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handoutMasterIdLst>
    <p:handoutMasterId r:id="rId113"/>
  </p:handoutMasterIdLst>
  <p:sldIdLst>
    <p:sldId id="256" r:id="rId2"/>
    <p:sldId id="289" r:id="rId3"/>
    <p:sldId id="301" r:id="rId4"/>
    <p:sldId id="305" r:id="rId5"/>
    <p:sldId id="306" r:id="rId6"/>
    <p:sldId id="307" r:id="rId7"/>
    <p:sldId id="308" r:id="rId8"/>
    <p:sldId id="309" r:id="rId9"/>
    <p:sldId id="409" r:id="rId10"/>
    <p:sldId id="310" r:id="rId11"/>
    <p:sldId id="311" r:id="rId12"/>
    <p:sldId id="312" r:id="rId13"/>
    <p:sldId id="313" r:id="rId14"/>
    <p:sldId id="315" r:id="rId15"/>
    <p:sldId id="316" r:id="rId16"/>
    <p:sldId id="317" r:id="rId17"/>
    <p:sldId id="318" r:id="rId18"/>
    <p:sldId id="319" r:id="rId19"/>
    <p:sldId id="320" r:id="rId20"/>
    <p:sldId id="321" r:id="rId21"/>
    <p:sldId id="323" r:id="rId22"/>
    <p:sldId id="322" r:id="rId23"/>
    <p:sldId id="324" r:id="rId24"/>
    <p:sldId id="325" r:id="rId25"/>
    <p:sldId id="326" r:id="rId26"/>
    <p:sldId id="327" r:id="rId27"/>
    <p:sldId id="328" r:id="rId28"/>
    <p:sldId id="329" r:id="rId29"/>
    <p:sldId id="330" r:id="rId30"/>
    <p:sldId id="331" r:id="rId31"/>
    <p:sldId id="332" r:id="rId32"/>
    <p:sldId id="333" r:id="rId33"/>
    <p:sldId id="334" r:id="rId34"/>
    <p:sldId id="335" r:id="rId35"/>
    <p:sldId id="336" r:id="rId36"/>
    <p:sldId id="337" r:id="rId37"/>
    <p:sldId id="338" r:id="rId38"/>
    <p:sldId id="339" r:id="rId39"/>
    <p:sldId id="340" r:id="rId40"/>
    <p:sldId id="341" r:id="rId41"/>
    <p:sldId id="342" r:id="rId42"/>
    <p:sldId id="344" r:id="rId43"/>
    <p:sldId id="345" r:id="rId44"/>
    <p:sldId id="346" r:id="rId45"/>
    <p:sldId id="347" r:id="rId46"/>
    <p:sldId id="349" r:id="rId47"/>
    <p:sldId id="350" r:id="rId48"/>
    <p:sldId id="351" r:id="rId49"/>
    <p:sldId id="352" r:id="rId50"/>
    <p:sldId id="353" r:id="rId51"/>
    <p:sldId id="354" r:id="rId52"/>
    <p:sldId id="355" r:id="rId53"/>
    <p:sldId id="356" r:id="rId54"/>
    <p:sldId id="357" r:id="rId55"/>
    <p:sldId id="358" r:id="rId56"/>
    <p:sldId id="359" r:id="rId57"/>
    <p:sldId id="360" r:id="rId58"/>
    <p:sldId id="361" r:id="rId59"/>
    <p:sldId id="362" r:id="rId60"/>
    <p:sldId id="363" r:id="rId61"/>
    <p:sldId id="364" r:id="rId62"/>
    <p:sldId id="366" r:id="rId63"/>
    <p:sldId id="410" r:id="rId64"/>
    <p:sldId id="367" r:id="rId65"/>
    <p:sldId id="368" r:id="rId66"/>
    <p:sldId id="369" r:id="rId67"/>
    <p:sldId id="370" r:id="rId68"/>
    <p:sldId id="371" r:id="rId69"/>
    <p:sldId id="372" r:id="rId70"/>
    <p:sldId id="373" r:id="rId71"/>
    <p:sldId id="374" r:id="rId72"/>
    <p:sldId id="375" r:id="rId73"/>
    <p:sldId id="376" r:id="rId74"/>
    <p:sldId id="377" r:id="rId75"/>
    <p:sldId id="378" r:id="rId76"/>
    <p:sldId id="379" r:id="rId77"/>
    <p:sldId id="380" r:id="rId78"/>
    <p:sldId id="381" r:id="rId79"/>
    <p:sldId id="382" r:id="rId80"/>
    <p:sldId id="383" r:id="rId81"/>
    <p:sldId id="384" r:id="rId82"/>
    <p:sldId id="385" r:id="rId83"/>
    <p:sldId id="386" r:id="rId84"/>
    <p:sldId id="413" r:id="rId85"/>
    <p:sldId id="414" r:id="rId86"/>
    <p:sldId id="415" r:id="rId87"/>
    <p:sldId id="416" r:id="rId88"/>
    <p:sldId id="387" r:id="rId89"/>
    <p:sldId id="388" r:id="rId90"/>
    <p:sldId id="389" r:id="rId91"/>
    <p:sldId id="390" r:id="rId92"/>
    <p:sldId id="391" r:id="rId93"/>
    <p:sldId id="392" r:id="rId94"/>
    <p:sldId id="411" r:id="rId95"/>
    <p:sldId id="393" r:id="rId96"/>
    <p:sldId id="394" r:id="rId97"/>
    <p:sldId id="395" r:id="rId98"/>
    <p:sldId id="396" r:id="rId99"/>
    <p:sldId id="397" r:id="rId100"/>
    <p:sldId id="398" r:id="rId101"/>
    <p:sldId id="399" r:id="rId102"/>
    <p:sldId id="400" r:id="rId103"/>
    <p:sldId id="401" r:id="rId104"/>
    <p:sldId id="402" r:id="rId105"/>
    <p:sldId id="405" r:id="rId106"/>
    <p:sldId id="403" r:id="rId107"/>
    <p:sldId id="404" r:id="rId108"/>
    <p:sldId id="406" r:id="rId109"/>
    <p:sldId id="407" r:id="rId110"/>
    <p:sldId id="408" r:id="rId111"/>
    <p:sldId id="412" r:id="rId112"/>
  </p:sldIdLst>
  <p:sldSz cx="9144000" cy="6858000" type="screen4x3"/>
  <p:notesSz cx="6858000" cy="9144000"/>
  <p:defaultTextStyle>
    <a:defPPr>
      <a:defRPr lang="zh-CN"/>
    </a:defPPr>
    <a:lvl1pPr algn="ctr" rtl="0" fontAlgn="base">
      <a:spcBef>
        <a:spcPct val="0"/>
      </a:spcBef>
      <a:spcAft>
        <a:spcPct val="0"/>
      </a:spcAft>
      <a:defRPr kern="1200">
        <a:solidFill>
          <a:schemeClr val="tx1"/>
        </a:solidFill>
        <a:latin typeface="Arial" pitchFamily="34" charset="0"/>
        <a:ea typeface="宋体" pitchFamily="2" charset="-122"/>
        <a:cs typeface="+mn-cs"/>
      </a:defRPr>
    </a:lvl1pPr>
    <a:lvl2pPr marL="457200" algn="ctr" rtl="0" fontAlgn="base">
      <a:spcBef>
        <a:spcPct val="0"/>
      </a:spcBef>
      <a:spcAft>
        <a:spcPct val="0"/>
      </a:spcAft>
      <a:defRPr kern="1200">
        <a:solidFill>
          <a:schemeClr val="tx1"/>
        </a:solidFill>
        <a:latin typeface="Arial" pitchFamily="34" charset="0"/>
        <a:ea typeface="宋体" pitchFamily="2" charset="-122"/>
        <a:cs typeface="+mn-cs"/>
      </a:defRPr>
    </a:lvl2pPr>
    <a:lvl3pPr marL="914400" algn="ctr"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ctr"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ctr"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70C0"/>
    <a:srgbClr val="B1D3EC"/>
    <a:srgbClr val="0D0D0D"/>
    <a:srgbClr val="3A383B"/>
    <a:srgbClr val="07ABB5"/>
    <a:srgbClr val="C5011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33" autoAdjust="0"/>
    <p:restoredTop sz="99360" autoAdjust="0"/>
  </p:normalViewPr>
  <p:slideViewPr>
    <p:cSldViewPr snapToGrid="0">
      <p:cViewPr>
        <p:scale>
          <a:sx n="66" d="100"/>
          <a:sy n="66" d="100"/>
        </p:scale>
        <p:origin x="-2898" y="-1134"/>
      </p:cViewPr>
      <p:guideLst>
        <p:guide orient="horz" pos="2183"/>
        <p:guide orient="horz" pos="346"/>
        <p:guide orient="horz" pos="3702"/>
        <p:guide orient="horz" pos="572"/>
        <p:guide pos="2880"/>
        <p:guide pos="272"/>
        <p:guide pos="5488"/>
        <p:guide pos="3833"/>
        <p:guide pos="4173"/>
        <p:guide pos="1542"/>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1" d="100"/>
          <a:sy n="51" d="100"/>
        </p:scale>
        <p:origin x="-211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104.wmf"/><Relationship Id="rId13" Type="http://schemas.openxmlformats.org/officeDocument/2006/relationships/image" Target="../media/image109.emf"/><Relationship Id="rId18" Type="http://schemas.openxmlformats.org/officeDocument/2006/relationships/image" Target="../media/image114.emf"/><Relationship Id="rId3" Type="http://schemas.openxmlformats.org/officeDocument/2006/relationships/image" Target="../media/image99.emf"/><Relationship Id="rId7" Type="http://schemas.openxmlformats.org/officeDocument/2006/relationships/image" Target="../media/image103.emf"/><Relationship Id="rId12" Type="http://schemas.openxmlformats.org/officeDocument/2006/relationships/image" Target="../media/image108.emf"/><Relationship Id="rId17" Type="http://schemas.openxmlformats.org/officeDocument/2006/relationships/image" Target="../media/image113.emf"/><Relationship Id="rId2" Type="http://schemas.openxmlformats.org/officeDocument/2006/relationships/image" Target="../media/image98.emf"/><Relationship Id="rId16" Type="http://schemas.openxmlformats.org/officeDocument/2006/relationships/image" Target="../media/image112.emf"/><Relationship Id="rId1" Type="http://schemas.openxmlformats.org/officeDocument/2006/relationships/image" Target="../media/image97.emf"/><Relationship Id="rId6" Type="http://schemas.openxmlformats.org/officeDocument/2006/relationships/image" Target="../media/image102.emf"/><Relationship Id="rId11" Type="http://schemas.openxmlformats.org/officeDocument/2006/relationships/image" Target="../media/image107.emf"/><Relationship Id="rId5" Type="http://schemas.openxmlformats.org/officeDocument/2006/relationships/image" Target="../media/image101.emf"/><Relationship Id="rId15" Type="http://schemas.openxmlformats.org/officeDocument/2006/relationships/image" Target="../media/image111.emf"/><Relationship Id="rId10" Type="http://schemas.openxmlformats.org/officeDocument/2006/relationships/image" Target="../media/image106.emf"/><Relationship Id="rId19" Type="http://schemas.openxmlformats.org/officeDocument/2006/relationships/image" Target="../media/image115.emf"/><Relationship Id="rId4" Type="http://schemas.openxmlformats.org/officeDocument/2006/relationships/image" Target="../media/image100.emf"/><Relationship Id="rId9" Type="http://schemas.openxmlformats.org/officeDocument/2006/relationships/image" Target="../media/image105.emf"/><Relationship Id="rId14" Type="http://schemas.openxmlformats.org/officeDocument/2006/relationships/image" Target="../media/image110.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124.emf"/><Relationship Id="rId13" Type="http://schemas.openxmlformats.org/officeDocument/2006/relationships/image" Target="../media/image129.emf"/><Relationship Id="rId18" Type="http://schemas.openxmlformats.org/officeDocument/2006/relationships/image" Target="../media/image134.emf"/><Relationship Id="rId3" Type="http://schemas.openxmlformats.org/officeDocument/2006/relationships/image" Target="../media/image119.emf"/><Relationship Id="rId21" Type="http://schemas.openxmlformats.org/officeDocument/2006/relationships/image" Target="../media/image137.emf"/><Relationship Id="rId7" Type="http://schemas.openxmlformats.org/officeDocument/2006/relationships/image" Target="../media/image123.emf"/><Relationship Id="rId12" Type="http://schemas.openxmlformats.org/officeDocument/2006/relationships/image" Target="../media/image128.emf"/><Relationship Id="rId17" Type="http://schemas.openxmlformats.org/officeDocument/2006/relationships/image" Target="../media/image133.emf"/><Relationship Id="rId2" Type="http://schemas.openxmlformats.org/officeDocument/2006/relationships/image" Target="../media/image118.emf"/><Relationship Id="rId16" Type="http://schemas.openxmlformats.org/officeDocument/2006/relationships/image" Target="../media/image132.emf"/><Relationship Id="rId20" Type="http://schemas.openxmlformats.org/officeDocument/2006/relationships/image" Target="../media/image136.emf"/><Relationship Id="rId1" Type="http://schemas.openxmlformats.org/officeDocument/2006/relationships/image" Target="../media/image117.emf"/><Relationship Id="rId6" Type="http://schemas.openxmlformats.org/officeDocument/2006/relationships/image" Target="../media/image122.emf"/><Relationship Id="rId11" Type="http://schemas.openxmlformats.org/officeDocument/2006/relationships/image" Target="../media/image127.emf"/><Relationship Id="rId5" Type="http://schemas.openxmlformats.org/officeDocument/2006/relationships/image" Target="../media/image121.emf"/><Relationship Id="rId15" Type="http://schemas.openxmlformats.org/officeDocument/2006/relationships/image" Target="../media/image131.emf"/><Relationship Id="rId23" Type="http://schemas.openxmlformats.org/officeDocument/2006/relationships/image" Target="../media/image139.emf"/><Relationship Id="rId10" Type="http://schemas.openxmlformats.org/officeDocument/2006/relationships/image" Target="../media/image126.emf"/><Relationship Id="rId19" Type="http://schemas.openxmlformats.org/officeDocument/2006/relationships/image" Target="../media/image135.emf"/><Relationship Id="rId4" Type="http://schemas.openxmlformats.org/officeDocument/2006/relationships/image" Target="../media/image120.emf"/><Relationship Id="rId9" Type="http://schemas.openxmlformats.org/officeDocument/2006/relationships/image" Target="../media/image125.emf"/><Relationship Id="rId14" Type="http://schemas.openxmlformats.org/officeDocument/2006/relationships/image" Target="../media/image130.emf"/><Relationship Id="rId22" Type="http://schemas.openxmlformats.org/officeDocument/2006/relationships/image" Target="../media/image138.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47.emf"/><Relationship Id="rId3" Type="http://schemas.openxmlformats.org/officeDocument/2006/relationships/image" Target="../media/image142.emf"/><Relationship Id="rId7" Type="http://schemas.openxmlformats.org/officeDocument/2006/relationships/image" Target="../media/image146.emf"/><Relationship Id="rId2" Type="http://schemas.openxmlformats.org/officeDocument/2006/relationships/image" Target="../media/image141.emf"/><Relationship Id="rId1" Type="http://schemas.openxmlformats.org/officeDocument/2006/relationships/image" Target="../media/image140.emf"/><Relationship Id="rId6" Type="http://schemas.openxmlformats.org/officeDocument/2006/relationships/image" Target="../media/image145.emf"/><Relationship Id="rId5" Type="http://schemas.openxmlformats.org/officeDocument/2006/relationships/image" Target="../media/image144.emf"/><Relationship Id="rId10" Type="http://schemas.openxmlformats.org/officeDocument/2006/relationships/image" Target="../media/image149.emf"/><Relationship Id="rId4" Type="http://schemas.openxmlformats.org/officeDocument/2006/relationships/image" Target="../media/image143.emf"/><Relationship Id="rId9" Type="http://schemas.openxmlformats.org/officeDocument/2006/relationships/image" Target="../media/image148.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60.wmf"/><Relationship Id="rId3" Type="http://schemas.openxmlformats.org/officeDocument/2006/relationships/image" Target="../media/image155.emf"/><Relationship Id="rId7" Type="http://schemas.openxmlformats.org/officeDocument/2006/relationships/image" Target="../media/image159.emf"/><Relationship Id="rId2" Type="http://schemas.openxmlformats.org/officeDocument/2006/relationships/image" Target="../media/image154.emf"/><Relationship Id="rId1" Type="http://schemas.openxmlformats.org/officeDocument/2006/relationships/image" Target="../media/image153.emf"/><Relationship Id="rId6" Type="http://schemas.openxmlformats.org/officeDocument/2006/relationships/image" Target="../media/image158.emf"/><Relationship Id="rId5" Type="http://schemas.openxmlformats.org/officeDocument/2006/relationships/image" Target="../media/image157.wmf"/><Relationship Id="rId4" Type="http://schemas.openxmlformats.org/officeDocument/2006/relationships/image" Target="../media/image156.emf"/><Relationship Id="rId9" Type="http://schemas.openxmlformats.org/officeDocument/2006/relationships/image" Target="../media/image161.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64.emf"/><Relationship Id="rId7" Type="http://schemas.openxmlformats.org/officeDocument/2006/relationships/image" Target="../media/image168.emf"/><Relationship Id="rId2" Type="http://schemas.openxmlformats.org/officeDocument/2006/relationships/image" Target="../media/image163.emf"/><Relationship Id="rId1" Type="http://schemas.openxmlformats.org/officeDocument/2006/relationships/image" Target="../media/image162.emf"/><Relationship Id="rId6" Type="http://schemas.openxmlformats.org/officeDocument/2006/relationships/image" Target="../media/image167.emf"/><Relationship Id="rId5" Type="http://schemas.openxmlformats.org/officeDocument/2006/relationships/image" Target="../media/image166.emf"/><Relationship Id="rId4" Type="http://schemas.openxmlformats.org/officeDocument/2006/relationships/image" Target="../media/image165.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76.emf"/><Relationship Id="rId13" Type="http://schemas.openxmlformats.org/officeDocument/2006/relationships/image" Target="../media/image181.emf"/><Relationship Id="rId18" Type="http://schemas.openxmlformats.org/officeDocument/2006/relationships/image" Target="../media/image186.emf"/><Relationship Id="rId3" Type="http://schemas.openxmlformats.org/officeDocument/2006/relationships/image" Target="../media/image171.emf"/><Relationship Id="rId21" Type="http://schemas.openxmlformats.org/officeDocument/2006/relationships/image" Target="../media/image189.emf"/><Relationship Id="rId7" Type="http://schemas.openxmlformats.org/officeDocument/2006/relationships/image" Target="../media/image175.emf"/><Relationship Id="rId12" Type="http://schemas.openxmlformats.org/officeDocument/2006/relationships/image" Target="../media/image180.emf"/><Relationship Id="rId17" Type="http://schemas.openxmlformats.org/officeDocument/2006/relationships/image" Target="../media/image185.emf"/><Relationship Id="rId2" Type="http://schemas.openxmlformats.org/officeDocument/2006/relationships/image" Target="../media/image170.emf"/><Relationship Id="rId16" Type="http://schemas.openxmlformats.org/officeDocument/2006/relationships/image" Target="../media/image184.emf"/><Relationship Id="rId20" Type="http://schemas.openxmlformats.org/officeDocument/2006/relationships/image" Target="../media/image188.emf"/><Relationship Id="rId1" Type="http://schemas.openxmlformats.org/officeDocument/2006/relationships/image" Target="../media/image169.wmf"/><Relationship Id="rId6" Type="http://schemas.openxmlformats.org/officeDocument/2006/relationships/image" Target="../media/image174.emf"/><Relationship Id="rId11" Type="http://schemas.openxmlformats.org/officeDocument/2006/relationships/image" Target="../media/image179.emf"/><Relationship Id="rId5" Type="http://schemas.openxmlformats.org/officeDocument/2006/relationships/image" Target="../media/image173.emf"/><Relationship Id="rId15" Type="http://schemas.openxmlformats.org/officeDocument/2006/relationships/image" Target="../media/image183.emf"/><Relationship Id="rId10" Type="http://schemas.openxmlformats.org/officeDocument/2006/relationships/image" Target="../media/image178.emf"/><Relationship Id="rId19" Type="http://schemas.openxmlformats.org/officeDocument/2006/relationships/image" Target="../media/image187.emf"/><Relationship Id="rId4" Type="http://schemas.openxmlformats.org/officeDocument/2006/relationships/image" Target="../media/image172.emf"/><Relationship Id="rId9" Type="http://schemas.openxmlformats.org/officeDocument/2006/relationships/image" Target="../media/image177.emf"/><Relationship Id="rId14" Type="http://schemas.openxmlformats.org/officeDocument/2006/relationships/image" Target="../media/image182.emf"/><Relationship Id="rId22" Type="http://schemas.openxmlformats.org/officeDocument/2006/relationships/image" Target="../media/image190.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93.emf"/><Relationship Id="rId2" Type="http://schemas.openxmlformats.org/officeDocument/2006/relationships/image" Target="../media/image192.wmf"/><Relationship Id="rId1" Type="http://schemas.openxmlformats.org/officeDocument/2006/relationships/image" Target="../media/image19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94.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96.emf"/><Relationship Id="rId1" Type="http://schemas.openxmlformats.org/officeDocument/2006/relationships/image" Target="../media/image195.e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204.emf"/><Relationship Id="rId3" Type="http://schemas.openxmlformats.org/officeDocument/2006/relationships/image" Target="../media/image199.emf"/><Relationship Id="rId7" Type="http://schemas.openxmlformats.org/officeDocument/2006/relationships/image" Target="../media/image203.emf"/><Relationship Id="rId12" Type="http://schemas.openxmlformats.org/officeDocument/2006/relationships/image" Target="../media/image208.wmf"/><Relationship Id="rId2" Type="http://schemas.openxmlformats.org/officeDocument/2006/relationships/image" Target="../media/image198.emf"/><Relationship Id="rId1" Type="http://schemas.openxmlformats.org/officeDocument/2006/relationships/image" Target="../media/image197.emf"/><Relationship Id="rId6" Type="http://schemas.openxmlformats.org/officeDocument/2006/relationships/image" Target="../media/image202.emf"/><Relationship Id="rId11" Type="http://schemas.openxmlformats.org/officeDocument/2006/relationships/image" Target="../media/image207.emf"/><Relationship Id="rId5" Type="http://schemas.openxmlformats.org/officeDocument/2006/relationships/image" Target="../media/image201.emf"/><Relationship Id="rId10" Type="http://schemas.openxmlformats.org/officeDocument/2006/relationships/image" Target="../media/image206.emf"/><Relationship Id="rId4" Type="http://schemas.openxmlformats.org/officeDocument/2006/relationships/image" Target="../media/image200.emf"/><Relationship Id="rId9" Type="http://schemas.openxmlformats.org/officeDocument/2006/relationships/image" Target="../media/image20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211.emf"/><Relationship Id="rId2" Type="http://schemas.openxmlformats.org/officeDocument/2006/relationships/image" Target="../media/image210.emf"/><Relationship Id="rId1" Type="http://schemas.openxmlformats.org/officeDocument/2006/relationships/image" Target="../media/image209.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214.emf"/><Relationship Id="rId2" Type="http://schemas.openxmlformats.org/officeDocument/2006/relationships/image" Target="../media/image213.emf"/><Relationship Id="rId1" Type="http://schemas.openxmlformats.org/officeDocument/2006/relationships/image" Target="../media/image212.emf"/><Relationship Id="rId4" Type="http://schemas.openxmlformats.org/officeDocument/2006/relationships/image" Target="../media/image215.e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223.emf"/><Relationship Id="rId13" Type="http://schemas.openxmlformats.org/officeDocument/2006/relationships/image" Target="../media/image228.emf"/><Relationship Id="rId18" Type="http://schemas.openxmlformats.org/officeDocument/2006/relationships/image" Target="../media/image233.emf"/><Relationship Id="rId26" Type="http://schemas.openxmlformats.org/officeDocument/2006/relationships/image" Target="../media/image241.emf"/><Relationship Id="rId3" Type="http://schemas.openxmlformats.org/officeDocument/2006/relationships/image" Target="../media/image218.emf"/><Relationship Id="rId21" Type="http://schemas.openxmlformats.org/officeDocument/2006/relationships/image" Target="../media/image236.emf"/><Relationship Id="rId7" Type="http://schemas.openxmlformats.org/officeDocument/2006/relationships/image" Target="../media/image222.emf"/><Relationship Id="rId12" Type="http://schemas.openxmlformats.org/officeDocument/2006/relationships/image" Target="../media/image227.emf"/><Relationship Id="rId17" Type="http://schemas.openxmlformats.org/officeDocument/2006/relationships/image" Target="../media/image232.emf"/><Relationship Id="rId25" Type="http://schemas.openxmlformats.org/officeDocument/2006/relationships/image" Target="../media/image240.wmf"/><Relationship Id="rId2" Type="http://schemas.openxmlformats.org/officeDocument/2006/relationships/image" Target="../media/image217.emf"/><Relationship Id="rId16" Type="http://schemas.openxmlformats.org/officeDocument/2006/relationships/image" Target="../media/image231.emf"/><Relationship Id="rId20" Type="http://schemas.openxmlformats.org/officeDocument/2006/relationships/image" Target="../media/image235.emf"/><Relationship Id="rId1" Type="http://schemas.openxmlformats.org/officeDocument/2006/relationships/image" Target="../media/image216.wmf"/><Relationship Id="rId6" Type="http://schemas.openxmlformats.org/officeDocument/2006/relationships/image" Target="../media/image221.emf"/><Relationship Id="rId11" Type="http://schemas.openxmlformats.org/officeDocument/2006/relationships/image" Target="../media/image226.emf"/><Relationship Id="rId24" Type="http://schemas.openxmlformats.org/officeDocument/2006/relationships/image" Target="../media/image239.emf"/><Relationship Id="rId5" Type="http://schemas.openxmlformats.org/officeDocument/2006/relationships/image" Target="../media/image220.emf"/><Relationship Id="rId15" Type="http://schemas.openxmlformats.org/officeDocument/2006/relationships/image" Target="../media/image230.emf"/><Relationship Id="rId23" Type="http://schemas.openxmlformats.org/officeDocument/2006/relationships/image" Target="../media/image238.emf"/><Relationship Id="rId10" Type="http://schemas.openxmlformats.org/officeDocument/2006/relationships/image" Target="../media/image225.emf"/><Relationship Id="rId19" Type="http://schemas.openxmlformats.org/officeDocument/2006/relationships/image" Target="../media/image234.emf"/><Relationship Id="rId4" Type="http://schemas.openxmlformats.org/officeDocument/2006/relationships/image" Target="../media/image219.emf"/><Relationship Id="rId9" Type="http://schemas.openxmlformats.org/officeDocument/2006/relationships/image" Target="../media/image224.emf"/><Relationship Id="rId14" Type="http://schemas.openxmlformats.org/officeDocument/2006/relationships/image" Target="../media/image229.emf"/><Relationship Id="rId22" Type="http://schemas.openxmlformats.org/officeDocument/2006/relationships/image" Target="../media/image237.e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249.emf"/><Relationship Id="rId13" Type="http://schemas.openxmlformats.org/officeDocument/2006/relationships/image" Target="../media/image254.emf"/><Relationship Id="rId18" Type="http://schemas.openxmlformats.org/officeDocument/2006/relationships/image" Target="../media/image259.emf"/><Relationship Id="rId3" Type="http://schemas.openxmlformats.org/officeDocument/2006/relationships/image" Target="../media/image244.emf"/><Relationship Id="rId21" Type="http://schemas.openxmlformats.org/officeDocument/2006/relationships/image" Target="../media/image262.emf"/><Relationship Id="rId7" Type="http://schemas.openxmlformats.org/officeDocument/2006/relationships/image" Target="../media/image248.emf"/><Relationship Id="rId12" Type="http://schemas.openxmlformats.org/officeDocument/2006/relationships/image" Target="../media/image253.emf"/><Relationship Id="rId17" Type="http://schemas.openxmlformats.org/officeDocument/2006/relationships/image" Target="../media/image258.emf"/><Relationship Id="rId2" Type="http://schemas.openxmlformats.org/officeDocument/2006/relationships/image" Target="../media/image243.wmf"/><Relationship Id="rId16" Type="http://schemas.openxmlformats.org/officeDocument/2006/relationships/image" Target="../media/image257.emf"/><Relationship Id="rId20" Type="http://schemas.openxmlformats.org/officeDocument/2006/relationships/image" Target="../media/image261.emf"/><Relationship Id="rId1" Type="http://schemas.openxmlformats.org/officeDocument/2006/relationships/image" Target="../media/image242.emf"/><Relationship Id="rId6" Type="http://schemas.openxmlformats.org/officeDocument/2006/relationships/image" Target="../media/image247.emf"/><Relationship Id="rId11" Type="http://schemas.openxmlformats.org/officeDocument/2006/relationships/image" Target="../media/image252.emf"/><Relationship Id="rId5" Type="http://schemas.openxmlformats.org/officeDocument/2006/relationships/image" Target="../media/image246.emf"/><Relationship Id="rId15" Type="http://schemas.openxmlformats.org/officeDocument/2006/relationships/image" Target="../media/image256.emf"/><Relationship Id="rId23" Type="http://schemas.openxmlformats.org/officeDocument/2006/relationships/image" Target="../media/image264.emf"/><Relationship Id="rId10" Type="http://schemas.openxmlformats.org/officeDocument/2006/relationships/image" Target="../media/image251.emf"/><Relationship Id="rId19" Type="http://schemas.openxmlformats.org/officeDocument/2006/relationships/image" Target="../media/image260.emf"/><Relationship Id="rId4" Type="http://schemas.openxmlformats.org/officeDocument/2006/relationships/image" Target="../media/image245.emf"/><Relationship Id="rId9" Type="http://schemas.openxmlformats.org/officeDocument/2006/relationships/image" Target="../media/image250.emf"/><Relationship Id="rId14" Type="http://schemas.openxmlformats.org/officeDocument/2006/relationships/image" Target="../media/image255.emf"/><Relationship Id="rId22" Type="http://schemas.openxmlformats.org/officeDocument/2006/relationships/image" Target="../media/image263.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266.emf"/><Relationship Id="rId1" Type="http://schemas.openxmlformats.org/officeDocument/2006/relationships/image" Target="../media/image265.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67.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270.emf"/><Relationship Id="rId2" Type="http://schemas.openxmlformats.org/officeDocument/2006/relationships/image" Target="../media/image269.emf"/><Relationship Id="rId1" Type="http://schemas.openxmlformats.org/officeDocument/2006/relationships/image" Target="../media/image268.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71.e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278.emf"/><Relationship Id="rId13" Type="http://schemas.openxmlformats.org/officeDocument/2006/relationships/image" Target="../media/image283.emf"/><Relationship Id="rId18" Type="http://schemas.openxmlformats.org/officeDocument/2006/relationships/image" Target="../media/image288.emf"/><Relationship Id="rId3" Type="http://schemas.openxmlformats.org/officeDocument/2006/relationships/image" Target="../media/image273.emf"/><Relationship Id="rId7" Type="http://schemas.openxmlformats.org/officeDocument/2006/relationships/image" Target="../media/image277.emf"/><Relationship Id="rId12" Type="http://schemas.openxmlformats.org/officeDocument/2006/relationships/image" Target="../media/image282.emf"/><Relationship Id="rId17" Type="http://schemas.openxmlformats.org/officeDocument/2006/relationships/image" Target="../media/image287.emf"/><Relationship Id="rId2" Type="http://schemas.openxmlformats.org/officeDocument/2006/relationships/image" Target="../media/image272.emf"/><Relationship Id="rId16" Type="http://schemas.openxmlformats.org/officeDocument/2006/relationships/image" Target="../media/image286.emf"/><Relationship Id="rId20" Type="http://schemas.openxmlformats.org/officeDocument/2006/relationships/image" Target="../media/image290.emf"/><Relationship Id="rId1" Type="http://schemas.openxmlformats.org/officeDocument/2006/relationships/image" Target="../media/image243.wmf"/><Relationship Id="rId6" Type="http://schemas.openxmlformats.org/officeDocument/2006/relationships/image" Target="../media/image276.emf"/><Relationship Id="rId11" Type="http://schemas.openxmlformats.org/officeDocument/2006/relationships/image" Target="../media/image281.emf"/><Relationship Id="rId5" Type="http://schemas.openxmlformats.org/officeDocument/2006/relationships/image" Target="../media/image275.emf"/><Relationship Id="rId15" Type="http://schemas.openxmlformats.org/officeDocument/2006/relationships/image" Target="../media/image285.emf"/><Relationship Id="rId10" Type="http://schemas.openxmlformats.org/officeDocument/2006/relationships/image" Target="../media/image280.emf"/><Relationship Id="rId19" Type="http://schemas.openxmlformats.org/officeDocument/2006/relationships/image" Target="../media/image289.emf"/><Relationship Id="rId4" Type="http://schemas.openxmlformats.org/officeDocument/2006/relationships/image" Target="../media/image274.emf"/><Relationship Id="rId9" Type="http://schemas.openxmlformats.org/officeDocument/2006/relationships/image" Target="../media/image279.emf"/><Relationship Id="rId14" Type="http://schemas.openxmlformats.org/officeDocument/2006/relationships/image" Target="../media/image284.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291.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22.emf"/><Relationship Id="rId18" Type="http://schemas.openxmlformats.org/officeDocument/2006/relationships/image" Target="../media/image27.emf"/><Relationship Id="rId3" Type="http://schemas.openxmlformats.org/officeDocument/2006/relationships/image" Target="../media/image12.emf"/><Relationship Id="rId7" Type="http://schemas.openxmlformats.org/officeDocument/2006/relationships/image" Target="../media/image16.emf"/><Relationship Id="rId12" Type="http://schemas.openxmlformats.org/officeDocument/2006/relationships/image" Target="../media/image21.emf"/><Relationship Id="rId17" Type="http://schemas.openxmlformats.org/officeDocument/2006/relationships/image" Target="../media/image26.emf"/><Relationship Id="rId2" Type="http://schemas.openxmlformats.org/officeDocument/2006/relationships/image" Target="../media/image11.emf"/><Relationship Id="rId16" Type="http://schemas.openxmlformats.org/officeDocument/2006/relationships/image" Target="../media/image25.emf"/><Relationship Id="rId1" Type="http://schemas.openxmlformats.org/officeDocument/2006/relationships/image" Target="../media/image10.emf"/><Relationship Id="rId6" Type="http://schemas.openxmlformats.org/officeDocument/2006/relationships/image" Target="../media/image15.emf"/><Relationship Id="rId11" Type="http://schemas.openxmlformats.org/officeDocument/2006/relationships/image" Target="../media/image20.emf"/><Relationship Id="rId5" Type="http://schemas.openxmlformats.org/officeDocument/2006/relationships/image" Target="../media/image14.emf"/><Relationship Id="rId15" Type="http://schemas.openxmlformats.org/officeDocument/2006/relationships/image" Target="../media/image24.wmf"/><Relationship Id="rId10" Type="http://schemas.openxmlformats.org/officeDocument/2006/relationships/image" Target="../media/image19.emf"/><Relationship Id="rId19" Type="http://schemas.openxmlformats.org/officeDocument/2006/relationships/image" Target="../media/image28.emf"/><Relationship Id="rId4" Type="http://schemas.openxmlformats.org/officeDocument/2006/relationships/image" Target="../media/image13.emf"/><Relationship Id="rId9" Type="http://schemas.openxmlformats.org/officeDocument/2006/relationships/image" Target="../media/image18.emf"/><Relationship Id="rId14" Type="http://schemas.openxmlformats.org/officeDocument/2006/relationships/image" Target="../media/image23.e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299.emf"/><Relationship Id="rId13" Type="http://schemas.openxmlformats.org/officeDocument/2006/relationships/image" Target="../media/image304.emf"/><Relationship Id="rId18" Type="http://schemas.openxmlformats.org/officeDocument/2006/relationships/image" Target="../media/image309.emf"/><Relationship Id="rId3" Type="http://schemas.openxmlformats.org/officeDocument/2006/relationships/image" Target="../media/image294.emf"/><Relationship Id="rId7" Type="http://schemas.openxmlformats.org/officeDocument/2006/relationships/image" Target="../media/image298.emf"/><Relationship Id="rId12" Type="http://schemas.openxmlformats.org/officeDocument/2006/relationships/image" Target="../media/image303.emf"/><Relationship Id="rId17" Type="http://schemas.openxmlformats.org/officeDocument/2006/relationships/image" Target="../media/image308.emf"/><Relationship Id="rId2" Type="http://schemas.openxmlformats.org/officeDocument/2006/relationships/image" Target="../media/image293.emf"/><Relationship Id="rId16" Type="http://schemas.openxmlformats.org/officeDocument/2006/relationships/image" Target="../media/image307.emf"/><Relationship Id="rId1" Type="http://schemas.openxmlformats.org/officeDocument/2006/relationships/image" Target="../media/image292.emf"/><Relationship Id="rId6" Type="http://schemas.openxmlformats.org/officeDocument/2006/relationships/image" Target="../media/image297.emf"/><Relationship Id="rId11" Type="http://schemas.openxmlformats.org/officeDocument/2006/relationships/image" Target="../media/image302.emf"/><Relationship Id="rId5" Type="http://schemas.openxmlformats.org/officeDocument/2006/relationships/image" Target="../media/image296.emf"/><Relationship Id="rId15" Type="http://schemas.openxmlformats.org/officeDocument/2006/relationships/image" Target="../media/image306.emf"/><Relationship Id="rId10" Type="http://schemas.openxmlformats.org/officeDocument/2006/relationships/image" Target="../media/image301.emf"/><Relationship Id="rId4" Type="http://schemas.openxmlformats.org/officeDocument/2006/relationships/image" Target="../media/image295.emf"/><Relationship Id="rId9" Type="http://schemas.openxmlformats.org/officeDocument/2006/relationships/image" Target="../media/image300.emf"/><Relationship Id="rId14" Type="http://schemas.openxmlformats.org/officeDocument/2006/relationships/image" Target="../media/image305.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312.emf"/><Relationship Id="rId2" Type="http://schemas.openxmlformats.org/officeDocument/2006/relationships/image" Target="../media/image311.emf"/><Relationship Id="rId1" Type="http://schemas.openxmlformats.org/officeDocument/2006/relationships/image" Target="../media/image310.e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320.wmf"/><Relationship Id="rId13" Type="http://schemas.openxmlformats.org/officeDocument/2006/relationships/image" Target="../media/image325.emf"/><Relationship Id="rId18" Type="http://schemas.openxmlformats.org/officeDocument/2006/relationships/image" Target="../media/image330.emf"/><Relationship Id="rId26" Type="http://schemas.openxmlformats.org/officeDocument/2006/relationships/image" Target="../media/image338.emf"/><Relationship Id="rId3" Type="http://schemas.openxmlformats.org/officeDocument/2006/relationships/image" Target="../media/image315.emf"/><Relationship Id="rId21" Type="http://schemas.openxmlformats.org/officeDocument/2006/relationships/image" Target="../media/image333.emf"/><Relationship Id="rId7" Type="http://schemas.openxmlformats.org/officeDocument/2006/relationships/image" Target="../media/image319.wmf"/><Relationship Id="rId12" Type="http://schemas.openxmlformats.org/officeDocument/2006/relationships/image" Target="../media/image324.emf"/><Relationship Id="rId17" Type="http://schemas.openxmlformats.org/officeDocument/2006/relationships/image" Target="../media/image329.emf"/><Relationship Id="rId25" Type="http://schemas.openxmlformats.org/officeDocument/2006/relationships/image" Target="../media/image337.emf"/><Relationship Id="rId2" Type="http://schemas.openxmlformats.org/officeDocument/2006/relationships/image" Target="../media/image314.emf"/><Relationship Id="rId16" Type="http://schemas.openxmlformats.org/officeDocument/2006/relationships/image" Target="../media/image328.emf"/><Relationship Id="rId20" Type="http://schemas.openxmlformats.org/officeDocument/2006/relationships/image" Target="../media/image332.emf"/><Relationship Id="rId1" Type="http://schemas.openxmlformats.org/officeDocument/2006/relationships/image" Target="../media/image313.emf"/><Relationship Id="rId6" Type="http://schemas.openxmlformats.org/officeDocument/2006/relationships/image" Target="../media/image318.emf"/><Relationship Id="rId11" Type="http://schemas.openxmlformats.org/officeDocument/2006/relationships/image" Target="../media/image323.emf"/><Relationship Id="rId24" Type="http://schemas.openxmlformats.org/officeDocument/2006/relationships/image" Target="../media/image336.emf"/><Relationship Id="rId5" Type="http://schemas.openxmlformats.org/officeDocument/2006/relationships/image" Target="../media/image317.emf"/><Relationship Id="rId15" Type="http://schemas.openxmlformats.org/officeDocument/2006/relationships/image" Target="../media/image327.emf"/><Relationship Id="rId23" Type="http://schemas.openxmlformats.org/officeDocument/2006/relationships/image" Target="../media/image335.emf"/><Relationship Id="rId10" Type="http://schemas.openxmlformats.org/officeDocument/2006/relationships/image" Target="../media/image322.emf"/><Relationship Id="rId19" Type="http://schemas.openxmlformats.org/officeDocument/2006/relationships/image" Target="../media/image331.emf"/><Relationship Id="rId4" Type="http://schemas.openxmlformats.org/officeDocument/2006/relationships/image" Target="../media/image316.emf"/><Relationship Id="rId9" Type="http://schemas.openxmlformats.org/officeDocument/2006/relationships/image" Target="../media/image321.wmf"/><Relationship Id="rId14" Type="http://schemas.openxmlformats.org/officeDocument/2006/relationships/image" Target="../media/image326.emf"/><Relationship Id="rId22" Type="http://schemas.openxmlformats.org/officeDocument/2006/relationships/image" Target="../media/image33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39.e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346.emf"/><Relationship Id="rId13" Type="http://schemas.openxmlformats.org/officeDocument/2006/relationships/image" Target="../media/image351.emf"/><Relationship Id="rId18" Type="http://schemas.openxmlformats.org/officeDocument/2006/relationships/image" Target="../media/image356.emf"/><Relationship Id="rId3" Type="http://schemas.openxmlformats.org/officeDocument/2006/relationships/image" Target="../media/image341.emf"/><Relationship Id="rId7" Type="http://schemas.openxmlformats.org/officeDocument/2006/relationships/image" Target="../media/image345.emf"/><Relationship Id="rId12" Type="http://schemas.openxmlformats.org/officeDocument/2006/relationships/image" Target="../media/image350.emf"/><Relationship Id="rId17" Type="http://schemas.openxmlformats.org/officeDocument/2006/relationships/image" Target="../media/image355.emf"/><Relationship Id="rId2" Type="http://schemas.openxmlformats.org/officeDocument/2006/relationships/image" Target="../media/image340.emf"/><Relationship Id="rId16" Type="http://schemas.openxmlformats.org/officeDocument/2006/relationships/image" Target="../media/image354.emf"/><Relationship Id="rId1" Type="http://schemas.openxmlformats.org/officeDocument/2006/relationships/image" Target="../media/image243.wmf"/><Relationship Id="rId6" Type="http://schemas.openxmlformats.org/officeDocument/2006/relationships/image" Target="../media/image344.emf"/><Relationship Id="rId11" Type="http://schemas.openxmlformats.org/officeDocument/2006/relationships/image" Target="../media/image349.emf"/><Relationship Id="rId5" Type="http://schemas.openxmlformats.org/officeDocument/2006/relationships/image" Target="../media/image343.emf"/><Relationship Id="rId15" Type="http://schemas.openxmlformats.org/officeDocument/2006/relationships/image" Target="../media/image353.emf"/><Relationship Id="rId10" Type="http://schemas.openxmlformats.org/officeDocument/2006/relationships/image" Target="../media/image348.emf"/><Relationship Id="rId4" Type="http://schemas.openxmlformats.org/officeDocument/2006/relationships/image" Target="../media/image342.emf"/><Relationship Id="rId9" Type="http://schemas.openxmlformats.org/officeDocument/2006/relationships/image" Target="../media/image347.emf"/><Relationship Id="rId14" Type="http://schemas.openxmlformats.org/officeDocument/2006/relationships/image" Target="../media/image352.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357.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358.e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361.emf"/><Relationship Id="rId2" Type="http://schemas.openxmlformats.org/officeDocument/2006/relationships/image" Target="../media/image360.emf"/><Relationship Id="rId1" Type="http://schemas.openxmlformats.org/officeDocument/2006/relationships/image" Target="../media/image359.emf"/><Relationship Id="rId6" Type="http://schemas.openxmlformats.org/officeDocument/2006/relationships/image" Target="../media/image364.wmf"/><Relationship Id="rId5" Type="http://schemas.openxmlformats.org/officeDocument/2006/relationships/image" Target="../media/image363.emf"/><Relationship Id="rId4" Type="http://schemas.openxmlformats.org/officeDocument/2006/relationships/image" Target="../media/image362.e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366.emf"/><Relationship Id="rId1" Type="http://schemas.openxmlformats.org/officeDocument/2006/relationships/image" Target="../media/image365.e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369.emf"/><Relationship Id="rId2" Type="http://schemas.openxmlformats.org/officeDocument/2006/relationships/image" Target="../media/image368.emf"/><Relationship Id="rId1" Type="http://schemas.openxmlformats.org/officeDocument/2006/relationships/image" Target="../media/image367.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6.emf"/><Relationship Id="rId13" Type="http://schemas.openxmlformats.org/officeDocument/2006/relationships/image" Target="../media/image40.emf"/><Relationship Id="rId18" Type="http://schemas.openxmlformats.org/officeDocument/2006/relationships/image" Target="../media/image45.emf"/><Relationship Id="rId3" Type="http://schemas.openxmlformats.org/officeDocument/2006/relationships/image" Target="../media/image31.emf"/><Relationship Id="rId21" Type="http://schemas.openxmlformats.org/officeDocument/2006/relationships/image" Target="../media/image48.emf"/><Relationship Id="rId7" Type="http://schemas.openxmlformats.org/officeDocument/2006/relationships/image" Target="../media/image35.emf"/><Relationship Id="rId12" Type="http://schemas.openxmlformats.org/officeDocument/2006/relationships/image" Target="../media/image39.emf"/><Relationship Id="rId17" Type="http://schemas.openxmlformats.org/officeDocument/2006/relationships/image" Target="../media/image44.emf"/><Relationship Id="rId2" Type="http://schemas.openxmlformats.org/officeDocument/2006/relationships/image" Target="../media/image30.emf"/><Relationship Id="rId16" Type="http://schemas.openxmlformats.org/officeDocument/2006/relationships/image" Target="../media/image43.emf"/><Relationship Id="rId20" Type="http://schemas.openxmlformats.org/officeDocument/2006/relationships/image" Target="../media/image47.emf"/><Relationship Id="rId1" Type="http://schemas.openxmlformats.org/officeDocument/2006/relationships/image" Target="../media/image29.emf"/><Relationship Id="rId6" Type="http://schemas.openxmlformats.org/officeDocument/2006/relationships/image" Target="../media/image34.emf"/><Relationship Id="rId11" Type="http://schemas.openxmlformats.org/officeDocument/2006/relationships/image" Target="../media/image38.emf"/><Relationship Id="rId5" Type="http://schemas.openxmlformats.org/officeDocument/2006/relationships/image" Target="../media/image33.emf"/><Relationship Id="rId15" Type="http://schemas.openxmlformats.org/officeDocument/2006/relationships/image" Target="../media/image42.emf"/><Relationship Id="rId23" Type="http://schemas.openxmlformats.org/officeDocument/2006/relationships/image" Target="../media/image50.emf"/><Relationship Id="rId10" Type="http://schemas.openxmlformats.org/officeDocument/2006/relationships/image" Target="../media/image24.wmf"/><Relationship Id="rId19" Type="http://schemas.openxmlformats.org/officeDocument/2006/relationships/image" Target="../media/image46.emf"/><Relationship Id="rId4" Type="http://schemas.openxmlformats.org/officeDocument/2006/relationships/image" Target="../media/image32.emf"/><Relationship Id="rId9" Type="http://schemas.openxmlformats.org/officeDocument/2006/relationships/image" Target="../media/image37.emf"/><Relationship Id="rId14" Type="http://schemas.openxmlformats.org/officeDocument/2006/relationships/image" Target="../media/image41.emf"/><Relationship Id="rId22" Type="http://schemas.openxmlformats.org/officeDocument/2006/relationships/image" Target="../media/image49.e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377.emf"/><Relationship Id="rId3" Type="http://schemas.openxmlformats.org/officeDocument/2006/relationships/image" Target="../media/image372.emf"/><Relationship Id="rId7" Type="http://schemas.openxmlformats.org/officeDocument/2006/relationships/image" Target="../media/image376.emf"/><Relationship Id="rId2" Type="http://schemas.openxmlformats.org/officeDocument/2006/relationships/image" Target="../media/image371.emf"/><Relationship Id="rId1" Type="http://schemas.openxmlformats.org/officeDocument/2006/relationships/image" Target="../media/image370.emf"/><Relationship Id="rId6" Type="http://schemas.openxmlformats.org/officeDocument/2006/relationships/image" Target="../media/image375.emf"/><Relationship Id="rId11" Type="http://schemas.openxmlformats.org/officeDocument/2006/relationships/image" Target="../media/image380.emf"/><Relationship Id="rId5" Type="http://schemas.openxmlformats.org/officeDocument/2006/relationships/image" Target="../media/image374.emf"/><Relationship Id="rId10" Type="http://schemas.openxmlformats.org/officeDocument/2006/relationships/image" Target="../media/image379.emf"/><Relationship Id="rId4" Type="http://schemas.openxmlformats.org/officeDocument/2006/relationships/image" Target="../media/image373.emf"/><Relationship Id="rId9" Type="http://schemas.openxmlformats.org/officeDocument/2006/relationships/image" Target="../media/image378.e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388.emf"/><Relationship Id="rId13" Type="http://schemas.openxmlformats.org/officeDocument/2006/relationships/image" Target="../media/image393.emf"/><Relationship Id="rId3" Type="http://schemas.openxmlformats.org/officeDocument/2006/relationships/image" Target="../media/image383.emf"/><Relationship Id="rId7" Type="http://schemas.openxmlformats.org/officeDocument/2006/relationships/image" Target="../media/image387.emf"/><Relationship Id="rId12" Type="http://schemas.openxmlformats.org/officeDocument/2006/relationships/image" Target="../media/image392.emf"/><Relationship Id="rId2" Type="http://schemas.openxmlformats.org/officeDocument/2006/relationships/image" Target="../media/image382.emf"/><Relationship Id="rId1" Type="http://schemas.openxmlformats.org/officeDocument/2006/relationships/image" Target="../media/image381.emf"/><Relationship Id="rId6" Type="http://schemas.openxmlformats.org/officeDocument/2006/relationships/image" Target="../media/image386.emf"/><Relationship Id="rId11" Type="http://schemas.openxmlformats.org/officeDocument/2006/relationships/image" Target="../media/image391.emf"/><Relationship Id="rId5" Type="http://schemas.openxmlformats.org/officeDocument/2006/relationships/image" Target="../media/image385.emf"/><Relationship Id="rId10" Type="http://schemas.openxmlformats.org/officeDocument/2006/relationships/image" Target="../media/image390.emf"/><Relationship Id="rId4" Type="http://schemas.openxmlformats.org/officeDocument/2006/relationships/image" Target="../media/image384.emf"/><Relationship Id="rId9" Type="http://schemas.openxmlformats.org/officeDocument/2006/relationships/image" Target="../media/image389.emf"/><Relationship Id="rId14" Type="http://schemas.openxmlformats.org/officeDocument/2006/relationships/image" Target="../media/image394.e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402.emf"/><Relationship Id="rId13" Type="http://schemas.openxmlformats.org/officeDocument/2006/relationships/image" Target="../media/image407.emf"/><Relationship Id="rId3" Type="http://schemas.openxmlformats.org/officeDocument/2006/relationships/image" Target="../media/image397.emf"/><Relationship Id="rId7" Type="http://schemas.openxmlformats.org/officeDocument/2006/relationships/image" Target="../media/image401.emf"/><Relationship Id="rId12" Type="http://schemas.openxmlformats.org/officeDocument/2006/relationships/image" Target="../media/image406.emf"/><Relationship Id="rId2" Type="http://schemas.openxmlformats.org/officeDocument/2006/relationships/image" Target="../media/image396.wmf"/><Relationship Id="rId16" Type="http://schemas.openxmlformats.org/officeDocument/2006/relationships/image" Target="../media/image410.emf"/><Relationship Id="rId1" Type="http://schemas.openxmlformats.org/officeDocument/2006/relationships/image" Target="../media/image395.emf"/><Relationship Id="rId6" Type="http://schemas.openxmlformats.org/officeDocument/2006/relationships/image" Target="../media/image400.emf"/><Relationship Id="rId11" Type="http://schemas.openxmlformats.org/officeDocument/2006/relationships/image" Target="../media/image405.emf"/><Relationship Id="rId5" Type="http://schemas.openxmlformats.org/officeDocument/2006/relationships/image" Target="../media/image399.emf"/><Relationship Id="rId15" Type="http://schemas.openxmlformats.org/officeDocument/2006/relationships/image" Target="../media/image409.emf"/><Relationship Id="rId10" Type="http://schemas.openxmlformats.org/officeDocument/2006/relationships/image" Target="../media/image404.emf"/><Relationship Id="rId4" Type="http://schemas.openxmlformats.org/officeDocument/2006/relationships/image" Target="../media/image398.emf"/><Relationship Id="rId9" Type="http://schemas.openxmlformats.org/officeDocument/2006/relationships/image" Target="../media/image403.emf"/><Relationship Id="rId14" Type="http://schemas.openxmlformats.org/officeDocument/2006/relationships/image" Target="../media/image408.e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418.emf"/><Relationship Id="rId13" Type="http://schemas.openxmlformats.org/officeDocument/2006/relationships/image" Target="../media/image423.emf"/><Relationship Id="rId3" Type="http://schemas.openxmlformats.org/officeDocument/2006/relationships/image" Target="../media/image413.emf"/><Relationship Id="rId7" Type="http://schemas.openxmlformats.org/officeDocument/2006/relationships/image" Target="../media/image417.emf"/><Relationship Id="rId12" Type="http://schemas.openxmlformats.org/officeDocument/2006/relationships/image" Target="../media/image422.emf"/><Relationship Id="rId2" Type="http://schemas.openxmlformats.org/officeDocument/2006/relationships/image" Target="../media/image412.emf"/><Relationship Id="rId1" Type="http://schemas.openxmlformats.org/officeDocument/2006/relationships/image" Target="../media/image411.emf"/><Relationship Id="rId6" Type="http://schemas.openxmlformats.org/officeDocument/2006/relationships/image" Target="../media/image416.emf"/><Relationship Id="rId11" Type="http://schemas.openxmlformats.org/officeDocument/2006/relationships/image" Target="../media/image421.emf"/><Relationship Id="rId5" Type="http://schemas.openxmlformats.org/officeDocument/2006/relationships/image" Target="../media/image415.emf"/><Relationship Id="rId10" Type="http://schemas.openxmlformats.org/officeDocument/2006/relationships/image" Target="../media/image420.emf"/><Relationship Id="rId4" Type="http://schemas.openxmlformats.org/officeDocument/2006/relationships/image" Target="../media/image414.emf"/><Relationship Id="rId9" Type="http://schemas.openxmlformats.org/officeDocument/2006/relationships/image" Target="../media/image419.emf"/><Relationship Id="rId14" Type="http://schemas.openxmlformats.org/officeDocument/2006/relationships/image" Target="../media/image424.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425.e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433.emf"/><Relationship Id="rId13" Type="http://schemas.openxmlformats.org/officeDocument/2006/relationships/image" Target="../media/image438.emf"/><Relationship Id="rId18" Type="http://schemas.openxmlformats.org/officeDocument/2006/relationships/image" Target="../media/image443.emf"/><Relationship Id="rId3" Type="http://schemas.openxmlformats.org/officeDocument/2006/relationships/image" Target="../media/image428.emf"/><Relationship Id="rId7" Type="http://schemas.openxmlformats.org/officeDocument/2006/relationships/image" Target="../media/image432.emf"/><Relationship Id="rId12" Type="http://schemas.openxmlformats.org/officeDocument/2006/relationships/image" Target="../media/image437.emf"/><Relationship Id="rId17" Type="http://schemas.openxmlformats.org/officeDocument/2006/relationships/image" Target="../media/image442.emf"/><Relationship Id="rId2" Type="http://schemas.openxmlformats.org/officeDocument/2006/relationships/image" Target="../media/image427.emf"/><Relationship Id="rId16" Type="http://schemas.openxmlformats.org/officeDocument/2006/relationships/image" Target="../media/image441.emf"/><Relationship Id="rId20" Type="http://schemas.openxmlformats.org/officeDocument/2006/relationships/image" Target="../media/image445.emf"/><Relationship Id="rId1" Type="http://schemas.openxmlformats.org/officeDocument/2006/relationships/image" Target="../media/image426.emf"/><Relationship Id="rId6" Type="http://schemas.openxmlformats.org/officeDocument/2006/relationships/image" Target="../media/image431.emf"/><Relationship Id="rId11" Type="http://schemas.openxmlformats.org/officeDocument/2006/relationships/image" Target="../media/image436.emf"/><Relationship Id="rId5" Type="http://schemas.openxmlformats.org/officeDocument/2006/relationships/image" Target="../media/image430.emf"/><Relationship Id="rId15" Type="http://schemas.openxmlformats.org/officeDocument/2006/relationships/image" Target="../media/image440.emf"/><Relationship Id="rId10" Type="http://schemas.openxmlformats.org/officeDocument/2006/relationships/image" Target="../media/image435.emf"/><Relationship Id="rId19" Type="http://schemas.openxmlformats.org/officeDocument/2006/relationships/image" Target="../media/image444.emf"/><Relationship Id="rId4" Type="http://schemas.openxmlformats.org/officeDocument/2006/relationships/image" Target="../media/image429.emf"/><Relationship Id="rId9" Type="http://schemas.openxmlformats.org/officeDocument/2006/relationships/image" Target="../media/image434.emf"/><Relationship Id="rId14" Type="http://schemas.openxmlformats.org/officeDocument/2006/relationships/image" Target="../media/image439.e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454.emf"/><Relationship Id="rId3" Type="http://schemas.openxmlformats.org/officeDocument/2006/relationships/image" Target="../media/image449.emf"/><Relationship Id="rId7" Type="http://schemas.openxmlformats.org/officeDocument/2006/relationships/image" Target="../media/image453.emf"/><Relationship Id="rId2" Type="http://schemas.openxmlformats.org/officeDocument/2006/relationships/image" Target="../media/image448.emf"/><Relationship Id="rId1" Type="http://schemas.openxmlformats.org/officeDocument/2006/relationships/image" Target="../media/image447.emf"/><Relationship Id="rId6" Type="http://schemas.openxmlformats.org/officeDocument/2006/relationships/image" Target="../media/image452.emf"/><Relationship Id="rId5" Type="http://schemas.openxmlformats.org/officeDocument/2006/relationships/image" Target="../media/image451.emf"/><Relationship Id="rId10" Type="http://schemas.openxmlformats.org/officeDocument/2006/relationships/image" Target="../media/image456.emf"/><Relationship Id="rId4" Type="http://schemas.openxmlformats.org/officeDocument/2006/relationships/image" Target="../media/image450.emf"/><Relationship Id="rId9" Type="http://schemas.openxmlformats.org/officeDocument/2006/relationships/image" Target="../media/image455.e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459.emf"/><Relationship Id="rId2" Type="http://schemas.openxmlformats.org/officeDocument/2006/relationships/image" Target="../media/image458.emf"/><Relationship Id="rId1" Type="http://schemas.openxmlformats.org/officeDocument/2006/relationships/image" Target="../media/image457.emf"/><Relationship Id="rId4" Type="http://schemas.openxmlformats.org/officeDocument/2006/relationships/image" Target="../media/image460.e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463.emf"/><Relationship Id="rId2" Type="http://schemas.openxmlformats.org/officeDocument/2006/relationships/image" Target="../media/image462.emf"/><Relationship Id="rId1" Type="http://schemas.openxmlformats.org/officeDocument/2006/relationships/image" Target="../media/image461.emf"/><Relationship Id="rId6" Type="http://schemas.openxmlformats.org/officeDocument/2006/relationships/image" Target="../media/image466.emf"/><Relationship Id="rId5" Type="http://schemas.openxmlformats.org/officeDocument/2006/relationships/image" Target="../media/image465.emf"/><Relationship Id="rId4" Type="http://schemas.openxmlformats.org/officeDocument/2006/relationships/image" Target="../media/image464.e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469.emf"/><Relationship Id="rId2" Type="http://schemas.openxmlformats.org/officeDocument/2006/relationships/image" Target="../media/image468.emf"/><Relationship Id="rId1" Type="http://schemas.openxmlformats.org/officeDocument/2006/relationships/image" Target="../media/image467.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image" Target="../media/image51.emf"/><Relationship Id="rId4" Type="http://schemas.openxmlformats.org/officeDocument/2006/relationships/image" Target="../media/image54.e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472.emf"/><Relationship Id="rId2" Type="http://schemas.openxmlformats.org/officeDocument/2006/relationships/image" Target="../media/image471.emf"/><Relationship Id="rId1" Type="http://schemas.openxmlformats.org/officeDocument/2006/relationships/image" Target="../media/image470.e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475.emf"/><Relationship Id="rId2" Type="http://schemas.openxmlformats.org/officeDocument/2006/relationships/image" Target="../media/image474.emf"/><Relationship Id="rId1" Type="http://schemas.openxmlformats.org/officeDocument/2006/relationships/image" Target="../media/image473.e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478.emf"/><Relationship Id="rId2" Type="http://schemas.openxmlformats.org/officeDocument/2006/relationships/image" Target="../media/image477.emf"/><Relationship Id="rId1" Type="http://schemas.openxmlformats.org/officeDocument/2006/relationships/image" Target="../media/image476.emf"/><Relationship Id="rId4" Type="http://schemas.openxmlformats.org/officeDocument/2006/relationships/image" Target="../media/image479.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482.emf"/><Relationship Id="rId2" Type="http://schemas.openxmlformats.org/officeDocument/2006/relationships/image" Target="../media/image481.emf"/><Relationship Id="rId1" Type="http://schemas.openxmlformats.org/officeDocument/2006/relationships/image" Target="../media/image480.emf"/><Relationship Id="rId4" Type="http://schemas.openxmlformats.org/officeDocument/2006/relationships/image" Target="../media/image483.wmf"/></Relationships>
</file>

<file path=ppt/drawings/_rels/vmlDrawing54.vml.rels><?xml version="1.0" encoding="UTF-8" standalone="yes"?>
<Relationships xmlns="http://schemas.openxmlformats.org/package/2006/relationships"><Relationship Id="rId8" Type="http://schemas.openxmlformats.org/officeDocument/2006/relationships/image" Target="../media/image491.emf"/><Relationship Id="rId13" Type="http://schemas.openxmlformats.org/officeDocument/2006/relationships/image" Target="../media/image496.emf"/><Relationship Id="rId3" Type="http://schemas.openxmlformats.org/officeDocument/2006/relationships/image" Target="../media/image486.emf"/><Relationship Id="rId7" Type="http://schemas.openxmlformats.org/officeDocument/2006/relationships/image" Target="../media/image490.emf"/><Relationship Id="rId12" Type="http://schemas.openxmlformats.org/officeDocument/2006/relationships/image" Target="../media/image495.emf"/><Relationship Id="rId2" Type="http://schemas.openxmlformats.org/officeDocument/2006/relationships/image" Target="../media/image485.emf"/><Relationship Id="rId1" Type="http://schemas.openxmlformats.org/officeDocument/2006/relationships/image" Target="../media/image484.emf"/><Relationship Id="rId6" Type="http://schemas.openxmlformats.org/officeDocument/2006/relationships/image" Target="../media/image489.emf"/><Relationship Id="rId11" Type="http://schemas.openxmlformats.org/officeDocument/2006/relationships/image" Target="../media/image494.emf"/><Relationship Id="rId5" Type="http://schemas.openxmlformats.org/officeDocument/2006/relationships/image" Target="../media/image488.emf"/><Relationship Id="rId10" Type="http://schemas.openxmlformats.org/officeDocument/2006/relationships/image" Target="../media/image493.emf"/><Relationship Id="rId4" Type="http://schemas.openxmlformats.org/officeDocument/2006/relationships/image" Target="../media/image487.emf"/><Relationship Id="rId9" Type="http://schemas.openxmlformats.org/officeDocument/2006/relationships/image" Target="../media/image492.e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499.emf"/><Relationship Id="rId2" Type="http://schemas.openxmlformats.org/officeDocument/2006/relationships/image" Target="../media/image498.emf"/><Relationship Id="rId1" Type="http://schemas.openxmlformats.org/officeDocument/2006/relationships/image" Target="../media/image497.e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502.emf"/><Relationship Id="rId2" Type="http://schemas.openxmlformats.org/officeDocument/2006/relationships/image" Target="../media/image501.emf"/><Relationship Id="rId1" Type="http://schemas.openxmlformats.org/officeDocument/2006/relationships/image" Target="../media/image500.emf"/></Relationships>
</file>

<file path=ppt/drawings/_rels/vmlDrawing57.vml.rels><?xml version="1.0" encoding="UTF-8" standalone="yes"?>
<Relationships xmlns="http://schemas.openxmlformats.org/package/2006/relationships"><Relationship Id="rId8" Type="http://schemas.openxmlformats.org/officeDocument/2006/relationships/image" Target="../media/image510.emf"/><Relationship Id="rId13" Type="http://schemas.openxmlformats.org/officeDocument/2006/relationships/image" Target="../media/image515.emf"/><Relationship Id="rId18" Type="http://schemas.openxmlformats.org/officeDocument/2006/relationships/image" Target="../media/image520.emf"/><Relationship Id="rId3" Type="http://schemas.openxmlformats.org/officeDocument/2006/relationships/image" Target="../media/image505.emf"/><Relationship Id="rId7" Type="http://schemas.openxmlformats.org/officeDocument/2006/relationships/image" Target="../media/image509.emf"/><Relationship Id="rId12" Type="http://schemas.openxmlformats.org/officeDocument/2006/relationships/image" Target="../media/image514.emf"/><Relationship Id="rId17" Type="http://schemas.openxmlformats.org/officeDocument/2006/relationships/image" Target="../media/image519.emf"/><Relationship Id="rId2" Type="http://schemas.openxmlformats.org/officeDocument/2006/relationships/image" Target="../media/image504.emf"/><Relationship Id="rId16" Type="http://schemas.openxmlformats.org/officeDocument/2006/relationships/image" Target="../media/image518.emf"/><Relationship Id="rId20" Type="http://schemas.openxmlformats.org/officeDocument/2006/relationships/image" Target="../media/image522.emf"/><Relationship Id="rId1" Type="http://schemas.openxmlformats.org/officeDocument/2006/relationships/image" Target="../media/image503.emf"/><Relationship Id="rId6" Type="http://schemas.openxmlformats.org/officeDocument/2006/relationships/image" Target="../media/image508.emf"/><Relationship Id="rId11" Type="http://schemas.openxmlformats.org/officeDocument/2006/relationships/image" Target="../media/image513.emf"/><Relationship Id="rId5" Type="http://schemas.openxmlformats.org/officeDocument/2006/relationships/image" Target="../media/image507.emf"/><Relationship Id="rId15" Type="http://schemas.openxmlformats.org/officeDocument/2006/relationships/image" Target="../media/image517.emf"/><Relationship Id="rId10" Type="http://schemas.openxmlformats.org/officeDocument/2006/relationships/image" Target="../media/image512.emf"/><Relationship Id="rId19" Type="http://schemas.openxmlformats.org/officeDocument/2006/relationships/image" Target="../media/image521.emf"/><Relationship Id="rId4" Type="http://schemas.openxmlformats.org/officeDocument/2006/relationships/image" Target="../media/image506.emf"/><Relationship Id="rId9" Type="http://schemas.openxmlformats.org/officeDocument/2006/relationships/image" Target="../media/image511.emf"/><Relationship Id="rId14" Type="http://schemas.openxmlformats.org/officeDocument/2006/relationships/image" Target="../media/image516.e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524.emf"/><Relationship Id="rId1" Type="http://schemas.openxmlformats.org/officeDocument/2006/relationships/image" Target="../media/image523.e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527.emf"/><Relationship Id="rId2" Type="http://schemas.openxmlformats.org/officeDocument/2006/relationships/image" Target="../media/image526.emf"/><Relationship Id="rId1" Type="http://schemas.openxmlformats.org/officeDocument/2006/relationships/image" Target="../media/image525.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62.emf"/><Relationship Id="rId13" Type="http://schemas.openxmlformats.org/officeDocument/2006/relationships/image" Target="../media/image67.emf"/><Relationship Id="rId3" Type="http://schemas.openxmlformats.org/officeDocument/2006/relationships/image" Target="../media/image57.emf"/><Relationship Id="rId7" Type="http://schemas.openxmlformats.org/officeDocument/2006/relationships/image" Target="../media/image61.emf"/><Relationship Id="rId12" Type="http://schemas.openxmlformats.org/officeDocument/2006/relationships/image" Target="../media/image66.emf"/><Relationship Id="rId2" Type="http://schemas.openxmlformats.org/officeDocument/2006/relationships/image" Target="../media/image56.emf"/><Relationship Id="rId1" Type="http://schemas.openxmlformats.org/officeDocument/2006/relationships/image" Target="../media/image55.emf"/><Relationship Id="rId6" Type="http://schemas.openxmlformats.org/officeDocument/2006/relationships/image" Target="../media/image60.emf"/><Relationship Id="rId11" Type="http://schemas.openxmlformats.org/officeDocument/2006/relationships/image" Target="../media/image65.emf"/><Relationship Id="rId5" Type="http://schemas.openxmlformats.org/officeDocument/2006/relationships/image" Target="../media/image59.emf"/><Relationship Id="rId10" Type="http://schemas.openxmlformats.org/officeDocument/2006/relationships/image" Target="../media/image64.emf"/><Relationship Id="rId4" Type="http://schemas.openxmlformats.org/officeDocument/2006/relationships/image" Target="../media/image58.emf"/><Relationship Id="rId9" Type="http://schemas.openxmlformats.org/officeDocument/2006/relationships/image" Target="../media/image63.e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530.emf"/><Relationship Id="rId2" Type="http://schemas.openxmlformats.org/officeDocument/2006/relationships/image" Target="../media/image529.emf"/><Relationship Id="rId1" Type="http://schemas.openxmlformats.org/officeDocument/2006/relationships/image" Target="../media/image528.e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533.emf"/><Relationship Id="rId2" Type="http://schemas.openxmlformats.org/officeDocument/2006/relationships/image" Target="../media/image532.emf"/><Relationship Id="rId1" Type="http://schemas.openxmlformats.org/officeDocument/2006/relationships/image" Target="../media/image531.emf"/></Relationships>
</file>

<file path=ppt/drawings/_rels/vmlDrawing62.vml.rels><?xml version="1.0" encoding="UTF-8" standalone="yes"?>
<Relationships xmlns="http://schemas.openxmlformats.org/package/2006/relationships"><Relationship Id="rId8" Type="http://schemas.openxmlformats.org/officeDocument/2006/relationships/image" Target="../media/image541.wmf"/><Relationship Id="rId3" Type="http://schemas.openxmlformats.org/officeDocument/2006/relationships/image" Target="../media/image536.wmf"/><Relationship Id="rId7" Type="http://schemas.openxmlformats.org/officeDocument/2006/relationships/image" Target="../media/image540.wmf"/><Relationship Id="rId12" Type="http://schemas.openxmlformats.org/officeDocument/2006/relationships/image" Target="../media/image545.wmf"/><Relationship Id="rId2" Type="http://schemas.openxmlformats.org/officeDocument/2006/relationships/image" Target="../media/image535.wmf"/><Relationship Id="rId1" Type="http://schemas.openxmlformats.org/officeDocument/2006/relationships/image" Target="../media/image534.wmf"/><Relationship Id="rId6" Type="http://schemas.openxmlformats.org/officeDocument/2006/relationships/image" Target="../media/image539.wmf"/><Relationship Id="rId11" Type="http://schemas.openxmlformats.org/officeDocument/2006/relationships/image" Target="../media/image544.wmf"/><Relationship Id="rId5" Type="http://schemas.openxmlformats.org/officeDocument/2006/relationships/image" Target="../media/image538.wmf"/><Relationship Id="rId10" Type="http://schemas.openxmlformats.org/officeDocument/2006/relationships/image" Target="../media/image543.wmf"/><Relationship Id="rId4" Type="http://schemas.openxmlformats.org/officeDocument/2006/relationships/image" Target="../media/image537.wmf"/><Relationship Id="rId9" Type="http://schemas.openxmlformats.org/officeDocument/2006/relationships/image" Target="../media/image542.wmf"/></Relationships>
</file>

<file path=ppt/drawings/_rels/vmlDrawing63.vml.rels><?xml version="1.0" encoding="UTF-8" standalone="yes"?>
<Relationships xmlns="http://schemas.openxmlformats.org/package/2006/relationships"><Relationship Id="rId8" Type="http://schemas.openxmlformats.org/officeDocument/2006/relationships/image" Target="../media/image541.wmf"/><Relationship Id="rId13" Type="http://schemas.openxmlformats.org/officeDocument/2006/relationships/image" Target="../media/image547.wmf"/><Relationship Id="rId3" Type="http://schemas.openxmlformats.org/officeDocument/2006/relationships/image" Target="../media/image536.wmf"/><Relationship Id="rId7" Type="http://schemas.openxmlformats.org/officeDocument/2006/relationships/image" Target="../media/image540.wmf"/><Relationship Id="rId12" Type="http://schemas.openxmlformats.org/officeDocument/2006/relationships/image" Target="../media/image546.wmf"/><Relationship Id="rId17" Type="http://schemas.openxmlformats.org/officeDocument/2006/relationships/image" Target="../media/image551.wmf"/><Relationship Id="rId2" Type="http://schemas.openxmlformats.org/officeDocument/2006/relationships/image" Target="../media/image535.wmf"/><Relationship Id="rId16" Type="http://schemas.openxmlformats.org/officeDocument/2006/relationships/image" Target="../media/image550.wmf"/><Relationship Id="rId1" Type="http://schemas.openxmlformats.org/officeDocument/2006/relationships/image" Target="../media/image534.wmf"/><Relationship Id="rId6" Type="http://schemas.openxmlformats.org/officeDocument/2006/relationships/image" Target="../media/image539.wmf"/><Relationship Id="rId11" Type="http://schemas.openxmlformats.org/officeDocument/2006/relationships/image" Target="../media/image544.wmf"/><Relationship Id="rId5" Type="http://schemas.openxmlformats.org/officeDocument/2006/relationships/image" Target="../media/image538.wmf"/><Relationship Id="rId15" Type="http://schemas.openxmlformats.org/officeDocument/2006/relationships/image" Target="../media/image549.wmf"/><Relationship Id="rId10" Type="http://schemas.openxmlformats.org/officeDocument/2006/relationships/image" Target="../media/image543.wmf"/><Relationship Id="rId4" Type="http://schemas.openxmlformats.org/officeDocument/2006/relationships/image" Target="../media/image537.wmf"/><Relationship Id="rId9" Type="http://schemas.openxmlformats.org/officeDocument/2006/relationships/image" Target="../media/image542.wmf"/><Relationship Id="rId14" Type="http://schemas.openxmlformats.org/officeDocument/2006/relationships/image" Target="../media/image548.wmf"/></Relationships>
</file>

<file path=ppt/drawings/_rels/vmlDrawing64.vml.rels><?xml version="1.0" encoding="UTF-8" standalone="yes"?>
<Relationships xmlns="http://schemas.openxmlformats.org/package/2006/relationships"><Relationship Id="rId8" Type="http://schemas.openxmlformats.org/officeDocument/2006/relationships/image" Target="../media/image541.wmf"/><Relationship Id="rId13" Type="http://schemas.openxmlformats.org/officeDocument/2006/relationships/image" Target="../media/image547.wmf"/><Relationship Id="rId3" Type="http://schemas.openxmlformats.org/officeDocument/2006/relationships/image" Target="../media/image536.wmf"/><Relationship Id="rId7" Type="http://schemas.openxmlformats.org/officeDocument/2006/relationships/image" Target="../media/image540.wmf"/><Relationship Id="rId12" Type="http://schemas.openxmlformats.org/officeDocument/2006/relationships/image" Target="../media/image546.wmf"/><Relationship Id="rId2" Type="http://schemas.openxmlformats.org/officeDocument/2006/relationships/image" Target="../media/image535.wmf"/><Relationship Id="rId16" Type="http://schemas.openxmlformats.org/officeDocument/2006/relationships/image" Target="../media/image553.wmf"/><Relationship Id="rId1" Type="http://schemas.openxmlformats.org/officeDocument/2006/relationships/image" Target="../media/image534.wmf"/><Relationship Id="rId6" Type="http://schemas.openxmlformats.org/officeDocument/2006/relationships/image" Target="../media/image539.wmf"/><Relationship Id="rId11" Type="http://schemas.openxmlformats.org/officeDocument/2006/relationships/image" Target="../media/image544.wmf"/><Relationship Id="rId5" Type="http://schemas.openxmlformats.org/officeDocument/2006/relationships/image" Target="../media/image538.wmf"/><Relationship Id="rId15" Type="http://schemas.openxmlformats.org/officeDocument/2006/relationships/image" Target="../media/image552.wmf"/><Relationship Id="rId10" Type="http://schemas.openxmlformats.org/officeDocument/2006/relationships/image" Target="../media/image543.wmf"/><Relationship Id="rId4" Type="http://schemas.openxmlformats.org/officeDocument/2006/relationships/image" Target="../media/image537.wmf"/><Relationship Id="rId9" Type="http://schemas.openxmlformats.org/officeDocument/2006/relationships/image" Target="../media/image542.wmf"/><Relationship Id="rId14" Type="http://schemas.openxmlformats.org/officeDocument/2006/relationships/image" Target="../media/image548.wmf"/></Relationships>
</file>

<file path=ppt/drawings/_rels/vmlDrawing65.vml.rels><?xml version="1.0" encoding="UTF-8" standalone="yes"?>
<Relationships xmlns="http://schemas.openxmlformats.org/package/2006/relationships"><Relationship Id="rId8" Type="http://schemas.openxmlformats.org/officeDocument/2006/relationships/image" Target="../media/image541.wmf"/><Relationship Id="rId13" Type="http://schemas.openxmlformats.org/officeDocument/2006/relationships/image" Target="../media/image547.wmf"/><Relationship Id="rId3" Type="http://schemas.openxmlformats.org/officeDocument/2006/relationships/image" Target="../media/image536.wmf"/><Relationship Id="rId7" Type="http://schemas.openxmlformats.org/officeDocument/2006/relationships/image" Target="../media/image540.wmf"/><Relationship Id="rId12" Type="http://schemas.openxmlformats.org/officeDocument/2006/relationships/image" Target="../media/image546.wmf"/><Relationship Id="rId2" Type="http://schemas.openxmlformats.org/officeDocument/2006/relationships/image" Target="../media/image535.wmf"/><Relationship Id="rId16" Type="http://schemas.openxmlformats.org/officeDocument/2006/relationships/image" Target="../media/image555.wmf"/><Relationship Id="rId1" Type="http://schemas.openxmlformats.org/officeDocument/2006/relationships/image" Target="../media/image534.wmf"/><Relationship Id="rId6" Type="http://schemas.openxmlformats.org/officeDocument/2006/relationships/image" Target="../media/image539.wmf"/><Relationship Id="rId11" Type="http://schemas.openxmlformats.org/officeDocument/2006/relationships/image" Target="../media/image544.wmf"/><Relationship Id="rId5" Type="http://schemas.openxmlformats.org/officeDocument/2006/relationships/image" Target="../media/image538.wmf"/><Relationship Id="rId15" Type="http://schemas.openxmlformats.org/officeDocument/2006/relationships/image" Target="../media/image554.wmf"/><Relationship Id="rId10" Type="http://schemas.openxmlformats.org/officeDocument/2006/relationships/image" Target="../media/image543.wmf"/><Relationship Id="rId4" Type="http://schemas.openxmlformats.org/officeDocument/2006/relationships/image" Target="../media/image537.wmf"/><Relationship Id="rId9" Type="http://schemas.openxmlformats.org/officeDocument/2006/relationships/image" Target="../media/image542.wmf"/><Relationship Id="rId14" Type="http://schemas.openxmlformats.org/officeDocument/2006/relationships/image" Target="../media/image548.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558.emf"/><Relationship Id="rId2" Type="http://schemas.openxmlformats.org/officeDocument/2006/relationships/image" Target="../media/image557.emf"/><Relationship Id="rId1" Type="http://schemas.openxmlformats.org/officeDocument/2006/relationships/image" Target="../media/image556.wmf"/><Relationship Id="rId4" Type="http://schemas.openxmlformats.org/officeDocument/2006/relationships/image" Target="../media/image559.emf"/></Relationships>
</file>

<file path=ppt/drawings/_rels/vmlDrawing67.vml.rels><?xml version="1.0" encoding="UTF-8" standalone="yes"?>
<Relationships xmlns="http://schemas.openxmlformats.org/package/2006/relationships"><Relationship Id="rId8" Type="http://schemas.openxmlformats.org/officeDocument/2006/relationships/image" Target="../media/image567.emf"/><Relationship Id="rId3" Type="http://schemas.openxmlformats.org/officeDocument/2006/relationships/image" Target="../media/image562.emf"/><Relationship Id="rId7" Type="http://schemas.openxmlformats.org/officeDocument/2006/relationships/image" Target="../media/image566.emf"/><Relationship Id="rId2" Type="http://schemas.openxmlformats.org/officeDocument/2006/relationships/image" Target="../media/image561.emf"/><Relationship Id="rId1" Type="http://schemas.openxmlformats.org/officeDocument/2006/relationships/image" Target="../media/image560.emf"/><Relationship Id="rId6" Type="http://schemas.openxmlformats.org/officeDocument/2006/relationships/image" Target="../media/image565.emf"/><Relationship Id="rId5" Type="http://schemas.openxmlformats.org/officeDocument/2006/relationships/image" Target="../media/image564.emf"/><Relationship Id="rId4" Type="http://schemas.openxmlformats.org/officeDocument/2006/relationships/image" Target="../media/image563.emf"/></Relationships>
</file>

<file path=ppt/drawings/_rels/vmlDrawing68.vml.rels><?xml version="1.0" encoding="UTF-8" standalone="yes"?>
<Relationships xmlns="http://schemas.openxmlformats.org/package/2006/relationships"><Relationship Id="rId8" Type="http://schemas.openxmlformats.org/officeDocument/2006/relationships/image" Target="../media/image575.emf"/><Relationship Id="rId13" Type="http://schemas.openxmlformats.org/officeDocument/2006/relationships/image" Target="../media/image580.emf"/><Relationship Id="rId3" Type="http://schemas.openxmlformats.org/officeDocument/2006/relationships/image" Target="../media/image570.emf"/><Relationship Id="rId7" Type="http://schemas.openxmlformats.org/officeDocument/2006/relationships/image" Target="../media/image574.emf"/><Relationship Id="rId12" Type="http://schemas.openxmlformats.org/officeDocument/2006/relationships/image" Target="../media/image579.emf"/><Relationship Id="rId2" Type="http://schemas.openxmlformats.org/officeDocument/2006/relationships/image" Target="../media/image569.emf"/><Relationship Id="rId1" Type="http://schemas.openxmlformats.org/officeDocument/2006/relationships/image" Target="../media/image568.emf"/><Relationship Id="rId6" Type="http://schemas.openxmlformats.org/officeDocument/2006/relationships/image" Target="../media/image573.emf"/><Relationship Id="rId11" Type="http://schemas.openxmlformats.org/officeDocument/2006/relationships/image" Target="../media/image578.emf"/><Relationship Id="rId5" Type="http://schemas.openxmlformats.org/officeDocument/2006/relationships/image" Target="../media/image572.emf"/><Relationship Id="rId10" Type="http://schemas.openxmlformats.org/officeDocument/2006/relationships/image" Target="../media/image577.emf"/><Relationship Id="rId4" Type="http://schemas.openxmlformats.org/officeDocument/2006/relationships/image" Target="../media/image571.emf"/><Relationship Id="rId9" Type="http://schemas.openxmlformats.org/officeDocument/2006/relationships/image" Target="../media/image576.emf"/><Relationship Id="rId14" Type="http://schemas.openxmlformats.org/officeDocument/2006/relationships/image" Target="../media/image581.e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584.emf"/><Relationship Id="rId2" Type="http://schemas.openxmlformats.org/officeDocument/2006/relationships/image" Target="../media/image583.emf"/><Relationship Id="rId1" Type="http://schemas.openxmlformats.org/officeDocument/2006/relationships/image" Target="../media/image582.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75.emf"/><Relationship Id="rId13" Type="http://schemas.openxmlformats.org/officeDocument/2006/relationships/image" Target="../media/image80.emf"/><Relationship Id="rId3" Type="http://schemas.openxmlformats.org/officeDocument/2006/relationships/image" Target="../media/image70.emf"/><Relationship Id="rId7" Type="http://schemas.openxmlformats.org/officeDocument/2006/relationships/image" Target="../media/image74.emf"/><Relationship Id="rId12" Type="http://schemas.openxmlformats.org/officeDocument/2006/relationships/image" Target="../media/image79.emf"/><Relationship Id="rId2" Type="http://schemas.openxmlformats.org/officeDocument/2006/relationships/image" Target="../media/image69.emf"/><Relationship Id="rId1" Type="http://schemas.openxmlformats.org/officeDocument/2006/relationships/image" Target="../media/image68.emf"/><Relationship Id="rId6" Type="http://schemas.openxmlformats.org/officeDocument/2006/relationships/image" Target="../media/image73.emf"/><Relationship Id="rId11" Type="http://schemas.openxmlformats.org/officeDocument/2006/relationships/image" Target="../media/image78.emf"/><Relationship Id="rId5" Type="http://schemas.openxmlformats.org/officeDocument/2006/relationships/image" Target="../media/image72.emf"/><Relationship Id="rId15" Type="http://schemas.openxmlformats.org/officeDocument/2006/relationships/image" Target="../media/image82.emf"/><Relationship Id="rId10" Type="http://schemas.openxmlformats.org/officeDocument/2006/relationships/image" Target="../media/image77.emf"/><Relationship Id="rId4" Type="http://schemas.openxmlformats.org/officeDocument/2006/relationships/image" Target="../media/image71.emf"/><Relationship Id="rId9" Type="http://schemas.openxmlformats.org/officeDocument/2006/relationships/image" Target="../media/image76.emf"/><Relationship Id="rId14" Type="http://schemas.openxmlformats.org/officeDocument/2006/relationships/image" Target="../media/image81.e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587.emf"/><Relationship Id="rId2" Type="http://schemas.openxmlformats.org/officeDocument/2006/relationships/image" Target="../media/image586.emf"/><Relationship Id="rId1" Type="http://schemas.openxmlformats.org/officeDocument/2006/relationships/image" Target="../media/image585.emf"/><Relationship Id="rId4" Type="http://schemas.openxmlformats.org/officeDocument/2006/relationships/image" Target="../media/image588.e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591.emf"/><Relationship Id="rId2" Type="http://schemas.openxmlformats.org/officeDocument/2006/relationships/image" Target="../media/image590.emf"/><Relationship Id="rId1" Type="http://schemas.openxmlformats.org/officeDocument/2006/relationships/image" Target="../media/image589.emf"/><Relationship Id="rId4" Type="http://schemas.openxmlformats.org/officeDocument/2006/relationships/image" Target="../media/image592.emf"/></Relationships>
</file>

<file path=ppt/drawings/_rels/vmlDrawing72.vml.rels><?xml version="1.0" encoding="UTF-8" standalone="yes"?>
<Relationships xmlns="http://schemas.openxmlformats.org/package/2006/relationships"><Relationship Id="rId8" Type="http://schemas.openxmlformats.org/officeDocument/2006/relationships/image" Target="../media/image600.emf"/><Relationship Id="rId13" Type="http://schemas.openxmlformats.org/officeDocument/2006/relationships/image" Target="../media/image605.emf"/><Relationship Id="rId3" Type="http://schemas.openxmlformats.org/officeDocument/2006/relationships/image" Target="../media/image595.emf"/><Relationship Id="rId7" Type="http://schemas.openxmlformats.org/officeDocument/2006/relationships/image" Target="../media/image599.emf"/><Relationship Id="rId12" Type="http://schemas.openxmlformats.org/officeDocument/2006/relationships/image" Target="../media/image604.emf"/><Relationship Id="rId17" Type="http://schemas.openxmlformats.org/officeDocument/2006/relationships/image" Target="../media/image609.emf"/><Relationship Id="rId2" Type="http://schemas.openxmlformats.org/officeDocument/2006/relationships/image" Target="../media/image594.emf"/><Relationship Id="rId16" Type="http://schemas.openxmlformats.org/officeDocument/2006/relationships/image" Target="../media/image608.emf"/><Relationship Id="rId1" Type="http://schemas.openxmlformats.org/officeDocument/2006/relationships/image" Target="../media/image593.emf"/><Relationship Id="rId6" Type="http://schemas.openxmlformats.org/officeDocument/2006/relationships/image" Target="../media/image598.emf"/><Relationship Id="rId11" Type="http://schemas.openxmlformats.org/officeDocument/2006/relationships/image" Target="../media/image603.emf"/><Relationship Id="rId5" Type="http://schemas.openxmlformats.org/officeDocument/2006/relationships/image" Target="../media/image597.emf"/><Relationship Id="rId15" Type="http://schemas.openxmlformats.org/officeDocument/2006/relationships/image" Target="../media/image607.emf"/><Relationship Id="rId10" Type="http://schemas.openxmlformats.org/officeDocument/2006/relationships/image" Target="../media/image602.emf"/><Relationship Id="rId4" Type="http://schemas.openxmlformats.org/officeDocument/2006/relationships/image" Target="../media/image596.emf"/><Relationship Id="rId9" Type="http://schemas.openxmlformats.org/officeDocument/2006/relationships/image" Target="../media/image601.emf"/><Relationship Id="rId14" Type="http://schemas.openxmlformats.org/officeDocument/2006/relationships/image" Target="../media/image606.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610.emf"/></Relationships>
</file>

<file path=ppt/drawings/_rels/vmlDrawing74.vml.rels><?xml version="1.0" encoding="UTF-8" standalone="yes"?>
<Relationships xmlns="http://schemas.openxmlformats.org/package/2006/relationships"><Relationship Id="rId3" Type="http://schemas.openxmlformats.org/officeDocument/2006/relationships/image" Target="../media/image613.emf"/><Relationship Id="rId2" Type="http://schemas.openxmlformats.org/officeDocument/2006/relationships/image" Target="../media/image612.emf"/><Relationship Id="rId1" Type="http://schemas.openxmlformats.org/officeDocument/2006/relationships/image" Target="../media/image611.emf"/><Relationship Id="rId4" Type="http://schemas.openxmlformats.org/officeDocument/2006/relationships/image" Target="../media/image614.emf"/></Relationships>
</file>

<file path=ppt/drawings/_rels/vmlDrawing75.vml.rels><?xml version="1.0" encoding="UTF-8" standalone="yes"?>
<Relationships xmlns="http://schemas.openxmlformats.org/package/2006/relationships"><Relationship Id="rId3" Type="http://schemas.openxmlformats.org/officeDocument/2006/relationships/image" Target="../media/image617.emf"/><Relationship Id="rId2" Type="http://schemas.openxmlformats.org/officeDocument/2006/relationships/image" Target="../media/image616.emf"/><Relationship Id="rId1" Type="http://schemas.openxmlformats.org/officeDocument/2006/relationships/image" Target="../media/image615.emf"/><Relationship Id="rId4" Type="http://schemas.openxmlformats.org/officeDocument/2006/relationships/image" Target="../media/image618.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619.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620.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621.emf"/></Relationships>
</file>

<file path=ppt/drawings/_rels/vmlDrawing79.vml.rels><?xml version="1.0" encoding="UTF-8" standalone="yes"?>
<Relationships xmlns="http://schemas.openxmlformats.org/package/2006/relationships"><Relationship Id="rId8" Type="http://schemas.openxmlformats.org/officeDocument/2006/relationships/image" Target="../media/image629.emf"/><Relationship Id="rId13" Type="http://schemas.openxmlformats.org/officeDocument/2006/relationships/image" Target="../media/image634.emf"/><Relationship Id="rId3" Type="http://schemas.openxmlformats.org/officeDocument/2006/relationships/image" Target="../media/image624.emf"/><Relationship Id="rId7" Type="http://schemas.openxmlformats.org/officeDocument/2006/relationships/image" Target="../media/image628.emf"/><Relationship Id="rId12" Type="http://schemas.openxmlformats.org/officeDocument/2006/relationships/image" Target="../media/image633.emf"/><Relationship Id="rId2" Type="http://schemas.openxmlformats.org/officeDocument/2006/relationships/image" Target="../media/image623.emf"/><Relationship Id="rId16" Type="http://schemas.openxmlformats.org/officeDocument/2006/relationships/image" Target="../media/image637.emf"/><Relationship Id="rId1" Type="http://schemas.openxmlformats.org/officeDocument/2006/relationships/image" Target="../media/image622.emf"/><Relationship Id="rId6" Type="http://schemas.openxmlformats.org/officeDocument/2006/relationships/image" Target="../media/image627.emf"/><Relationship Id="rId11" Type="http://schemas.openxmlformats.org/officeDocument/2006/relationships/image" Target="../media/image632.emf"/><Relationship Id="rId5" Type="http://schemas.openxmlformats.org/officeDocument/2006/relationships/image" Target="../media/image626.emf"/><Relationship Id="rId15" Type="http://schemas.openxmlformats.org/officeDocument/2006/relationships/image" Target="../media/image636.emf"/><Relationship Id="rId10" Type="http://schemas.openxmlformats.org/officeDocument/2006/relationships/image" Target="../media/image631.emf"/><Relationship Id="rId4" Type="http://schemas.openxmlformats.org/officeDocument/2006/relationships/image" Target="../media/image625.emf"/><Relationship Id="rId9" Type="http://schemas.openxmlformats.org/officeDocument/2006/relationships/image" Target="../media/image630.emf"/><Relationship Id="rId14" Type="http://schemas.openxmlformats.org/officeDocument/2006/relationships/image" Target="../media/image635.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90.emf"/><Relationship Id="rId3" Type="http://schemas.openxmlformats.org/officeDocument/2006/relationships/image" Target="../media/image85.emf"/><Relationship Id="rId7" Type="http://schemas.openxmlformats.org/officeDocument/2006/relationships/image" Target="../media/image89.emf"/><Relationship Id="rId2" Type="http://schemas.openxmlformats.org/officeDocument/2006/relationships/image" Target="../media/image84.emf"/><Relationship Id="rId1" Type="http://schemas.openxmlformats.org/officeDocument/2006/relationships/image" Target="../media/image83.emf"/><Relationship Id="rId6" Type="http://schemas.openxmlformats.org/officeDocument/2006/relationships/image" Target="../media/image88.emf"/><Relationship Id="rId5" Type="http://schemas.openxmlformats.org/officeDocument/2006/relationships/image" Target="../media/image87.emf"/><Relationship Id="rId10" Type="http://schemas.openxmlformats.org/officeDocument/2006/relationships/image" Target="../media/image92.emf"/><Relationship Id="rId4" Type="http://schemas.openxmlformats.org/officeDocument/2006/relationships/image" Target="../media/image86.emf"/><Relationship Id="rId9" Type="http://schemas.openxmlformats.org/officeDocument/2006/relationships/image" Target="../media/image91.emf"/></Relationships>
</file>

<file path=ppt/drawings/_rels/vmlDrawing80.vml.rels><?xml version="1.0" encoding="UTF-8" standalone="yes"?>
<Relationships xmlns="http://schemas.openxmlformats.org/package/2006/relationships"><Relationship Id="rId3" Type="http://schemas.openxmlformats.org/officeDocument/2006/relationships/image" Target="../media/image640.emf"/><Relationship Id="rId2" Type="http://schemas.openxmlformats.org/officeDocument/2006/relationships/image" Target="../media/image639.emf"/><Relationship Id="rId1" Type="http://schemas.openxmlformats.org/officeDocument/2006/relationships/image" Target="../media/image638.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641.emf"/></Relationships>
</file>

<file path=ppt/drawings/_rels/vmlDrawing82.vml.rels><?xml version="1.0" encoding="UTF-8" standalone="yes"?>
<Relationships xmlns="http://schemas.openxmlformats.org/package/2006/relationships"><Relationship Id="rId8" Type="http://schemas.openxmlformats.org/officeDocument/2006/relationships/image" Target="../media/image649.emf"/><Relationship Id="rId13" Type="http://schemas.openxmlformats.org/officeDocument/2006/relationships/image" Target="../media/image654.emf"/><Relationship Id="rId3" Type="http://schemas.openxmlformats.org/officeDocument/2006/relationships/image" Target="../media/image644.emf"/><Relationship Id="rId7" Type="http://schemas.openxmlformats.org/officeDocument/2006/relationships/image" Target="../media/image648.emf"/><Relationship Id="rId12" Type="http://schemas.openxmlformats.org/officeDocument/2006/relationships/image" Target="../media/image653.emf"/><Relationship Id="rId2" Type="http://schemas.openxmlformats.org/officeDocument/2006/relationships/image" Target="../media/image643.emf"/><Relationship Id="rId16" Type="http://schemas.openxmlformats.org/officeDocument/2006/relationships/image" Target="../media/image657.emf"/><Relationship Id="rId1" Type="http://schemas.openxmlformats.org/officeDocument/2006/relationships/image" Target="../media/image642.emf"/><Relationship Id="rId6" Type="http://schemas.openxmlformats.org/officeDocument/2006/relationships/image" Target="../media/image647.emf"/><Relationship Id="rId11" Type="http://schemas.openxmlformats.org/officeDocument/2006/relationships/image" Target="../media/image652.emf"/><Relationship Id="rId5" Type="http://schemas.openxmlformats.org/officeDocument/2006/relationships/image" Target="../media/image646.emf"/><Relationship Id="rId15" Type="http://schemas.openxmlformats.org/officeDocument/2006/relationships/image" Target="../media/image656.emf"/><Relationship Id="rId10" Type="http://schemas.openxmlformats.org/officeDocument/2006/relationships/image" Target="../media/image651.emf"/><Relationship Id="rId4" Type="http://schemas.openxmlformats.org/officeDocument/2006/relationships/image" Target="../media/image645.emf"/><Relationship Id="rId9" Type="http://schemas.openxmlformats.org/officeDocument/2006/relationships/image" Target="../media/image650.emf"/><Relationship Id="rId14" Type="http://schemas.openxmlformats.org/officeDocument/2006/relationships/image" Target="../media/image655.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95.emf"/><Relationship Id="rId2" Type="http://schemas.openxmlformats.org/officeDocument/2006/relationships/image" Target="../media/image94.emf"/><Relationship Id="rId1" Type="http://schemas.openxmlformats.org/officeDocument/2006/relationships/image" Target="../media/image93.emf"/><Relationship Id="rId4" Type="http://schemas.openxmlformats.org/officeDocument/2006/relationships/image" Target="../media/image9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ea typeface="宋体" charset="-122"/>
              </a:defRPr>
            </a:lvl1pPr>
          </a:lstStyle>
          <a:p>
            <a:pPr>
              <a:defRPr/>
            </a:pPr>
            <a:endParaRPr lang="zh-CN" altLang="en-US"/>
          </a:p>
        </p:txBody>
      </p:sp>
      <p:sp>
        <p:nvSpPr>
          <p:cNvPr id="4710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charset="-122"/>
              </a:defRPr>
            </a:lvl1pPr>
          </a:lstStyle>
          <a:p>
            <a:pPr>
              <a:defRPr/>
            </a:pPr>
            <a:fld id="{CDDA056B-CF06-4B31-B08D-B0079E5CB173}" type="datetimeFigureOut">
              <a:rPr lang="zh-CN" altLang="en-US"/>
              <a:pPr>
                <a:defRPr/>
              </a:pPr>
              <a:t>2018/11/13</a:t>
            </a:fld>
            <a:endParaRPr lang="en-US" altLang="zh-CN"/>
          </a:p>
        </p:txBody>
      </p:sp>
      <p:sp>
        <p:nvSpPr>
          <p:cNvPr id="4710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ea typeface="宋体" charset="-122"/>
              </a:defRPr>
            </a:lvl1pPr>
          </a:lstStyle>
          <a:p>
            <a:pPr>
              <a:defRPr/>
            </a:pPr>
            <a:endParaRPr lang="en-US" altLang="zh-CN"/>
          </a:p>
        </p:txBody>
      </p:sp>
      <p:sp>
        <p:nvSpPr>
          <p:cNvPr id="4710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charset="-122"/>
              </a:defRPr>
            </a:lvl1pPr>
          </a:lstStyle>
          <a:p>
            <a:pPr>
              <a:defRPr/>
            </a:pPr>
            <a:fld id="{1ED88C18-F9B2-456F-8A16-4FC182D2154D}" type="slidenum">
              <a:rPr lang="zh-CN" altLang="en-US"/>
              <a:pPr>
                <a:defRPr/>
              </a:pPr>
              <a:t>‹#›</a:t>
            </a:fld>
            <a:endParaRPr lang="en-US" altLang="zh-CN"/>
          </a:p>
        </p:txBody>
      </p:sp>
    </p:spTree>
    <p:extLst>
      <p:ext uri="{BB962C8B-B14F-4D97-AF65-F5344CB8AC3E}">
        <p14:creationId xmlns:p14="http://schemas.microsoft.com/office/powerpoint/2010/main" val="107013210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381637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64690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8471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52895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21894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53308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09301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640518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82457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82961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709268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8707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093649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477857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9" name="组合 46"/>
          <p:cNvGrpSpPr>
            <a:grpSpLocks/>
          </p:cNvGrpSpPr>
          <p:nvPr userDrawn="1"/>
        </p:nvGrpSpPr>
        <p:grpSpPr bwMode="auto">
          <a:xfrm>
            <a:off x="0" y="284163"/>
            <a:ext cx="3751263" cy="530225"/>
            <a:chOff x="0" y="284389"/>
            <a:chExt cx="1692275" cy="529772"/>
          </a:xfrm>
        </p:grpSpPr>
        <p:sp>
          <p:nvSpPr>
            <p:cNvPr id="10" name="矩形 16"/>
            <p:cNvSpPr/>
            <p:nvPr/>
          </p:nvSpPr>
          <p:spPr>
            <a:xfrm>
              <a:off x="0" y="284389"/>
              <a:ext cx="1511088"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b="1">
                <a:solidFill>
                  <a:schemeClr val="bg1"/>
                </a:solidFill>
                <a:latin typeface="Arial" charset="0"/>
                <a:ea typeface="微软雅黑" pitchFamily="34" charset="-122"/>
                <a:sym typeface="Arial" charset="0"/>
              </a:endParaRPr>
            </a:p>
          </p:txBody>
        </p:sp>
        <p:sp>
          <p:nvSpPr>
            <p:cNvPr id="11" name="矩形 17"/>
            <p:cNvSpPr/>
            <p:nvPr userDrawn="1"/>
          </p:nvSpPr>
          <p:spPr>
            <a:xfrm>
              <a:off x="1577690" y="284389"/>
              <a:ext cx="11458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矩形 6"/>
          <p:cNvSpPr/>
          <p:nvPr userDrawn="1"/>
        </p:nvSpPr>
        <p:spPr>
          <a:xfrm>
            <a:off x="8516938" y="6043613"/>
            <a:ext cx="627062" cy="5302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b="1">
              <a:solidFill>
                <a:schemeClr val="bg1"/>
              </a:solidFill>
              <a:latin typeface="Arial" charset="0"/>
              <a:ea typeface="微软雅黑" pitchFamily="34" charset="-122"/>
              <a:sym typeface="Arial" charset="0"/>
            </a:endParaRPr>
          </a:p>
        </p:txBody>
      </p:sp>
      <p:cxnSp>
        <p:nvCxnSpPr>
          <p:cNvPr id="13" name="直接连接符 13"/>
          <p:cNvCxnSpPr/>
          <p:nvPr userDrawn="1"/>
        </p:nvCxnSpPr>
        <p:spPr>
          <a:xfrm>
            <a:off x="0" y="828675"/>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9945" name="Rectangle 9"/>
          <p:cNvSpPr>
            <a:spLocks noChangeArrowheads="1"/>
          </p:cNvSpPr>
          <p:nvPr userDrawn="1"/>
        </p:nvSpPr>
        <p:spPr bwMode="auto">
          <a:xfrm>
            <a:off x="8439150" y="6075363"/>
            <a:ext cx="804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400">
                <a:solidFill>
                  <a:schemeClr val="bg1"/>
                </a:solidFill>
              </a:rPr>
              <a:t> </a:t>
            </a:r>
            <a:fld id="{73E6B1F9-6428-4FB8-8038-0D6A40305840}" type="slidenum">
              <a:rPr lang="zh-CN" altLang="en-US" sz="2400">
                <a:solidFill>
                  <a:schemeClr val="bg1"/>
                </a:solidFill>
              </a:rPr>
              <a:pPr/>
              <a:t>‹#›</a:t>
            </a:fld>
            <a:endParaRPr lang="en-US" altLang="zh-CN" sz="2400">
              <a:solidFill>
                <a:schemeClr val="bg1"/>
              </a:solidFill>
            </a:endParaRPr>
          </a:p>
        </p:txBody>
      </p:sp>
      <p:pic>
        <p:nvPicPr>
          <p:cNvPr id="1030" name="Picture 5" descr="QQ图片20150409163745"/>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6170613"/>
            <a:ext cx="674688"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WordArt 6"/>
          <p:cNvSpPr>
            <a:spLocks noChangeArrowheads="1" noChangeShapeType="1" noTextEdit="1"/>
          </p:cNvSpPr>
          <p:nvPr userDrawn="1"/>
        </p:nvSpPr>
        <p:spPr bwMode="auto">
          <a:xfrm>
            <a:off x="796925" y="6324600"/>
            <a:ext cx="2438400" cy="3143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zh-CN" altLang="en-US" sz="2400" kern="10">
                <a:solidFill>
                  <a:srgbClr val="336699"/>
                </a:solidFill>
                <a:effectLst>
                  <a:outerShdw dist="45791" dir="2021404" algn="ctr" rotWithShape="0">
                    <a:srgbClr val="B2B2B2">
                      <a:alpha val="79999"/>
                    </a:srgbClr>
                  </a:outerShdw>
                </a:effectLst>
                <a:latin typeface="华文新魏"/>
                <a:ea typeface="华文新魏"/>
              </a:rPr>
              <a:t>南京航空航天大学</a:t>
            </a:r>
          </a:p>
        </p:txBody>
      </p:sp>
    </p:spTree>
  </p:cSld>
  <p:clrMap bg1="lt1" tx1="dk1" bg2="lt2" tx2="dk2" accent1="accent1" accent2="accent2" accent3="accent3" accent4="accent4" accent5="accent5" accent6="accent6" hlink="hlink" folHlink="folHlink"/>
  <p:sldLayoutIdLst>
    <p:sldLayoutId id="2147483675" r:id="rId1"/>
    <p:sldLayoutId id="2147483674" r:id="rId2"/>
    <p:sldLayoutId id="2147483673" r:id="rId3"/>
    <p:sldLayoutId id="2147483672" r:id="rId4"/>
    <p:sldLayoutId id="2147483671" r:id="rId5"/>
    <p:sldLayoutId id="2147483670" r:id="rId6"/>
    <p:sldLayoutId id="2147483669" r:id="rId7"/>
    <p:sldLayoutId id="2147483668" r:id="rId8"/>
    <p:sldLayoutId id="2147483667" r:id="rId9"/>
    <p:sldLayoutId id="2147483666" r:id="rId10"/>
    <p:sldLayoutId id="2147483665" r:id="rId11"/>
    <p:sldLayoutId id="2147483676" r:id="rId12"/>
    <p:sldLayoutId id="2147483677" r:id="rId13"/>
    <p:sldLayoutId id="2147483678" r:id="rId14"/>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a:ea typeface="宋体" charset="-122"/>
        </a:defRPr>
      </a:lvl2pPr>
      <a:lvl3pPr algn="l" rtl="0" eaLnBrk="0" fontAlgn="base" hangingPunct="0">
        <a:lnSpc>
          <a:spcPct val="90000"/>
        </a:lnSpc>
        <a:spcBef>
          <a:spcPct val="0"/>
        </a:spcBef>
        <a:spcAft>
          <a:spcPct val="0"/>
        </a:spcAft>
        <a:defRPr sz="4400">
          <a:solidFill>
            <a:schemeClr val="tx1"/>
          </a:solidFill>
          <a:latin typeface="Calibri Light"/>
          <a:ea typeface="宋体" charset="-122"/>
        </a:defRPr>
      </a:lvl3pPr>
      <a:lvl4pPr algn="l" rtl="0" eaLnBrk="0" fontAlgn="base" hangingPunct="0">
        <a:lnSpc>
          <a:spcPct val="90000"/>
        </a:lnSpc>
        <a:spcBef>
          <a:spcPct val="0"/>
        </a:spcBef>
        <a:spcAft>
          <a:spcPct val="0"/>
        </a:spcAft>
        <a:defRPr sz="4400">
          <a:solidFill>
            <a:schemeClr val="tx1"/>
          </a:solidFill>
          <a:latin typeface="Calibri Light"/>
          <a:ea typeface="宋体" charset="-122"/>
        </a:defRPr>
      </a:lvl4pPr>
      <a:lvl5pPr algn="l" rtl="0" eaLnBrk="0" fontAlgn="base" hangingPunct="0">
        <a:lnSpc>
          <a:spcPct val="90000"/>
        </a:lnSpc>
        <a:spcBef>
          <a:spcPct val="0"/>
        </a:spcBef>
        <a:spcAft>
          <a:spcPct val="0"/>
        </a:spcAft>
        <a:defRPr sz="4400">
          <a:solidFill>
            <a:schemeClr val="tx1"/>
          </a:solidFill>
          <a:latin typeface="Calibri Light"/>
          <a:ea typeface="宋体" charset="-122"/>
        </a:defRPr>
      </a:lvl5pPr>
      <a:lvl6pPr marL="457200" algn="l" rtl="0" fontAlgn="base">
        <a:lnSpc>
          <a:spcPct val="90000"/>
        </a:lnSpc>
        <a:spcBef>
          <a:spcPct val="0"/>
        </a:spcBef>
        <a:spcAft>
          <a:spcPct val="0"/>
        </a:spcAft>
        <a:defRPr sz="4400">
          <a:solidFill>
            <a:schemeClr val="tx1"/>
          </a:solidFill>
          <a:latin typeface="Calibri Light"/>
          <a:ea typeface="宋体" charset="-122"/>
        </a:defRPr>
      </a:lvl6pPr>
      <a:lvl7pPr marL="914400" algn="l" rtl="0" fontAlgn="base">
        <a:lnSpc>
          <a:spcPct val="90000"/>
        </a:lnSpc>
        <a:spcBef>
          <a:spcPct val="0"/>
        </a:spcBef>
        <a:spcAft>
          <a:spcPct val="0"/>
        </a:spcAft>
        <a:defRPr sz="4400">
          <a:solidFill>
            <a:schemeClr val="tx1"/>
          </a:solidFill>
          <a:latin typeface="Calibri Light"/>
          <a:ea typeface="宋体" charset="-122"/>
        </a:defRPr>
      </a:lvl7pPr>
      <a:lvl8pPr marL="1371600" algn="l" rtl="0" fontAlgn="base">
        <a:lnSpc>
          <a:spcPct val="90000"/>
        </a:lnSpc>
        <a:spcBef>
          <a:spcPct val="0"/>
        </a:spcBef>
        <a:spcAft>
          <a:spcPct val="0"/>
        </a:spcAft>
        <a:defRPr sz="4400">
          <a:solidFill>
            <a:schemeClr val="tx1"/>
          </a:solidFill>
          <a:latin typeface="Calibri Light"/>
          <a:ea typeface="宋体" charset="-122"/>
        </a:defRPr>
      </a:lvl8pPr>
      <a:lvl9pPr marL="1828800" algn="l" rtl="0" fontAlgn="base">
        <a:lnSpc>
          <a:spcPct val="90000"/>
        </a:lnSpc>
        <a:spcBef>
          <a:spcPct val="0"/>
        </a:spcBef>
        <a:spcAft>
          <a:spcPct val="0"/>
        </a:spcAft>
        <a:defRPr sz="4400">
          <a:solidFill>
            <a:schemeClr val="tx1"/>
          </a:solidFill>
          <a:latin typeface="Calibri Light"/>
          <a:ea typeface="宋体"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charset="0"/>
        <a:buChar char="•"/>
        <a:defRPr sz="2000">
          <a:solidFill>
            <a:schemeClr val="tx1"/>
          </a:solidFill>
          <a:latin typeface="+mn-lt"/>
          <a:ea typeface="+mn-ea"/>
        </a:defRPr>
      </a:lvl6pPr>
      <a:lvl7pPr marL="2971800" indent="-228600" algn="l" rtl="0" fontAlgn="base">
        <a:lnSpc>
          <a:spcPct val="90000"/>
        </a:lnSpc>
        <a:spcBef>
          <a:spcPts val="500"/>
        </a:spcBef>
        <a:spcAft>
          <a:spcPct val="0"/>
        </a:spcAft>
        <a:buFont typeface="Arial" charset="0"/>
        <a:buChar char="•"/>
        <a:defRPr sz="2000">
          <a:solidFill>
            <a:schemeClr val="tx1"/>
          </a:solidFill>
          <a:latin typeface="+mn-lt"/>
          <a:ea typeface="+mn-ea"/>
        </a:defRPr>
      </a:lvl7pPr>
      <a:lvl8pPr marL="3429000" indent="-228600" algn="l" rtl="0" fontAlgn="base">
        <a:lnSpc>
          <a:spcPct val="90000"/>
        </a:lnSpc>
        <a:spcBef>
          <a:spcPts val="500"/>
        </a:spcBef>
        <a:spcAft>
          <a:spcPct val="0"/>
        </a:spcAft>
        <a:buFont typeface="Arial" charset="0"/>
        <a:buChar char="•"/>
        <a:defRPr sz="2000">
          <a:solidFill>
            <a:schemeClr val="tx1"/>
          </a:solidFill>
          <a:latin typeface="+mn-lt"/>
          <a:ea typeface="+mn-ea"/>
        </a:defRPr>
      </a:lvl8pPr>
      <a:lvl9pPr marL="3886200" indent="-228600" algn="l" rtl="0" fontAlgn="base">
        <a:lnSpc>
          <a:spcPct val="90000"/>
        </a:lnSpc>
        <a:spcBef>
          <a:spcPts val="5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645.bin"/><Relationship Id="rId2" Type="http://schemas.openxmlformats.org/officeDocument/2006/relationships/slideLayout" Target="../slideLayouts/slideLayout12.xml"/><Relationship Id="rId1" Type="http://schemas.openxmlformats.org/officeDocument/2006/relationships/vmlDrawing" Target="../drawings/vmlDrawing73.vml"/><Relationship Id="rId4" Type="http://schemas.openxmlformats.org/officeDocument/2006/relationships/image" Target="../media/image610.emf"/></Relationships>
</file>

<file path=ppt/slides/_rels/slide101.xml.rels><?xml version="1.0" encoding="UTF-8" standalone="yes"?>
<Relationships xmlns="http://schemas.openxmlformats.org/package/2006/relationships"><Relationship Id="rId8" Type="http://schemas.openxmlformats.org/officeDocument/2006/relationships/image" Target="../media/image613.emf"/><Relationship Id="rId3" Type="http://schemas.openxmlformats.org/officeDocument/2006/relationships/oleObject" Target="../embeddings/oleObject646.bin"/><Relationship Id="rId7" Type="http://schemas.openxmlformats.org/officeDocument/2006/relationships/oleObject" Target="../embeddings/oleObject648.bin"/><Relationship Id="rId2" Type="http://schemas.openxmlformats.org/officeDocument/2006/relationships/slideLayout" Target="../slideLayouts/slideLayout12.xml"/><Relationship Id="rId1" Type="http://schemas.openxmlformats.org/officeDocument/2006/relationships/vmlDrawing" Target="../drawings/vmlDrawing74.vml"/><Relationship Id="rId6" Type="http://schemas.openxmlformats.org/officeDocument/2006/relationships/image" Target="../media/image612.emf"/><Relationship Id="rId5" Type="http://schemas.openxmlformats.org/officeDocument/2006/relationships/oleObject" Target="../embeddings/oleObject647.bin"/><Relationship Id="rId10" Type="http://schemas.openxmlformats.org/officeDocument/2006/relationships/image" Target="../media/image614.emf"/><Relationship Id="rId4" Type="http://schemas.openxmlformats.org/officeDocument/2006/relationships/image" Target="../media/image611.emf"/><Relationship Id="rId9" Type="http://schemas.openxmlformats.org/officeDocument/2006/relationships/oleObject" Target="../embeddings/oleObject649.bin"/></Relationships>
</file>

<file path=ppt/slides/_rels/slide102.xml.rels><?xml version="1.0" encoding="UTF-8" standalone="yes"?>
<Relationships xmlns="http://schemas.openxmlformats.org/package/2006/relationships"><Relationship Id="rId8" Type="http://schemas.openxmlformats.org/officeDocument/2006/relationships/image" Target="../media/image617.emf"/><Relationship Id="rId3" Type="http://schemas.openxmlformats.org/officeDocument/2006/relationships/oleObject" Target="../embeddings/oleObject650.bin"/><Relationship Id="rId7" Type="http://schemas.openxmlformats.org/officeDocument/2006/relationships/oleObject" Target="../embeddings/oleObject652.bin"/><Relationship Id="rId2" Type="http://schemas.openxmlformats.org/officeDocument/2006/relationships/slideLayout" Target="../slideLayouts/slideLayout12.xml"/><Relationship Id="rId1" Type="http://schemas.openxmlformats.org/officeDocument/2006/relationships/vmlDrawing" Target="../drawings/vmlDrawing75.vml"/><Relationship Id="rId6" Type="http://schemas.openxmlformats.org/officeDocument/2006/relationships/image" Target="../media/image616.emf"/><Relationship Id="rId5" Type="http://schemas.openxmlformats.org/officeDocument/2006/relationships/oleObject" Target="../embeddings/oleObject651.bin"/><Relationship Id="rId10" Type="http://schemas.openxmlformats.org/officeDocument/2006/relationships/image" Target="../media/image618.emf"/><Relationship Id="rId4" Type="http://schemas.openxmlformats.org/officeDocument/2006/relationships/image" Target="../media/image615.emf"/><Relationship Id="rId9" Type="http://schemas.openxmlformats.org/officeDocument/2006/relationships/oleObject" Target="../embeddings/oleObject653.bin"/></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654.bin"/><Relationship Id="rId2" Type="http://schemas.openxmlformats.org/officeDocument/2006/relationships/slideLayout" Target="../slideLayouts/slideLayout12.xml"/><Relationship Id="rId1" Type="http://schemas.openxmlformats.org/officeDocument/2006/relationships/vmlDrawing" Target="../drawings/vmlDrawing76.vml"/><Relationship Id="rId4" Type="http://schemas.openxmlformats.org/officeDocument/2006/relationships/image" Target="../media/image619.emf"/></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655.bin"/><Relationship Id="rId2" Type="http://schemas.openxmlformats.org/officeDocument/2006/relationships/slideLayout" Target="../slideLayouts/slideLayout12.xml"/><Relationship Id="rId1" Type="http://schemas.openxmlformats.org/officeDocument/2006/relationships/vmlDrawing" Target="../drawings/vmlDrawing77.vml"/><Relationship Id="rId4" Type="http://schemas.openxmlformats.org/officeDocument/2006/relationships/image" Target="../media/image620.emf"/></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656.bin"/><Relationship Id="rId2" Type="http://schemas.openxmlformats.org/officeDocument/2006/relationships/slideLayout" Target="../slideLayouts/slideLayout12.xml"/><Relationship Id="rId1" Type="http://schemas.openxmlformats.org/officeDocument/2006/relationships/vmlDrawing" Target="../drawings/vmlDrawing78.vml"/><Relationship Id="rId4" Type="http://schemas.openxmlformats.org/officeDocument/2006/relationships/image" Target="../media/image621.emf"/></Relationships>
</file>

<file path=ppt/slides/_rels/slide106.xml.rels><?xml version="1.0" encoding="UTF-8" standalone="yes"?>
<Relationships xmlns="http://schemas.openxmlformats.org/package/2006/relationships"><Relationship Id="rId13" Type="http://schemas.openxmlformats.org/officeDocument/2006/relationships/image" Target="../media/image626.emf"/><Relationship Id="rId18" Type="http://schemas.openxmlformats.org/officeDocument/2006/relationships/oleObject" Target="../embeddings/oleObject664.bin"/><Relationship Id="rId26" Type="http://schemas.openxmlformats.org/officeDocument/2006/relationships/oleObject" Target="../embeddings/oleObject668.bin"/><Relationship Id="rId3" Type="http://schemas.openxmlformats.org/officeDocument/2006/relationships/image" Target="../media/image6.png"/><Relationship Id="rId21" Type="http://schemas.openxmlformats.org/officeDocument/2006/relationships/image" Target="../media/image630.emf"/><Relationship Id="rId34" Type="http://schemas.openxmlformats.org/officeDocument/2006/relationships/oleObject" Target="../embeddings/oleObject672.bin"/><Relationship Id="rId7" Type="http://schemas.openxmlformats.org/officeDocument/2006/relationships/image" Target="../media/image623.emf"/><Relationship Id="rId12" Type="http://schemas.openxmlformats.org/officeDocument/2006/relationships/oleObject" Target="../embeddings/oleObject661.bin"/><Relationship Id="rId17" Type="http://schemas.openxmlformats.org/officeDocument/2006/relationships/image" Target="../media/image628.emf"/><Relationship Id="rId25" Type="http://schemas.openxmlformats.org/officeDocument/2006/relationships/image" Target="../media/image632.emf"/><Relationship Id="rId33" Type="http://schemas.openxmlformats.org/officeDocument/2006/relationships/image" Target="../media/image636.emf"/><Relationship Id="rId2" Type="http://schemas.openxmlformats.org/officeDocument/2006/relationships/slideLayout" Target="../slideLayouts/slideLayout14.xml"/><Relationship Id="rId16" Type="http://schemas.openxmlformats.org/officeDocument/2006/relationships/oleObject" Target="../embeddings/oleObject663.bin"/><Relationship Id="rId20" Type="http://schemas.openxmlformats.org/officeDocument/2006/relationships/oleObject" Target="../embeddings/oleObject665.bin"/><Relationship Id="rId29" Type="http://schemas.openxmlformats.org/officeDocument/2006/relationships/image" Target="../media/image634.emf"/><Relationship Id="rId1" Type="http://schemas.openxmlformats.org/officeDocument/2006/relationships/vmlDrawing" Target="../drawings/vmlDrawing79.vml"/><Relationship Id="rId6" Type="http://schemas.openxmlformats.org/officeDocument/2006/relationships/oleObject" Target="../embeddings/oleObject658.bin"/><Relationship Id="rId11" Type="http://schemas.openxmlformats.org/officeDocument/2006/relationships/image" Target="../media/image625.emf"/><Relationship Id="rId24" Type="http://schemas.openxmlformats.org/officeDocument/2006/relationships/oleObject" Target="../embeddings/oleObject667.bin"/><Relationship Id="rId32" Type="http://schemas.openxmlformats.org/officeDocument/2006/relationships/oleObject" Target="../embeddings/oleObject671.bin"/><Relationship Id="rId5" Type="http://schemas.openxmlformats.org/officeDocument/2006/relationships/image" Target="../media/image622.emf"/><Relationship Id="rId15" Type="http://schemas.openxmlformats.org/officeDocument/2006/relationships/image" Target="../media/image627.emf"/><Relationship Id="rId23" Type="http://schemas.openxmlformats.org/officeDocument/2006/relationships/image" Target="../media/image631.emf"/><Relationship Id="rId28" Type="http://schemas.openxmlformats.org/officeDocument/2006/relationships/oleObject" Target="../embeddings/oleObject669.bin"/><Relationship Id="rId10" Type="http://schemas.openxmlformats.org/officeDocument/2006/relationships/oleObject" Target="../embeddings/oleObject660.bin"/><Relationship Id="rId19" Type="http://schemas.openxmlformats.org/officeDocument/2006/relationships/image" Target="../media/image629.emf"/><Relationship Id="rId31" Type="http://schemas.openxmlformats.org/officeDocument/2006/relationships/image" Target="../media/image635.emf"/><Relationship Id="rId4" Type="http://schemas.openxmlformats.org/officeDocument/2006/relationships/oleObject" Target="../embeddings/oleObject657.bin"/><Relationship Id="rId9" Type="http://schemas.openxmlformats.org/officeDocument/2006/relationships/image" Target="../media/image624.emf"/><Relationship Id="rId14" Type="http://schemas.openxmlformats.org/officeDocument/2006/relationships/oleObject" Target="../embeddings/oleObject662.bin"/><Relationship Id="rId22" Type="http://schemas.openxmlformats.org/officeDocument/2006/relationships/oleObject" Target="../embeddings/oleObject666.bin"/><Relationship Id="rId27" Type="http://schemas.openxmlformats.org/officeDocument/2006/relationships/image" Target="../media/image633.emf"/><Relationship Id="rId30" Type="http://schemas.openxmlformats.org/officeDocument/2006/relationships/oleObject" Target="../embeddings/oleObject670.bin"/><Relationship Id="rId35" Type="http://schemas.openxmlformats.org/officeDocument/2006/relationships/image" Target="../media/image637.emf"/><Relationship Id="rId8" Type="http://schemas.openxmlformats.org/officeDocument/2006/relationships/oleObject" Target="../embeddings/oleObject659.bin"/></Relationships>
</file>

<file path=ppt/slides/_rels/slide107.xml.rels><?xml version="1.0" encoding="UTF-8" standalone="yes"?>
<Relationships xmlns="http://schemas.openxmlformats.org/package/2006/relationships"><Relationship Id="rId8" Type="http://schemas.openxmlformats.org/officeDocument/2006/relationships/image" Target="../media/image640.emf"/><Relationship Id="rId3" Type="http://schemas.openxmlformats.org/officeDocument/2006/relationships/oleObject" Target="../embeddings/oleObject673.bin"/><Relationship Id="rId7" Type="http://schemas.openxmlformats.org/officeDocument/2006/relationships/oleObject" Target="../embeddings/oleObject675.bin"/><Relationship Id="rId2" Type="http://schemas.openxmlformats.org/officeDocument/2006/relationships/slideLayout" Target="../slideLayouts/slideLayout12.xml"/><Relationship Id="rId1" Type="http://schemas.openxmlformats.org/officeDocument/2006/relationships/vmlDrawing" Target="../drawings/vmlDrawing80.vml"/><Relationship Id="rId6" Type="http://schemas.openxmlformats.org/officeDocument/2006/relationships/image" Target="../media/image639.emf"/><Relationship Id="rId5" Type="http://schemas.openxmlformats.org/officeDocument/2006/relationships/oleObject" Target="../embeddings/oleObject674.bin"/><Relationship Id="rId4" Type="http://schemas.openxmlformats.org/officeDocument/2006/relationships/image" Target="../media/image638.emf"/></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676.bin"/><Relationship Id="rId2" Type="http://schemas.openxmlformats.org/officeDocument/2006/relationships/slideLayout" Target="../slideLayouts/slideLayout12.xml"/><Relationship Id="rId1" Type="http://schemas.openxmlformats.org/officeDocument/2006/relationships/vmlDrawing" Target="../drawings/vmlDrawing81.vml"/><Relationship Id="rId4" Type="http://schemas.openxmlformats.org/officeDocument/2006/relationships/image" Target="../media/image641.emf"/></Relationships>
</file>

<file path=ppt/slides/_rels/slide109.xml.rels><?xml version="1.0" encoding="UTF-8" standalone="yes"?>
<Relationships xmlns="http://schemas.openxmlformats.org/package/2006/relationships"><Relationship Id="rId13" Type="http://schemas.openxmlformats.org/officeDocument/2006/relationships/oleObject" Target="../embeddings/oleObject682.bin"/><Relationship Id="rId18" Type="http://schemas.openxmlformats.org/officeDocument/2006/relationships/image" Target="../media/image649.emf"/><Relationship Id="rId26" Type="http://schemas.openxmlformats.org/officeDocument/2006/relationships/image" Target="../media/image653.emf"/><Relationship Id="rId3" Type="http://schemas.openxmlformats.org/officeDocument/2006/relationships/oleObject" Target="../embeddings/oleObject677.bin"/><Relationship Id="rId21" Type="http://schemas.openxmlformats.org/officeDocument/2006/relationships/oleObject" Target="../embeddings/oleObject686.bin"/><Relationship Id="rId34" Type="http://schemas.openxmlformats.org/officeDocument/2006/relationships/image" Target="../media/image657.emf"/><Relationship Id="rId7" Type="http://schemas.openxmlformats.org/officeDocument/2006/relationships/oleObject" Target="../embeddings/oleObject679.bin"/><Relationship Id="rId12" Type="http://schemas.openxmlformats.org/officeDocument/2006/relationships/image" Target="../media/image646.emf"/><Relationship Id="rId17" Type="http://schemas.openxmlformats.org/officeDocument/2006/relationships/oleObject" Target="../embeddings/oleObject684.bin"/><Relationship Id="rId25" Type="http://schemas.openxmlformats.org/officeDocument/2006/relationships/oleObject" Target="../embeddings/oleObject688.bin"/><Relationship Id="rId33" Type="http://schemas.openxmlformats.org/officeDocument/2006/relationships/oleObject" Target="../embeddings/oleObject692.bin"/><Relationship Id="rId2" Type="http://schemas.openxmlformats.org/officeDocument/2006/relationships/slideLayout" Target="../slideLayouts/slideLayout12.xml"/><Relationship Id="rId16" Type="http://schemas.openxmlformats.org/officeDocument/2006/relationships/image" Target="../media/image648.emf"/><Relationship Id="rId20" Type="http://schemas.openxmlformats.org/officeDocument/2006/relationships/image" Target="../media/image650.emf"/><Relationship Id="rId29" Type="http://schemas.openxmlformats.org/officeDocument/2006/relationships/oleObject" Target="../embeddings/oleObject690.bin"/><Relationship Id="rId1" Type="http://schemas.openxmlformats.org/officeDocument/2006/relationships/vmlDrawing" Target="../drawings/vmlDrawing82.vml"/><Relationship Id="rId6" Type="http://schemas.openxmlformats.org/officeDocument/2006/relationships/image" Target="../media/image643.emf"/><Relationship Id="rId11" Type="http://schemas.openxmlformats.org/officeDocument/2006/relationships/oleObject" Target="../embeddings/oleObject681.bin"/><Relationship Id="rId24" Type="http://schemas.openxmlformats.org/officeDocument/2006/relationships/image" Target="../media/image652.emf"/><Relationship Id="rId32" Type="http://schemas.openxmlformats.org/officeDocument/2006/relationships/image" Target="../media/image656.emf"/><Relationship Id="rId5" Type="http://schemas.openxmlformats.org/officeDocument/2006/relationships/oleObject" Target="../embeddings/oleObject678.bin"/><Relationship Id="rId15" Type="http://schemas.openxmlformats.org/officeDocument/2006/relationships/oleObject" Target="../embeddings/oleObject683.bin"/><Relationship Id="rId23" Type="http://schemas.openxmlformats.org/officeDocument/2006/relationships/oleObject" Target="../embeddings/oleObject687.bin"/><Relationship Id="rId28" Type="http://schemas.openxmlformats.org/officeDocument/2006/relationships/image" Target="../media/image654.emf"/><Relationship Id="rId10" Type="http://schemas.openxmlformats.org/officeDocument/2006/relationships/image" Target="../media/image645.emf"/><Relationship Id="rId19" Type="http://schemas.openxmlformats.org/officeDocument/2006/relationships/oleObject" Target="../embeddings/oleObject685.bin"/><Relationship Id="rId31" Type="http://schemas.openxmlformats.org/officeDocument/2006/relationships/oleObject" Target="../embeddings/oleObject691.bin"/><Relationship Id="rId4" Type="http://schemas.openxmlformats.org/officeDocument/2006/relationships/image" Target="../media/image642.emf"/><Relationship Id="rId9" Type="http://schemas.openxmlformats.org/officeDocument/2006/relationships/oleObject" Target="../embeddings/oleObject680.bin"/><Relationship Id="rId14" Type="http://schemas.openxmlformats.org/officeDocument/2006/relationships/image" Target="../media/image647.emf"/><Relationship Id="rId22" Type="http://schemas.openxmlformats.org/officeDocument/2006/relationships/image" Target="../media/image651.emf"/><Relationship Id="rId27" Type="http://schemas.openxmlformats.org/officeDocument/2006/relationships/oleObject" Target="../embeddings/oleObject689.bin"/><Relationship Id="rId30" Type="http://schemas.openxmlformats.org/officeDocument/2006/relationships/image" Target="../media/image655.emf"/><Relationship Id="rId8" Type="http://schemas.openxmlformats.org/officeDocument/2006/relationships/image" Target="../media/image644.emf"/></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2" Type="http://schemas.openxmlformats.org/officeDocument/2006/relationships/image" Target="../media/image65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13" Type="http://schemas.openxmlformats.org/officeDocument/2006/relationships/oleObject" Target="../embeddings/oleObject8.bin"/><Relationship Id="rId18" Type="http://schemas.openxmlformats.org/officeDocument/2006/relationships/image" Target="../media/image17.emf"/><Relationship Id="rId26" Type="http://schemas.openxmlformats.org/officeDocument/2006/relationships/image" Target="../media/image21.emf"/><Relationship Id="rId39" Type="http://schemas.openxmlformats.org/officeDocument/2006/relationships/oleObject" Target="../embeddings/oleObject21.bin"/><Relationship Id="rId21" Type="http://schemas.openxmlformats.org/officeDocument/2006/relationships/oleObject" Target="../embeddings/oleObject12.bin"/><Relationship Id="rId34" Type="http://schemas.openxmlformats.org/officeDocument/2006/relationships/image" Target="../media/image25.emf"/><Relationship Id="rId7" Type="http://schemas.openxmlformats.org/officeDocument/2006/relationships/oleObject" Target="../embeddings/oleObject5.bin"/><Relationship Id="rId12" Type="http://schemas.openxmlformats.org/officeDocument/2006/relationships/image" Target="../media/image14.emf"/><Relationship Id="rId17" Type="http://schemas.openxmlformats.org/officeDocument/2006/relationships/oleObject" Target="../embeddings/oleObject10.bin"/><Relationship Id="rId25" Type="http://schemas.openxmlformats.org/officeDocument/2006/relationships/oleObject" Target="../embeddings/oleObject14.bin"/><Relationship Id="rId33" Type="http://schemas.openxmlformats.org/officeDocument/2006/relationships/oleObject" Target="../embeddings/oleObject18.bin"/><Relationship Id="rId38" Type="http://schemas.openxmlformats.org/officeDocument/2006/relationships/image" Target="../media/image27.emf"/><Relationship Id="rId2" Type="http://schemas.openxmlformats.org/officeDocument/2006/relationships/slideLayout" Target="../slideLayouts/slideLayout12.xml"/><Relationship Id="rId16" Type="http://schemas.openxmlformats.org/officeDocument/2006/relationships/image" Target="../media/image16.emf"/><Relationship Id="rId20" Type="http://schemas.openxmlformats.org/officeDocument/2006/relationships/image" Target="../media/image18.emf"/><Relationship Id="rId29" Type="http://schemas.openxmlformats.org/officeDocument/2006/relationships/oleObject" Target="../embeddings/oleObject16.bin"/><Relationship Id="rId1" Type="http://schemas.openxmlformats.org/officeDocument/2006/relationships/vmlDrawing" Target="../drawings/vmlDrawing3.vml"/><Relationship Id="rId6" Type="http://schemas.openxmlformats.org/officeDocument/2006/relationships/image" Target="../media/image11.emf"/><Relationship Id="rId11" Type="http://schemas.openxmlformats.org/officeDocument/2006/relationships/oleObject" Target="../embeddings/oleObject7.bin"/><Relationship Id="rId24" Type="http://schemas.openxmlformats.org/officeDocument/2006/relationships/image" Target="../media/image20.emf"/><Relationship Id="rId32" Type="http://schemas.openxmlformats.org/officeDocument/2006/relationships/image" Target="../media/image24.wmf"/><Relationship Id="rId37" Type="http://schemas.openxmlformats.org/officeDocument/2006/relationships/oleObject" Target="../embeddings/oleObject20.bin"/><Relationship Id="rId40" Type="http://schemas.openxmlformats.org/officeDocument/2006/relationships/image" Target="../media/image28.emf"/><Relationship Id="rId5" Type="http://schemas.openxmlformats.org/officeDocument/2006/relationships/oleObject" Target="../embeddings/oleObject4.bin"/><Relationship Id="rId15" Type="http://schemas.openxmlformats.org/officeDocument/2006/relationships/oleObject" Target="../embeddings/oleObject9.bin"/><Relationship Id="rId23" Type="http://schemas.openxmlformats.org/officeDocument/2006/relationships/oleObject" Target="../embeddings/oleObject13.bin"/><Relationship Id="rId28" Type="http://schemas.openxmlformats.org/officeDocument/2006/relationships/image" Target="../media/image22.emf"/><Relationship Id="rId36" Type="http://schemas.openxmlformats.org/officeDocument/2006/relationships/image" Target="../media/image26.emf"/><Relationship Id="rId10" Type="http://schemas.openxmlformats.org/officeDocument/2006/relationships/image" Target="../media/image13.emf"/><Relationship Id="rId19" Type="http://schemas.openxmlformats.org/officeDocument/2006/relationships/oleObject" Target="../embeddings/oleObject11.bin"/><Relationship Id="rId31" Type="http://schemas.openxmlformats.org/officeDocument/2006/relationships/oleObject" Target="../embeddings/oleObject17.bin"/><Relationship Id="rId4" Type="http://schemas.openxmlformats.org/officeDocument/2006/relationships/image" Target="../media/image10.emf"/><Relationship Id="rId9" Type="http://schemas.openxmlformats.org/officeDocument/2006/relationships/oleObject" Target="../embeddings/oleObject6.bin"/><Relationship Id="rId14" Type="http://schemas.openxmlformats.org/officeDocument/2006/relationships/image" Target="../media/image15.emf"/><Relationship Id="rId22" Type="http://schemas.openxmlformats.org/officeDocument/2006/relationships/image" Target="../media/image19.emf"/><Relationship Id="rId27" Type="http://schemas.openxmlformats.org/officeDocument/2006/relationships/oleObject" Target="../embeddings/oleObject15.bin"/><Relationship Id="rId30" Type="http://schemas.openxmlformats.org/officeDocument/2006/relationships/image" Target="../media/image23.emf"/><Relationship Id="rId35" Type="http://schemas.openxmlformats.org/officeDocument/2006/relationships/oleObject" Target="../embeddings/oleObject19.bin"/><Relationship Id="rId8" Type="http://schemas.openxmlformats.org/officeDocument/2006/relationships/image" Target="../media/image12.emf"/><Relationship Id="rId3"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13" Type="http://schemas.openxmlformats.org/officeDocument/2006/relationships/oleObject" Target="../embeddings/oleObject27.bin"/><Relationship Id="rId18" Type="http://schemas.openxmlformats.org/officeDocument/2006/relationships/image" Target="../media/image36.emf"/><Relationship Id="rId26" Type="http://schemas.openxmlformats.org/officeDocument/2006/relationships/image" Target="../media/image39.emf"/><Relationship Id="rId39" Type="http://schemas.openxmlformats.org/officeDocument/2006/relationships/oleObject" Target="../embeddings/oleObject40.bin"/><Relationship Id="rId21" Type="http://schemas.openxmlformats.org/officeDocument/2006/relationships/oleObject" Target="../embeddings/oleObject31.bin"/><Relationship Id="rId34" Type="http://schemas.openxmlformats.org/officeDocument/2006/relationships/image" Target="../media/image43.emf"/><Relationship Id="rId42" Type="http://schemas.openxmlformats.org/officeDocument/2006/relationships/image" Target="../media/image47.emf"/><Relationship Id="rId47" Type="http://schemas.openxmlformats.org/officeDocument/2006/relationships/oleObject" Target="../embeddings/oleObject44.bin"/><Relationship Id="rId7" Type="http://schemas.openxmlformats.org/officeDocument/2006/relationships/oleObject" Target="../embeddings/oleObject24.bin"/><Relationship Id="rId2" Type="http://schemas.openxmlformats.org/officeDocument/2006/relationships/slideLayout" Target="../slideLayouts/slideLayout12.xml"/><Relationship Id="rId16" Type="http://schemas.openxmlformats.org/officeDocument/2006/relationships/image" Target="../media/image35.emf"/><Relationship Id="rId29" Type="http://schemas.openxmlformats.org/officeDocument/2006/relationships/oleObject" Target="../embeddings/oleObject35.bin"/><Relationship Id="rId1" Type="http://schemas.openxmlformats.org/officeDocument/2006/relationships/vmlDrawing" Target="../drawings/vmlDrawing4.vml"/><Relationship Id="rId6" Type="http://schemas.openxmlformats.org/officeDocument/2006/relationships/image" Target="../media/image30.emf"/><Relationship Id="rId11" Type="http://schemas.openxmlformats.org/officeDocument/2006/relationships/oleObject" Target="../embeddings/oleObject26.bin"/><Relationship Id="rId24" Type="http://schemas.openxmlformats.org/officeDocument/2006/relationships/image" Target="../media/image38.emf"/><Relationship Id="rId32" Type="http://schemas.openxmlformats.org/officeDocument/2006/relationships/image" Target="../media/image42.emf"/><Relationship Id="rId37" Type="http://schemas.openxmlformats.org/officeDocument/2006/relationships/oleObject" Target="../embeddings/oleObject39.bin"/><Relationship Id="rId40" Type="http://schemas.openxmlformats.org/officeDocument/2006/relationships/image" Target="../media/image46.emf"/><Relationship Id="rId45" Type="http://schemas.openxmlformats.org/officeDocument/2006/relationships/oleObject" Target="../embeddings/oleObject43.bin"/><Relationship Id="rId5" Type="http://schemas.openxmlformats.org/officeDocument/2006/relationships/oleObject" Target="../embeddings/oleObject23.bin"/><Relationship Id="rId15" Type="http://schemas.openxmlformats.org/officeDocument/2006/relationships/oleObject" Target="../embeddings/oleObject28.bin"/><Relationship Id="rId23" Type="http://schemas.openxmlformats.org/officeDocument/2006/relationships/oleObject" Target="../embeddings/oleObject32.bin"/><Relationship Id="rId28" Type="http://schemas.openxmlformats.org/officeDocument/2006/relationships/image" Target="../media/image40.emf"/><Relationship Id="rId36" Type="http://schemas.openxmlformats.org/officeDocument/2006/relationships/image" Target="../media/image44.emf"/><Relationship Id="rId10" Type="http://schemas.openxmlformats.org/officeDocument/2006/relationships/image" Target="../media/image32.emf"/><Relationship Id="rId19" Type="http://schemas.openxmlformats.org/officeDocument/2006/relationships/oleObject" Target="../embeddings/oleObject30.bin"/><Relationship Id="rId31" Type="http://schemas.openxmlformats.org/officeDocument/2006/relationships/oleObject" Target="../embeddings/oleObject36.bin"/><Relationship Id="rId44" Type="http://schemas.openxmlformats.org/officeDocument/2006/relationships/image" Target="../media/image48.emf"/><Relationship Id="rId4" Type="http://schemas.openxmlformats.org/officeDocument/2006/relationships/image" Target="../media/image29.emf"/><Relationship Id="rId9" Type="http://schemas.openxmlformats.org/officeDocument/2006/relationships/oleObject" Target="../embeddings/oleObject25.bin"/><Relationship Id="rId14" Type="http://schemas.openxmlformats.org/officeDocument/2006/relationships/image" Target="../media/image34.emf"/><Relationship Id="rId22" Type="http://schemas.openxmlformats.org/officeDocument/2006/relationships/image" Target="../media/image24.wmf"/><Relationship Id="rId27" Type="http://schemas.openxmlformats.org/officeDocument/2006/relationships/oleObject" Target="../embeddings/oleObject34.bin"/><Relationship Id="rId30" Type="http://schemas.openxmlformats.org/officeDocument/2006/relationships/image" Target="../media/image41.emf"/><Relationship Id="rId35" Type="http://schemas.openxmlformats.org/officeDocument/2006/relationships/oleObject" Target="../embeddings/oleObject38.bin"/><Relationship Id="rId43" Type="http://schemas.openxmlformats.org/officeDocument/2006/relationships/oleObject" Target="../embeddings/oleObject42.bin"/><Relationship Id="rId48" Type="http://schemas.openxmlformats.org/officeDocument/2006/relationships/image" Target="../media/image50.emf"/><Relationship Id="rId8" Type="http://schemas.openxmlformats.org/officeDocument/2006/relationships/image" Target="../media/image31.emf"/><Relationship Id="rId3" Type="http://schemas.openxmlformats.org/officeDocument/2006/relationships/oleObject" Target="../embeddings/oleObject22.bin"/><Relationship Id="rId12" Type="http://schemas.openxmlformats.org/officeDocument/2006/relationships/image" Target="../media/image33.emf"/><Relationship Id="rId17" Type="http://schemas.openxmlformats.org/officeDocument/2006/relationships/oleObject" Target="../embeddings/oleObject29.bin"/><Relationship Id="rId25" Type="http://schemas.openxmlformats.org/officeDocument/2006/relationships/oleObject" Target="../embeddings/oleObject33.bin"/><Relationship Id="rId33" Type="http://schemas.openxmlformats.org/officeDocument/2006/relationships/oleObject" Target="../embeddings/oleObject37.bin"/><Relationship Id="rId38" Type="http://schemas.openxmlformats.org/officeDocument/2006/relationships/image" Target="../media/image45.emf"/><Relationship Id="rId46" Type="http://schemas.openxmlformats.org/officeDocument/2006/relationships/image" Target="../media/image49.emf"/><Relationship Id="rId20" Type="http://schemas.openxmlformats.org/officeDocument/2006/relationships/image" Target="../media/image37.emf"/><Relationship Id="rId41" Type="http://schemas.openxmlformats.org/officeDocument/2006/relationships/oleObject" Target="../embeddings/oleObject41.bin"/></Relationships>
</file>

<file path=ppt/slides/_rels/slide15.xml.rels><?xml version="1.0" encoding="UTF-8" standalone="yes"?>
<Relationships xmlns="http://schemas.openxmlformats.org/package/2006/relationships"><Relationship Id="rId8" Type="http://schemas.openxmlformats.org/officeDocument/2006/relationships/image" Target="../media/image53.e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52.emf"/><Relationship Id="rId5" Type="http://schemas.openxmlformats.org/officeDocument/2006/relationships/oleObject" Target="../embeddings/oleObject46.bin"/><Relationship Id="rId10" Type="http://schemas.openxmlformats.org/officeDocument/2006/relationships/image" Target="../media/image54.emf"/><Relationship Id="rId4" Type="http://schemas.openxmlformats.org/officeDocument/2006/relationships/image" Target="../media/image51.emf"/><Relationship Id="rId9" Type="http://schemas.openxmlformats.org/officeDocument/2006/relationships/oleObject" Target="../embeddings/oleObject48.bin"/></Relationships>
</file>

<file path=ppt/slides/_rels/slide16.xml.rels><?xml version="1.0" encoding="UTF-8" standalone="yes"?>
<Relationships xmlns="http://schemas.openxmlformats.org/package/2006/relationships"><Relationship Id="rId8" Type="http://schemas.openxmlformats.org/officeDocument/2006/relationships/image" Target="../media/image57.emf"/><Relationship Id="rId13" Type="http://schemas.openxmlformats.org/officeDocument/2006/relationships/oleObject" Target="../embeddings/oleObject54.bin"/><Relationship Id="rId18" Type="http://schemas.openxmlformats.org/officeDocument/2006/relationships/image" Target="../media/image62.emf"/><Relationship Id="rId26" Type="http://schemas.openxmlformats.org/officeDocument/2006/relationships/image" Target="../media/image66.emf"/><Relationship Id="rId3" Type="http://schemas.openxmlformats.org/officeDocument/2006/relationships/oleObject" Target="../embeddings/oleObject49.bin"/><Relationship Id="rId21" Type="http://schemas.openxmlformats.org/officeDocument/2006/relationships/oleObject" Target="../embeddings/oleObject58.bin"/><Relationship Id="rId7" Type="http://schemas.openxmlformats.org/officeDocument/2006/relationships/oleObject" Target="../embeddings/oleObject51.bin"/><Relationship Id="rId12" Type="http://schemas.openxmlformats.org/officeDocument/2006/relationships/image" Target="../media/image59.emf"/><Relationship Id="rId17" Type="http://schemas.openxmlformats.org/officeDocument/2006/relationships/oleObject" Target="../embeddings/oleObject56.bin"/><Relationship Id="rId25" Type="http://schemas.openxmlformats.org/officeDocument/2006/relationships/oleObject" Target="../embeddings/oleObject60.bin"/><Relationship Id="rId2" Type="http://schemas.openxmlformats.org/officeDocument/2006/relationships/slideLayout" Target="../slideLayouts/slideLayout12.xml"/><Relationship Id="rId16" Type="http://schemas.openxmlformats.org/officeDocument/2006/relationships/image" Target="../media/image61.emf"/><Relationship Id="rId20" Type="http://schemas.openxmlformats.org/officeDocument/2006/relationships/image" Target="../media/image63.emf"/><Relationship Id="rId1" Type="http://schemas.openxmlformats.org/officeDocument/2006/relationships/vmlDrawing" Target="../drawings/vmlDrawing6.vml"/><Relationship Id="rId6" Type="http://schemas.openxmlformats.org/officeDocument/2006/relationships/image" Target="../media/image56.emf"/><Relationship Id="rId11" Type="http://schemas.openxmlformats.org/officeDocument/2006/relationships/oleObject" Target="../embeddings/oleObject53.bin"/><Relationship Id="rId24" Type="http://schemas.openxmlformats.org/officeDocument/2006/relationships/image" Target="../media/image65.emf"/><Relationship Id="rId5" Type="http://schemas.openxmlformats.org/officeDocument/2006/relationships/oleObject" Target="../embeddings/oleObject50.bin"/><Relationship Id="rId15" Type="http://schemas.openxmlformats.org/officeDocument/2006/relationships/oleObject" Target="../embeddings/oleObject55.bin"/><Relationship Id="rId23" Type="http://schemas.openxmlformats.org/officeDocument/2006/relationships/oleObject" Target="../embeddings/oleObject59.bin"/><Relationship Id="rId28" Type="http://schemas.openxmlformats.org/officeDocument/2006/relationships/image" Target="../media/image67.emf"/><Relationship Id="rId10" Type="http://schemas.openxmlformats.org/officeDocument/2006/relationships/image" Target="../media/image58.emf"/><Relationship Id="rId19" Type="http://schemas.openxmlformats.org/officeDocument/2006/relationships/oleObject" Target="../embeddings/oleObject57.bin"/><Relationship Id="rId4" Type="http://schemas.openxmlformats.org/officeDocument/2006/relationships/image" Target="../media/image55.emf"/><Relationship Id="rId9" Type="http://schemas.openxmlformats.org/officeDocument/2006/relationships/oleObject" Target="../embeddings/oleObject52.bin"/><Relationship Id="rId14" Type="http://schemas.openxmlformats.org/officeDocument/2006/relationships/image" Target="../media/image60.emf"/><Relationship Id="rId22" Type="http://schemas.openxmlformats.org/officeDocument/2006/relationships/image" Target="../media/image64.emf"/><Relationship Id="rId27" Type="http://schemas.openxmlformats.org/officeDocument/2006/relationships/oleObject" Target="../embeddings/oleObject61.bin"/></Relationships>
</file>

<file path=ppt/slides/_rels/slide17.xml.rels><?xml version="1.0" encoding="UTF-8" standalone="yes"?>
<Relationships xmlns="http://schemas.openxmlformats.org/package/2006/relationships"><Relationship Id="rId8" Type="http://schemas.openxmlformats.org/officeDocument/2006/relationships/image" Target="../media/image70.emf"/><Relationship Id="rId13" Type="http://schemas.openxmlformats.org/officeDocument/2006/relationships/oleObject" Target="../embeddings/oleObject67.bin"/><Relationship Id="rId18" Type="http://schemas.openxmlformats.org/officeDocument/2006/relationships/image" Target="../media/image75.emf"/><Relationship Id="rId26" Type="http://schemas.openxmlformats.org/officeDocument/2006/relationships/image" Target="../media/image79.emf"/><Relationship Id="rId3" Type="http://schemas.openxmlformats.org/officeDocument/2006/relationships/oleObject" Target="../embeddings/oleObject62.bin"/><Relationship Id="rId21" Type="http://schemas.openxmlformats.org/officeDocument/2006/relationships/oleObject" Target="../embeddings/oleObject71.bin"/><Relationship Id="rId7" Type="http://schemas.openxmlformats.org/officeDocument/2006/relationships/oleObject" Target="../embeddings/oleObject64.bin"/><Relationship Id="rId12" Type="http://schemas.openxmlformats.org/officeDocument/2006/relationships/image" Target="../media/image72.emf"/><Relationship Id="rId17" Type="http://schemas.openxmlformats.org/officeDocument/2006/relationships/oleObject" Target="../embeddings/oleObject69.bin"/><Relationship Id="rId25" Type="http://schemas.openxmlformats.org/officeDocument/2006/relationships/oleObject" Target="../embeddings/oleObject73.bin"/><Relationship Id="rId2" Type="http://schemas.openxmlformats.org/officeDocument/2006/relationships/slideLayout" Target="../slideLayouts/slideLayout12.xml"/><Relationship Id="rId16" Type="http://schemas.openxmlformats.org/officeDocument/2006/relationships/image" Target="../media/image74.emf"/><Relationship Id="rId20" Type="http://schemas.openxmlformats.org/officeDocument/2006/relationships/image" Target="../media/image76.emf"/><Relationship Id="rId29" Type="http://schemas.openxmlformats.org/officeDocument/2006/relationships/oleObject" Target="../embeddings/oleObject75.bin"/><Relationship Id="rId1" Type="http://schemas.openxmlformats.org/officeDocument/2006/relationships/vmlDrawing" Target="../drawings/vmlDrawing7.vml"/><Relationship Id="rId6" Type="http://schemas.openxmlformats.org/officeDocument/2006/relationships/image" Target="../media/image69.emf"/><Relationship Id="rId11" Type="http://schemas.openxmlformats.org/officeDocument/2006/relationships/oleObject" Target="../embeddings/oleObject66.bin"/><Relationship Id="rId24" Type="http://schemas.openxmlformats.org/officeDocument/2006/relationships/image" Target="../media/image78.emf"/><Relationship Id="rId32" Type="http://schemas.openxmlformats.org/officeDocument/2006/relationships/image" Target="../media/image82.emf"/><Relationship Id="rId5" Type="http://schemas.openxmlformats.org/officeDocument/2006/relationships/oleObject" Target="../embeddings/oleObject63.bin"/><Relationship Id="rId15" Type="http://schemas.openxmlformats.org/officeDocument/2006/relationships/oleObject" Target="../embeddings/oleObject68.bin"/><Relationship Id="rId23" Type="http://schemas.openxmlformats.org/officeDocument/2006/relationships/oleObject" Target="../embeddings/oleObject72.bin"/><Relationship Id="rId28" Type="http://schemas.openxmlformats.org/officeDocument/2006/relationships/image" Target="../media/image80.emf"/><Relationship Id="rId10" Type="http://schemas.openxmlformats.org/officeDocument/2006/relationships/image" Target="../media/image71.emf"/><Relationship Id="rId19" Type="http://schemas.openxmlformats.org/officeDocument/2006/relationships/oleObject" Target="../embeddings/oleObject70.bin"/><Relationship Id="rId31" Type="http://schemas.openxmlformats.org/officeDocument/2006/relationships/oleObject" Target="../embeddings/oleObject76.bin"/><Relationship Id="rId4" Type="http://schemas.openxmlformats.org/officeDocument/2006/relationships/image" Target="../media/image68.emf"/><Relationship Id="rId9" Type="http://schemas.openxmlformats.org/officeDocument/2006/relationships/oleObject" Target="../embeddings/oleObject65.bin"/><Relationship Id="rId14" Type="http://schemas.openxmlformats.org/officeDocument/2006/relationships/image" Target="../media/image73.emf"/><Relationship Id="rId22" Type="http://schemas.openxmlformats.org/officeDocument/2006/relationships/image" Target="../media/image77.emf"/><Relationship Id="rId27" Type="http://schemas.openxmlformats.org/officeDocument/2006/relationships/oleObject" Target="../embeddings/oleObject74.bin"/><Relationship Id="rId30" Type="http://schemas.openxmlformats.org/officeDocument/2006/relationships/image" Target="../media/image81.emf"/></Relationships>
</file>

<file path=ppt/slides/_rels/slide18.xml.rels><?xml version="1.0" encoding="UTF-8" standalone="yes"?>
<Relationships xmlns="http://schemas.openxmlformats.org/package/2006/relationships"><Relationship Id="rId8" Type="http://schemas.openxmlformats.org/officeDocument/2006/relationships/image" Target="../media/image85.emf"/><Relationship Id="rId13" Type="http://schemas.openxmlformats.org/officeDocument/2006/relationships/oleObject" Target="../embeddings/oleObject82.bin"/><Relationship Id="rId18" Type="http://schemas.openxmlformats.org/officeDocument/2006/relationships/image" Target="../media/image90.emf"/><Relationship Id="rId3" Type="http://schemas.openxmlformats.org/officeDocument/2006/relationships/oleObject" Target="../embeddings/oleObject77.bin"/><Relationship Id="rId21" Type="http://schemas.openxmlformats.org/officeDocument/2006/relationships/oleObject" Target="../embeddings/oleObject86.bin"/><Relationship Id="rId7" Type="http://schemas.openxmlformats.org/officeDocument/2006/relationships/oleObject" Target="../embeddings/oleObject79.bin"/><Relationship Id="rId12" Type="http://schemas.openxmlformats.org/officeDocument/2006/relationships/image" Target="../media/image87.emf"/><Relationship Id="rId17" Type="http://schemas.openxmlformats.org/officeDocument/2006/relationships/oleObject" Target="../embeddings/oleObject84.bin"/><Relationship Id="rId2" Type="http://schemas.openxmlformats.org/officeDocument/2006/relationships/slideLayout" Target="../slideLayouts/slideLayout4.xml"/><Relationship Id="rId16" Type="http://schemas.openxmlformats.org/officeDocument/2006/relationships/image" Target="../media/image89.emf"/><Relationship Id="rId20" Type="http://schemas.openxmlformats.org/officeDocument/2006/relationships/image" Target="../media/image91.emf"/><Relationship Id="rId1" Type="http://schemas.openxmlformats.org/officeDocument/2006/relationships/vmlDrawing" Target="../drawings/vmlDrawing8.vml"/><Relationship Id="rId6" Type="http://schemas.openxmlformats.org/officeDocument/2006/relationships/image" Target="../media/image84.emf"/><Relationship Id="rId11" Type="http://schemas.openxmlformats.org/officeDocument/2006/relationships/oleObject" Target="../embeddings/oleObject81.bin"/><Relationship Id="rId5" Type="http://schemas.openxmlformats.org/officeDocument/2006/relationships/oleObject" Target="../embeddings/oleObject78.bin"/><Relationship Id="rId15" Type="http://schemas.openxmlformats.org/officeDocument/2006/relationships/oleObject" Target="../embeddings/oleObject83.bin"/><Relationship Id="rId23" Type="http://schemas.openxmlformats.org/officeDocument/2006/relationships/image" Target="../media/image6.png"/><Relationship Id="rId10" Type="http://schemas.openxmlformats.org/officeDocument/2006/relationships/image" Target="../media/image86.emf"/><Relationship Id="rId19" Type="http://schemas.openxmlformats.org/officeDocument/2006/relationships/oleObject" Target="../embeddings/oleObject85.bin"/><Relationship Id="rId4" Type="http://schemas.openxmlformats.org/officeDocument/2006/relationships/image" Target="../media/image83.emf"/><Relationship Id="rId9" Type="http://schemas.openxmlformats.org/officeDocument/2006/relationships/oleObject" Target="../embeddings/oleObject80.bin"/><Relationship Id="rId14" Type="http://schemas.openxmlformats.org/officeDocument/2006/relationships/image" Target="../media/image88.emf"/><Relationship Id="rId22" Type="http://schemas.openxmlformats.org/officeDocument/2006/relationships/image" Target="../media/image92.emf"/></Relationships>
</file>

<file path=ppt/slides/_rels/slide19.xml.rels><?xml version="1.0" encoding="UTF-8" standalone="yes"?>
<Relationships xmlns="http://schemas.openxmlformats.org/package/2006/relationships"><Relationship Id="rId8" Type="http://schemas.openxmlformats.org/officeDocument/2006/relationships/image" Target="../media/image95.emf"/><Relationship Id="rId3" Type="http://schemas.openxmlformats.org/officeDocument/2006/relationships/oleObject" Target="../embeddings/oleObject87.bin"/><Relationship Id="rId7" Type="http://schemas.openxmlformats.org/officeDocument/2006/relationships/oleObject" Target="../embeddings/oleObject89.bin"/><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image" Target="../media/image94.emf"/><Relationship Id="rId5" Type="http://schemas.openxmlformats.org/officeDocument/2006/relationships/oleObject" Target="../embeddings/oleObject88.bin"/><Relationship Id="rId10" Type="http://schemas.openxmlformats.org/officeDocument/2006/relationships/image" Target="../media/image96.emf"/><Relationship Id="rId4" Type="http://schemas.openxmlformats.org/officeDocument/2006/relationships/image" Target="../media/image93.emf"/><Relationship Id="rId9" Type="http://schemas.openxmlformats.org/officeDocument/2006/relationships/oleObject" Target="../embeddings/oleObject90.bin"/></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3" Type="http://schemas.openxmlformats.org/officeDocument/2006/relationships/oleObject" Target="../embeddings/oleObject96.bin"/><Relationship Id="rId18" Type="http://schemas.openxmlformats.org/officeDocument/2006/relationships/image" Target="../media/image104.wmf"/><Relationship Id="rId26" Type="http://schemas.openxmlformats.org/officeDocument/2006/relationships/image" Target="../media/image108.emf"/><Relationship Id="rId39" Type="http://schemas.openxmlformats.org/officeDocument/2006/relationships/oleObject" Target="../embeddings/oleObject109.bin"/><Relationship Id="rId21" Type="http://schemas.openxmlformats.org/officeDocument/2006/relationships/oleObject" Target="../embeddings/oleObject100.bin"/><Relationship Id="rId34" Type="http://schemas.openxmlformats.org/officeDocument/2006/relationships/image" Target="../media/image112.emf"/><Relationship Id="rId42" Type="http://schemas.openxmlformats.org/officeDocument/2006/relationships/oleObject" Target="../embeddings/oleObject112.bin"/><Relationship Id="rId7" Type="http://schemas.openxmlformats.org/officeDocument/2006/relationships/oleObject" Target="../embeddings/oleObject93.bin"/><Relationship Id="rId2" Type="http://schemas.openxmlformats.org/officeDocument/2006/relationships/slideLayout" Target="../slideLayouts/slideLayout4.xml"/><Relationship Id="rId16" Type="http://schemas.openxmlformats.org/officeDocument/2006/relationships/image" Target="../media/image103.emf"/><Relationship Id="rId20" Type="http://schemas.openxmlformats.org/officeDocument/2006/relationships/image" Target="../media/image105.emf"/><Relationship Id="rId29" Type="http://schemas.openxmlformats.org/officeDocument/2006/relationships/oleObject" Target="../embeddings/oleObject104.bin"/><Relationship Id="rId41" Type="http://schemas.openxmlformats.org/officeDocument/2006/relationships/oleObject" Target="../embeddings/oleObject111.bin"/><Relationship Id="rId1" Type="http://schemas.openxmlformats.org/officeDocument/2006/relationships/vmlDrawing" Target="../drawings/vmlDrawing10.vml"/><Relationship Id="rId6" Type="http://schemas.openxmlformats.org/officeDocument/2006/relationships/image" Target="../media/image98.emf"/><Relationship Id="rId11" Type="http://schemas.openxmlformats.org/officeDocument/2006/relationships/oleObject" Target="../embeddings/oleObject95.bin"/><Relationship Id="rId24" Type="http://schemas.openxmlformats.org/officeDocument/2006/relationships/image" Target="../media/image107.emf"/><Relationship Id="rId32" Type="http://schemas.openxmlformats.org/officeDocument/2006/relationships/image" Target="../media/image111.emf"/><Relationship Id="rId37" Type="http://schemas.openxmlformats.org/officeDocument/2006/relationships/oleObject" Target="../embeddings/oleObject108.bin"/><Relationship Id="rId40" Type="http://schemas.openxmlformats.org/officeDocument/2006/relationships/oleObject" Target="../embeddings/oleObject110.bin"/><Relationship Id="rId5" Type="http://schemas.openxmlformats.org/officeDocument/2006/relationships/oleObject" Target="../embeddings/oleObject92.bin"/><Relationship Id="rId15" Type="http://schemas.openxmlformats.org/officeDocument/2006/relationships/oleObject" Target="../embeddings/oleObject97.bin"/><Relationship Id="rId23" Type="http://schemas.openxmlformats.org/officeDocument/2006/relationships/oleObject" Target="../embeddings/oleObject101.bin"/><Relationship Id="rId28" Type="http://schemas.openxmlformats.org/officeDocument/2006/relationships/image" Target="../media/image109.emf"/><Relationship Id="rId36" Type="http://schemas.openxmlformats.org/officeDocument/2006/relationships/image" Target="../media/image113.emf"/><Relationship Id="rId10" Type="http://schemas.openxmlformats.org/officeDocument/2006/relationships/image" Target="../media/image100.emf"/><Relationship Id="rId19" Type="http://schemas.openxmlformats.org/officeDocument/2006/relationships/oleObject" Target="../embeddings/oleObject99.bin"/><Relationship Id="rId31" Type="http://schemas.openxmlformats.org/officeDocument/2006/relationships/oleObject" Target="../embeddings/oleObject105.bin"/><Relationship Id="rId44" Type="http://schemas.openxmlformats.org/officeDocument/2006/relationships/image" Target="../media/image6.png"/><Relationship Id="rId4" Type="http://schemas.openxmlformats.org/officeDocument/2006/relationships/image" Target="../media/image97.emf"/><Relationship Id="rId9" Type="http://schemas.openxmlformats.org/officeDocument/2006/relationships/oleObject" Target="../embeddings/oleObject94.bin"/><Relationship Id="rId14" Type="http://schemas.openxmlformats.org/officeDocument/2006/relationships/image" Target="../media/image102.emf"/><Relationship Id="rId22" Type="http://schemas.openxmlformats.org/officeDocument/2006/relationships/image" Target="../media/image106.emf"/><Relationship Id="rId27" Type="http://schemas.openxmlformats.org/officeDocument/2006/relationships/oleObject" Target="../embeddings/oleObject103.bin"/><Relationship Id="rId30" Type="http://schemas.openxmlformats.org/officeDocument/2006/relationships/image" Target="../media/image110.wmf"/><Relationship Id="rId35" Type="http://schemas.openxmlformats.org/officeDocument/2006/relationships/oleObject" Target="../embeddings/oleObject107.bin"/><Relationship Id="rId43" Type="http://schemas.openxmlformats.org/officeDocument/2006/relationships/image" Target="../media/image115.emf"/><Relationship Id="rId8" Type="http://schemas.openxmlformats.org/officeDocument/2006/relationships/image" Target="../media/image99.emf"/><Relationship Id="rId3" Type="http://schemas.openxmlformats.org/officeDocument/2006/relationships/oleObject" Target="../embeddings/oleObject91.bin"/><Relationship Id="rId12" Type="http://schemas.openxmlformats.org/officeDocument/2006/relationships/image" Target="../media/image101.emf"/><Relationship Id="rId17" Type="http://schemas.openxmlformats.org/officeDocument/2006/relationships/oleObject" Target="../embeddings/oleObject98.bin"/><Relationship Id="rId25" Type="http://schemas.openxmlformats.org/officeDocument/2006/relationships/oleObject" Target="../embeddings/oleObject102.bin"/><Relationship Id="rId33" Type="http://schemas.openxmlformats.org/officeDocument/2006/relationships/oleObject" Target="../embeddings/oleObject106.bin"/><Relationship Id="rId38" Type="http://schemas.openxmlformats.org/officeDocument/2006/relationships/image" Target="../media/image114.emf"/></Relationships>
</file>

<file path=ppt/slides/_rels/slide21.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3" Type="http://schemas.openxmlformats.org/officeDocument/2006/relationships/oleObject" Target="../embeddings/oleObject118.bin"/><Relationship Id="rId18" Type="http://schemas.openxmlformats.org/officeDocument/2006/relationships/image" Target="../media/image124.emf"/><Relationship Id="rId26" Type="http://schemas.openxmlformats.org/officeDocument/2006/relationships/image" Target="../media/image128.emf"/><Relationship Id="rId39" Type="http://schemas.openxmlformats.org/officeDocument/2006/relationships/oleObject" Target="../embeddings/oleObject131.bin"/><Relationship Id="rId21" Type="http://schemas.openxmlformats.org/officeDocument/2006/relationships/oleObject" Target="../embeddings/oleObject122.bin"/><Relationship Id="rId34" Type="http://schemas.openxmlformats.org/officeDocument/2006/relationships/image" Target="../media/image132.emf"/><Relationship Id="rId42" Type="http://schemas.openxmlformats.org/officeDocument/2006/relationships/image" Target="../media/image136.emf"/><Relationship Id="rId47" Type="http://schemas.openxmlformats.org/officeDocument/2006/relationships/image" Target="../media/image6.png"/><Relationship Id="rId7" Type="http://schemas.openxmlformats.org/officeDocument/2006/relationships/oleObject" Target="../embeddings/oleObject115.bin"/><Relationship Id="rId2" Type="http://schemas.openxmlformats.org/officeDocument/2006/relationships/slideLayout" Target="../slideLayouts/slideLayout4.xml"/><Relationship Id="rId16" Type="http://schemas.openxmlformats.org/officeDocument/2006/relationships/image" Target="../media/image123.emf"/><Relationship Id="rId29" Type="http://schemas.openxmlformats.org/officeDocument/2006/relationships/oleObject" Target="../embeddings/oleObject126.bin"/><Relationship Id="rId11" Type="http://schemas.openxmlformats.org/officeDocument/2006/relationships/oleObject" Target="../embeddings/oleObject117.bin"/><Relationship Id="rId24" Type="http://schemas.openxmlformats.org/officeDocument/2006/relationships/image" Target="../media/image127.emf"/><Relationship Id="rId32" Type="http://schemas.openxmlformats.org/officeDocument/2006/relationships/image" Target="../media/image131.emf"/><Relationship Id="rId37" Type="http://schemas.openxmlformats.org/officeDocument/2006/relationships/oleObject" Target="../embeddings/oleObject130.bin"/><Relationship Id="rId40" Type="http://schemas.openxmlformats.org/officeDocument/2006/relationships/image" Target="../media/image135.emf"/><Relationship Id="rId45" Type="http://schemas.openxmlformats.org/officeDocument/2006/relationships/oleObject" Target="../embeddings/oleObject134.bin"/><Relationship Id="rId5" Type="http://schemas.openxmlformats.org/officeDocument/2006/relationships/oleObject" Target="../embeddings/oleObject114.bin"/><Relationship Id="rId15" Type="http://schemas.openxmlformats.org/officeDocument/2006/relationships/oleObject" Target="../embeddings/oleObject119.bin"/><Relationship Id="rId23" Type="http://schemas.openxmlformats.org/officeDocument/2006/relationships/oleObject" Target="../embeddings/oleObject123.bin"/><Relationship Id="rId28" Type="http://schemas.openxmlformats.org/officeDocument/2006/relationships/image" Target="../media/image129.emf"/><Relationship Id="rId36" Type="http://schemas.openxmlformats.org/officeDocument/2006/relationships/image" Target="../media/image133.emf"/><Relationship Id="rId49" Type="http://schemas.openxmlformats.org/officeDocument/2006/relationships/image" Target="../media/image139.emf"/><Relationship Id="rId10" Type="http://schemas.openxmlformats.org/officeDocument/2006/relationships/image" Target="../media/image120.emf"/><Relationship Id="rId19" Type="http://schemas.openxmlformats.org/officeDocument/2006/relationships/oleObject" Target="../embeddings/oleObject121.bin"/><Relationship Id="rId31" Type="http://schemas.openxmlformats.org/officeDocument/2006/relationships/oleObject" Target="../embeddings/oleObject127.bin"/><Relationship Id="rId44" Type="http://schemas.openxmlformats.org/officeDocument/2006/relationships/image" Target="../media/image137.emf"/><Relationship Id="rId4" Type="http://schemas.openxmlformats.org/officeDocument/2006/relationships/image" Target="../media/image117.emf"/><Relationship Id="rId9" Type="http://schemas.openxmlformats.org/officeDocument/2006/relationships/oleObject" Target="../embeddings/oleObject116.bin"/><Relationship Id="rId14" Type="http://schemas.openxmlformats.org/officeDocument/2006/relationships/image" Target="../media/image122.emf"/><Relationship Id="rId22" Type="http://schemas.openxmlformats.org/officeDocument/2006/relationships/image" Target="../media/image126.emf"/><Relationship Id="rId27" Type="http://schemas.openxmlformats.org/officeDocument/2006/relationships/oleObject" Target="../embeddings/oleObject125.bin"/><Relationship Id="rId30" Type="http://schemas.openxmlformats.org/officeDocument/2006/relationships/image" Target="../media/image130.emf"/><Relationship Id="rId35" Type="http://schemas.openxmlformats.org/officeDocument/2006/relationships/oleObject" Target="../embeddings/oleObject129.bin"/><Relationship Id="rId43" Type="http://schemas.openxmlformats.org/officeDocument/2006/relationships/oleObject" Target="../embeddings/oleObject133.bin"/><Relationship Id="rId48" Type="http://schemas.openxmlformats.org/officeDocument/2006/relationships/oleObject" Target="../embeddings/oleObject135.bin"/><Relationship Id="rId8" Type="http://schemas.openxmlformats.org/officeDocument/2006/relationships/image" Target="../media/image119.emf"/><Relationship Id="rId3" Type="http://schemas.openxmlformats.org/officeDocument/2006/relationships/oleObject" Target="../embeddings/oleObject113.bin"/><Relationship Id="rId12" Type="http://schemas.openxmlformats.org/officeDocument/2006/relationships/image" Target="../media/image121.emf"/><Relationship Id="rId17" Type="http://schemas.openxmlformats.org/officeDocument/2006/relationships/oleObject" Target="../embeddings/oleObject120.bin"/><Relationship Id="rId25" Type="http://schemas.openxmlformats.org/officeDocument/2006/relationships/oleObject" Target="../embeddings/oleObject124.bin"/><Relationship Id="rId33" Type="http://schemas.openxmlformats.org/officeDocument/2006/relationships/oleObject" Target="../embeddings/oleObject128.bin"/><Relationship Id="rId38" Type="http://schemas.openxmlformats.org/officeDocument/2006/relationships/image" Target="../media/image134.emf"/><Relationship Id="rId46" Type="http://schemas.openxmlformats.org/officeDocument/2006/relationships/image" Target="../media/image138.emf"/><Relationship Id="rId20" Type="http://schemas.openxmlformats.org/officeDocument/2006/relationships/image" Target="../media/image125.emf"/><Relationship Id="rId41" Type="http://schemas.openxmlformats.org/officeDocument/2006/relationships/oleObject" Target="../embeddings/oleObject132.bin"/><Relationship Id="rId1" Type="http://schemas.openxmlformats.org/officeDocument/2006/relationships/vmlDrawing" Target="../drawings/vmlDrawing11.vml"/><Relationship Id="rId6" Type="http://schemas.openxmlformats.org/officeDocument/2006/relationships/image" Target="../media/image118.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38.bin"/><Relationship Id="rId13" Type="http://schemas.openxmlformats.org/officeDocument/2006/relationships/image" Target="../media/image144.emf"/><Relationship Id="rId18" Type="http://schemas.openxmlformats.org/officeDocument/2006/relationships/oleObject" Target="../embeddings/oleObject143.bin"/><Relationship Id="rId3" Type="http://schemas.openxmlformats.org/officeDocument/2006/relationships/image" Target="../media/image6.png"/><Relationship Id="rId21" Type="http://schemas.openxmlformats.org/officeDocument/2006/relationships/image" Target="../media/image148.emf"/><Relationship Id="rId7" Type="http://schemas.openxmlformats.org/officeDocument/2006/relationships/image" Target="../media/image141.emf"/><Relationship Id="rId12" Type="http://schemas.openxmlformats.org/officeDocument/2006/relationships/oleObject" Target="../embeddings/oleObject140.bin"/><Relationship Id="rId17" Type="http://schemas.openxmlformats.org/officeDocument/2006/relationships/image" Target="../media/image146.emf"/><Relationship Id="rId2" Type="http://schemas.openxmlformats.org/officeDocument/2006/relationships/slideLayout" Target="../slideLayouts/slideLayout4.xml"/><Relationship Id="rId16" Type="http://schemas.openxmlformats.org/officeDocument/2006/relationships/oleObject" Target="../embeddings/oleObject142.bin"/><Relationship Id="rId20" Type="http://schemas.openxmlformats.org/officeDocument/2006/relationships/oleObject" Target="../embeddings/oleObject144.bin"/><Relationship Id="rId1" Type="http://schemas.openxmlformats.org/officeDocument/2006/relationships/vmlDrawing" Target="../drawings/vmlDrawing12.vml"/><Relationship Id="rId6" Type="http://schemas.openxmlformats.org/officeDocument/2006/relationships/oleObject" Target="../embeddings/oleObject137.bin"/><Relationship Id="rId11" Type="http://schemas.openxmlformats.org/officeDocument/2006/relationships/image" Target="../media/image143.emf"/><Relationship Id="rId5" Type="http://schemas.openxmlformats.org/officeDocument/2006/relationships/image" Target="../media/image140.emf"/><Relationship Id="rId15" Type="http://schemas.openxmlformats.org/officeDocument/2006/relationships/image" Target="../media/image145.emf"/><Relationship Id="rId23" Type="http://schemas.openxmlformats.org/officeDocument/2006/relationships/image" Target="../media/image149.emf"/><Relationship Id="rId10" Type="http://schemas.openxmlformats.org/officeDocument/2006/relationships/oleObject" Target="../embeddings/oleObject139.bin"/><Relationship Id="rId19" Type="http://schemas.openxmlformats.org/officeDocument/2006/relationships/image" Target="../media/image147.emf"/><Relationship Id="rId4" Type="http://schemas.openxmlformats.org/officeDocument/2006/relationships/oleObject" Target="../embeddings/oleObject136.bin"/><Relationship Id="rId9" Type="http://schemas.openxmlformats.org/officeDocument/2006/relationships/image" Target="../media/image142.emf"/><Relationship Id="rId14" Type="http://schemas.openxmlformats.org/officeDocument/2006/relationships/oleObject" Target="../embeddings/oleObject141.bin"/><Relationship Id="rId22" Type="http://schemas.openxmlformats.org/officeDocument/2006/relationships/oleObject" Target="../embeddings/oleObject145.bin"/></Relationships>
</file>

<file path=ppt/slides/_rels/slide25.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155.emf"/><Relationship Id="rId13" Type="http://schemas.openxmlformats.org/officeDocument/2006/relationships/oleObject" Target="../embeddings/oleObject151.bin"/><Relationship Id="rId18" Type="http://schemas.openxmlformats.org/officeDocument/2006/relationships/image" Target="../media/image160.wmf"/><Relationship Id="rId3" Type="http://schemas.openxmlformats.org/officeDocument/2006/relationships/oleObject" Target="../embeddings/oleObject146.bin"/><Relationship Id="rId7" Type="http://schemas.openxmlformats.org/officeDocument/2006/relationships/oleObject" Target="../embeddings/oleObject148.bin"/><Relationship Id="rId12" Type="http://schemas.openxmlformats.org/officeDocument/2006/relationships/image" Target="../media/image157.wmf"/><Relationship Id="rId17" Type="http://schemas.openxmlformats.org/officeDocument/2006/relationships/oleObject" Target="../embeddings/oleObject153.bin"/><Relationship Id="rId2" Type="http://schemas.openxmlformats.org/officeDocument/2006/relationships/slideLayout" Target="../slideLayouts/slideLayout12.xml"/><Relationship Id="rId16" Type="http://schemas.openxmlformats.org/officeDocument/2006/relationships/image" Target="../media/image159.emf"/><Relationship Id="rId20" Type="http://schemas.openxmlformats.org/officeDocument/2006/relationships/image" Target="../media/image161.emf"/><Relationship Id="rId1" Type="http://schemas.openxmlformats.org/officeDocument/2006/relationships/vmlDrawing" Target="../drawings/vmlDrawing13.vml"/><Relationship Id="rId6" Type="http://schemas.openxmlformats.org/officeDocument/2006/relationships/image" Target="../media/image154.emf"/><Relationship Id="rId11" Type="http://schemas.openxmlformats.org/officeDocument/2006/relationships/oleObject" Target="../embeddings/oleObject150.bin"/><Relationship Id="rId5" Type="http://schemas.openxmlformats.org/officeDocument/2006/relationships/oleObject" Target="../embeddings/oleObject147.bin"/><Relationship Id="rId15" Type="http://schemas.openxmlformats.org/officeDocument/2006/relationships/oleObject" Target="../embeddings/oleObject152.bin"/><Relationship Id="rId10" Type="http://schemas.openxmlformats.org/officeDocument/2006/relationships/image" Target="../media/image156.emf"/><Relationship Id="rId19" Type="http://schemas.openxmlformats.org/officeDocument/2006/relationships/oleObject" Target="../embeddings/oleObject154.bin"/><Relationship Id="rId4" Type="http://schemas.openxmlformats.org/officeDocument/2006/relationships/image" Target="../media/image153.emf"/><Relationship Id="rId9" Type="http://schemas.openxmlformats.org/officeDocument/2006/relationships/oleObject" Target="../embeddings/oleObject149.bin"/><Relationship Id="rId14" Type="http://schemas.openxmlformats.org/officeDocument/2006/relationships/image" Target="../media/image15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64.emf"/><Relationship Id="rId13" Type="http://schemas.openxmlformats.org/officeDocument/2006/relationships/oleObject" Target="../embeddings/oleObject160.bin"/><Relationship Id="rId3" Type="http://schemas.openxmlformats.org/officeDocument/2006/relationships/oleObject" Target="../embeddings/oleObject155.bin"/><Relationship Id="rId7" Type="http://schemas.openxmlformats.org/officeDocument/2006/relationships/oleObject" Target="../embeddings/oleObject157.bin"/><Relationship Id="rId12" Type="http://schemas.openxmlformats.org/officeDocument/2006/relationships/image" Target="../media/image166.emf"/><Relationship Id="rId2" Type="http://schemas.openxmlformats.org/officeDocument/2006/relationships/slideLayout" Target="../slideLayouts/slideLayout12.xml"/><Relationship Id="rId16" Type="http://schemas.openxmlformats.org/officeDocument/2006/relationships/image" Target="../media/image168.emf"/><Relationship Id="rId1" Type="http://schemas.openxmlformats.org/officeDocument/2006/relationships/vmlDrawing" Target="../drawings/vmlDrawing14.vml"/><Relationship Id="rId6" Type="http://schemas.openxmlformats.org/officeDocument/2006/relationships/image" Target="../media/image163.emf"/><Relationship Id="rId11" Type="http://schemas.openxmlformats.org/officeDocument/2006/relationships/oleObject" Target="../embeddings/oleObject159.bin"/><Relationship Id="rId5" Type="http://schemas.openxmlformats.org/officeDocument/2006/relationships/oleObject" Target="../embeddings/oleObject156.bin"/><Relationship Id="rId15" Type="http://schemas.openxmlformats.org/officeDocument/2006/relationships/oleObject" Target="../embeddings/oleObject161.bin"/><Relationship Id="rId10" Type="http://schemas.openxmlformats.org/officeDocument/2006/relationships/image" Target="../media/image165.emf"/><Relationship Id="rId4" Type="http://schemas.openxmlformats.org/officeDocument/2006/relationships/image" Target="../media/image162.emf"/><Relationship Id="rId9" Type="http://schemas.openxmlformats.org/officeDocument/2006/relationships/oleObject" Target="../embeddings/oleObject158.bin"/><Relationship Id="rId14" Type="http://schemas.openxmlformats.org/officeDocument/2006/relationships/image" Target="../media/image167.emf"/></Relationships>
</file>

<file path=ppt/slides/_rels/slide31.xml.rels><?xml version="1.0" encoding="UTF-8" standalone="yes"?>
<Relationships xmlns="http://schemas.openxmlformats.org/package/2006/relationships"><Relationship Id="rId13" Type="http://schemas.openxmlformats.org/officeDocument/2006/relationships/oleObject" Target="../embeddings/oleObject167.bin"/><Relationship Id="rId18" Type="http://schemas.openxmlformats.org/officeDocument/2006/relationships/image" Target="../media/image176.emf"/><Relationship Id="rId26" Type="http://schemas.openxmlformats.org/officeDocument/2006/relationships/image" Target="../media/image180.emf"/><Relationship Id="rId39" Type="http://schemas.openxmlformats.org/officeDocument/2006/relationships/oleObject" Target="../embeddings/oleObject180.bin"/><Relationship Id="rId21" Type="http://schemas.openxmlformats.org/officeDocument/2006/relationships/oleObject" Target="../embeddings/oleObject171.bin"/><Relationship Id="rId34" Type="http://schemas.openxmlformats.org/officeDocument/2006/relationships/image" Target="../media/image184.emf"/><Relationship Id="rId42" Type="http://schemas.openxmlformats.org/officeDocument/2006/relationships/image" Target="../media/image188.emf"/><Relationship Id="rId7" Type="http://schemas.openxmlformats.org/officeDocument/2006/relationships/oleObject" Target="../embeddings/oleObject164.bin"/><Relationship Id="rId2" Type="http://schemas.openxmlformats.org/officeDocument/2006/relationships/slideLayout" Target="../slideLayouts/slideLayout4.xml"/><Relationship Id="rId16" Type="http://schemas.openxmlformats.org/officeDocument/2006/relationships/image" Target="../media/image175.emf"/><Relationship Id="rId29" Type="http://schemas.openxmlformats.org/officeDocument/2006/relationships/oleObject" Target="../embeddings/oleObject175.bin"/><Relationship Id="rId1" Type="http://schemas.openxmlformats.org/officeDocument/2006/relationships/vmlDrawing" Target="../drawings/vmlDrawing15.vml"/><Relationship Id="rId6" Type="http://schemas.openxmlformats.org/officeDocument/2006/relationships/image" Target="../media/image170.emf"/><Relationship Id="rId11" Type="http://schemas.openxmlformats.org/officeDocument/2006/relationships/oleObject" Target="../embeddings/oleObject166.bin"/><Relationship Id="rId24" Type="http://schemas.openxmlformats.org/officeDocument/2006/relationships/image" Target="../media/image179.emf"/><Relationship Id="rId32" Type="http://schemas.openxmlformats.org/officeDocument/2006/relationships/image" Target="../media/image183.emf"/><Relationship Id="rId37" Type="http://schemas.openxmlformats.org/officeDocument/2006/relationships/oleObject" Target="../embeddings/oleObject179.bin"/><Relationship Id="rId40" Type="http://schemas.openxmlformats.org/officeDocument/2006/relationships/image" Target="../media/image187.emf"/><Relationship Id="rId45" Type="http://schemas.openxmlformats.org/officeDocument/2006/relationships/oleObject" Target="../embeddings/oleObject183.bin"/><Relationship Id="rId5" Type="http://schemas.openxmlformats.org/officeDocument/2006/relationships/oleObject" Target="../embeddings/oleObject163.bin"/><Relationship Id="rId15" Type="http://schemas.openxmlformats.org/officeDocument/2006/relationships/oleObject" Target="../embeddings/oleObject168.bin"/><Relationship Id="rId23" Type="http://schemas.openxmlformats.org/officeDocument/2006/relationships/oleObject" Target="../embeddings/oleObject172.bin"/><Relationship Id="rId28" Type="http://schemas.openxmlformats.org/officeDocument/2006/relationships/image" Target="../media/image181.emf"/><Relationship Id="rId36" Type="http://schemas.openxmlformats.org/officeDocument/2006/relationships/image" Target="../media/image185.emf"/><Relationship Id="rId10" Type="http://schemas.openxmlformats.org/officeDocument/2006/relationships/image" Target="../media/image172.emf"/><Relationship Id="rId19" Type="http://schemas.openxmlformats.org/officeDocument/2006/relationships/oleObject" Target="../embeddings/oleObject170.bin"/><Relationship Id="rId31" Type="http://schemas.openxmlformats.org/officeDocument/2006/relationships/oleObject" Target="../embeddings/oleObject176.bin"/><Relationship Id="rId44" Type="http://schemas.openxmlformats.org/officeDocument/2006/relationships/image" Target="../media/image189.emf"/><Relationship Id="rId4" Type="http://schemas.openxmlformats.org/officeDocument/2006/relationships/image" Target="../media/image169.wmf"/><Relationship Id="rId9" Type="http://schemas.openxmlformats.org/officeDocument/2006/relationships/oleObject" Target="../embeddings/oleObject165.bin"/><Relationship Id="rId14" Type="http://schemas.openxmlformats.org/officeDocument/2006/relationships/image" Target="../media/image174.emf"/><Relationship Id="rId22" Type="http://schemas.openxmlformats.org/officeDocument/2006/relationships/image" Target="../media/image178.emf"/><Relationship Id="rId27" Type="http://schemas.openxmlformats.org/officeDocument/2006/relationships/oleObject" Target="../embeddings/oleObject174.bin"/><Relationship Id="rId30" Type="http://schemas.openxmlformats.org/officeDocument/2006/relationships/image" Target="../media/image182.emf"/><Relationship Id="rId35" Type="http://schemas.openxmlformats.org/officeDocument/2006/relationships/oleObject" Target="../embeddings/oleObject178.bin"/><Relationship Id="rId43" Type="http://schemas.openxmlformats.org/officeDocument/2006/relationships/oleObject" Target="../embeddings/oleObject182.bin"/><Relationship Id="rId8" Type="http://schemas.openxmlformats.org/officeDocument/2006/relationships/image" Target="../media/image171.emf"/><Relationship Id="rId3" Type="http://schemas.openxmlformats.org/officeDocument/2006/relationships/oleObject" Target="../embeddings/oleObject162.bin"/><Relationship Id="rId12" Type="http://schemas.openxmlformats.org/officeDocument/2006/relationships/image" Target="../media/image173.emf"/><Relationship Id="rId17" Type="http://schemas.openxmlformats.org/officeDocument/2006/relationships/oleObject" Target="../embeddings/oleObject169.bin"/><Relationship Id="rId25" Type="http://schemas.openxmlformats.org/officeDocument/2006/relationships/oleObject" Target="../embeddings/oleObject173.bin"/><Relationship Id="rId33" Type="http://schemas.openxmlformats.org/officeDocument/2006/relationships/oleObject" Target="../embeddings/oleObject177.bin"/><Relationship Id="rId38" Type="http://schemas.openxmlformats.org/officeDocument/2006/relationships/image" Target="../media/image186.emf"/><Relationship Id="rId46" Type="http://schemas.openxmlformats.org/officeDocument/2006/relationships/image" Target="../media/image190.emf"/><Relationship Id="rId20" Type="http://schemas.openxmlformats.org/officeDocument/2006/relationships/image" Target="../media/image177.emf"/><Relationship Id="rId41" Type="http://schemas.openxmlformats.org/officeDocument/2006/relationships/oleObject" Target="../embeddings/oleObject181.bin"/></Relationships>
</file>

<file path=ppt/slides/_rels/slide32.xml.rels><?xml version="1.0" encoding="UTF-8" standalone="yes"?>
<Relationships xmlns="http://schemas.openxmlformats.org/package/2006/relationships"><Relationship Id="rId8" Type="http://schemas.openxmlformats.org/officeDocument/2006/relationships/image" Target="../media/image193.emf"/><Relationship Id="rId3" Type="http://schemas.openxmlformats.org/officeDocument/2006/relationships/oleObject" Target="../embeddings/oleObject184.bin"/><Relationship Id="rId7" Type="http://schemas.openxmlformats.org/officeDocument/2006/relationships/oleObject" Target="../embeddings/oleObject186.bin"/><Relationship Id="rId2" Type="http://schemas.openxmlformats.org/officeDocument/2006/relationships/slideLayout" Target="../slideLayouts/slideLayout4.xml"/><Relationship Id="rId1" Type="http://schemas.openxmlformats.org/officeDocument/2006/relationships/vmlDrawing" Target="../drawings/vmlDrawing16.vml"/><Relationship Id="rId6" Type="http://schemas.openxmlformats.org/officeDocument/2006/relationships/image" Target="../media/image192.wmf"/><Relationship Id="rId5" Type="http://schemas.openxmlformats.org/officeDocument/2006/relationships/oleObject" Target="../embeddings/oleObject185.bin"/><Relationship Id="rId4" Type="http://schemas.openxmlformats.org/officeDocument/2006/relationships/image" Target="../media/image191.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87.bin"/><Relationship Id="rId2" Type="http://schemas.openxmlformats.org/officeDocument/2006/relationships/slideLayout" Target="../slideLayouts/slideLayout14.xml"/><Relationship Id="rId1" Type="http://schemas.openxmlformats.org/officeDocument/2006/relationships/vmlDrawing" Target="../drawings/vmlDrawing17.vml"/><Relationship Id="rId4" Type="http://schemas.openxmlformats.org/officeDocument/2006/relationships/image" Target="../media/image194.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88.bin"/><Relationship Id="rId2" Type="http://schemas.openxmlformats.org/officeDocument/2006/relationships/slideLayout" Target="../slideLayouts/slideLayout4.xml"/><Relationship Id="rId1" Type="http://schemas.openxmlformats.org/officeDocument/2006/relationships/vmlDrawing" Target="../drawings/vmlDrawing18.vml"/><Relationship Id="rId6" Type="http://schemas.openxmlformats.org/officeDocument/2006/relationships/image" Target="../media/image196.emf"/><Relationship Id="rId5" Type="http://schemas.openxmlformats.org/officeDocument/2006/relationships/oleObject" Target="../embeddings/oleObject189.bin"/><Relationship Id="rId4" Type="http://schemas.openxmlformats.org/officeDocument/2006/relationships/image" Target="../media/image195.emf"/></Relationships>
</file>

<file path=ppt/slides/_rels/slide35.xml.rels><?xml version="1.0" encoding="UTF-8" standalone="yes"?>
<Relationships xmlns="http://schemas.openxmlformats.org/package/2006/relationships"><Relationship Id="rId8" Type="http://schemas.openxmlformats.org/officeDocument/2006/relationships/image" Target="../media/image199.emf"/><Relationship Id="rId13" Type="http://schemas.openxmlformats.org/officeDocument/2006/relationships/oleObject" Target="../embeddings/oleObject195.bin"/><Relationship Id="rId18" Type="http://schemas.openxmlformats.org/officeDocument/2006/relationships/image" Target="../media/image204.emf"/><Relationship Id="rId26" Type="http://schemas.openxmlformats.org/officeDocument/2006/relationships/image" Target="../media/image208.wmf"/><Relationship Id="rId3" Type="http://schemas.openxmlformats.org/officeDocument/2006/relationships/oleObject" Target="../embeddings/oleObject190.bin"/><Relationship Id="rId21" Type="http://schemas.openxmlformats.org/officeDocument/2006/relationships/oleObject" Target="../embeddings/oleObject199.bin"/><Relationship Id="rId7" Type="http://schemas.openxmlformats.org/officeDocument/2006/relationships/oleObject" Target="../embeddings/oleObject192.bin"/><Relationship Id="rId12" Type="http://schemas.openxmlformats.org/officeDocument/2006/relationships/image" Target="../media/image201.emf"/><Relationship Id="rId17" Type="http://schemas.openxmlformats.org/officeDocument/2006/relationships/oleObject" Target="../embeddings/oleObject197.bin"/><Relationship Id="rId25" Type="http://schemas.openxmlformats.org/officeDocument/2006/relationships/oleObject" Target="../embeddings/oleObject201.bin"/><Relationship Id="rId2" Type="http://schemas.openxmlformats.org/officeDocument/2006/relationships/slideLayout" Target="../slideLayouts/slideLayout12.xml"/><Relationship Id="rId16" Type="http://schemas.openxmlformats.org/officeDocument/2006/relationships/image" Target="../media/image203.emf"/><Relationship Id="rId20" Type="http://schemas.openxmlformats.org/officeDocument/2006/relationships/image" Target="../media/image205.emf"/><Relationship Id="rId1" Type="http://schemas.openxmlformats.org/officeDocument/2006/relationships/vmlDrawing" Target="../drawings/vmlDrawing19.vml"/><Relationship Id="rId6" Type="http://schemas.openxmlformats.org/officeDocument/2006/relationships/image" Target="../media/image198.emf"/><Relationship Id="rId11" Type="http://schemas.openxmlformats.org/officeDocument/2006/relationships/oleObject" Target="../embeddings/oleObject194.bin"/><Relationship Id="rId24" Type="http://schemas.openxmlformats.org/officeDocument/2006/relationships/image" Target="../media/image207.emf"/><Relationship Id="rId5" Type="http://schemas.openxmlformats.org/officeDocument/2006/relationships/oleObject" Target="../embeddings/oleObject191.bin"/><Relationship Id="rId15" Type="http://schemas.openxmlformats.org/officeDocument/2006/relationships/oleObject" Target="../embeddings/oleObject196.bin"/><Relationship Id="rId23" Type="http://schemas.openxmlformats.org/officeDocument/2006/relationships/oleObject" Target="../embeddings/oleObject200.bin"/><Relationship Id="rId10" Type="http://schemas.openxmlformats.org/officeDocument/2006/relationships/image" Target="../media/image200.emf"/><Relationship Id="rId19" Type="http://schemas.openxmlformats.org/officeDocument/2006/relationships/oleObject" Target="../embeddings/oleObject198.bin"/><Relationship Id="rId4" Type="http://schemas.openxmlformats.org/officeDocument/2006/relationships/image" Target="../media/image197.emf"/><Relationship Id="rId9" Type="http://schemas.openxmlformats.org/officeDocument/2006/relationships/oleObject" Target="../embeddings/oleObject193.bin"/><Relationship Id="rId14" Type="http://schemas.openxmlformats.org/officeDocument/2006/relationships/image" Target="../media/image202.emf"/><Relationship Id="rId22" Type="http://schemas.openxmlformats.org/officeDocument/2006/relationships/image" Target="../media/image206.emf"/></Relationships>
</file>

<file path=ppt/slides/_rels/slide36.xml.rels><?xml version="1.0" encoding="UTF-8" standalone="yes"?>
<Relationships xmlns="http://schemas.openxmlformats.org/package/2006/relationships"><Relationship Id="rId8" Type="http://schemas.openxmlformats.org/officeDocument/2006/relationships/image" Target="../media/image211.emf"/><Relationship Id="rId3" Type="http://schemas.openxmlformats.org/officeDocument/2006/relationships/oleObject" Target="../embeddings/oleObject202.bin"/><Relationship Id="rId7" Type="http://schemas.openxmlformats.org/officeDocument/2006/relationships/oleObject" Target="../embeddings/oleObject204.bin"/><Relationship Id="rId2" Type="http://schemas.openxmlformats.org/officeDocument/2006/relationships/slideLayout" Target="../slideLayouts/slideLayout14.xml"/><Relationship Id="rId1" Type="http://schemas.openxmlformats.org/officeDocument/2006/relationships/vmlDrawing" Target="../drawings/vmlDrawing20.vml"/><Relationship Id="rId6" Type="http://schemas.openxmlformats.org/officeDocument/2006/relationships/image" Target="../media/image210.emf"/><Relationship Id="rId5" Type="http://schemas.openxmlformats.org/officeDocument/2006/relationships/oleObject" Target="../embeddings/oleObject203.bin"/><Relationship Id="rId4" Type="http://schemas.openxmlformats.org/officeDocument/2006/relationships/image" Target="../media/image209.emf"/></Relationships>
</file>

<file path=ppt/slides/_rels/slide37.xml.rels><?xml version="1.0" encoding="UTF-8" standalone="yes"?>
<Relationships xmlns="http://schemas.openxmlformats.org/package/2006/relationships"><Relationship Id="rId8" Type="http://schemas.openxmlformats.org/officeDocument/2006/relationships/image" Target="../media/image214.emf"/><Relationship Id="rId3" Type="http://schemas.openxmlformats.org/officeDocument/2006/relationships/oleObject" Target="../embeddings/oleObject205.bin"/><Relationship Id="rId7" Type="http://schemas.openxmlformats.org/officeDocument/2006/relationships/oleObject" Target="../embeddings/oleObject207.bin"/><Relationship Id="rId2" Type="http://schemas.openxmlformats.org/officeDocument/2006/relationships/slideLayout" Target="../slideLayouts/slideLayout13.xml"/><Relationship Id="rId1" Type="http://schemas.openxmlformats.org/officeDocument/2006/relationships/vmlDrawing" Target="../drawings/vmlDrawing21.vml"/><Relationship Id="rId6" Type="http://schemas.openxmlformats.org/officeDocument/2006/relationships/image" Target="../media/image213.emf"/><Relationship Id="rId5" Type="http://schemas.openxmlformats.org/officeDocument/2006/relationships/oleObject" Target="../embeddings/oleObject206.bin"/><Relationship Id="rId10" Type="http://schemas.openxmlformats.org/officeDocument/2006/relationships/image" Target="../media/image215.emf"/><Relationship Id="rId4" Type="http://schemas.openxmlformats.org/officeDocument/2006/relationships/image" Target="../media/image212.emf"/><Relationship Id="rId9" Type="http://schemas.openxmlformats.org/officeDocument/2006/relationships/oleObject" Target="../embeddings/oleObject208.bin"/></Relationships>
</file>

<file path=ppt/slides/_rels/slide38.xml.rels><?xml version="1.0" encoding="UTF-8" standalone="yes"?>
<Relationships xmlns="http://schemas.openxmlformats.org/package/2006/relationships"><Relationship Id="rId13" Type="http://schemas.openxmlformats.org/officeDocument/2006/relationships/oleObject" Target="../embeddings/oleObject214.bin"/><Relationship Id="rId18" Type="http://schemas.openxmlformats.org/officeDocument/2006/relationships/image" Target="../media/image223.emf"/><Relationship Id="rId26" Type="http://schemas.openxmlformats.org/officeDocument/2006/relationships/image" Target="../media/image227.emf"/><Relationship Id="rId39" Type="http://schemas.openxmlformats.org/officeDocument/2006/relationships/oleObject" Target="../embeddings/oleObject227.bin"/><Relationship Id="rId21" Type="http://schemas.openxmlformats.org/officeDocument/2006/relationships/oleObject" Target="../embeddings/oleObject218.bin"/><Relationship Id="rId34" Type="http://schemas.openxmlformats.org/officeDocument/2006/relationships/image" Target="../media/image231.emf"/><Relationship Id="rId42" Type="http://schemas.openxmlformats.org/officeDocument/2006/relationships/image" Target="../media/image235.emf"/><Relationship Id="rId47" Type="http://schemas.openxmlformats.org/officeDocument/2006/relationships/oleObject" Target="../embeddings/oleObject231.bin"/><Relationship Id="rId50" Type="http://schemas.openxmlformats.org/officeDocument/2006/relationships/image" Target="../media/image239.emf"/><Relationship Id="rId7" Type="http://schemas.openxmlformats.org/officeDocument/2006/relationships/oleObject" Target="../embeddings/oleObject211.bin"/><Relationship Id="rId2" Type="http://schemas.openxmlformats.org/officeDocument/2006/relationships/slideLayout" Target="../slideLayouts/slideLayout12.xml"/><Relationship Id="rId16" Type="http://schemas.openxmlformats.org/officeDocument/2006/relationships/image" Target="../media/image222.emf"/><Relationship Id="rId29" Type="http://schemas.openxmlformats.org/officeDocument/2006/relationships/oleObject" Target="../embeddings/oleObject222.bin"/><Relationship Id="rId11" Type="http://schemas.openxmlformats.org/officeDocument/2006/relationships/oleObject" Target="../embeddings/oleObject213.bin"/><Relationship Id="rId24" Type="http://schemas.openxmlformats.org/officeDocument/2006/relationships/image" Target="../media/image226.emf"/><Relationship Id="rId32" Type="http://schemas.openxmlformats.org/officeDocument/2006/relationships/image" Target="../media/image230.emf"/><Relationship Id="rId37" Type="http://schemas.openxmlformats.org/officeDocument/2006/relationships/oleObject" Target="../embeddings/oleObject226.bin"/><Relationship Id="rId40" Type="http://schemas.openxmlformats.org/officeDocument/2006/relationships/image" Target="../media/image234.emf"/><Relationship Id="rId45" Type="http://schemas.openxmlformats.org/officeDocument/2006/relationships/oleObject" Target="../embeddings/oleObject230.bin"/><Relationship Id="rId53" Type="http://schemas.openxmlformats.org/officeDocument/2006/relationships/oleObject" Target="../embeddings/oleObject234.bin"/><Relationship Id="rId5" Type="http://schemas.openxmlformats.org/officeDocument/2006/relationships/oleObject" Target="../embeddings/oleObject210.bin"/><Relationship Id="rId10" Type="http://schemas.openxmlformats.org/officeDocument/2006/relationships/image" Target="../media/image219.emf"/><Relationship Id="rId19" Type="http://schemas.openxmlformats.org/officeDocument/2006/relationships/oleObject" Target="../embeddings/oleObject217.bin"/><Relationship Id="rId31" Type="http://schemas.openxmlformats.org/officeDocument/2006/relationships/oleObject" Target="../embeddings/oleObject223.bin"/><Relationship Id="rId44" Type="http://schemas.openxmlformats.org/officeDocument/2006/relationships/image" Target="../media/image236.emf"/><Relationship Id="rId52" Type="http://schemas.openxmlformats.org/officeDocument/2006/relationships/image" Target="../media/image240.wmf"/><Relationship Id="rId4" Type="http://schemas.openxmlformats.org/officeDocument/2006/relationships/image" Target="../media/image216.wmf"/><Relationship Id="rId9" Type="http://schemas.openxmlformats.org/officeDocument/2006/relationships/oleObject" Target="../embeddings/oleObject212.bin"/><Relationship Id="rId14" Type="http://schemas.openxmlformats.org/officeDocument/2006/relationships/image" Target="../media/image221.emf"/><Relationship Id="rId22" Type="http://schemas.openxmlformats.org/officeDocument/2006/relationships/image" Target="../media/image225.emf"/><Relationship Id="rId27" Type="http://schemas.openxmlformats.org/officeDocument/2006/relationships/oleObject" Target="../embeddings/oleObject221.bin"/><Relationship Id="rId30" Type="http://schemas.openxmlformats.org/officeDocument/2006/relationships/image" Target="../media/image229.emf"/><Relationship Id="rId35" Type="http://schemas.openxmlformats.org/officeDocument/2006/relationships/oleObject" Target="../embeddings/oleObject225.bin"/><Relationship Id="rId43" Type="http://schemas.openxmlformats.org/officeDocument/2006/relationships/oleObject" Target="../embeddings/oleObject229.bin"/><Relationship Id="rId48" Type="http://schemas.openxmlformats.org/officeDocument/2006/relationships/image" Target="../media/image238.emf"/><Relationship Id="rId8" Type="http://schemas.openxmlformats.org/officeDocument/2006/relationships/image" Target="../media/image218.emf"/><Relationship Id="rId51" Type="http://schemas.openxmlformats.org/officeDocument/2006/relationships/oleObject" Target="../embeddings/oleObject233.bin"/><Relationship Id="rId3" Type="http://schemas.openxmlformats.org/officeDocument/2006/relationships/oleObject" Target="../embeddings/oleObject209.bin"/><Relationship Id="rId12" Type="http://schemas.openxmlformats.org/officeDocument/2006/relationships/image" Target="../media/image220.emf"/><Relationship Id="rId17" Type="http://schemas.openxmlformats.org/officeDocument/2006/relationships/oleObject" Target="../embeddings/oleObject216.bin"/><Relationship Id="rId25" Type="http://schemas.openxmlformats.org/officeDocument/2006/relationships/oleObject" Target="../embeddings/oleObject220.bin"/><Relationship Id="rId33" Type="http://schemas.openxmlformats.org/officeDocument/2006/relationships/oleObject" Target="../embeddings/oleObject224.bin"/><Relationship Id="rId38" Type="http://schemas.openxmlformats.org/officeDocument/2006/relationships/image" Target="../media/image233.emf"/><Relationship Id="rId46" Type="http://schemas.openxmlformats.org/officeDocument/2006/relationships/image" Target="../media/image237.emf"/><Relationship Id="rId20" Type="http://schemas.openxmlformats.org/officeDocument/2006/relationships/image" Target="../media/image224.emf"/><Relationship Id="rId41" Type="http://schemas.openxmlformats.org/officeDocument/2006/relationships/oleObject" Target="../embeddings/oleObject228.bin"/><Relationship Id="rId54" Type="http://schemas.openxmlformats.org/officeDocument/2006/relationships/image" Target="../media/image241.emf"/><Relationship Id="rId1" Type="http://schemas.openxmlformats.org/officeDocument/2006/relationships/vmlDrawing" Target="../drawings/vmlDrawing22.vml"/><Relationship Id="rId6" Type="http://schemas.openxmlformats.org/officeDocument/2006/relationships/image" Target="../media/image217.emf"/><Relationship Id="rId15" Type="http://schemas.openxmlformats.org/officeDocument/2006/relationships/oleObject" Target="../embeddings/oleObject215.bin"/><Relationship Id="rId23" Type="http://schemas.openxmlformats.org/officeDocument/2006/relationships/oleObject" Target="../embeddings/oleObject219.bin"/><Relationship Id="rId28" Type="http://schemas.openxmlformats.org/officeDocument/2006/relationships/image" Target="../media/image228.emf"/><Relationship Id="rId36" Type="http://schemas.openxmlformats.org/officeDocument/2006/relationships/image" Target="../media/image232.emf"/><Relationship Id="rId49" Type="http://schemas.openxmlformats.org/officeDocument/2006/relationships/oleObject" Target="../embeddings/oleObject232.bin"/></Relationships>
</file>

<file path=ppt/slides/_rels/slide39.xml.rels><?xml version="1.0" encoding="UTF-8" standalone="yes"?>
<Relationships xmlns="http://schemas.openxmlformats.org/package/2006/relationships"><Relationship Id="rId13" Type="http://schemas.openxmlformats.org/officeDocument/2006/relationships/oleObject" Target="../embeddings/oleObject240.bin"/><Relationship Id="rId18" Type="http://schemas.openxmlformats.org/officeDocument/2006/relationships/image" Target="../media/image249.emf"/><Relationship Id="rId26" Type="http://schemas.openxmlformats.org/officeDocument/2006/relationships/image" Target="../media/image253.emf"/><Relationship Id="rId39" Type="http://schemas.openxmlformats.org/officeDocument/2006/relationships/oleObject" Target="../embeddings/oleObject253.bin"/><Relationship Id="rId21" Type="http://schemas.openxmlformats.org/officeDocument/2006/relationships/oleObject" Target="../embeddings/oleObject244.bin"/><Relationship Id="rId34" Type="http://schemas.openxmlformats.org/officeDocument/2006/relationships/image" Target="../media/image257.emf"/><Relationship Id="rId42" Type="http://schemas.openxmlformats.org/officeDocument/2006/relationships/image" Target="../media/image261.emf"/><Relationship Id="rId47" Type="http://schemas.openxmlformats.org/officeDocument/2006/relationships/oleObject" Target="../embeddings/oleObject257.bin"/><Relationship Id="rId7" Type="http://schemas.openxmlformats.org/officeDocument/2006/relationships/oleObject" Target="../embeddings/oleObject237.bin"/><Relationship Id="rId2" Type="http://schemas.openxmlformats.org/officeDocument/2006/relationships/slideLayout" Target="../slideLayouts/slideLayout12.xml"/><Relationship Id="rId16" Type="http://schemas.openxmlformats.org/officeDocument/2006/relationships/image" Target="../media/image248.emf"/><Relationship Id="rId29" Type="http://schemas.openxmlformats.org/officeDocument/2006/relationships/oleObject" Target="../embeddings/oleObject248.bin"/><Relationship Id="rId1" Type="http://schemas.openxmlformats.org/officeDocument/2006/relationships/vmlDrawing" Target="../drawings/vmlDrawing23.vml"/><Relationship Id="rId6" Type="http://schemas.openxmlformats.org/officeDocument/2006/relationships/image" Target="../media/image243.wmf"/><Relationship Id="rId11" Type="http://schemas.openxmlformats.org/officeDocument/2006/relationships/oleObject" Target="../embeddings/oleObject239.bin"/><Relationship Id="rId24" Type="http://schemas.openxmlformats.org/officeDocument/2006/relationships/image" Target="../media/image252.emf"/><Relationship Id="rId32" Type="http://schemas.openxmlformats.org/officeDocument/2006/relationships/image" Target="../media/image256.emf"/><Relationship Id="rId37" Type="http://schemas.openxmlformats.org/officeDocument/2006/relationships/oleObject" Target="../embeddings/oleObject252.bin"/><Relationship Id="rId40" Type="http://schemas.openxmlformats.org/officeDocument/2006/relationships/image" Target="../media/image260.emf"/><Relationship Id="rId45" Type="http://schemas.openxmlformats.org/officeDocument/2006/relationships/oleObject" Target="../embeddings/oleObject256.bin"/><Relationship Id="rId5" Type="http://schemas.openxmlformats.org/officeDocument/2006/relationships/oleObject" Target="../embeddings/oleObject236.bin"/><Relationship Id="rId15" Type="http://schemas.openxmlformats.org/officeDocument/2006/relationships/oleObject" Target="../embeddings/oleObject241.bin"/><Relationship Id="rId23" Type="http://schemas.openxmlformats.org/officeDocument/2006/relationships/oleObject" Target="../embeddings/oleObject245.bin"/><Relationship Id="rId28" Type="http://schemas.openxmlformats.org/officeDocument/2006/relationships/image" Target="../media/image254.emf"/><Relationship Id="rId36" Type="http://schemas.openxmlformats.org/officeDocument/2006/relationships/image" Target="../media/image258.emf"/><Relationship Id="rId10" Type="http://schemas.openxmlformats.org/officeDocument/2006/relationships/image" Target="../media/image245.emf"/><Relationship Id="rId19" Type="http://schemas.openxmlformats.org/officeDocument/2006/relationships/oleObject" Target="../embeddings/oleObject243.bin"/><Relationship Id="rId31" Type="http://schemas.openxmlformats.org/officeDocument/2006/relationships/oleObject" Target="../embeddings/oleObject249.bin"/><Relationship Id="rId44" Type="http://schemas.openxmlformats.org/officeDocument/2006/relationships/image" Target="../media/image262.emf"/><Relationship Id="rId4" Type="http://schemas.openxmlformats.org/officeDocument/2006/relationships/image" Target="../media/image242.emf"/><Relationship Id="rId9" Type="http://schemas.openxmlformats.org/officeDocument/2006/relationships/oleObject" Target="../embeddings/oleObject238.bin"/><Relationship Id="rId14" Type="http://schemas.openxmlformats.org/officeDocument/2006/relationships/image" Target="../media/image247.emf"/><Relationship Id="rId22" Type="http://schemas.openxmlformats.org/officeDocument/2006/relationships/image" Target="../media/image251.emf"/><Relationship Id="rId27" Type="http://schemas.openxmlformats.org/officeDocument/2006/relationships/oleObject" Target="../embeddings/oleObject247.bin"/><Relationship Id="rId30" Type="http://schemas.openxmlformats.org/officeDocument/2006/relationships/image" Target="../media/image255.emf"/><Relationship Id="rId35" Type="http://schemas.openxmlformats.org/officeDocument/2006/relationships/oleObject" Target="../embeddings/oleObject251.bin"/><Relationship Id="rId43" Type="http://schemas.openxmlformats.org/officeDocument/2006/relationships/oleObject" Target="../embeddings/oleObject255.bin"/><Relationship Id="rId48" Type="http://schemas.openxmlformats.org/officeDocument/2006/relationships/image" Target="../media/image264.emf"/><Relationship Id="rId8" Type="http://schemas.openxmlformats.org/officeDocument/2006/relationships/image" Target="../media/image244.emf"/><Relationship Id="rId3" Type="http://schemas.openxmlformats.org/officeDocument/2006/relationships/oleObject" Target="../embeddings/oleObject235.bin"/><Relationship Id="rId12" Type="http://schemas.openxmlformats.org/officeDocument/2006/relationships/image" Target="../media/image246.emf"/><Relationship Id="rId17" Type="http://schemas.openxmlformats.org/officeDocument/2006/relationships/oleObject" Target="../embeddings/oleObject242.bin"/><Relationship Id="rId25" Type="http://schemas.openxmlformats.org/officeDocument/2006/relationships/oleObject" Target="../embeddings/oleObject246.bin"/><Relationship Id="rId33" Type="http://schemas.openxmlformats.org/officeDocument/2006/relationships/oleObject" Target="../embeddings/oleObject250.bin"/><Relationship Id="rId38" Type="http://schemas.openxmlformats.org/officeDocument/2006/relationships/image" Target="../media/image259.emf"/><Relationship Id="rId46" Type="http://schemas.openxmlformats.org/officeDocument/2006/relationships/image" Target="../media/image263.emf"/><Relationship Id="rId20" Type="http://schemas.openxmlformats.org/officeDocument/2006/relationships/image" Target="../media/image250.emf"/><Relationship Id="rId41" Type="http://schemas.openxmlformats.org/officeDocument/2006/relationships/oleObject" Target="../embeddings/oleObject254.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58.bin"/><Relationship Id="rId2" Type="http://schemas.openxmlformats.org/officeDocument/2006/relationships/slideLayout" Target="../slideLayouts/slideLayout4.xml"/><Relationship Id="rId1" Type="http://schemas.openxmlformats.org/officeDocument/2006/relationships/vmlDrawing" Target="../drawings/vmlDrawing24.vml"/><Relationship Id="rId6" Type="http://schemas.openxmlformats.org/officeDocument/2006/relationships/image" Target="../media/image266.emf"/><Relationship Id="rId5" Type="http://schemas.openxmlformats.org/officeDocument/2006/relationships/oleObject" Target="../embeddings/oleObject259.bin"/><Relationship Id="rId4" Type="http://schemas.openxmlformats.org/officeDocument/2006/relationships/image" Target="../media/image265.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60.bin"/><Relationship Id="rId2" Type="http://schemas.openxmlformats.org/officeDocument/2006/relationships/slideLayout" Target="../slideLayouts/slideLayout12.xml"/><Relationship Id="rId1" Type="http://schemas.openxmlformats.org/officeDocument/2006/relationships/vmlDrawing" Target="../drawings/vmlDrawing25.vml"/><Relationship Id="rId4" Type="http://schemas.openxmlformats.org/officeDocument/2006/relationships/image" Target="../media/image267.emf"/></Relationships>
</file>

<file path=ppt/slides/_rels/slide42.xml.rels><?xml version="1.0" encoding="UTF-8" standalone="yes"?>
<Relationships xmlns="http://schemas.openxmlformats.org/package/2006/relationships"><Relationship Id="rId8" Type="http://schemas.openxmlformats.org/officeDocument/2006/relationships/image" Target="../media/image270.emf"/><Relationship Id="rId3" Type="http://schemas.openxmlformats.org/officeDocument/2006/relationships/oleObject" Target="../embeddings/oleObject261.bin"/><Relationship Id="rId7" Type="http://schemas.openxmlformats.org/officeDocument/2006/relationships/oleObject" Target="../embeddings/oleObject263.bin"/><Relationship Id="rId2" Type="http://schemas.openxmlformats.org/officeDocument/2006/relationships/slideLayout" Target="../slideLayouts/slideLayout14.xml"/><Relationship Id="rId1" Type="http://schemas.openxmlformats.org/officeDocument/2006/relationships/vmlDrawing" Target="../drawings/vmlDrawing26.vml"/><Relationship Id="rId6" Type="http://schemas.openxmlformats.org/officeDocument/2006/relationships/image" Target="../media/image269.emf"/><Relationship Id="rId5" Type="http://schemas.openxmlformats.org/officeDocument/2006/relationships/oleObject" Target="../embeddings/oleObject262.bin"/><Relationship Id="rId4" Type="http://schemas.openxmlformats.org/officeDocument/2006/relationships/image" Target="../media/image268.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64.bin"/><Relationship Id="rId2" Type="http://schemas.openxmlformats.org/officeDocument/2006/relationships/slideLayout" Target="../slideLayouts/slideLayout12.xml"/><Relationship Id="rId1" Type="http://schemas.openxmlformats.org/officeDocument/2006/relationships/vmlDrawing" Target="../drawings/vmlDrawing27.vml"/><Relationship Id="rId4" Type="http://schemas.openxmlformats.org/officeDocument/2006/relationships/image" Target="../media/image271.emf"/></Relationships>
</file>

<file path=ppt/slides/_rels/slide44.xml.rels><?xml version="1.0" encoding="UTF-8" standalone="yes"?>
<Relationships xmlns="http://schemas.openxmlformats.org/package/2006/relationships"><Relationship Id="rId13" Type="http://schemas.openxmlformats.org/officeDocument/2006/relationships/oleObject" Target="../embeddings/oleObject270.bin"/><Relationship Id="rId18" Type="http://schemas.openxmlformats.org/officeDocument/2006/relationships/image" Target="../media/image278.emf"/><Relationship Id="rId26" Type="http://schemas.openxmlformats.org/officeDocument/2006/relationships/image" Target="../media/image282.emf"/><Relationship Id="rId39" Type="http://schemas.openxmlformats.org/officeDocument/2006/relationships/oleObject" Target="../embeddings/oleObject283.bin"/><Relationship Id="rId21" Type="http://schemas.openxmlformats.org/officeDocument/2006/relationships/oleObject" Target="../embeddings/oleObject274.bin"/><Relationship Id="rId34" Type="http://schemas.openxmlformats.org/officeDocument/2006/relationships/image" Target="../media/image286.emf"/><Relationship Id="rId42" Type="http://schemas.openxmlformats.org/officeDocument/2006/relationships/image" Target="../media/image290.emf"/><Relationship Id="rId7" Type="http://schemas.openxmlformats.org/officeDocument/2006/relationships/oleObject" Target="../embeddings/oleObject267.bin"/><Relationship Id="rId2" Type="http://schemas.openxmlformats.org/officeDocument/2006/relationships/slideLayout" Target="../slideLayouts/slideLayout12.xml"/><Relationship Id="rId16" Type="http://schemas.openxmlformats.org/officeDocument/2006/relationships/image" Target="../media/image277.emf"/><Relationship Id="rId20" Type="http://schemas.openxmlformats.org/officeDocument/2006/relationships/image" Target="../media/image279.emf"/><Relationship Id="rId29" Type="http://schemas.openxmlformats.org/officeDocument/2006/relationships/oleObject" Target="../embeddings/oleObject278.bin"/><Relationship Id="rId41" Type="http://schemas.openxmlformats.org/officeDocument/2006/relationships/oleObject" Target="../embeddings/oleObject284.bin"/><Relationship Id="rId1" Type="http://schemas.openxmlformats.org/officeDocument/2006/relationships/vmlDrawing" Target="../drawings/vmlDrawing28.vml"/><Relationship Id="rId6" Type="http://schemas.openxmlformats.org/officeDocument/2006/relationships/image" Target="../media/image272.emf"/><Relationship Id="rId11" Type="http://schemas.openxmlformats.org/officeDocument/2006/relationships/oleObject" Target="../embeddings/oleObject269.bin"/><Relationship Id="rId24" Type="http://schemas.openxmlformats.org/officeDocument/2006/relationships/image" Target="../media/image281.emf"/><Relationship Id="rId32" Type="http://schemas.openxmlformats.org/officeDocument/2006/relationships/image" Target="../media/image285.emf"/><Relationship Id="rId37" Type="http://schemas.openxmlformats.org/officeDocument/2006/relationships/oleObject" Target="../embeddings/oleObject282.bin"/><Relationship Id="rId40" Type="http://schemas.openxmlformats.org/officeDocument/2006/relationships/image" Target="../media/image289.emf"/><Relationship Id="rId5" Type="http://schemas.openxmlformats.org/officeDocument/2006/relationships/oleObject" Target="../embeddings/oleObject266.bin"/><Relationship Id="rId15" Type="http://schemas.openxmlformats.org/officeDocument/2006/relationships/oleObject" Target="../embeddings/oleObject271.bin"/><Relationship Id="rId23" Type="http://schemas.openxmlformats.org/officeDocument/2006/relationships/oleObject" Target="../embeddings/oleObject275.bin"/><Relationship Id="rId28" Type="http://schemas.openxmlformats.org/officeDocument/2006/relationships/image" Target="../media/image283.emf"/><Relationship Id="rId36" Type="http://schemas.openxmlformats.org/officeDocument/2006/relationships/image" Target="../media/image287.emf"/><Relationship Id="rId10" Type="http://schemas.openxmlformats.org/officeDocument/2006/relationships/image" Target="../media/image274.emf"/><Relationship Id="rId19" Type="http://schemas.openxmlformats.org/officeDocument/2006/relationships/oleObject" Target="../embeddings/oleObject273.bin"/><Relationship Id="rId31" Type="http://schemas.openxmlformats.org/officeDocument/2006/relationships/oleObject" Target="../embeddings/oleObject279.bin"/><Relationship Id="rId4" Type="http://schemas.openxmlformats.org/officeDocument/2006/relationships/image" Target="../media/image243.wmf"/><Relationship Id="rId9" Type="http://schemas.openxmlformats.org/officeDocument/2006/relationships/oleObject" Target="../embeddings/oleObject268.bin"/><Relationship Id="rId14" Type="http://schemas.openxmlformats.org/officeDocument/2006/relationships/image" Target="../media/image276.emf"/><Relationship Id="rId22" Type="http://schemas.openxmlformats.org/officeDocument/2006/relationships/image" Target="../media/image280.emf"/><Relationship Id="rId27" Type="http://schemas.openxmlformats.org/officeDocument/2006/relationships/oleObject" Target="../embeddings/oleObject277.bin"/><Relationship Id="rId30" Type="http://schemas.openxmlformats.org/officeDocument/2006/relationships/image" Target="../media/image284.emf"/><Relationship Id="rId35" Type="http://schemas.openxmlformats.org/officeDocument/2006/relationships/oleObject" Target="../embeddings/oleObject281.bin"/><Relationship Id="rId8" Type="http://schemas.openxmlformats.org/officeDocument/2006/relationships/image" Target="../media/image273.emf"/><Relationship Id="rId3" Type="http://schemas.openxmlformats.org/officeDocument/2006/relationships/oleObject" Target="../embeddings/oleObject265.bin"/><Relationship Id="rId12" Type="http://schemas.openxmlformats.org/officeDocument/2006/relationships/image" Target="../media/image275.emf"/><Relationship Id="rId17" Type="http://schemas.openxmlformats.org/officeDocument/2006/relationships/oleObject" Target="../embeddings/oleObject272.bin"/><Relationship Id="rId25" Type="http://schemas.openxmlformats.org/officeDocument/2006/relationships/oleObject" Target="../embeddings/oleObject276.bin"/><Relationship Id="rId33" Type="http://schemas.openxmlformats.org/officeDocument/2006/relationships/oleObject" Target="../embeddings/oleObject280.bin"/><Relationship Id="rId38" Type="http://schemas.openxmlformats.org/officeDocument/2006/relationships/image" Target="../media/image288.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85.bin"/><Relationship Id="rId2" Type="http://schemas.openxmlformats.org/officeDocument/2006/relationships/slideLayout" Target="../slideLayouts/slideLayout12.xml"/><Relationship Id="rId1" Type="http://schemas.openxmlformats.org/officeDocument/2006/relationships/vmlDrawing" Target="../drawings/vmlDrawing29.vml"/><Relationship Id="rId4" Type="http://schemas.openxmlformats.org/officeDocument/2006/relationships/image" Target="../media/image291.emf"/></Relationships>
</file>

<file path=ppt/slides/_rels/slide46.xml.rels><?xml version="1.0" encoding="UTF-8" standalone="yes"?>
<Relationships xmlns="http://schemas.openxmlformats.org/package/2006/relationships"><Relationship Id="rId13" Type="http://schemas.openxmlformats.org/officeDocument/2006/relationships/oleObject" Target="../embeddings/oleObject291.bin"/><Relationship Id="rId18" Type="http://schemas.openxmlformats.org/officeDocument/2006/relationships/image" Target="../media/image299.emf"/><Relationship Id="rId26" Type="http://schemas.openxmlformats.org/officeDocument/2006/relationships/image" Target="../media/image303.emf"/><Relationship Id="rId21" Type="http://schemas.openxmlformats.org/officeDocument/2006/relationships/oleObject" Target="../embeddings/oleObject295.bin"/><Relationship Id="rId34" Type="http://schemas.openxmlformats.org/officeDocument/2006/relationships/image" Target="../media/image307.emf"/><Relationship Id="rId7" Type="http://schemas.openxmlformats.org/officeDocument/2006/relationships/oleObject" Target="../embeddings/oleObject288.bin"/><Relationship Id="rId12" Type="http://schemas.openxmlformats.org/officeDocument/2006/relationships/image" Target="../media/image296.emf"/><Relationship Id="rId17" Type="http://schemas.openxmlformats.org/officeDocument/2006/relationships/oleObject" Target="../embeddings/oleObject293.bin"/><Relationship Id="rId25" Type="http://schemas.openxmlformats.org/officeDocument/2006/relationships/oleObject" Target="../embeddings/oleObject297.bin"/><Relationship Id="rId33" Type="http://schemas.openxmlformats.org/officeDocument/2006/relationships/oleObject" Target="../embeddings/oleObject301.bin"/><Relationship Id="rId38" Type="http://schemas.openxmlformats.org/officeDocument/2006/relationships/image" Target="../media/image309.emf"/><Relationship Id="rId2" Type="http://schemas.openxmlformats.org/officeDocument/2006/relationships/slideLayout" Target="../slideLayouts/slideLayout12.xml"/><Relationship Id="rId16" Type="http://schemas.openxmlformats.org/officeDocument/2006/relationships/image" Target="../media/image298.emf"/><Relationship Id="rId20" Type="http://schemas.openxmlformats.org/officeDocument/2006/relationships/image" Target="../media/image300.emf"/><Relationship Id="rId29" Type="http://schemas.openxmlformats.org/officeDocument/2006/relationships/oleObject" Target="../embeddings/oleObject299.bin"/><Relationship Id="rId1" Type="http://schemas.openxmlformats.org/officeDocument/2006/relationships/vmlDrawing" Target="../drawings/vmlDrawing30.vml"/><Relationship Id="rId6" Type="http://schemas.openxmlformats.org/officeDocument/2006/relationships/image" Target="../media/image293.emf"/><Relationship Id="rId11" Type="http://schemas.openxmlformats.org/officeDocument/2006/relationships/oleObject" Target="../embeddings/oleObject290.bin"/><Relationship Id="rId24" Type="http://schemas.openxmlformats.org/officeDocument/2006/relationships/image" Target="../media/image302.emf"/><Relationship Id="rId32" Type="http://schemas.openxmlformats.org/officeDocument/2006/relationships/image" Target="../media/image306.emf"/><Relationship Id="rId37" Type="http://schemas.openxmlformats.org/officeDocument/2006/relationships/oleObject" Target="../embeddings/oleObject303.bin"/><Relationship Id="rId5" Type="http://schemas.openxmlformats.org/officeDocument/2006/relationships/oleObject" Target="../embeddings/oleObject287.bin"/><Relationship Id="rId15" Type="http://schemas.openxmlformats.org/officeDocument/2006/relationships/oleObject" Target="../embeddings/oleObject292.bin"/><Relationship Id="rId23" Type="http://schemas.openxmlformats.org/officeDocument/2006/relationships/oleObject" Target="../embeddings/oleObject296.bin"/><Relationship Id="rId28" Type="http://schemas.openxmlformats.org/officeDocument/2006/relationships/image" Target="../media/image304.emf"/><Relationship Id="rId36" Type="http://schemas.openxmlformats.org/officeDocument/2006/relationships/image" Target="../media/image308.emf"/><Relationship Id="rId10" Type="http://schemas.openxmlformats.org/officeDocument/2006/relationships/image" Target="../media/image295.emf"/><Relationship Id="rId19" Type="http://schemas.openxmlformats.org/officeDocument/2006/relationships/oleObject" Target="../embeddings/oleObject294.bin"/><Relationship Id="rId31" Type="http://schemas.openxmlformats.org/officeDocument/2006/relationships/oleObject" Target="../embeddings/oleObject300.bin"/><Relationship Id="rId4" Type="http://schemas.openxmlformats.org/officeDocument/2006/relationships/image" Target="../media/image292.emf"/><Relationship Id="rId9" Type="http://schemas.openxmlformats.org/officeDocument/2006/relationships/oleObject" Target="../embeddings/oleObject289.bin"/><Relationship Id="rId14" Type="http://schemas.openxmlformats.org/officeDocument/2006/relationships/image" Target="../media/image297.emf"/><Relationship Id="rId22" Type="http://schemas.openxmlformats.org/officeDocument/2006/relationships/image" Target="../media/image301.emf"/><Relationship Id="rId27" Type="http://schemas.openxmlformats.org/officeDocument/2006/relationships/oleObject" Target="../embeddings/oleObject298.bin"/><Relationship Id="rId30" Type="http://schemas.openxmlformats.org/officeDocument/2006/relationships/image" Target="../media/image305.emf"/><Relationship Id="rId35" Type="http://schemas.openxmlformats.org/officeDocument/2006/relationships/oleObject" Target="../embeddings/oleObject302.bin"/><Relationship Id="rId8" Type="http://schemas.openxmlformats.org/officeDocument/2006/relationships/image" Target="../media/image294.emf"/><Relationship Id="rId3" Type="http://schemas.openxmlformats.org/officeDocument/2006/relationships/oleObject" Target="../embeddings/oleObject286.bin"/></Relationships>
</file>

<file path=ppt/slides/_rels/slide47.xml.rels><?xml version="1.0" encoding="UTF-8" standalone="yes"?>
<Relationships xmlns="http://schemas.openxmlformats.org/package/2006/relationships"><Relationship Id="rId8" Type="http://schemas.openxmlformats.org/officeDocument/2006/relationships/image" Target="../media/image312.emf"/><Relationship Id="rId3" Type="http://schemas.openxmlformats.org/officeDocument/2006/relationships/oleObject" Target="../embeddings/oleObject304.bin"/><Relationship Id="rId7" Type="http://schemas.openxmlformats.org/officeDocument/2006/relationships/oleObject" Target="../embeddings/oleObject306.bin"/><Relationship Id="rId2" Type="http://schemas.openxmlformats.org/officeDocument/2006/relationships/slideLayout" Target="../slideLayouts/slideLayout14.xml"/><Relationship Id="rId1" Type="http://schemas.openxmlformats.org/officeDocument/2006/relationships/vmlDrawing" Target="../drawings/vmlDrawing31.vml"/><Relationship Id="rId6" Type="http://schemas.openxmlformats.org/officeDocument/2006/relationships/image" Target="../media/image311.emf"/><Relationship Id="rId5" Type="http://schemas.openxmlformats.org/officeDocument/2006/relationships/oleObject" Target="../embeddings/oleObject305.bin"/><Relationship Id="rId4" Type="http://schemas.openxmlformats.org/officeDocument/2006/relationships/image" Target="../media/image310.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3" Type="http://schemas.openxmlformats.org/officeDocument/2006/relationships/oleObject" Target="../embeddings/oleObject312.bin"/><Relationship Id="rId18" Type="http://schemas.openxmlformats.org/officeDocument/2006/relationships/image" Target="../media/image320.wmf"/><Relationship Id="rId26" Type="http://schemas.openxmlformats.org/officeDocument/2006/relationships/image" Target="../media/image324.emf"/><Relationship Id="rId39" Type="http://schemas.openxmlformats.org/officeDocument/2006/relationships/oleObject" Target="../embeddings/oleObject325.bin"/><Relationship Id="rId21" Type="http://schemas.openxmlformats.org/officeDocument/2006/relationships/oleObject" Target="../embeddings/oleObject316.bin"/><Relationship Id="rId34" Type="http://schemas.openxmlformats.org/officeDocument/2006/relationships/image" Target="../media/image328.emf"/><Relationship Id="rId42" Type="http://schemas.openxmlformats.org/officeDocument/2006/relationships/image" Target="../media/image331.emf"/><Relationship Id="rId47" Type="http://schemas.openxmlformats.org/officeDocument/2006/relationships/oleObject" Target="../embeddings/oleObject330.bin"/><Relationship Id="rId50" Type="http://schemas.openxmlformats.org/officeDocument/2006/relationships/image" Target="../media/image335.emf"/><Relationship Id="rId55" Type="http://schemas.openxmlformats.org/officeDocument/2006/relationships/oleObject" Target="../embeddings/oleObject334.bin"/><Relationship Id="rId7" Type="http://schemas.openxmlformats.org/officeDocument/2006/relationships/oleObject" Target="../embeddings/oleObject309.bin"/><Relationship Id="rId2" Type="http://schemas.openxmlformats.org/officeDocument/2006/relationships/slideLayout" Target="../slideLayouts/slideLayout12.xml"/><Relationship Id="rId16" Type="http://schemas.openxmlformats.org/officeDocument/2006/relationships/image" Target="../media/image319.wmf"/><Relationship Id="rId29" Type="http://schemas.openxmlformats.org/officeDocument/2006/relationships/oleObject" Target="../embeddings/oleObject320.bin"/><Relationship Id="rId11" Type="http://schemas.openxmlformats.org/officeDocument/2006/relationships/oleObject" Target="../embeddings/oleObject311.bin"/><Relationship Id="rId24" Type="http://schemas.openxmlformats.org/officeDocument/2006/relationships/image" Target="../media/image323.emf"/><Relationship Id="rId32" Type="http://schemas.openxmlformats.org/officeDocument/2006/relationships/image" Target="../media/image327.emf"/><Relationship Id="rId37" Type="http://schemas.openxmlformats.org/officeDocument/2006/relationships/oleObject" Target="../embeddings/oleObject324.bin"/><Relationship Id="rId40" Type="http://schemas.openxmlformats.org/officeDocument/2006/relationships/oleObject" Target="../embeddings/oleObject326.bin"/><Relationship Id="rId45" Type="http://schemas.openxmlformats.org/officeDocument/2006/relationships/oleObject" Target="../embeddings/oleObject329.bin"/><Relationship Id="rId53" Type="http://schemas.openxmlformats.org/officeDocument/2006/relationships/oleObject" Target="../embeddings/oleObject333.bin"/><Relationship Id="rId5" Type="http://schemas.openxmlformats.org/officeDocument/2006/relationships/oleObject" Target="../embeddings/oleObject308.bin"/><Relationship Id="rId10" Type="http://schemas.openxmlformats.org/officeDocument/2006/relationships/image" Target="../media/image316.emf"/><Relationship Id="rId19" Type="http://schemas.openxmlformats.org/officeDocument/2006/relationships/oleObject" Target="../embeddings/oleObject315.bin"/><Relationship Id="rId31" Type="http://schemas.openxmlformats.org/officeDocument/2006/relationships/oleObject" Target="../embeddings/oleObject321.bin"/><Relationship Id="rId44" Type="http://schemas.openxmlformats.org/officeDocument/2006/relationships/image" Target="../media/image332.emf"/><Relationship Id="rId52" Type="http://schemas.openxmlformats.org/officeDocument/2006/relationships/image" Target="../media/image336.emf"/><Relationship Id="rId4" Type="http://schemas.openxmlformats.org/officeDocument/2006/relationships/image" Target="../media/image313.emf"/><Relationship Id="rId9" Type="http://schemas.openxmlformats.org/officeDocument/2006/relationships/oleObject" Target="../embeddings/oleObject310.bin"/><Relationship Id="rId14" Type="http://schemas.openxmlformats.org/officeDocument/2006/relationships/image" Target="../media/image318.emf"/><Relationship Id="rId22" Type="http://schemas.openxmlformats.org/officeDocument/2006/relationships/image" Target="../media/image322.emf"/><Relationship Id="rId27" Type="http://schemas.openxmlformats.org/officeDocument/2006/relationships/oleObject" Target="../embeddings/oleObject319.bin"/><Relationship Id="rId30" Type="http://schemas.openxmlformats.org/officeDocument/2006/relationships/image" Target="../media/image326.emf"/><Relationship Id="rId35" Type="http://schemas.openxmlformats.org/officeDocument/2006/relationships/oleObject" Target="../embeddings/oleObject323.bin"/><Relationship Id="rId43" Type="http://schemas.openxmlformats.org/officeDocument/2006/relationships/oleObject" Target="../embeddings/oleObject328.bin"/><Relationship Id="rId48" Type="http://schemas.openxmlformats.org/officeDocument/2006/relationships/image" Target="../media/image334.emf"/><Relationship Id="rId56" Type="http://schemas.openxmlformats.org/officeDocument/2006/relationships/image" Target="../media/image338.emf"/><Relationship Id="rId8" Type="http://schemas.openxmlformats.org/officeDocument/2006/relationships/image" Target="../media/image315.emf"/><Relationship Id="rId51" Type="http://schemas.openxmlformats.org/officeDocument/2006/relationships/oleObject" Target="../embeddings/oleObject332.bin"/><Relationship Id="rId3" Type="http://schemas.openxmlformats.org/officeDocument/2006/relationships/oleObject" Target="../embeddings/oleObject307.bin"/><Relationship Id="rId12" Type="http://schemas.openxmlformats.org/officeDocument/2006/relationships/image" Target="../media/image317.emf"/><Relationship Id="rId17" Type="http://schemas.openxmlformats.org/officeDocument/2006/relationships/oleObject" Target="../embeddings/oleObject314.bin"/><Relationship Id="rId25" Type="http://schemas.openxmlformats.org/officeDocument/2006/relationships/oleObject" Target="../embeddings/oleObject318.bin"/><Relationship Id="rId33" Type="http://schemas.openxmlformats.org/officeDocument/2006/relationships/oleObject" Target="../embeddings/oleObject322.bin"/><Relationship Id="rId38" Type="http://schemas.openxmlformats.org/officeDocument/2006/relationships/image" Target="../media/image330.emf"/><Relationship Id="rId46" Type="http://schemas.openxmlformats.org/officeDocument/2006/relationships/image" Target="../media/image333.emf"/><Relationship Id="rId20" Type="http://schemas.openxmlformats.org/officeDocument/2006/relationships/image" Target="../media/image321.wmf"/><Relationship Id="rId41" Type="http://schemas.openxmlformats.org/officeDocument/2006/relationships/oleObject" Target="../embeddings/oleObject327.bin"/><Relationship Id="rId54" Type="http://schemas.openxmlformats.org/officeDocument/2006/relationships/image" Target="../media/image337.emf"/><Relationship Id="rId1" Type="http://schemas.openxmlformats.org/officeDocument/2006/relationships/vmlDrawing" Target="../drawings/vmlDrawing32.vml"/><Relationship Id="rId6" Type="http://schemas.openxmlformats.org/officeDocument/2006/relationships/image" Target="../media/image314.emf"/><Relationship Id="rId15" Type="http://schemas.openxmlformats.org/officeDocument/2006/relationships/oleObject" Target="../embeddings/oleObject313.bin"/><Relationship Id="rId23" Type="http://schemas.openxmlformats.org/officeDocument/2006/relationships/oleObject" Target="../embeddings/oleObject317.bin"/><Relationship Id="rId28" Type="http://schemas.openxmlformats.org/officeDocument/2006/relationships/image" Target="../media/image325.emf"/><Relationship Id="rId36" Type="http://schemas.openxmlformats.org/officeDocument/2006/relationships/image" Target="../media/image329.emf"/><Relationship Id="rId49" Type="http://schemas.openxmlformats.org/officeDocument/2006/relationships/oleObject" Target="../embeddings/oleObject331.bin"/></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35.bin"/><Relationship Id="rId2" Type="http://schemas.openxmlformats.org/officeDocument/2006/relationships/slideLayout" Target="../slideLayouts/slideLayout12.xml"/><Relationship Id="rId1" Type="http://schemas.openxmlformats.org/officeDocument/2006/relationships/vmlDrawing" Target="../drawings/vmlDrawing33.vml"/><Relationship Id="rId4" Type="http://schemas.openxmlformats.org/officeDocument/2006/relationships/image" Target="../media/image339.emf"/></Relationships>
</file>

<file path=ppt/slides/_rels/slide51.xml.rels><?xml version="1.0" encoding="UTF-8" standalone="yes"?>
<Relationships xmlns="http://schemas.openxmlformats.org/package/2006/relationships"><Relationship Id="rId13" Type="http://schemas.openxmlformats.org/officeDocument/2006/relationships/oleObject" Target="../embeddings/oleObject341.bin"/><Relationship Id="rId18" Type="http://schemas.openxmlformats.org/officeDocument/2006/relationships/image" Target="../media/image346.emf"/><Relationship Id="rId26" Type="http://schemas.openxmlformats.org/officeDocument/2006/relationships/image" Target="../media/image350.emf"/><Relationship Id="rId21" Type="http://schemas.openxmlformats.org/officeDocument/2006/relationships/oleObject" Target="../embeddings/oleObject345.bin"/><Relationship Id="rId34" Type="http://schemas.openxmlformats.org/officeDocument/2006/relationships/image" Target="../media/image354.emf"/><Relationship Id="rId7" Type="http://schemas.openxmlformats.org/officeDocument/2006/relationships/oleObject" Target="../embeddings/oleObject338.bin"/><Relationship Id="rId12" Type="http://schemas.openxmlformats.org/officeDocument/2006/relationships/image" Target="../media/image343.emf"/><Relationship Id="rId17" Type="http://schemas.openxmlformats.org/officeDocument/2006/relationships/oleObject" Target="../embeddings/oleObject343.bin"/><Relationship Id="rId25" Type="http://schemas.openxmlformats.org/officeDocument/2006/relationships/oleObject" Target="../embeddings/oleObject347.bin"/><Relationship Id="rId33" Type="http://schemas.openxmlformats.org/officeDocument/2006/relationships/oleObject" Target="../embeddings/oleObject351.bin"/><Relationship Id="rId38" Type="http://schemas.openxmlformats.org/officeDocument/2006/relationships/image" Target="../media/image356.emf"/><Relationship Id="rId2" Type="http://schemas.openxmlformats.org/officeDocument/2006/relationships/slideLayout" Target="../slideLayouts/slideLayout4.xml"/><Relationship Id="rId16" Type="http://schemas.openxmlformats.org/officeDocument/2006/relationships/image" Target="../media/image345.emf"/><Relationship Id="rId20" Type="http://schemas.openxmlformats.org/officeDocument/2006/relationships/image" Target="../media/image347.emf"/><Relationship Id="rId29" Type="http://schemas.openxmlformats.org/officeDocument/2006/relationships/oleObject" Target="../embeddings/oleObject349.bin"/><Relationship Id="rId1" Type="http://schemas.openxmlformats.org/officeDocument/2006/relationships/vmlDrawing" Target="../drawings/vmlDrawing34.vml"/><Relationship Id="rId6" Type="http://schemas.openxmlformats.org/officeDocument/2006/relationships/image" Target="../media/image340.emf"/><Relationship Id="rId11" Type="http://schemas.openxmlformats.org/officeDocument/2006/relationships/oleObject" Target="../embeddings/oleObject340.bin"/><Relationship Id="rId24" Type="http://schemas.openxmlformats.org/officeDocument/2006/relationships/image" Target="../media/image349.emf"/><Relationship Id="rId32" Type="http://schemas.openxmlformats.org/officeDocument/2006/relationships/image" Target="../media/image353.emf"/><Relationship Id="rId37" Type="http://schemas.openxmlformats.org/officeDocument/2006/relationships/oleObject" Target="../embeddings/oleObject353.bin"/><Relationship Id="rId5" Type="http://schemas.openxmlformats.org/officeDocument/2006/relationships/oleObject" Target="../embeddings/oleObject337.bin"/><Relationship Id="rId15" Type="http://schemas.openxmlformats.org/officeDocument/2006/relationships/oleObject" Target="../embeddings/oleObject342.bin"/><Relationship Id="rId23" Type="http://schemas.openxmlformats.org/officeDocument/2006/relationships/oleObject" Target="../embeddings/oleObject346.bin"/><Relationship Id="rId28" Type="http://schemas.openxmlformats.org/officeDocument/2006/relationships/image" Target="../media/image351.emf"/><Relationship Id="rId36" Type="http://schemas.openxmlformats.org/officeDocument/2006/relationships/image" Target="../media/image355.emf"/><Relationship Id="rId10" Type="http://schemas.openxmlformats.org/officeDocument/2006/relationships/image" Target="../media/image342.emf"/><Relationship Id="rId19" Type="http://schemas.openxmlformats.org/officeDocument/2006/relationships/oleObject" Target="../embeddings/oleObject344.bin"/><Relationship Id="rId31" Type="http://schemas.openxmlformats.org/officeDocument/2006/relationships/oleObject" Target="../embeddings/oleObject350.bin"/><Relationship Id="rId4" Type="http://schemas.openxmlformats.org/officeDocument/2006/relationships/image" Target="../media/image243.wmf"/><Relationship Id="rId9" Type="http://schemas.openxmlformats.org/officeDocument/2006/relationships/oleObject" Target="../embeddings/oleObject339.bin"/><Relationship Id="rId14" Type="http://schemas.openxmlformats.org/officeDocument/2006/relationships/image" Target="../media/image344.emf"/><Relationship Id="rId22" Type="http://schemas.openxmlformats.org/officeDocument/2006/relationships/image" Target="../media/image348.emf"/><Relationship Id="rId27" Type="http://schemas.openxmlformats.org/officeDocument/2006/relationships/oleObject" Target="../embeddings/oleObject348.bin"/><Relationship Id="rId30" Type="http://schemas.openxmlformats.org/officeDocument/2006/relationships/image" Target="../media/image352.emf"/><Relationship Id="rId35" Type="http://schemas.openxmlformats.org/officeDocument/2006/relationships/oleObject" Target="../embeddings/oleObject352.bin"/><Relationship Id="rId8" Type="http://schemas.openxmlformats.org/officeDocument/2006/relationships/image" Target="../media/image341.emf"/><Relationship Id="rId3" Type="http://schemas.openxmlformats.org/officeDocument/2006/relationships/oleObject" Target="../embeddings/oleObject336.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54.bin"/><Relationship Id="rId2" Type="http://schemas.openxmlformats.org/officeDocument/2006/relationships/slideLayout" Target="../slideLayouts/slideLayout12.xml"/><Relationship Id="rId1" Type="http://schemas.openxmlformats.org/officeDocument/2006/relationships/vmlDrawing" Target="../drawings/vmlDrawing35.vml"/><Relationship Id="rId4" Type="http://schemas.openxmlformats.org/officeDocument/2006/relationships/image" Target="../media/image357.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55.bin"/><Relationship Id="rId2" Type="http://schemas.openxmlformats.org/officeDocument/2006/relationships/slideLayout" Target="../slideLayouts/slideLayout12.xml"/><Relationship Id="rId1" Type="http://schemas.openxmlformats.org/officeDocument/2006/relationships/vmlDrawing" Target="../drawings/vmlDrawing36.vml"/><Relationship Id="rId4" Type="http://schemas.openxmlformats.org/officeDocument/2006/relationships/image" Target="../media/image358.emf"/></Relationships>
</file>

<file path=ppt/slides/_rels/slide54.xml.rels><?xml version="1.0" encoding="UTF-8" standalone="yes"?>
<Relationships xmlns="http://schemas.openxmlformats.org/package/2006/relationships"><Relationship Id="rId8" Type="http://schemas.openxmlformats.org/officeDocument/2006/relationships/image" Target="../media/image361.emf"/><Relationship Id="rId13" Type="http://schemas.openxmlformats.org/officeDocument/2006/relationships/oleObject" Target="../embeddings/oleObject361.bin"/><Relationship Id="rId3" Type="http://schemas.openxmlformats.org/officeDocument/2006/relationships/oleObject" Target="../embeddings/oleObject356.bin"/><Relationship Id="rId7" Type="http://schemas.openxmlformats.org/officeDocument/2006/relationships/oleObject" Target="../embeddings/oleObject358.bin"/><Relationship Id="rId12" Type="http://schemas.openxmlformats.org/officeDocument/2006/relationships/image" Target="../media/image363.emf"/><Relationship Id="rId2" Type="http://schemas.openxmlformats.org/officeDocument/2006/relationships/slideLayout" Target="../slideLayouts/slideLayout13.xml"/><Relationship Id="rId1" Type="http://schemas.openxmlformats.org/officeDocument/2006/relationships/vmlDrawing" Target="../drawings/vmlDrawing37.vml"/><Relationship Id="rId6" Type="http://schemas.openxmlformats.org/officeDocument/2006/relationships/image" Target="../media/image360.emf"/><Relationship Id="rId11" Type="http://schemas.openxmlformats.org/officeDocument/2006/relationships/oleObject" Target="../embeddings/oleObject360.bin"/><Relationship Id="rId5" Type="http://schemas.openxmlformats.org/officeDocument/2006/relationships/oleObject" Target="../embeddings/oleObject357.bin"/><Relationship Id="rId10" Type="http://schemas.openxmlformats.org/officeDocument/2006/relationships/image" Target="../media/image362.emf"/><Relationship Id="rId4" Type="http://schemas.openxmlformats.org/officeDocument/2006/relationships/image" Target="../media/image359.emf"/><Relationship Id="rId9" Type="http://schemas.openxmlformats.org/officeDocument/2006/relationships/oleObject" Target="../embeddings/oleObject359.bin"/><Relationship Id="rId14" Type="http://schemas.openxmlformats.org/officeDocument/2006/relationships/image" Target="../media/image364.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62.bin"/><Relationship Id="rId2" Type="http://schemas.openxmlformats.org/officeDocument/2006/relationships/slideLayout" Target="../slideLayouts/slideLayout4.xml"/><Relationship Id="rId1" Type="http://schemas.openxmlformats.org/officeDocument/2006/relationships/vmlDrawing" Target="../drawings/vmlDrawing38.vml"/><Relationship Id="rId6" Type="http://schemas.openxmlformats.org/officeDocument/2006/relationships/image" Target="../media/image366.emf"/><Relationship Id="rId5" Type="http://schemas.openxmlformats.org/officeDocument/2006/relationships/oleObject" Target="../embeddings/oleObject363.bin"/><Relationship Id="rId4" Type="http://schemas.openxmlformats.org/officeDocument/2006/relationships/image" Target="../media/image365.emf"/></Relationships>
</file>

<file path=ppt/slides/_rels/slide56.xml.rels><?xml version="1.0" encoding="UTF-8" standalone="yes"?>
<Relationships xmlns="http://schemas.openxmlformats.org/package/2006/relationships"><Relationship Id="rId8" Type="http://schemas.openxmlformats.org/officeDocument/2006/relationships/image" Target="../media/image369.emf"/><Relationship Id="rId3" Type="http://schemas.openxmlformats.org/officeDocument/2006/relationships/oleObject" Target="../embeddings/oleObject364.bin"/><Relationship Id="rId7" Type="http://schemas.openxmlformats.org/officeDocument/2006/relationships/oleObject" Target="../embeddings/oleObject366.bin"/><Relationship Id="rId2" Type="http://schemas.openxmlformats.org/officeDocument/2006/relationships/slideLayout" Target="../slideLayouts/slideLayout14.xml"/><Relationship Id="rId1" Type="http://schemas.openxmlformats.org/officeDocument/2006/relationships/vmlDrawing" Target="../drawings/vmlDrawing39.vml"/><Relationship Id="rId6" Type="http://schemas.openxmlformats.org/officeDocument/2006/relationships/image" Target="../media/image368.emf"/><Relationship Id="rId5" Type="http://schemas.openxmlformats.org/officeDocument/2006/relationships/oleObject" Target="../embeddings/oleObject365.bin"/><Relationship Id="rId4" Type="http://schemas.openxmlformats.org/officeDocument/2006/relationships/image" Target="../media/image367.emf"/></Relationships>
</file>

<file path=ppt/slides/_rels/slide57.xml.rels><?xml version="1.0" encoding="UTF-8" standalone="yes"?>
<Relationships xmlns="http://schemas.openxmlformats.org/package/2006/relationships"><Relationship Id="rId8" Type="http://schemas.openxmlformats.org/officeDocument/2006/relationships/image" Target="../media/image372.emf"/><Relationship Id="rId13" Type="http://schemas.openxmlformats.org/officeDocument/2006/relationships/oleObject" Target="../embeddings/oleObject372.bin"/><Relationship Id="rId18" Type="http://schemas.openxmlformats.org/officeDocument/2006/relationships/image" Target="../media/image377.emf"/><Relationship Id="rId3" Type="http://schemas.openxmlformats.org/officeDocument/2006/relationships/oleObject" Target="../embeddings/oleObject367.bin"/><Relationship Id="rId21" Type="http://schemas.openxmlformats.org/officeDocument/2006/relationships/oleObject" Target="../embeddings/oleObject376.bin"/><Relationship Id="rId7" Type="http://schemas.openxmlformats.org/officeDocument/2006/relationships/oleObject" Target="../embeddings/oleObject369.bin"/><Relationship Id="rId12" Type="http://schemas.openxmlformats.org/officeDocument/2006/relationships/image" Target="../media/image374.emf"/><Relationship Id="rId17" Type="http://schemas.openxmlformats.org/officeDocument/2006/relationships/oleObject" Target="../embeddings/oleObject374.bin"/><Relationship Id="rId2" Type="http://schemas.openxmlformats.org/officeDocument/2006/relationships/slideLayout" Target="../slideLayouts/slideLayout14.xml"/><Relationship Id="rId16" Type="http://schemas.openxmlformats.org/officeDocument/2006/relationships/image" Target="../media/image376.emf"/><Relationship Id="rId20" Type="http://schemas.openxmlformats.org/officeDocument/2006/relationships/image" Target="../media/image378.emf"/><Relationship Id="rId1" Type="http://schemas.openxmlformats.org/officeDocument/2006/relationships/vmlDrawing" Target="../drawings/vmlDrawing40.vml"/><Relationship Id="rId6" Type="http://schemas.openxmlformats.org/officeDocument/2006/relationships/image" Target="../media/image371.emf"/><Relationship Id="rId11" Type="http://schemas.openxmlformats.org/officeDocument/2006/relationships/oleObject" Target="../embeddings/oleObject371.bin"/><Relationship Id="rId24" Type="http://schemas.openxmlformats.org/officeDocument/2006/relationships/image" Target="../media/image380.emf"/><Relationship Id="rId5" Type="http://schemas.openxmlformats.org/officeDocument/2006/relationships/oleObject" Target="../embeddings/oleObject368.bin"/><Relationship Id="rId15" Type="http://schemas.openxmlformats.org/officeDocument/2006/relationships/oleObject" Target="../embeddings/oleObject373.bin"/><Relationship Id="rId23" Type="http://schemas.openxmlformats.org/officeDocument/2006/relationships/oleObject" Target="../embeddings/oleObject377.bin"/><Relationship Id="rId10" Type="http://schemas.openxmlformats.org/officeDocument/2006/relationships/image" Target="../media/image373.emf"/><Relationship Id="rId19" Type="http://schemas.openxmlformats.org/officeDocument/2006/relationships/oleObject" Target="../embeddings/oleObject375.bin"/><Relationship Id="rId4" Type="http://schemas.openxmlformats.org/officeDocument/2006/relationships/image" Target="../media/image370.emf"/><Relationship Id="rId9" Type="http://schemas.openxmlformats.org/officeDocument/2006/relationships/oleObject" Target="../embeddings/oleObject370.bin"/><Relationship Id="rId14" Type="http://schemas.openxmlformats.org/officeDocument/2006/relationships/image" Target="../media/image375.emf"/><Relationship Id="rId22" Type="http://schemas.openxmlformats.org/officeDocument/2006/relationships/image" Target="../media/image379.emf"/></Relationships>
</file>

<file path=ppt/slides/_rels/slide58.xml.rels><?xml version="1.0" encoding="UTF-8" standalone="yes"?>
<Relationships xmlns="http://schemas.openxmlformats.org/package/2006/relationships"><Relationship Id="rId8" Type="http://schemas.openxmlformats.org/officeDocument/2006/relationships/image" Target="../media/image383.emf"/><Relationship Id="rId13" Type="http://schemas.openxmlformats.org/officeDocument/2006/relationships/oleObject" Target="../embeddings/oleObject383.bin"/><Relationship Id="rId18" Type="http://schemas.openxmlformats.org/officeDocument/2006/relationships/image" Target="../media/image388.emf"/><Relationship Id="rId26" Type="http://schemas.openxmlformats.org/officeDocument/2006/relationships/image" Target="../media/image392.emf"/><Relationship Id="rId3" Type="http://schemas.openxmlformats.org/officeDocument/2006/relationships/oleObject" Target="../embeddings/oleObject378.bin"/><Relationship Id="rId21" Type="http://schemas.openxmlformats.org/officeDocument/2006/relationships/oleObject" Target="../embeddings/oleObject387.bin"/><Relationship Id="rId7" Type="http://schemas.openxmlformats.org/officeDocument/2006/relationships/oleObject" Target="../embeddings/oleObject380.bin"/><Relationship Id="rId12" Type="http://schemas.openxmlformats.org/officeDocument/2006/relationships/image" Target="../media/image385.emf"/><Relationship Id="rId17" Type="http://schemas.openxmlformats.org/officeDocument/2006/relationships/oleObject" Target="../embeddings/oleObject385.bin"/><Relationship Id="rId25" Type="http://schemas.openxmlformats.org/officeDocument/2006/relationships/oleObject" Target="../embeddings/oleObject389.bin"/><Relationship Id="rId2" Type="http://schemas.openxmlformats.org/officeDocument/2006/relationships/slideLayout" Target="../slideLayouts/slideLayout4.xml"/><Relationship Id="rId16" Type="http://schemas.openxmlformats.org/officeDocument/2006/relationships/image" Target="../media/image387.emf"/><Relationship Id="rId20" Type="http://schemas.openxmlformats.org/officeDocument/2006/relationships/image" Target="../media/image389.emf"/><Relationship Id="rId29" Type="http://schemas.openxmlformats.org/officeDocument/2006/relationships/oleObject" Target="../embeddings/oleObject391.bin"/><Relationship Id="rId1" Type="http://schemas.openxmlformats.org/officeDocument/2006/relationships/vmlDrawing" Target="../drawings/vmlDrawing41.vml"/><Relationship Id="rId6" Type="http://schemas.openxmlformats.org/officeDocument/2006/relationships/image" Target="../media/image382.emf"/><Relationship Id="rId11" Type="http://schemas.openxmlformats.org/officeDocument/2006/relationships/oleObject" Target="../embeddings/oleObject382.bin"/><Relationship Id="rId24" Type="http://schemas.openxmlformats.org/officeDocument/2006/relationships/image" Target="../media/image391.emf"/><Relationship Id="rId5" Type="http://schemas.openxmlformats.org/officeDocument/2006/relationships/oleObject" Target="../embeddings/oleObject379.bin"/><Relationship Id="rId15" Type="http://schemas.openxmlformats.org/officeDocument/2006/relationships/oleObject" Target="../embeddings/oleObject384.bin"/><Relationship Id="rId23" Type="http://schemas.openxmlformats.org/officeDocument/2006/relationships/oleObject" Target="../embeddings/oleObject388.bin"/><Relationship Id="rId28" Type="http://schemas.openxmlformats.org/officeDocument/2006/relationships/image" Target="../media/image393.emf"/><Relationship Id="rId10" Type="http://schemas.openxmlformats.org/officeDocument/2006/relationships/image" Target="../media/image384.emf"/><Relationship Id="rId19" Type="http://schemas.openxmlformats.org/officeDocument/2006/relationships/oleObject" Target="../embeddings/oleObject386.bin"/><Relationship Id="rId4" Type="http://schemas.openxmlformats.org/officeDocument/2006/relationships/image" Target="../media/image381.emf"/><Relationship Id="rId9" Type="http://schemas.openxmlformats.org/officeDocument/2006/relationships/oleObject" Target="../embeddings/oleObject381.bin"/><Relationship Id="rId14" Type="http://schemas.openxmlformats.org/officeDocument/2006/relationships/image" Target="../media/image386.emf"/><Relationship Id="rId22" Type="http://schemas.openxmlformats.org/officeDocument/2006/relationships/image" Target="../media/image390.emf"/><Relationship Id="rId27" Type="http://schemas.openxmlformats.org/officeDocument/2006/relationships/oleObject" Target="../embeddings/oleObject390.bin"/><Relationship Id="rId30" Type="http://schemas.openxmlformats.org/officeDocument/2006/relationships/image" Target="../media/image394.emf"/></Relationships>
</file>

<file path=ppt/slides/_rels/slide59.xml.rels><?xml version="1.0" encoding="UTF-8" standalone="yes"?>
<Relationships xmlns="http://schemas.openxmlformats.org/package/2006/relationships"><Relationship Id="rId13" Type="http://schemas.openxmlformats.org/officeDocument/2006/relationships/oleObject" Target="../embeddings/oleObject397.bin"/><Relationship Id="rId18" Type="http://schemas.openxmlformats.org/officeDocument/2006/relationships/image" Target="../media/image402.emf"/><Relationship Id="rId26" Type="http://schemas.openxmlformats.org/officeDocument/2006/relationships/image" Target="../media/image406.emf"/><Relationship Id="rId3" Type="http://schemas.openxmlformats.org/officeDocument/2006/relationships/oleObject" Target="../embeddings/oleObject392.bin"/><Relationship Id="rId21" Type="http://schemas.openxmlformats.org/officeDocument/2006/relationships/oleObject" Target="../embeddings/oleObject401.bin"/><Relationship Id="rId34" Type="http://schemas.openxmlformats.org/officeDocument/2006/relationships/image" Target="../media/image410.emf"/><Relationship Id="rId7" Type="http://schemas.openxmlformats.org/officeDocument/2006/relationships/oleObject" Target="../embeddings/oleObject394.bin"/><Relationship Id="rId12" Type="http://schemas.openxmlformats.org/officeDocument/2006/relationships/image" Target="../media/image399.emf"/><Relationship Id="rId17" Type="http://schemas.openxmlformats.org/officeDocument/2006/relationships/oleObject" Target="../embeddings/oleObject399.bin"/><Relationship Id="rId25" Type="http://schemas.openxmlformats.org/officeDocument/2006/relationships/oleObject" Target="../embeddings/oleObject403.bin"/><Relationship Id="rId33" Type="http://schemas.openxmlformats.org/officeDocument/2006/relationships/oleObject" Target="../embeddings/oleObject407.bin"/><Relationship Id="rId2" Type="http://schemas.openxmlformats.org/officeDocument/2006/relationships/slideLayout" Target="../slideLayouts/slideLayout14.xml"/><Relationship Id="rId16" Type="http://schemas.openxmlformats.org/officeDocument/2006/relationships/image" Target="../media/image401.emf"/><Relationship Id="rId20" Type="http://schemas.openxmlformats.org/officeDocument/2006/relationships/image" Target="../media/image403.emf"/><Relationship Id="rId29" Type="http://schemas.openxmlformats.org/officeDocument/2006/relationships/oleObject" Target="../embeddings/oleObject405.bin"/><Relationship Id="rId1" Type="http://schemas.openxmlformats.org/officeDocument/2006/relationships/vmlDrawing" Target="../drawings/vmlDrawing42.vml"/><Relationship Id="rId6" Type="http://schemas.openxmlformats.org/officeDocument/2006/relationships/image" Target="../media/image396.wmf"/><Relationship Id="rId11" Type="http://schemas.openxmlformats.org/officeDocument/2006/relationships/oleObject" Target="../embeddings/oleObject396.bin"/><Relationship Id="rId24" Type="http://schemas.openxmlformats.org/officeDocument/2006/relationships/image" Target="../media/image405.emf"/><Relationship Id="rId32" Type="http://schemas.openxmlformats.org/officeDocument/2006/relationships/image" Target="../media/image409.emf"/><Relationship Id="rId5" Type="http://schemas.openxmlformats.org/officeDocument/2006/relationships/oleObject" Target="../embeddings/oleObject393.bin"/><Relationship Id="rId15" Type="http://schemas.openxmlformats.org/officeDocument/2006/relationships/oleObject" Target="../embeddings/oleObject398.bin"/><Relationship Id="rId23" Type="http://schemas.openxmlformats.org/officeDocument/2006/relationships/oleObject" Target="../embeddings/oleObject402.bin"/><Relationship Id="rId28" Type="http://schemas.openxmlformats.org/officeDocument/2006/relationships/image" Target="../media/image407.emf"/><Relationship Id="rId10" Type="http://schemas.openxmlformats.org/officeDocument/2006/relationships/image" Target="../media/image398.emf"/><Relationship Id="rId19" Type="http://schemas.openxmlformats.org/officeDocument/2006/relationships/oleObject" Target="../embeddings/oleObject400.bin"/><Relationship Id="rId31" Type="http://schemas.openxmlformats.org/officeDocument/2006/relationships/oleObject" Target="../embeddings/oleObject406.bin"/><Relationship Id="rId4" Type="http://schemas.openxmlformats.org/officeDocument/2006/relationships/image" Target="../media/image395.emf"/><Relationship Id="rId9" Type="http://schemas.openxmlformats.org/officeDocument/2006/relationships/oleObject" Target="../embeddings/oleObject395.bin"/><Relationship Id="rId14" Type="http://schemas.openxmlformats.org/officeDocument/2006/relationships/image" Target="../media/image400.emf"/><Relationship Id="rId22" Type="http://schemas.openxmlformats.org/officeDocument/2006/relationships/image" Target="../media/image404.emf"/><Relationship Id="rId27" Type="http://schemas.openxmlformats.org/officeDocument/2006/relationships/oleObject" Target="../embeddings/oleObject404.bin"/><Relationship Id="rId30" Type="http://schemas.openxmlformats.org/officeDocument/2006/relationships/image" Target="../media/image408.emf"/><Relationship Id="rId8" Type="http://schemas.openxmlformats.org/officeDocument/2006/relationships/image" Target="../media/image397.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413.emf"/><Relationship Id="rId13" Type="http://schemas.openxmlformats.org/officeDocument/2006/relationships/oleObject" Target="../embeddings/oleObject413.bin"/><Relationship Id="rId18" Type="http://schemas.openxmlformats.org/officeDocument/2006/relationships/image" Target="../media/image418.emf"/><Relationship Id="rId26" Type="http://schemas.openxmlformats.org/officeDocument/2006/relationships/image" Target="../media/image422.emf"/><Relationship Id="rId3" Type="http://schemas.openxmlformats.org/officeDocument/2006/relationships/oleObject" Target="../embeddings/oleObject408.bin"/><Relationship Id="rId21" Type="http://schemas.openxmlformats.org/officeDocument/2006/relationships/oleObject" Target="../embeddings/oleObject417.bin"/><Relationship Id="rId7" Type="http://schemas.openxmlformats.org/officeDocument/2006/relationships/oleObject" Target="../embeddings/oleObject410.bin"/><Relationship Id="rId12" Type="http://schemas.openxmlformats.org/officeDocument/2006/relationships/image" Target="../media/image415.emf"/><Relationship Id="rId17" Type="http://schemas.openxmlformats.org/officeDocument/2006/relationships/oleObject" Target="../embeddings/oleObject415.bin"/><Relationship Id="rId25" Type="http://schemas.openxmlformats.org/officeDocument/2006/relationships/oleObject" Target="../embeddings/oleObject419.bin"/><Relationship Id="rId2" Type="http://schemas.openxmlformats.org/officeDocument/2006/relationships/slideLayout" Target="../slideLayouts/slideLayout14.xml"/><Relationship Id="rId16" Type="http://schemas.openxmlformats.org/officeDocument/2006/relationships/image" Target="../media/image417.emf"/><Relationship Id="rId20" Type="http://schemas.openxmlformats.org/officeDocument/2006/relationships/image" Target="../media/image419.emf"/><Relationship Id="rId29" Type="http://schemas.openxmlformats.org/officeDocument/2006/relationships/oleObject" Target="../embeddings/oleObject421.bin"/><Relationship Id="rId1" Type="http://schemas.openxmlformats.org/officeDocument/2006/relationships/vmlDrawing" Target="../drawings/vmlDrawing43.vml"/><Relationship Id="rId6" Type="http://schemas.openxmlformats.org/officeDocument/2006/relationships/image" Target="../media/image412.emf"/><Relationship Id="rId11" Type="http://schemas.openxmlformats.org/officeDocument/2006/relationships/oleObject" Target="../embeddings/oleObject412.bin"/><Relationship Id="rId24" Type="http://schemas.openxmlformats.org/officeDocument/2006/relationships/image" Target="../media/image421.emf"/><Relationship Id="rId5" Type="http://schemas.openxmlformats.org/officeDocument/2006/relationships/oleObject" Target="../embeddings/oleObject409.bin"/><Relationship Id="rId15" Type="http://schemas.openxmlformats.org/officeDocument/2006/relationships/oleObject" Target="../embeddings/oleObject414.bin"/><Relationship Id="rId23" Type="http://schemas.openxmlformats.org/officeDocument/2006/relationships/oleObject" Target="../embeddings/oleObject418.bin"/><Relationship Id="rId28" Type="http://schemas.openxmlformats.org/officeDocument/2006/relationships/image" Target="../media/image423.emf"/><Relationship Id="rId10" Type="http://schemas.openxmlformats.org/officeDocument/2006/relationships/image" Target="../media/image414.emf"/><Relationship Id="rId19" Type="http://schemas.openxmlformats.org/officeDocument/2006/relationships/oleObject" Target="../embeddings/oleObject416.bin"/><Relationship Id="rId4" Type="http://schemas.openxmlformats.org/officeDocument/2006/relationships/image" Target="../media/image411.emf"/><Relationship Id="rId9" Type="http://schemas.openxmlformats.org/officeDocument/2006/relationships/oleObject" Target="../embeddings/oleObject411.bin"/><Relationship Id="rId14" Type="http://schemas.openxmlformats.org/officeDocument/2006/relationships/image" Target="../media/image416.emf"/><Relationship Id="rId22" Type="http://schemas.openxmlformats.org/officeDocument/2006/relationships/image" Target="../media/image420.emf"/><Relationship Id="rId27" Type="http://schemas.openxmlformats.org/officeDocument/2006/relationships/oleObject" Target="../embeddings/oleObject420.bin"/><Relationship Id="rId30" Type="http://schemas.openxmlformats.org/officeDocument/2006/relationships/image" Target="../media/image424.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422.bin"/><Relationship Id="rId2" Type="http://schemas.openxmlformats.org/officeDocument/2006/relationships/slideLayout" Target="../slideLayouts/slideLayout12.xml"/><Relationship Id="rId1" Type="http://schemas.openxmlformats.org/officeDocument/2006/relationships/vmlDrawing" Target="../drawings/vmlDrawing44.vml"/><Relationship Id="rId4" Type="http://schemas.openxmlformats.org/officeDocument/2006/relationships/image" Target="../media/image425.emf"/></Relationships>
</file>

<file path=ppt/slides/_rels/slide62.xml.rels><?xml version="1.0" encoding="UTF-8" standalone="yes"?>
<Relationships xmlns="http://schemas.openxmlformats.org/package/2006/relationships"><Relationship Id="rId13" Type="http://schemas.openxmlformats.org/officeDocument/2006/relationships/oleObject" Target="../embeddings/oleObject428.bin"/><Relationship Id="rId18" Type="http://schemas.openxmlformats.org/officeDocument/2006/relationships/image" Target="../media/image433.emf"/><Relationship Id="rId26" Type="http://schemas.openxmlformats.org/officeDocument/2006/relationships/image" Target="../media/image437.emf"/><Relationship Id="rId39" Type="http://schemas.openxmlformats.org/officeDocument/2006/relationships/oleObject" Target="../embeddings/oleObject441.bin"/><Relationship Id="rId21" Type="http://schemas.openxmlformats.org/officeDocument/2006/relationships/oleObject" Target="../embeddings/oleObject432.bin"/><Relationship Id="rId34" Type="http://schemas.openxmlformats.org/officeDocument/2006/relationships/image" Target="../media/image441.emf"/><Relationship Id="rId42" Type="http://schemas.openxmlformats.org/officeDocument/2006/relationships/image" Target="../media/image445.emf"/><Relationship Id="rId7" Type="http://schemas.openxmlformats.org/officeDocument/2006/relationships/oleObject" Target="../embeddings/oleObject425.bin"/><Relationship Id="rId2" Type="http://schemas.openxmlformats.org/officeDocument/2006/relationships/slideLayout" Target="../slideLayouts/slideLayout12.xml"/><Relationship Id="rId16" Type="http://schemas.openxmlformats.org/officeDocument/2006/relationships/image" Target="../media/image432.emf"/><Relationship Id="rId20" Type="http://schemas.openxmlformats.org/officeDocument/2006/relationships/image" Target="../media/image434.emf"/><Relationship Id="rId29" Type="http://schemas.openxmlformats.org/officeDocument/2006/relationships/oleObject" Target="../embeddings/oleObject436.bin"/><Relationship Id="rId41" Type="http://schemas.openxmlformats.org/officeDocument/2006/relationships/oleObject" Target="../embeddings/oleObject442.bin"/><Relationship Id="rId1" Type="http://schemas.openxmlformats.org/officeDocument/2006/relationships/vmlDrawing" Target="../drawings/vmlDrawing45.vml"/><Relationship Id="rId6" Type="http://schemas.openxmlformats.org/officeDocument/2006/relationships/image" Target="../media/image427.emf"/><Relationship Id="rId11" Type="http://schemas.openxmlformats.org/officeDocument/2006/relationships/oleObject" Target="../embeddings/oleObject427.bin"/><Relationship Id="rId24" Type="http://schemas.openxmlformats.org/officeDocument/2006/relationships/image" Target="../media/image436.emf"/><Relationship Id="rId32" Type="http://schemas.openxmlformats.org/officeDocument/2006/relationships/image" Target="../media/image440.emf"/><Relationship Id="rId37" Type="http://schemas.openxmlformats.org/officeDocument/2006/relationships/oleObject" Target="../embeddings/oleObject440.bin"/><Relationship Id="rId40" Type="http://schemas.openxmlformats.org/officeDocument/2006/relationships/image" Target="../media/image444.emf"/><Relationship Id="rId5" Type="http://schemas.openxmlformats.org/officeDocument/2006/relationships/oleObject" Target="../embeddings/oleObject424.bin"/><Relationship Id="rId15" Type="http://schemas.openxmlformats.org/officeDocument/2006/relationships/oleObject" Target="../embeddings/oleObject429.bin"/><Relationship Id="rId23" Type="http://schemas.openxmlformats.org/officeDocument/2006/relationships/oleObject" Target="../embeddings/oleObject433.bin"/><Relationship Id="rId28" Type="http://schemas.openxmlformats.org/officeDocument/2006/relationships/image" Target="../media/image438.emf"/><Relationship Id="rId36" Type="http://schemas.openxmlformats.org/officeDocument/2006/relationships/image" Target="../media/image442.emf"/><Relationship Id="rId10" Type="http://schemas.openxmlformats.org/officeDocument/2006/relationships/image" Target="../media/image429.emf"/><Relationship Id="rId19" Type="http://schemas.openxmlformats.org/officeDocument/2006/relationships/oleObject" Target="../embeddings/oleObject431.bin"/><Relationship Id="rId31" Type="http://schemas.openxmlformats.org/officeDocument/2006/relationships/oleObject" Target="../embeddings/oleObject437.bin"/><Relationship Id="rId4" Type="http://schemas.openxmlformats.org/officeDocument/2006/relationships/image" Target="../media/image426.emf"/><Relationship Id="rId9" Type="http://schemas.openxmlformats.org/officeDocument/2006/relationships/oleObject" Target="../embeddings/oleObject426.bin"/><Relationship Id="rId14" Type="http://schemas.openxmlformats.org/officeDocument/2006/relationships/image" Target="../media/image431.emf"/><Relationship Id="rId22" Type="http://schemas.openxmlformats.org/officeDocument/2006/relationships/image" Target="../media/image435.emf"/><Relationship Id="rId27" Type="http://schemas.openxmlformats.org/officeDocument/2006/relationships/oleObject" Target="../embeddings/oleObject435.bin"/><Relationship Id="rId30" Type="http://schemas.openxmlformats.org/officeDocument/2006/relationships/image" Target="../media/image439.emf"/><Relationship Id="rId35" Type="http://schemas.openxmlformats.org/officeDocument/2006/relationships/oleObject" Target="../embeddings/oleObject439.bin"/><Relationship Id="rId8" Type="http://schemas.openxmlformats.org/officeDocument/2006/relationships/image" Target="../media/image428.emf"/><Relationship Id="rId3" Type="http://schemas.openxmlformats.org/officeDocument/2006/relationships/oleObject" Target="../embeddings/oleObject423.bin"/><Relationship Id="rId12" Type="http://schemas.openxmlformats.org/officeDocument/2006/relationships/image" Target="../media/image430.emf"/><Relationship Id="rId17" Type="http://schemas.openxmlformats.org/officeDocument/2006/relationships/oleObject" Target="../embeddings/oleObject430.bin"/><Relationship Id="rId25" Type="http://schemas.openxmlformats.org/officeDocument/2006/relationships/oleObject" Target="../embeddings/oleObject434.bin"/><Relationship Id="rId33" Type="http://schemas.openxmlformats.org/officeDocument/2006/relationships/oleObject" Target="../embeddings/oleObject438.bin"/><Relationship Id="rId38" Type="http://schemas.openxmlformats.org/officeDocument/2006/relationships/image" Target="../media/image443.emf"/></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446.pn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8" Type="http://schemas.openxmlformats.org/officeDocument/2006/relationships/image" Target="../media/image449.emf"/><Relationship Id="rId13" Type="http://schemas.openxmlformats.org/officeDocument/2006/relationships/oleObject" Target="../embeddings/oleObject448.bin"/><Relationship Id="rId18" Type="http://schemas.openxmlformats.org/officeDocument/2006/relationships/image" Target="../media/image454.emf"/><Relationship Id="rId3" Type="http://schemas.openxmlformats.org/officeDocument/2006/relationships/oleObject" Target="../embeddings/oleObject443.bin"/><Relationship Id="rId21" Type="http://schemas.openxmlformats.org/officeDocument/2006/relationships/oleObject" Target="../embeddings/oleObject452.bin"/><Relationship Id="rId7" Type="http://schemas.openxmlformats.org/officeDocument/2006/relationships/oleObject" Target="../embeddings/oleObject445.bin"/><Relationship Id="rId12" Type="http://schemas.openxmlformats.org/officeDocument/2006/relationships/image" Target="../media/image451.emf"/><Relationship Id="rId17" Type="http://schemas.openxmlformats.org/officeDocument/2006/relationships/oleObject" Target="../embeddings/oleObject450.bin"/><Relationship Id="rId2" Type="http://schemas.openxmlformats.org/officeDocument/2006/relationships/slideLayout" Target="../slideLayouts/slideLayout12.xml"/><Relationship Id="rId16" Type="http://schemas.openxmlformats.org/officeDocument/2006/relationships/image" Target="../media/image453.emf"/><Relationship Id="rId20" Type="http://schemas.openxmlformats.org/officeDocument/2006/relationships/image" Target="../media/image455.emf"/><Relationship Id="rId1" Type="http://schemas.openxmlformats.org/officeDocument/2006/relationships/vmlDrawing" Target="../drawings/vmlDrawing46.vml"/><Relationship Id="rId6" Type="http://schemas.openxmlformats.org/officeDocument/2006/relationships/image" Target="../media/image448.emf"/><Relationship Id="rId11" Type="http://schemas.openxmlformats.org/officeDocument/2006/relationships/oleObject" Target="../embeddings/oleObject447.bin"/><Relationship Id="rId5" Type="http://schemas.openxmlformats.org/officeDocument/2006/relationships/oleObject" Target="../embeddings/oleObject444.bin"/><Relationship Id="rId15" Type="http://schemas.openxmlformats.org/officeDocument/2006/relationships/oleObject" Target="../embeddings/oleObject449.bin"/><Relationship Id="rId10" Type="http://schemas.openxmlformats.org/officeDocument/2006/relationships/image" Target="../media/image450.emf"/><Relationship Id="rId19" Type="http://schemas.openxmlformats.org/officeDocument/2006/relationships/oleObject" Target="../embeddings/oleObject451.bin"/><Relationship Id="rId4" Type="http://schemas.openxmlformats.org/officeDocument/2006/relationships/image" Target="../media/image447.emf"/><Relationship Id="rId9" Type="http://schemas.openxmlformats.org/officeDocument/2006/relationships/oleObject" Target="../embeddings/oleObject446.bin"/><Relationship Id="rId14" Type="http://schemas.openxmlformats.org/officeDocument/2006/relationships/image" Target="../media/image452.emf"/><Relationship Id="rId22" Type="http://schemas.openxmlformats.org/officeDocument/2006/relationships/image" Target="../media/image456.emf"/></Relationships>
</file>

<file path=ppt/slides/_rels/slide68.xml.rels><?xml version="1.0" encoding="UTF-8" standalone="yes"?>
<Relationships xmlns="http://schemas.openxmlformats.org/package/2006/relationships"><Relationship Id="rId8" Type="http://schemas.openxmlformats.org/officeDocument/2006/relationships/image" Target="../media/image459.emf"/><Relationship Id="rId3" Type="http://schemas.openxmlformats.org/officeDocument/2006/relationships/oleObject" Target="../embeddings/oleObject453.bin"/><Relationship Id="rId7" Type="http://schemas.openxmlformats.org/officeDocument/2006/relationships/oleObject" Target="../embeddings/oleObject455.bin"/><Relationship Id="rId2" Type="http://schemas.openxmlformats.org/officeDocument/2006/relationships/slideLayout" Target="../slideLayouts/slideLayout13.xml"/><Relationship Id="rId1" Type="http://schemas.openxmlformats.org/officeDocument/2006/relationships/vmlDrawing" Target="../drawings/vmlDrawing47.vml"/><Relationship Id="rId6" Type="http://schemas.openxmlformats.org/officeDocument/2006/relationships/image" Target="../media/image458.emf"/><Relationship Id="rId5" Type="http://schemas.openxmlformats.org/officeDocument/2006/relationships/oleObject" Target="../embeddings/oleObject454.bin"/><Relationship Id="rId10" Type="http://schemas.openxmlformats.org/officeDocument/2006/relationships/image" Target="../media/image460.emf"/><Relationship Id="rId4" Type="http://schemas.openxmlformats.org/officeDocument/2006/relationships/image" Target="../media/image457.emf"/><Relationship Id="rId9" Type="http://schemas.openxmlformats.org/officeDocument/2006/relationships/oleObject" Target="../embeddings/oleObject456.bin"/></Relationships>
</file>

<file path=ppt/slides/_rels/slide69.xml.rels><?xml version="1.0" encoding="UTF-8" standalone="yes"?>
<Relationships xmlns="http://schemas.openxmlformats.org/package/2006/relationships"><Relationship Id="rId8" Type="http://schemas.openxmlformats.org/officeDocument/2006/relationships/image" Target="../media/image463.emf"/><Relationship Id="rId13" Type="http://schemas.openxmlformats.org/officeDocument/2006/relationships/oleObject" Target="../embeddings/oleObject462.bin"/><Relationship Id="rId3" Type="http://schemas.openxmlformats.org/officeDocument/2006/relationships/oleObject" Target="../embeddings/oleObject457.bin"/><Relationship Id="rId7" Type="http://schemas.openxmlformats.org/officeDocument/2006/relationships/oleObject" Target="../embeddings/oleObject459.bin"/><Relationship Id="rId12" Type="http://schemas.openxmlformats.org/officeDocument/2006/relationships/image" Target="../media/image465.emf"/><Relationship Id="rId2" Type="http://schemas.openxmlformats.org/officeDocument/2006/relationships/slideLayout" Target="../slideLayouts/slideLayout4.xml"/><Relationship Id="rId1" Type="http://schemas.openxmlformats.org/officeDocument/2006/relationships/vmlDrawing" Target="../drawings/vmlDrawing48.vml"/><Relationship Id="rId6" Type="http://schemas.openxmlformats.org/officeDocument/2006/relationships/image" Target="../media/image462.emf"/><Relationship Id="rId11" Type="http://schemas.openxmlformats.org/officeDocument/2006/relationships/oleObject" Target="../embeddings/oleObject461.bin"/><Relationship Id="rId5" Type="http://schemas.openxmlformats.org/officeDocument/2006/relationships/oleObject" Target="../embeddings/oleObject458.bin"/><Relationship Id="rId10" Type="http://schemas.openxmlformats.org/officeDocument/2006/relationships/image" Target="../media/image464.emf"/><Relationship Id="rId4" Type="http://schemas.openxmlformats.org/officeDocument/2006/relationships/image" Target="../media/image461.emf"/><Relationship Id="rId9" Type="http://schemas.openxmlformats.org/officeDocument/2006/relationships/oleObject" Target="../embeddings/oleObject460.bin"/><Relationship Id="rId14" Type="http://schemas.openxmlformats.org/officeDocument/2006/relationships/image" Target="../media/image46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469.emf"/><Relationship Id="rId3" Type="http://schemas.openxmlformats.org/officeDocument/2006/relationships/oleObject" Target="../embeddings/oleObject463.bin"/><Relationship Id="rId7" Type="http://schemas.openxmlformats.org/officeDocument/2006/relationships/oleObject" Target="../embeddings/oleObject465.bin"/><Relationship Id="rId2" Type="http://schemas.openxmlformats.org/officeDocument/2006/relationships/slideLayout" Target="../slideLayouts/slideLayout14.xml"/><Relationship Id="rId1" Type="http://schemas.openxmlformats.org/officeDocument/2006/relationships/vmlDrawing" Target="../drawings/vmlDrawing49.vml"/><Relationship Id="rId6" Type="http://schemas.openxmlformats.org/officeDocument/2006/relationships/image" Target="../media/image468.emf"/><Relationship Id="rId5" Type="http://schemas.openxmlformats.org/officeDocument/2006/relationships/oleObject" Target="../embeddings/oleObject464.bin"/><Relationship Id="rId4" Type="http://schemas.openxmlformats.org/officeDocument/2006/relationships/image" Target="../media/image467.emf"/></Relationships>
</file>

<file path=ppt/slides/_rels/slide71.xml.rels><?xml version="1.0" encoding="UTF-8" standalone="yes"?>
<Relationships xmlns="http://schemas.openxmlformats.org/package/2006/relationships"><Relationship Id="rId8" Type="http://schemas.openxmlformats.org/officeDocument/2006/relationships/image" Target="../media/image472.emf"/><Relationship Id="rId3" Type="http://schemas.openxmlformats.org/officeDocument/2006/relationships/oleObject" Target="../embeddings/oleObject466.bin"/><Relationship Id="rId7" Type="http://schemas.openxmlformats.org/officeDocument/2006/relationships/oleObject" Target="../embeddings/oleObject468.bin"/><Relationship Id="rId2" Type="http://schemas.openxmlformats.org/officeDocument/2006/relationships/slideLayout" Target="../slideLayouts/slideLayout14.xml"/><Relationship Id="rId1" Type="http://schemas.openxmlformats.org/officeDocument/2006/relationships/vmlDrawing" Target="../drawings/vmlDrawing50.vml"/><Relationship Id="rId6" Type="http://schemas.openxmlformats.org/officeDocument/2006/relationships/image" Target="../media/image471.emf"/><Relationship Id="rId5" Type="http://schemas.openxmlformats.org/officeDocument/2006/relationships/oleObject" Target="../embeddings/oleObject467.bin"/><Relationship Id="rId4" Type="http://schemas.openxmlformats.org/officeDocument/2006/relationships/image" Target="../media/image470.emf"/></Relationships>
</file>

<file path=ppt/slides/_rels/slide72.xml.rels><?xml version="1.0" encoding="UTF-8" standalone="yes"?>
<Relationships xmlns="http://schemas.openxmlformats.org/package/2006/relationships"><Relationship Id="rId8" Type="http://schemas.openxmlformats.org/officeDocument/2006/relationships/image" Target="../media/image475.emf"/><Relationship Id="rId3" Type="http://schemas.openxmlformats.org/officeDocument/2006/relationships/oleObject" Target="../embeddings/oleObject469.bin"/><Relationship Id="rId7" Type="http://schemas.openxmlformats.org/officeDocument/2006/relationships/oleObject" Target="../embeddings/oleObject471.bin"/><Relationship Id="rId2" Type="http://schemas.openxmlformats.org/officeDocument/2006/relationships/slideLayout" Target="../slideLayouts/slideLayout14.xml"/><Relationship Id="rId1" Type="http://schemas.openxmlformats.org/officeDocument/2006/relationships/vmlDrawing" Target="../drawings/vmlDrawing51.vml"/><Relationship Id="rId6" Type="http://schemas.openxmlformats.org/officeDocument/2006/relationships/image" Target="../media/image474.emf"/><Relationship Id="rId5" Type="http://schemas.openxmlformats.org/officeDocument/2006/relationships/oleObject" Target="../embeddings/oleObject470.bin"/><Relationship Id="rId4" Type="http://schemas.openxmlformats.org/officeDocument/2006/relationships/image" Target="../media/image473.emf"/></Relationships>
</file>

<file path=ppt/slides/_rels/slide73.xml.rels><?xml version="1.0" encoding="UTF-8" standalone="yes"?>
<Relationships xmlns="http://schemas.openxmlformats.org/package/2006/relationships"><Relationship Id="rId8" Type="http://schemas.openxmlformats.org/officeDocument/2006/relationships/image" Target="../media/image478.emf"/><Relationship Id="rId3" Type="http://schemas.openxmlformats.org/officeDocument/2006/relationships/oleObject" Target="../embeddings/oleObject472.bin"/><Relationship Id="rId7" Type="http://schemas.openxmlformats.org/officeDocument/2006/relationships/oleObject" Target="../embeddings/oleObject474.bin"/><Relationship Id="rId2" Type="http://schemas.openxmlformats.org/officeDocument/2006/relationships/slideLayout" Target="../slideLayouts/slideLayout14.xml"/><Relationship Id="rId1" Type="http://schemas.openxmlformats.org/officeDocument/2006/relationships/vmlDrawing" Target="../drawings/vmlDrawing52.vml"/><Relationship Id="rId6" Type="http://schemas.openxmlformats.org/officeDocument/2006/relationships/image" Target="../media/image477.emf"/><Relationship Id="rId5" Type="http://schemas.openxmlformats.org/officeDocument/2006/relationships/oleObject" Target="../embeddings/oleObject473.bin"/><Relationship Id="rId10" Type="http://schemas.openxmlformats.org/officeDocument/2006/relationships/image" Target="../media/image479.wmf"/><Relationship Id="rId4" Type="http://schemas.openxmlformats.org/officeDocument/2006/relationships/image" Target="../media/image476.emf"/><Relationship Id="rId9" Type="http://schemas.openxmlformats.org/officeDocument/2006/relationships/oleObject" Target="../embeddings/oleObject475.bin"/></Relationships>
</file>

<file path=ppt/slides/_rels/slide74.xml.rels><?xml version="1.0" encoding="UTF-8" standalone="yes"?>
<Relationships xmlns="http://schemas.openxmlformats.org/package/2006/relationships"><Relationship Id="rId8" Type="http://schemas.openxmlformats.org/officeDocument/2006/relationships/image" Target="../media/image482.emf"/><Relationship Id="rId3" Type="http://schemas.openxmlformats.org/officeDocument/2006/relationships/oleObject" Target="../embeddings/oleObject476.bin"/><Relationship Id="rId7" Type="http://schemas.openxmlformats.org/officeDocument/2006/relationships/oleObject" Target="../embeddings/oleObject478.bin"/><Relationship Id="rId2" Type="http://schemas.openxmlformats.org/officeDocument/2006/relationships/slideLayout" Target="../slideLayouts/slideLayout14.xml"/><Relationship Id="rId1" Type="http://schemas.openxmlformats.org/officeDocument/2006/relationships/vmlDrawing" Target="../drawings/vmlDrawing53.vml"/><Relationship Id="rId6" Type="http://schemas.openxmlformats.org/officeDocument/2006/relationships/image" Target="../media/image481.emf"/><Relationship Id="rId5" Type="http://schemas.openxmlformats.org/officeDocument/2006/relationships/oleObject" Target="../embeddings/oleObject477.bin"/><Relationship Id="rId10" Type="http://schemas.openxmlformats.org/officeDocument/2006/relationships/image" Target="../media/image483.wmf"/><Relationship Id="rId4" Type="http://schemas.openxmlformats.org/officeDocument/2006/relationships/image" Target="../media/image480.emf"/><Relationship Id="rId9" Type="http://schemas.openxmlformats.org/officeDocument/2006/relationships/oleObject" Target="../embeddings/oleObject479.bin"/></Relationships>
</file>

<file path=ppt/slides/_rels/slide75.xml.rels><?xml version="1.0" encoding="UTF-8" standalone="yes"?>
<Relationships xmlns="http://schemas.openxmlformats.org/package/2006/relationships"><Relationship Id="rId8" Type="http://schemas.openxmlformats.org/officeDocument/2006/relationships/image" Target="../media/image486.emf"/><Relationship Id="rId13" Type="http://schemas.openxmlformats.org/officeDocument/2006/relationships/oleObject" Target="../embeddings/oleObject485.bin"/><Relationship Id="rId18" Type="http://schemas.openxmlformats.org/officeDocument/2006/relationships/image" Target="../media/image491.emf"/><Relationship Id="rId26" Type="http://schemas.openxmlformats.org/officeDocument/2006/relationships/image" Target="../media/image495.emf"/><Relationship Id="rId3" Type="http://schemas.openxmlformats.org/officeDocument/2006/relationships/oleObject" Target="../embeddings/oleObject480.bin"/><Relationship Id="rId21" Type="http://schemas.openxmlformats.org/officeDocument/2006/relationships/oleObject" Target="../embeddings/oleObject489.bin"/><Relationship Id="rId7" Type="http://schemas.openxmlformats.org/officeDocument/2006/relationships/oleObject" Target="../embeddings/oleObject482.bin"/><Relationship Id="rId12" Type="http://schemas.openxmlformats.org/officeDocument/2006/relationships/image" Target="../media/image488.emf"/><Relationship Id="rId17" Type="http://schemas.openxmlformats.org/officeDocument/2006/relationships/oleObject" Target="../embeddings/oleObject487.bin"/><Relationship Id="rId25" Type="http://schemas.openxmlformats.org/officeDocument/2006/relationships/oleObject" Target="../embeddings/oleObject491.bin"/><Relationship Id="rId2" Type="http://schemas.openxmlformats.org/officeDocument/2006/relationships/slideLayout" Target="../slideLayouts/slideLayout12.xml"/><Relationship Id="rId16" Type="http://schemas.openxmlformats.org/officeDocument/2006/relationships/image" Target="../media/image490.emf"/><Relationship Id="rId20" Type="http://schemas.openxmlformats.org/officeDocument/2006/relationships/image" Target="../media/image492.emf"/><Relationship Id="rId1" Type="http://schemas.openxmlformats.org/officeDocument/2006/relationships/vmlDrawing" Target="../drawings/vmlDrawing54.vml"/><Relationship Id="rId6" Type="http://schemas.openxmlformats.org/officeDocument/2006/relationships/image" Target="../media/image485.emf"/><Relationship Id="rId11" Type="http://schemas.openxmlformats.org/officeDocument/2006/relationships/oleObject" Target="../embeddings/oleObject484.bin"/><Relationship Id="rId24" Type="http://schemas.openxmlformats.org/officeDocument/2006/relationships/image" Target="../media/image494.emf"/><Relationship Id="rId5" Type="http://schemas.openxmlformats.org/officeDocument/2006/relationships/oleObject" Target="../embeddings/oleObject481.bin"/><Relationship Id="rId15" Type="http://schemas.openxmlformats.org/officeDocument/2006/relationships/oleObject" Target="../embeddings/oleObject486.bin"/><Relationship Id="rId23" Type="http://schemas.openxmlformats.org/officeDocument/2006/relationships/oleObject" Target="../embeddings/oleObject490.bin"/><Relationship Id="rId28" Type="http://schemas.openxmlformats.org/officeDocument/2006/relationships/image" Target="../media/image496.emf"/><Relationship Id="rId10" Type="http://schemas.openxmlformats.org/officeDocument/2006/relationships/image" Target="../media/image487.emf"/><Relationship Id="rId19" Type="http://schemas.openxmlformats.org/officeDocument/2006/relationships/oleObject" Target="../embeddings/oleObject488.bin"/><Relationship Id="rId4" Type="http://schemas.openxmlformats.org/officeDocument/2006/relationships/image" Target="../media/image484.emf"/><Relationship Id="rId9" Type="http://schemas.openxmlformats.org/officeDocument/2006/relationships/oleObject" Target="../embeddings/oleObject483.bin"/><Relationship Id="rId14" Type="http://schemas.openxmlformats.org/officeDocument/2006/relationships/image" Target="../media/image489.emf"/><Relationship Id="rId22" Type="http://schemas.openxmlformats.org/officeDocument/2006/relationships/image" Target="../media/image493.emf"/><Relationship Id="rId27" Type="http://schemas.openxmlformats.org/officeDocument/2006/relationships/oleObject" Target="../embeddings/oleObject492.bin"/></Relationships>
</file>

<file path=ppt/slides/_rels/slide76.xml.rels><?xml version="1.0" encoding="UTF-8" standalone="yes"?>
<Relationships xmlns="http://schemas.openxmlformats.org/package/2006/relationships"><Relationship Id="rId8" Type="http://schemas.openxmlformats.org/officeDocument/2006/relationships/image" Target="../media/image499.emf"/><Relationship Id="rId3" Type="http://schemas.openxmlformats.org/officeDocument/2006/relationships/oleObject" Target="../embeddings/oleObject493.bin"/><Relationship Id="rId7" Type="http://schemas.openxmlformats.org/officeDocument/2006/relationships/oleObject" Target="../embeddings/oleObject495.bin"/><Relationship Id="rId2" Type="http://schemas.openxmlformats.org/officeDocument/2006/relationships/slideLayout" Target="../slideLayouts/slideLayout12.xml"/><Relationship Id="rId1" Type="http://schemas.openxmlformats.org/officeDocument/2006/relationships/vmlDrawing" Target="../drawings/vmlDrawing55.vml"/><Relationship Id="rId6" Type="http://schemas.openxmlformats.org/officeDocument/2006/relationships/image" Target="../media/image498.emf"/><Relationship Id="rId5" Type="http://schemas.openxmlformats.org/officeDocument/2006/relationships/oleObject" Target="../embeddings/oleObject494.bin"/><Relationship Id="rId4" Type="http://schemas.openxmlformats.org/officeDocument/2006/relationships/image" Target="../media/image497.emf"/></Relationships>
</file>

<file path=ppt/slides/_rels/slide77.xml.rels><?xml version="1.0" encoding="UTF-8" standalone="yes"?>
<Relationships xmlns="http://schemas.openxmlformats.org/package/2006/relationships"><Relationship Id="rId8" Type="http://schemas.openxmlformats.org/officeDocument/2006/relationships/image" Target="../media/image502.emf"/><Relationship Id="rId3" Type="http://schemas.openxmlformats.org/officeDocument/2006/relationships/oleObject" Target="../embeddings/oleObject496.bin"/><Relationship Id="rId7" Type="http://schemas.openxmlformats.org/officeDocument/2006/relationships/oleObject" Target="../embeddings/oleObject498.bin"/><Relationship Id="rId2" Type="http://schemas.openxmlformats.org/officeDocument/2006/relationships/slideLayout" Target="../slideLayouts/slideLayout14.xml"/><Relationship Id="rId1" Type="http://schemas.openxmlformats.org/officeDocument/2006/relationships/vmlDrawing" Target="../drawings/vmlDrawing56.vml"/><Relationship Id="rId6" Type="http://schemas.openxmlformats.org/officeDocument/2006/relationships/image" Target="../media/image501.emf"/><Relationship Id="rId5" Type="http://schemas.openxmlformats.org/officeDocument/2006/relationships/oleObject" Target="../embeddings/oleObject497.bin"/><Relationship Id="rId4" Type="http://schemas.openxmlformats.org/officeDocument/2006/relationships/image" Target="../media/image500.e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3" Type="http://schemas.openxmlformats.org/officeDocument/2006/relationships/oleObject" Target="../embeddings/oleObject504.bin"/><Relationship Id="rId18" Type="http://schemas.openxmlformats.org/officeDocument/2006/relationships/image" Target="../media/image510.emf"/><Relationship Id="rId26" Type="http://schemas.openxmlformats.org/officeDocument/2006/relationships/image" Target="../media/image514.emf"/><Relationship Id="rId39" Type="http://schemas.openxmlformats.org/officeDocument/2006/relationships/oleObject" Target="../embeddings/oleObject517.bin"/><Relationship Id="rId21" Type="http://schemas.openxmlformats.org/officeDocument/2006/relationships/oleObject" Target="../embeddings/oleObject508.bin"/><Relationship Id="rId34" Type="http://schemas.openxmlformats.org/officeDocument/2006/relationships/image" Target="../media/image518.emf"/><Relationship Id="rId42" Type="http://schemas.openxmlformats.org/officeDocument/2006/relationships/image" Target="../media/image522.emf"/><Relationship Id="rId7" Type="http://schemas.openxmlformats.org/officeDocument/2006/relationships/oleObject" Target="../embeddings/oleObject501.bin"/><Relationship Id="rId2" Type="http://schemas.openxmlformats.org/officeDocument/2006/relationships/slideLayout" Target="../slideLayouts/slideLayout14.xml"/><Relationship Id="rId16" Type="http://schemas.openxmlformats.org/officeDocument/2006/relationships/image" Target="../media/image509.emf"/><Relationship Id="rId20" Type="http://schemas.openxmlformats.org/officeDocument/2006/relationships/image" Target="../media/image511.emf"/><Relationship Id="rId29" Type="http://schemas.openxmlformats.org/officeDocument/2006/relationships/oleObject" Target="../embeddings/oleObject512.bin"/><Relationship Id="rId41" Type="http://schemas.openxmlformats.org/officeDocument/2006/relationships/oleObject" Target="../embeddings/oleObject518.bin"/><Relationship Id="rId1" Type="http://schemas.openxmlformats.org/officeDocument/2006/relationships/vmlDrawing" Target="../drawings/vmlDrawing57.vml"/><Relationship Id="rId6" Type="http://schemas.openxmlformats.org/officeDocument/2006/relationships/image" Target="../media/image504.emf"/><Relationship Id="rId11" Type="http://schemas.openxmlformats.org/officeDocument/2006/relationships/oleObject" Target="../embeddings/oleObject503.bin"/><Relationship Id="rId24" Type="http://schemas.openxmlformats.org/officeDocument/2006/relationships/image" Target="../media/image513.emf"/><Relationship Id="rId32" Type="http://schemas.openxmlformats.org/officeDocument/2006/relationships/image" Target="../media/image517.emf"/><Relationship Id="rId37" Type="http://schemas.openxmlformats.org/officeDocument/2006/relationships/oleObject" Target="../embeddings/oleObject516.bin"/><Relationship Id="rId40" Type="http://schemas.openxmlformats.org/officeDocument/2006/relationships/image" Target="../media/image521.emf"/><Relationship Id="rId5" Type="http://schemas.openxmlformats.org/officeDocument/2006/relationships/oleObject" Target="../embeddings/oleObject500.bin"/><Relationship Id="rId15" Type="http://schemas.openxmlformats.org/officeDocument/2006/relationships/oleObject" Target="../embeddings/oleObject505.bin"/><Relationship Id="rId23" Type="http://schemas.openxmlformats.org/officeDocument/2006/relationships/oleObject" Target="../embeddings/oleObject509.bin"/><Relationship Id="rId28" Type="http://schemas.openxmlformats.org/officeDocument/2006/relationships/image" Target="../media/image515.emf"/><Relationship Id="rId36" Type="http://schemas.openxmlformats.org/officeDocument/2006/relationships/image" Target="../media/image519.emf"/><Relationship Id="rId10" Type="http://schemas.openxmlformats.org/officeDocument/2006/relationships/image" Target="../media/image506.emf"/><Relationship Id="rId19" Type="http://schemas.openxmlformats.org/officeDocument/2006/relationships/oleObject" Target="../embeddings/oleObject507.bin"/><Relationship Id="rId31" Type="http://schemas.openxmlformats.org/officeDocument/2006/relationships/oleObject" Target="../embeddings/oleObject513.bin"/><Relationship Id="rId4" Type="http://schemas.openxmlformats.org/officeDocument/2006/relationships/image" Target="../media/image503.emf"/><Relationship Id="rId9" Type="http://schemas.openxmlformats.org/officeDocument/2006/relationships/oleObject" Target="../embeddings/oleObject502.bin"/><Relationship Id="rId14" Type="http://schemas.openxmlformats.org/officeDocument/2006/relationships/image" Target="../media/image508.emf"/><Relationship Id="rId22" Type="http://schemas.openxmlformats.org/officeDocument/2006/relationships/image" Target="../media/image512.emf"/><Relationship Id="rId27" Type="http://schemas.openxmlformats.org/officeDocument/2006/relationships/oleObject" Target="../embeddings/oleObject511.bin"/><Relationship Id="rId30" Type="http://schemas.openxmlformats.org/officeDocument/2006/relationships/image" Target="../media/image516.emf"/><Relationship Id="rId35" Type="http://schemas.openxmlformats.org/officeDocument/2006/relationships/oleObject" Target="../embeddings/oleObject515.bin"/><Relationship Id="rId8" Type="http://schemas.openxmlformats.org/officeDocument/2006/relationships/image" Target="../media/image505.emf"/><Relationship Id="rId3" Type="http://schemas.openxmlformats.org/officeDocument/2006/relationships/oleObject" Target="../embeddings/oleObject499.bin"/><Relationship Id="rId12" Type="http://schemas.openxmlformats.org/officeDocument/2006/relationships/image" Target="../media/image507.emf"/><Relationship Id="rId17" Type="http://schemas.openxmlformats.org/officeDocument/2006/relationships/oleObject" Target="../embeddings/oleObject506.bin"/><Relationship Id="rId25" Type="http://schemas.openxmlformats.org/officeDocument/2006/relationships/oleObject" Target="../embeddings/oleObject510.bin"/><Relationship Id="rId33" Type="http://schemas.openxmlformats.org/officeDocument/2006/relationships/oleObject" Target="../embeddings/oleObject514.bin"/><Relationship Id="rId38" Type="http://schemas.openxmlformats.org/officeDocument/2006/relationships/image" Target="../media/image520.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519.bin"/><Relationship Id="rId2" Type="http://schemas.openxmlformats.org/officeDocument/2006/relationships/slideLayout" Target="../slideLayouts/slideLayout12.xml"/><Relationship Id="rId1" Type="http://schemas.openxmlformats.org/officeDocument/2006/relationships/vmlDrawing" Target="../drawings/vmlDrawing58.vml"/><Relationship Id="rId6" Type="http://schemas.openxmlformats.org/officeDocument/2006/relationships/image" Target="../media/image524.emf"/><Relationship Id="rId5" Type="http://schemas.openxmlformats.org/officeDocument/2006/relationships/oleObject" Target="../embeddings/oleObject520.bin"/><Relationship Id="rId4" Type="http://schemas.openxmlformats.org/officeDocument/2006/relationships/image" Target="../media/image523.emf"/></Relationships>
</file>

<file path=ppt/slides/_rels/slide81.xml.rels><?xml version="1.0" encoding="UTF-8" standalone="yes"?>
<Relationships xmlns="http://schemas.openxmlformats.org/package/2006/relationships"><Relationship Id="rId8" Type="http://schemas.openxmlformats.org/officeDocument/2006/relationships/image" Target="../media/image527.emf"/><Relationship Id="rId3" Type="http://schemas.openxmlformats.org/officeDocument/2006/relationships/oleObject" Target="../embeddings/oleObject521.bin"/><Relationship Id="rId7" Type="http://schemas.openxmlformats.org/officeDocument/2006/relationships/oleObject" Target="../embeddings/oleObject523.bin"/><Relationship Id="rId2" Type="http://schemas.openxmlformats.org/officeDocument/2006/relationships/slideLayout" Target="../slideLayouts/slideLayout12.xml"/><Relationship Id="rId1" Type="http://schemas.openxmlformats.org/officeDocument/2006/relationships/vmlDrawing" Target="../drawings/vmlDrawing59.vml"/><Relationship Id="rId6" Type="http://schemas.openxmlformats.org/officeDocument/2006/relationships/image" Target="../media/image526.emf"/><Relationship Id="rId5" Type="http://schemas.openxmlformats.org/officeDocument/2006/relationships/oleObject" Target="../embeddings/oleObject522.bin"/><Relationship Id="rId4" Type="http://schemas.openxmlformats.org/officeDocument/2006/relationships/image" Target="../media/image525.emf"/></Relationships>
</file>

<file path=ppt/slides/_rels/slide82.xml.rels><?xml version="1.0" encoding="UTF-8" standalone="yes"?>
<Relationships xmlns="http://schemas.openxmlformats.org/package/2006/relationships"><Relationship Id="rId8" Type="http://schemas.openxmlformats.org/officeDocument/2006/relationships/image" Target="../media/image530.emf"/><Relationship Id="rId3" Type="http://schemas.openxmlformats.org/officeDocument/2006/relationships/oleObject" Target="../embeddings/oleObject524.bin"/><Relationship Id="rId7" Type="http://schemas.openxmlformats.org/officeDocument/2006/relationships/oleObject" Target="../embeddings/oleObject526.bin"/><Relationship Id="rId2" Type="http://schemas.openxmlformats.org/officeDocument/2006/relationships/slideLayout" Target="../slideLayouts/slideLayout12.xml"/><Relationship Id="rId1" Type="http://schemas.openxmlformats.org/officeDocument/2006/relationships/vmlDrawing" Target="../drawings/vmlDrawing60.vml"/><Relationship Id="rId6" Type="http://schemas.openxmlformats.org/officeDocument/2006/relationships/image" Target="../media/image529.emf"/><Relationship Id="rId5" Type="http://schemas.openxmlformats.org/officeDocument/2006/relationships/oleObject" Target="../embeddings/oleObject525.bin"/><Relationship Id="rId4" Type="http://schemas.openxmlformats.org/officeDocument/2006/relationships/image" Target="../media/image528.emf"/></Relationships>
</file>

<file path=ppt/slides/_rels/slide83.xml.rels><?xml version="1.0" encoding="UTF-8" standalone="yes"?>
<Relationships xmlns="http://schemas.openxmlformats.org/package/2006/relationships"><Relationship Id="rId8" Type="http://schemas.openxmlformats.org/officeDocument/2006/relationships/image" Target="../media/image533.emf"/><Relationship Id="rId3" Type="http://schemas.openxmlformats.org/officeDocument/2006/relationships/oleObject" Target="../embeddings/oleObject527.bin"/><Relationship Id="rId7" Type="http://schemas.openxmlformats.org/officeDocument/2006/relationships/oleObject" Target="../embeddings/oleObject529.bin"/><Relationship Id="rId2" Type="http://schemas.openxmlformats.org/officeDocument/2006/relationships/slideLayout" Target="../slideLayouts/slideLayout12.xml"/><Relationship Id="rId1" Type="http://schemas.openxmlformats.org/officeDocument/2006/relationships/vmlDrawing" Target="../drawings/vmlDrawing61.vml"/><Relationship Id="rId6" Type="http://schemas.openxmlformats.org/officeDocument/2006/relationships/image" Target="../media/image532.emf"/><Relationship Id="rId5" Type="http://schemas.openxmlformats.org/officeDocument/2006/relationships/oleObject" Target="../embeddings/oleObject528.bin"/><Relationship Id="rId4" Type="http://schemas.openxmlformats.org/officeDocument/2006/relationships/image" Target="../media/image531.emf"/></Relationships>
</file>

<file path=ppt/slides/_rels/slide84.xml.rels><?xml version="1.0" encoding="UTF-8" standalone="yes"?>
<Relationships xmlns="http://schemas.openxmlformats.org/package/2006/relationships"><Relationship Id="rId8" Type="http://schemas.openxmlformats.org/officeDocument/2006/relationships/image" Target="../media/image536.wmf"/><Relationship Id="rId13" Type="http://schemas.openxmlformats.org/officeDocument/2006/relationships/oleObject" Target="../embeddings/oleObject535.bin"/><Relationship Id="rId18" Type="http://schemas.openxmlformats.org/officeDocument/2006/relationships/image" Target="../media/image541.wmf"/><Relationship Id="rId26" Type="http://schemas.openxmlformats.org/officeDocument/2006/relationships/image" Target="../media/image545.wmf"/><Relationship Id="rId3" Type="http://schemas.openxmlformats.org/officeDocument/2006/relationships/oleObject" Target="../embeddings/oleObject530.bin"/><Relationship Id="rId21" Type="http://schemas.openxmlformats.org/officeDocument/2006/relationships/oleObject" Target="../embeddings/oleObject539.bin"/><Relationship Id="rId7" Type="http://schemas.openxmlformats.org/officeDocument/2006/relationships/oleObject" Target="../embeddings/oleObject532.bin"/><Relationship Id="rId12" Type="http://schemas.openxmlformats.org/officeDocument/2006/relationships/image" Target="../media/image538.wmf"/><Relationship Id="rId17" Type="http://schemas.openxmlformats.org/officeDocument/2006/relationships/oleObject" Target="../embeddings/oleObject537.bin"/><Relationship Id="rId25" Type="http://schemas.openxmlformats.org/officeDocument/2006/relationships/oleObject" Target="../embeddings/oleObject541.bin"/><Relationship Id="rId2" Type="http://schemas.openxmlformats.org/officeDocument/2006/relationships/slideLayout" Target="../slideLayouts/slideLayout1.xml"/><Relationship Id="rId16" Type="http://schemas.openxmlformats.org/officeDocument/2006/relationships/image" Target="../media/image540.wmf"/><Relationship Id="rId20" Type="http://schemas.openxmlformats.org/officeDocument/2006/relationships/image" Target="../media/image542.wmf"/><Relationship Id="rId1" Type="http://schemas.openxmlformats.org/officeDocument/2006/relationships/vmlDrawing" Target="../drawings/vmlDrawing62.vml"/><Relationship Id="rId6" Type="http://schemas.openxmlformats.org/officeDocument/2006/relationships/image" Target="../media/image535.wmf"/><Relationship Id="rId11" Type="http://schemas.openxmlformats.org/officeDocument/2006/relationships/oleObject" Target="../embeddings/oleObject534.bin"/><Relationship Id="rId24" Type="http://schemas.openxmlformats.org/officeDocument/2006/relationships/image" Target="../media/image544.wmf"/><Relationship Id="rId5" Type="http://schemas.openxmlformats.org/officeDocument/2006/relationships/oleObject" Target="../embeddings/oleObject531.bin"/><Relationship Id="rId15" Type="http://schemas.openxmlformats.org/officeDocument/2006/relationships/oleObject" Target="../embeddings/oleObject536.bin"/><Relationship Id="rId23" Type="http://schemas.openxmlformats.org/officeDocument/2006/relationships/oleObject" Target="../embeddings/oleObject540.bin"/><Relationship Id="rId10" Type="http://schemas.openxmlformats.org/officeDocument/2006/relationships/image" Target="../media/image537.wmf"/><Relationship Id="rId19" Type="http://schemas.openxmlformats.org/officeDocument/2006/relationships/oleObject" Target="../embeddings/oleObject538.bin"/><Relationship Id="rId4" Type="http://schemas.openxmlformats.org/officeDocument/2006/relationships/image" Target="../media/image534.wmf"/><Relationship Id="rId9" Type="http://schemas.openxmlformats.org/officeDocument/2006/relationships/oleObject" Target="../embeddings/oleObject533.bin"/><Relationship Id="rId14" Type="http://schemas.openxmlformats.org/officeDocument/2006/relationships/image" Target="../media/image539.wmf"/><Relationship Id="rId22" Type="http://schemas.openxmlformats.org/officeDocument/2006/relationships/image" Target="../media/image543.wmf"/></Relationships>
</file>

<file path=ppt/slides/_rels/slide85.xml.rels><?xml version="1.0" encoding="UTF-8" standalone="yes"?>
<Relationships xmlns="http://schemas.openxmlformats.org/package/2006/relationships"><Relationship Id="rId13" Type="http://schemas.openxmlformats.org/officeDocument/2006/relationships/oleObject" Target="../embeddings/oleObject547.bin"/><Relationship Id="rId18" Type="http://schemas.openxmlformats.org/officeDocument/2006/relationships/image" Target="../media/image541.wmf"/><Relationship Id="rId26" Type="http://schemas.openxmlformats.org/officeDocument/2006/relationships/image" Target="../media/image546.wmf"/><Relationship Id="rId3" Type="http://schemas.openxmlformats.org/officeDocument/2006/relationships/oleObject" Target="../embeddings/oleObject542.bin"/><Relationship Id="rId21" Type="http://schemas.openxmlformats.org/officeDocument/2006/relationships/oleObject" Target="../embeddings/oleObject551.bin"/><Relationship Id="rId34" Type="http://schemas.openxmlformats.org/officeDocument/2006/relationships/image" Target="../media/image550.wmf"/><Relationship Id="rId7" Type="http://schemas.openxmlformats.org/officeDocument/2006/relationships/oleObject" Target="../embeddings/oleObject544.bin"/><Relationship Id="rId12" Type="http://schemas.openxmlformats.org/officeDocument/2006/relationships/image" Target="../media/image538.wmf"/><Relationship Id="rId17" Type="http://schemas.openxmlformats.org/officeDocument/2006/relationships/oleObject" Target="../embeddings/oleObject549.bin"/><Relationship Id="rId25" Type="http://schemas.openxmlformats.org/officeDocument/2006/relationships/oleObject" Target="../embeddings/oleObject553.bin"/><Relationship Id="rId33" Type="http://schemas.openxmlformats.org/officeDocument/2006/relationships/oleObject" Target="../embeddings/oleObject557.bin"/><Relationship Id="rId2" Type="http://schemas.openxmlformats.org/officeDocument/2006/relationships/slideLayout" Target="../slideLayouts/slideLayout1.xml"/><Relationship Id="rId16" Type="http://schemas.openxmlformats.org/officeDocument/2006/relationships/image" Target="../media/image540.wmf"/><Relationship Id="rId20" Type="http://schemas.openxmlformats.org/officeDocument/2006/relationships/image" Target="../media/image542.wmf"/><Relationship Id="rId29" Type="http://schemas.openxmlformats.org/officeDocument/2006/relationships/oleObject" Target="../embeddings/oleObject555.bin"/><Relationship Id="rId1" Type="http://schemas.openxmlformats.org/officeDocument/2006/relationships/vmlDrawing" Target="../drawings/vmlDrawing63.vml"/><Relationship Id="rId6" Type="http://schemas.openxmlformats.org/officeDocument/2006/relationships/image" Target="../media/image535.wmf"/><Relationship Id="rId11" Type="http://schemas.openxmlformats.org/officeDocument/2006/relationships/oleObject" Target="../embeddings/oleObject546.bin"/><Relationship Id="rId24" Type="http://schemas.openxmlformats.org/officeDocument/2006/relationships/image" Target="../media/image544.wmf"/><Relationship Id="rId32" Type="http://schemas.openxmlformats.org/officeDocument/2006/relationships/image" Target="../media/image549.wmf"/><Relationship Id="rId5" Type="http://schemas.openxmlformats.org/officeDocument/2006/relationships/oleObject" Target="../embeddings/oleObject543.bin"/><Relationship Id="rId15" Type="http://schemas.openxmlformats.org/officeDocument/2006/relationships/oleObject" Target="../embeddings/oleObject548.bin"/><Relationship Id="rId23" Type="http://schemas.openxmlformats.org/officeDocument/2006/relationships/oleObject" Target="../embeddings/oleObject552.bin"/><Relationship Id="rId28" Type="http://schemas.openxmlformats.org/officeDocument/2006/relationships/image" Target="../media/image547.wmf"/><Relationship Id="rId36" Type="http://schemas.openxmlformats.org/officeDocument/2006/relationships/image" Target="../media/image551.wmf"/><Relationship Id="rId10" Type="http://schemas.openxmlformats.org/officeDocument/2006/relationships/image" Target="../media/image537.wmf"/><Relationship Id="rId19" Type="http://schemas.openxmlformats.org/officeDocument/2006/relationships/oleObject" Target="../embeddings/oleObject550.bin"/><Relationship Id="rId31" Type="http://schemas.openxmlformats.org/officeDocument/2006/relationships/oleObject" Target="../embeddings/oleObject556.bin"/><Relationship Id="rId4" Type="http://schemas.openxmlformats.org/officeDocument/2006/relationships/image" Target="../media/image534.wmf"/><Relationship Id="rId9" Type="http://schemas.openxmlformats.org/officeDocument/2006/relationships/oleObject" Target="../embeddings/oleObject545.bin"/><Relationship Id="rId14" Type="http://schemas.openxmlformats.org/officeDocument/2006/relationships/image" Target="../media/image539.wmf"/><Relationship Id="rId22" Type="http://schemas.openxmlformats.org/officeDocument/2006/relationships/image" Target="../media/image543.wmf"/><Relationship Id="rId27" Type="http://schemas.openxmlformats.org/officeDocument/2006/relationships/oleObject" Target="../embeddings/oleObject554.bin"/><Relationship Id="rId30" Type="http://schemas.openxmlformats.org/officeDocument/2006/relationships/image" Target="../media/image548.wmf"/><Relationship Id="rId35" Type="http://schemas.openxmlformats.org/officeDocument/2006/relationships/oleObject" Target="../embeddings/oleObject558.bin"/><Relationship Id="rId8" Type="http://schemas.openxmlformats.org/officeDocument/2006/relationships/image" Target="../media/image536.wmf"/></Relationships>
</file>

<file path=ppt/slides/_rels/slide86.xml.rels><?xml version="1.0" encoding="UTF-8" standalone="yes"?>
<Relationships xmlns="http://schemas.openxmlformats.org/package/2006/relationships"><Relationship Id="rId13" Type="http://schemas.openxmlformats.org/officeDocument/2006/relationships/oleObject" Target="../embeddings/oleObject564.bin"/><Relationship Id="rId18" Type="http://schemas.openxmlformats.org/officeDocument/2006/relationships/image" Target="../media/image541.wmf"/><Relationship Id="rId26" Type="http://schemas.openxmlformats.org/officeDocument/2006/relationships/image" Target="../media/image546.wmf"/><Relationship Id="rId3" Type="http://schemas.openxmlformats.org/officeDocument/2006/relationships/oleObject" Target="../embeddings/oleObject559.bin"/><Relationship Id="rId21" Type="http://schemas.openxmlformats.org/officeDocument/2006/relationships/oleObject" Target="../embeddings/oleObject568.bin"/><Relationship Id="rId34" Type="http://schemas.openxmlformats.org/officeDocument/2006/relationships/image" Target="../media/image553.wmf"/><Relationship Id="rId7" Type="http://schemas.openxmlformats.org/officeDocument/2006/relationships/oleObject" Target="../embeddings/oleObject561.bin"/><Relationship Id="rId12" Type="http://schemas.openxmlformats.org/officeDocument/2006/relationships/image" Target="../media/image538.wmf"/><Relationship Id="rId17" Type="http://schemas.openxmlformats.org/officeDocument/2006/relationships/oleObject" Target="../embeddings/oleObject566.bin"/><Relationship Id="rId25" Type="http://schemas.openxmlformats.org/officeDocument/2006/relationships/oleObject" Target="../embeddings/oleObject570.bin"/><Relationship Id="rId33" Type="http://schemas.openxmlformats.org/officeDocument/2006/relationships/oleObject" Target="../embeddings/oleObject574.bin"/><Relationship Id="rId2" Type="http://schemas.openxmlformats.org/officeDocument/2006/relationships/slideLayout" Target="../slideLayouts/slideLayout1.xml"/><Relationship Id="rId16" Type="http://schemas.openxmlformats.org/officeDocument/2006/relationships/image" Target="../media/image540.wmf"/><Relationship Id="rId20" Type="http://schemas.openxmlformats.org/officeDocument/2006/relationships/image" Target="../media/image542.wmf"/><Relationship Id="rId29" Type="http://schemas.openxmlformats.org/officeDocument/2006/relationships/oleObject" Target="../embeddings/oleObject572.bin"/><Relationship Id="rId1" Type="http://schemas.openxmlformats.org/officeDocument/2006/relationships/vmlDrawing" Target="../drawings/vmlDrawing64.vml"/><Relationship Id="rId6" Type="http://schemas.openxmlformats.org/officeDocument/2006/relationships/image" Target="../media/image535.wmf"/><Relationship Id="rId11" Type="http://schemas.openxmlformats.org/officeDocument/2006/relationships/oleObject" Target="../embeddings/oleObject563.bin"/><Relationship Id="rId24" Type="http://schemas.openxmlformats.org/officeDocument/2006/relationships/image" Target="../media/image544.wmf"/><Relationship Id="rId32" Type="http://schemas.openxmlformats.org/officeDocument/2006/relationships/image" Target="../media/image552.wmf"/><Relationship Id="rId5" Type="http://schemas.openxmlformats.org/officeDocument/2006/relationships/oleObject" Target="../embeddings/oleObject560.bin"/><Relationship Id="rId15" Type="http://schemas.openxmlformats.org/officeDocument/2006/relationships/oleObject" Target="../embeddings/oleObject565.bin"/><Relationship Id="rId23" Type="http://schemas.openxmlformats.org/officeDocument/2006/relationships/oleObject" Target="../embeddings/oleObject569.bin"/><Relationship Id="rId28" Type="http://schemas.openxmlformats.org/officeDocument/2006/relationships/image" Target="../media/image547.wmf"/><Relationship Id="rId10" Type="http://schemas.openxmlformats.org/officeDocument/2006/relationships/image" Target="../media/image537.wmf"/><Relationship Id="rId19" Type="http://schemas.openxmlformats.org/officeDocument/2006/relationships/oleObject" Target="../embeddings/oleObject567.bin"/><Relationship Id="rId31" Type="http://schemas.openxmlformats.org/officeDocument/2006/relationships/oleObject" Target="../embeddings/oleObject573.bin"/><Relationship Id="rId4" Type="http://schemas.openxmlformats.org/officeDocument/2006/relationships/image" Target="../media/image534.wmf"/><Relationship Id="rId9" Type="http://schemas.openxmlformats.org/officeDocument/2006/relationships/oleObject" Target="../embeddings/oleObject562.bin"/><Relationship Id="rId14" Type="http://schemas.openxmlformats.org/officeDocument/2006/relationships/image" Target="../media/image539.wmf"/><Relationship Id="rId22" Type="http://schemas.openxmlformats.org/officeDocument/2006/relationships/image" Target="../media/image543.wmf"/><Relationship Id="rId27" Type="http://schemas.openxmlformats.org/officeDocument/2006/relationships/oleObject" Target="../embeddings/oleObject571.bin"/><Relationship Id="rId30" Type="http://schemas.openxmlformats.org/officeDocument/2006/relationships/image" Target="../media/image548.wmf"/><Relationship Id="rId8" Type="http://schemas.openxmlformats.org/officeDocument/2006/relationships/image" Target="../media/image536.wmf"/></Relationships>
</file>

<file path=ppt/slides/_rels/slide87.xml.rels><?xml version="1.0" encoding="UTF-8" standalone="yes"?>
<Relationships xmlns="http://schemas.openxmlformats.org/package/2006/relationships"><Relationship Id="rId13" Type="http://schemas.openxmlformats.org/officeDocument/2006/relationships/oleObject" Target="../embeddings/oleObject580.bin"/><Relationship Id="rId18" Type="http://schemas.openxmlformats.org/officeDocument/2006/relationships/image" Target="../media/image541.wmf"/><Relationship Id="rId26" Type="http://schemas.openxmlformats.org/officeDocument/2006/relationships/image" Target="../media/image546.wmf"/><Relationship Id="rId3" Type="http://schemas.openxmlformats.org/officeDocument/2006/relationships/oleObject" Target="../embeddings/oleObject575.bin"/><Relationship Id="rId21" Type="http://schemas.openxmlformats.org/officeDocument/2006/relationships/oleObject" Target="../embeddings/oleObject584.bin"/><Relationship Id="rId34" Type="http://schemas.openxmlformats.org/officeDocument/2006/relationships/image" Target="../media/image555.wmf"/><Relationship Id="rId7" Type="http://schemas.openxmlformats.org/officeDocument/2006/relationships/oleObject" Target="../embeddings/oleObject577.bin"/><Relationship Id="rId12" Type="http://schemas.openxmlformats.org/officeDocument/2006/relationships/image" Target="../media/image538.wmf"/><Relationship Id="rId17" Type="http://schemas.openxmlformats.org/officeDocument/2006/relationships/oleObject" Target="../embeddings/oleObject582.bin"/><Relationship Id="rId25" Type="http://schemas.openxmlformats.org/officeDocument/2006/relationships/oleObject" Target="../embeddings/oleObject586.bin"/><Relationship Id="rId33" Type="http://schemas.openxmlformats.org/officeDocument/2006/relationships/oleObject" Target="../embeddings/oleObject590.bin"/><Relationship Id="rId2" Type="http://schemas.openxmlformats.org/officeDocument/2006/relationships/slideLayout" Target="../slideLayouts/slideLayout1.xml"/><Relationship Id="rId16" Type="http://schemas.openxmlformats.org/officeDocument/2006/relationships/image" Target="../media/image540.wmf"/><Relationship Id="rId20" Type="http://schemas.openxmlformats.org/officeDocument/2006/relationships/image" Target="../media/image542.wmf"/><Relationship Id="rId29" Type="http://schemas.openxmlformats.org/officeDocument/2006/relationships/oleObject" Target="../embeddings/oleObject588.bin"/><Relationship Id="rId1" Type="http://schemas.openxmlformats.org/officeDocument/2006/relationships/vmlDrawing" Target="../drawings/vmlDrawing65.vml"/><Relationship Id="rId6" Type="http://schemas.openxmlformats.org/officeDocument/2006/relationships/image" Target="../media/image535.wmf"/><Relationship Id="rId11" Type="http://schemas.openxmlformats.org/officeDocument/2006/relationships/oleObject" Target="../embeddings/oleObject579.bin"/><Relationship Id="rId24" Type="http://schemas.openxmlformats.org/officeDocument/2006/relationships/image" Target="../media/image544.wmf"/><Relationship Id="rId32" Type="http://schemas.openxmlformats.org/officeDocument/2006/relationships/image" Target="../media/image554.wmf"/><Relationship Id="rId5" Type="http://schemas.openxmlformats.org/officeDocument/2006/relationships/oleObject" Target="../embeddings/oleObject576.bin"/><Relationship Id="rId15" Type="http://schemas.openxmlformats.org/officeDocument/2006/relationships/oleObject" Target="../embeddings/oleObject581.bin"/><Relationship Id="rId23" Type="http://schemas.openxmlformats.org/officeDocument/2006/relationships/oleObject" Target="../embeddings/oleObject585.bin"/><Relationship Id="rId28" Type="http://schemas.openxmlformats.org/officeDocument/2006/relationships/image" Target="../media/image547.wmf"/><Relationship Id="rId10" Type="http://schemas.openxmlformats.org/officeDocument/2006/relationships/image" Target="../media/image537.wmf"/><Relationship Id="rId19" Type="http://schemas.openxmlformats.org/officeDocument/2006/relationships/oleObject" Target="../embeddings/oleObject583.bin"/><Relationship Id="rId31" Type="http://schemas.openxmlformats.org/officeDocument/2006/relationships/oleObject" Target="../embeddings/oleObject589.bin"/><Relationship Id="rId4" Type="http://schemas.openxmlformats.org/officeDocument/2006/relationships/image" Target="../media/image534.wmf"/><Relationship Id="rId9" Type="http://schemas.openxmlformats.org/officeDocument/2006/relationships/oleObject" Target="../embeddings/oleObject578.bin"/><Relationship Id="rId14" Type="http://schemas.openxmlformats.org/officeDocument/2006/relationships/image" Target="../media/image539.wmf"/><Relationship Id="rId22" Type="http://schemas.openxmlformats.org/officeDocument/2006/relationships/image" Target="../media/image543.wmf"/><Relationship Id="rId27" Type="http://schemas.openxmlformats.org/officeDocument/2006/relationships/oleObject" Target="../embeddings/oleObject587.bin"/><Relationship Id="rId30" Type="http://schemas.openxmlformats.org/officeDocument/2006/relationships/image" Target="../media/image548.wmf"/><Relationship Id="rId8" Type="http://schemas.openxmlformats.org/officeDocument/2006/relationships/image" Target="../media/image536.wmf"/></Relationships>
</file>

<file path=ppt/slides/_rels/slide88.xml.rels><?xml version="1.0" encoding="UTF-8" standalone="yes"?>
<Relationships xmlns="http://schemas.openxmlformats.org/package/2006/relationships"><Relationship Id="rId8" Type="http://schemas.openxmlformats.org/officeDocument/2006/relationships/image" Target="../media/image558.emf"/><Relationship Id="rId3" Type="http://schemas.openxmlformats.org/officeDocument/2006/relationships/oleObject" Target="../embeddings/oleObject591.bin"/><Relationship Id="rId7" Type="http://schemas.openxmlformats.org/officeDocument/2006/relationships/oleObject" Target="../embeddings/oleObject593.bin"/><Relationship Id="rId2" Type="http://schemas.openxmlformats.org/officeDocument/2006/relationships/slideLayout" Target="../slideLayouts/slideLayout12.xml"/><Relationship Id="rId1" Type="http://schemas.openxmlformats.org/officeDocument/2006/relationships/vmlDrawing" Target="../drawings/vmlDrawing66.vml"/><Relationship Id="rId6" Type="http://schemas.openxmlformats.org/officeDocument/2006/relationships/image" Target="../media/image557.emf"/><Relationship Id="rId5" Type="http://schemas.openxmlformats.org/officeDocument/2006/relationships/oleObject" Target="../embeddings/oleObject592.bin"/><Relationship Id="rId10" Type="http://schemas.openxmlformats.org/officeDocument/2006/relationships/image" Target="../media/image559.emf"/><Relationship Id="rId4" Type="http://schemas.openxmlformats.org/officeDocument/2006/relationships/image" Target="../media/image556.wmf"/><Relationship Id="rId9" Type="http://schemas.openxmlformats.org/officeDocument/2006/relationships/oleObject" Target="../embeddings/oleObject594.bin"/></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8" Type="http://schemas.openxmlformats.org/officeDocument/2006/relationships/image" Target="../media/image562.emf"/><Relationship Id="rId13" Type="http://schemas.openxmlformats.org/officeDocument/2006/relationships/oleObject" Target="../embeddings/oleObject600.bin"/><Relationship Id="rId18" Type="http://schemas.openxmlformats.org/officeDocument/2006/relationships/image" Target="../media/image567.emf"/><Relationship Id="rId3" Type="http://schemas.openxmlformats.org/officeDocument/2006/relationships/oleObject" Target="../embeddings/oleObject595.bin"/><Relationship Id="rId7" Type="http://schemas.openxmlformats.org/officeDocument/2006/relationships/oleObject" Target="../embeddings/oleObject597.bin"/><Relationship Id="rId12" Type="http://schemas.openxmlformats.org/officeDocument/2006/relationships/image" Target="../media/image564.emf"/><Relationship Id="rId17" Type="http://schemas.openxmlformats.org/officeDocument/2006/relationships/oleObject" Target="../embeddings/oleObject602.bin"/><Relationship Id="rId2" Type="http://schemas.openxmlformats.org/officeDocument/2006/relationships/slideLayout" Target="../slideLayouts/slideLayout12.xml"/><Relationship Id="rId16" Type="http://schemas.openxmlformats.org/officeDocument/2006/relationships/image" Target="../media/image566.emf"/><Relationship Id="rId1" Type="http://schemas.openxmlformats.org/officeDocument/2006/relationships/vmlDrawing" Target="../drawings/vmlDrawing67.vml"/><Relationship Id="rId6" Type="http://schemas.openxmlformats.org/officeDocument/2006/relationships/image" Target="../media/image561.emf"/><Relationship Id="rId11" Type="http://schemas.openxmlformats.org/officeDocument/2006/relationships/oleObject" Target="../embeddings/oleObject599.bin"/><Relationship Id="rId5" Type="http://schemas.openxmlformats.org/officeDocument/2006/relationships/oleObject" Target="../embeddings/oleObject596.bin"/><Relationship Id="rId15" Type="http://schemas.openxmlformats.org/officeDocument/2006/relationships/oleObject" Target="../embeddings/oleObject601.bin"/><Relationship Id="rId10" Type="http://schemas.openxmlformats.org/officeDocument/2006/relationships/image" Target="../media/image563.emf"/><Relationship Id="rId4" Type="http://schemas.openxmlformats.org/officeDocument/2006/relationships/image" Target="../media/image560.emf"/><Relationship Id="rId9" Type="http://schemas.openxmlformats.org/officeDocument/2006/relationships/oleObject" Target="../embeddings/oleObject598.bin"/><Relationship Id="rId14" Type="http://schemas.openxmlformats.org/officeDocument/2006/relationships/image" Target="../media/image565.e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8" Type="http://schemas.openxmlformats.org/officeDocument/2006/relationships/image" Target="../media/image570.emf"/><Relationship Id="rId13" Type="http://schemas.openxmlformats.org/officeDocument/2006/relationships/oleObject" Target="../embeddings/oleObject608.bin"/><Relationship Id="rId18" Type="http://schemas.openxmlformats.org/officeDocument/2006/relationships/image" Target="../media/image575.emf"/><Relationship Id="rId26" Type="http://schemas.openxmlformats.org/officeDocument/2006/relationships/image" Target="../media/image579.emf"/><Relationship Id="rId3" Type="http://schemas.openxmlformats.org/officeDocument/2006/relationships/oleObject" Target="../embeddings/oleObject603.bin"/><Relationship Id="rId21" Type="http://schemas.openxmlformats.org/officeDocument/2006/relationships/oleObject" Target="../embeddings/oleObject612.bin"/><Relationship Id="rId7" Type="http://schemas.openxmlformats.org/officeDocument/2006/relationships/oleObject" Target="../embeddings/oleObject605.bin"/><Relationship Id="rId12" Type="http://schemas.openxmlformats.org/officeDocument/2006/relationships/image" Target="../media/image572.emf"/><Relationship Id="rId17" Type="http://schemas.openxmlformats.org/officeDocument/2006/relationships/oleObject" Target="../embeddings/oleObject610.bin"/><Relationship Id="rId25" Type="http://schemas.openxmlformats.org/officeDocument/2006/relationships/oleObject" Target="../embeddings/oleObject614.bin"/><Relationship Id="rId2" Type="http://schemas.openxmlformats.org/officeDocument/2006/relationships/slideLayout" Target="../slideLayouts/slideLayout12.xml"/><Relationship Id="rId16" Type="http://schemas.openxmlformats.org/officeDocument/2006/relationships/image" Target="../media/image574.emf"/><Relationship Id="rId20" Type="http://schemas.openxmlformats.org/officeDocument/2006/relationships/image" Target="../media/image576.emf"/><Relationship Id="rId29" Type="http://schemas.openxmlformats.org/officeDocument/2006/relationships/oleObject" Target="../embeddings/oleObject616.bin"/><Relationship Id="rId1" Type="http://schemas.openxmlformats.org/officeDocument/2006/relationships/vmlDrawing" Target="../drawings/vmlDrawing68.vml"/><Relationship Id="rId6" Type="http://schemas.openxmlformats.org/officeDocument/2006/relationships/image" Target="../media/image569.emf"/><Relationship Id="rId11" Type="http://schemas.openxmlformats.org/officeDocument/2006/relationships/oleObject" Target="../embeddings/oleObject607.bin"/><Relationship Id="rId24" Type="http://schemas.openxmlformats.org/officeDocument/2006/relationships/image" Target="../media/image578.emf"/><Relationship Id="rId5" Type="http://schemas.openxmlformats.org/officeDocument/2006/relationships/oleObject" Target="../embeddings/oleObject604.bin"/><Relationship Id="rId15" Type="http://schemas.openxmlformats.org/officeDocument/2006/relationships/oleObject" Target="../embeddings/oleObject609.bin"/><Relationship Id="rId23" Type="http://schemas.openxmlformats.org/officeDocument/2006/relationships/oleObject" Target="../embeddings/oleObject613.bin"/><Relationship Id="rId28" Type="http://schemas.openxmlformats.org/officeDocument/2006/relationships/image" Target="../media/image580.emf"/><Relationship Id="rId10" Type="http://schemas.openxmlformats.org/officeDocument/2006/relationships/image" Target="../media/image571.emf"/><Relationship Id="rId19" Type="http://schemas.openxmlformats.org/officeDocument/2006/relationships/oleObject" Target="../embeddings/oleObject611.bin"/><Relationship Id="rId4" Type="http://schemas.openxmlformats.org/officeDocument/2006/relationships/image" Target="../media/image568.emf"/><Relationship Id="rId9" Type="http://schemas.openxmlformats.org/officeDocument/2006/relationships/oleObject" Target="../embeddings/oleObject606.bin"/><Relationship Id="rId14" Type="http://schemas.openxmlformats.org/officeDocument/2006/relationships/image" Target="../media/image573.emf"/><Relationship Id="rId22" Type="http://schemas.openxmlformats.org/officeDocument/2006/relationships/image" Target="../media/image577.emf"/><Relationship Id="rId27" Type="http://schemas.openxmlformats.org/officeDocument/2006/relationships/oleObject" Target="../embeddings/oleObject615.bin"/><Relationship Id="rId30" Type="http://schemas.openxmlformats.org/officeDocument/2006/relationships/image" Target="../media/image581.emf"/></Relationships>
</file>

<file path=ppt/slides/_rels/slide96.xml.rels><?xml version="1.0" encoding="UTF-8" standalone="yes"?>
<Relationships xmlns="http://schemas.openxmlformats.org/package/2006/relationships"><Relationship Id="rId8" Type="http://schemas.openxmlformats.org/officeDocument/2006/relationships/image" Target="../media/image584.emf"/><Relationship Id="rId3" Type="http://schemas.openxmlformats.org/officeDocument/2006/relationships/oleObject" Target="../embeddings/oleObject617.bin"/><Relationship Id="rId7" Type="http://schemas.openxmlformats.org/officeDocument/2006/relationships/oleObject" Target="../embeddings/oleObject619.bin"/><Relationship Id="rId2" Type="http://schemas.openxmlformats.org/officeDocument/2006/relationships/slideLayout" Target="../slideLayouts/slideLayout12.xml"/><Relationship Id="rId1" Type="http://schemas.openxmlformats.org/officeDocument/2006/relationships/vmlDrawing" Target="../drawings/vmlDrawing69.vml"/><Relationship Id="rId6" Type="http://schemas.openxmlformats.org/officeDocument/2006/relationships/image" Target="../media/image583.emf"/><Relationship Id="rId5" Type="http://schemas.openxmlformats.org/officeDocument/2006/relationships/oleObject" Target="../embeddings/oleObject618.bin"/><Relationship Id="rId4" Type="http://schemas.openxmlformats.org/officeDocument/2006/relationships/image" Target="../media/image582.emf"/></Relationships>
</file>

<file path=ppt/slides/_rels/slide97.xml.rels><?xml version="1.0" encoding="UTF-8" standalone="yes"?>
<Relationships xmlns="http://schemas.openxmlformats.org/package/2006/relationships"><Relationship Id="rId8" Type="http://schemas.openxmlformats.org/officeDocument/2006/relationships/image" Target="../media/image587.emf"/><Relationship Id="rId3" Type="http://schemas.openxmlformats.org/officeDocument/2006/relationships/oleObject" Target="../embeddings/oleObject620.bin"/><Relationship Id="rId7" Type="http://schemas.openxmlformats.org/officeDocument/2006/relationships/oleObject" Target="../embeddings/oleObject622.bin"/><Relationship Id="rId2" Type="http://schemas.openxmlformats.org/officeDocument/2006/relationships/slideLayout" Target="../slideLayouts/slideLayout12.xml"/><Relationship Id="rId1" Type="http://schemas.openxmlformats.org/officeDocument/2006/relationships/vmlDrawing" Target="../drawings/vmlDrawing70.vml"/><Relationship Id="rId6" Type="http://schemas.openxmlformats.org/officeDocument/2006/relationships/image" Target="../media/image586.emf"/><Relationship Id="rId5" Type="http://schemas.openxmlformats.org/officeDocument/2006/relationships/oleObject" Target="../embeddings/oleObject621.bin"/><Relationship Id="rId10" Type="http://schemas.openxmlformats.org/officeDocument/2006/relationships/image" Target="../media/image588.emf"/><Relationship Id="rId4" Type="http://schemas.openxmlformats.org/officeDocument/2006/relationships/image" Target="../media/image585.emf"/><Relationship Id="rId9" Type="http://schemas.openxmlformats.org/officeDocument/2006/relationships/oleObject" Target="../embeddings/oleObject623.bin"/></Relationships>
</file>

<file path=ppt/slides/_rels/slide98.xml.rels><?xml version="1.0" encoding="UTF-8" standalone="yes"?>
<Relationships xmlns="http://schemas.openxmlformats.org/package/2006/relationships"><Relationship Id="rId8" Type="http://schemas.openxmlformats.org/officeDocument/2006/relationships/image" Target="../media/image591.emf"/><Relationship Id="rId3" Type="http://schemas.openxmlformats.org/officeDocument/2006/relationships/oleObject" Target="../embeddings/oleObject624.bin"/><Relationship Id="rId7" Type="http://schemas.openxmlformats.org/officeDocument/2006/relationships/oleObject" Target="../embeddings/oleObject626.bin"/><Relationship Id="rId2" Type="http://schemas.openxmlformats.org/officeDocument/2006/relationships/slideLayout" Target="../slideLayouts/slideLayout12.xml"/><Relationship Id="rId1" Type="http://schemas.openxmlformats.org/officeDocument/2006/relationships/vmlDrawing" Target="../drawings/vmlDrawing71.vml"/><Relationship Id="rId6" Type="http://schemas.openxmlformats.org/officeDocument/2006/relationships/image" Target="../media/image590.emf"/><Relationship Id="rId5" Type="http://schemas.openxmlformats.org/officeDocument/2006/relationships/oleObject" Target="../embeddings/oleObject625.bin"/><Relationship Id="rId10" Type="http://schemas.openxmlformats.org/officeDocument/2006/relationships/image" Target="../media/image592.emf"/><Relationship Id="rId4" Type="http://schemas.openxmlformats.org/officeDocument/2006/relationships/image" Target="../media/image589.emf"/><Relationship Id="rId9" Type="http://schemas.openxmlformats.org/officeDocument/2006/relationships/oleObject" Target="../embeddings/oleObject627.bin"/></Relationships>
</file>

<file path=ppt/slides/_rels/slide99.xml.rels><?xml version="1.0" encoding="UTF-8" standalone="yes"?>
<Relationships xmlns="http://schemas.openxmlformats.org/package/2006/relationships"><Relationship Id="rId13" Type="http://schemas.openxmlformats.org/officeDocument/2006/relationships/oleObject" Target="../embeddings/oleObject633.bin"/><Relationship Id="rId18" Type="http://schemas.openxmlformats.org/officeDocument/2006/relationships/image" Target="../media/image600.emf"/><Relationship Id="rId26" Type="http://schemas.openxmlformats.org/officeDocument/2006/relationships/image" Target="../media/image604.emf"/><Relationship Id="rId3" Type="http://schemas.openxmlformats.org/officeDocument/2006/relationships/oleObject" Target="../embeddings/oleObject628.bin"/><Relationship Id="rId21" Type="http://schemas.openxmlformats.org/officeDocument/2006/relationships/oleObject" Target="../embeddings/oleObject637.bin"/><Relationship Id="rId34" Type="http://schemas.openxmlformats.org/officeDocument/2006/relationships/image" Target="../media/image608.emf"/><Relationship Id="rId7" Type="http://schemas.openxmlformats.org/officeDocument/2006/relationships/oleObject" Target="../embeddings/oleObject630.bin"/><Relationship Id="rId12" Type="http://schemas.openxmlformats.org/officeDocument/2006/relationships/image" Target="../media/image597.emf"/><Relationship Id="rId17" Type="http://schemas.openxmlformats.org/officeDocument/2006/relationships/oleObject" Target="../embeddings/oleObject635.bin"/><Relationship Id="rId25" Type="http://schemas.openxmlformats.org/officeDocument/2006/relationships/oleObject" Target="../embeddings/oleObject639.bin"/><Relationship Id="rId33" Type="http://schemas.openxmlformats.org/officeDocument/2006/relationships/oleObject" Target="../embeddings/oleObject643.bin"/><Relationship Id="rId2" Type="http://schemas.openxmlformats.org/officeDocument/2006/relationships/slideLayout" Target="../slideLayouts/slideLayout12.xml"/><Relationship Id="rId16" Type="http://schemas.openxmlformats.org/officeDocument/2006/relationships/image" Target="../media/image599.emf"/><Relationship Id="rId20" Type="http://schemas.openxmlformats.org/officeDocument/2006/relationships/image" Target="../media/image601.emf"/><Relationship Id="rId29" Type="http://schemas.openxmlformats.org/officeDocument/2006/relationships/oleObject" Target="../embeddings/oleObject641.bin"/><Relationship Id="rId1" Type="http://schemas.openxmlformats.org/officeDocument/2006/relationships/vmlDrawing" Target="../drawings/vmlDrawing72.vml"/><Relationship Id="rId6" Type="http://schemas.openxmlformats.org/officeDocument/2006/relationships/image" Target="../media/image594.emf"/><Relationship Id="rId11" Type="http://schemas.openxmlformats.org/officeDocument/2006/relationships/oleObject" Target="../embeddings/oleObject632.bin"/><Relationship Id="rId24" Type="http://schemas.openxmlformats.org/officeDocument/2006/relationships/image" Target="../media/image603.emf"/><Relationship Id="rId32" Type="http://schemas.openxmlformats.org/officeDocument/2006/relationships/image" Target="../media/image607.emf"/><Relationship Id="rId5" Type="http://schemas.openxmlformats.org/officeDocument/2006/relationships/oleObject" Target="../embeddings/oleObject629.bin"/><Relationship Id="rId15" Type="http://schemas.openxmlformats.org/officeDocument/2006/relationships/oleObject" Target="../embeddings/oleObject634.bin"/><Relationship Id="rId23" Type="http://schemas.openxmlformats.org/officeDocument/2006/relationships/oleObject" Target="../embeddings/oleObject638.bin"/><Relationship Id="rId28" Type="http://schemas.openxmlformats.org/officeDocument/2006/relationships/image" Target="../media/image605.emf"/><Relationship Id="rId36" Type="http://schemas.openxmlformats.org/officeDocument/2006/relationships/image" Target="../media/image609.emf"/><Relationship Id="rId10" Type="http://schemas.openxmlformats.org/officeDocument/2006/relationships/image" Target="../media/image596.emf"/><Relationship Id="rId19" Type="http://schemas.openxmlformats.org/officeDocument/2006/relationships/oleObject" Target="../embeddings/oleObject636.bin"/><Relationship Id="rId31" Type="http://schemas.openxmlformats.org/officeDocument/2006/relationships/oleObject" Target="../embeddings/oleObject642.bin"/><Relationship Id="rId4" Type="http://schemas.openxmlformats.org/officeDocument/2006/relationships/image" Target="../media/image593.emf"/><Relationship Id="rId9" Type="http://schemas.openxmlformats.org/officeDocument/2006/relationships/oleObject" Target="../embeddings/oleObject631.bin"/><Relationship Id="rId14" Type="http://schemas.openxmlformats.org/officeDocument/2006/relationships/image" Target="../media/image598.emf"/><Relationship Id="rId22" Type="http://schemas.openxmlformats.org/officeDocument/2006/relationships/image" Target="../media/image602.emf"/><Relationship Id="rId27" Type="http://schemas.openxmlformats.org/officeDocument/2006/relationships/oleObject" Target="../embeddings/oleObject640.bin"/><Relationship Id="rId30" Type="http://schemas.openxmlformats.org/officeDocument/2006/relationships/image" Target="../media/image606.emf"/><Relationship Id="rId35" Type="http://schemas.openxmlformats.org/officeDocument/2006/relationships/oleObject" Target="../embeddings/oleObject644.bin"/><Relationship Id="rId8" Type="http://schemas.openxmlformats.org/officeDocument/2006/relationships/image" Target="../media/image595.e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文本框 6"/>
          <p:cNvSpPr txBox="1">
            <a:spLocks noChangeArrowheads="1"/>
          </p:cNvSpPr>
          <p:nvPr/>
        </p:nvSpPr>
        <p:spPr bwMode="auto">
          <a:xfrm>
            <a:off x="1905000" y="2720975"/>
            <a:ext cx="7239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4000" b="1">
                <a:solidFill>
                  <a:schemeClr val="bg1"/>
                </a:solidFill>
                <a:ea typeface="微软雅黑" pitchFamily="34" charset="-122"/>
                <a:sym typeface="Arial" pitchFamily="34" charset="0"/>
              </a:rPr>
              <a:t>泡沫材料的某某某某研究</a:t>
            </a:r>
          </a:p>
        </p:txBody>
      </p:sp>
      <p:cxnSp>
        <p:nvCxnSpPr>
          <p:cNvPr id="35" name="直接连接符 34"/>
          <p:cNvCxnSpPr/>
          <p:nvPr/>
        </p:nvCxnSpPr>
        <p:spPr>
          <a:xfrm>
            <a:off x="2890838" y="3429000"/>
            <a:ext cx="625316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a:spLocks noChangeArrowheads="1"/>
          </p:cNvSpPr>
          <p:nvPr/>
        </p:nvSpPr>
        <p:spPr bwMode="auto">
          <a:xfrm>
            <a:off x="5010150" y="3475038"/>
            <a:ext cx="2133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a:solidFill>
                  <a:schemeClr val="bg1"/>
                </a:solidFill>
                <a:ea typeface="微软雅黑" pitchFamily="34" charset="-122"/>
                <a:sym typeface="Arial" pitchFamily="34" charset="0"/>
              </a:rPr>
              <a:t>指导老师：龙哥</a:t>
            </a:r>
          </a:p>
        </p:txBody>
      </p:sp>
      <p:sp>
        <p:nvSpPr>
          <p:cNvPr id="37" name="文本框 36"/>
          <p:cNvSpPr txBox="1">
            <a:spLocks noChangeArrowheads="1"/>
          </p:cNvSpPr>
          <p:nvPr/>
        </p:nvSpPr>
        <p:spPr bwMode="auto">
          <a:xfrm>
            <a:off x="6624638" y="3895725"/>
            <a:ext cx="25193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a:solidFill>
                  <a:schemeClr val="bg1"/>
                </a:solidFill>
                <a:ea typeface="微软雅黑" pitchFamily="34" charset="-122"/>
                <a:sym typeface="Arial" pitchFamily="34" charset="0"/>
              </a:rPr>
              <a:t>汇报人：流逝逸宇</a:t>
            </a:r>
          </a:p>
        </p:txBody>
      </p:sp>
      <p:grpSp>
        <p:nvGrpSpPr>
          <p:cNvPr id="14341" name="Group 2"/>
          <p:cNvGrpSpPr>
            <a:grpSpLocks/>
          </p:cNvGrpSpPr>
          <p:nvPr/>
        </p:nvGrpSpPr>
        <p:grpSpPr bwMode="auto">
          <a:xfrm>
            <a:off x="215900" y="6597650"/>
            <a:ext cx="9144000" cy="476250"/>
            <a:chOff x="0" y="0"/>
            <a:chExt cx="3829" cy="1431"/>
          </a:xfrm>
        </p:grpSpPr>
        <p:grpSp>
          <p:nvGrpSpPr>
            <p:cNvPr id="14349" name="Group 3"/>
            <p:cNvGrpSpPr>
              <a:grpSpLocks/>
            </p:cNvGrpSpPr>
            <p:nvPr/>
          </p:nvGrpSpPr>
          <p:grpSpPr bwMode="auto">
            <a:xfrm>
              <a:off x="1914" y="0"/>
              <a:ext cx="1915" cy="1431"/>
              <a:chOff x="0" y="0"/>
              <a:chExt cx="2622" cy="1882"/>
            </a:xfrm>
          </p:grpSpPr>
          <p:sp>
            <p:nvSpPr>
              <p:cNvPr id="14388" name="Line 3"/>
              <p:cNvSpPr>
                <a:spLocks noChangeShapeType="1"/>
              </p:cNvSpPr>
              <p:nvPr/>
            </p:nvSpPr>
            <p:spPr bwMode="auto">
              <a:xfrm>
                <a:off x="0" y="0"/>
                <a:ext cx="2622" cy="1432"/>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9" name="Line 4"/>
              <p:cNvSpPr>
                <a:spLocks noChangeShapeType="1"/>
              </p:cNvSpPr>
              <p:nvPr/>
            </p:nvSpPr>
            <p:spPr bwMode="auto">
              <a:xfrm>
                <a:off x="0" y="0"/>
                <a:ext cx="2622" cy="1687"/>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0" name="Line 5"/>
              <p:cNvSpPr>
                <a:spLocks noChangeShapeType="1"/>
              </p:cNvSpPr>
              <p:nvPr/>
            </p:nvSpPr>
            <p:spPr bwMode="auto">
              <a:xfrm>
                <a:off x="0" y="0"/>
                <a:ext cx="2487" cy="1882"/>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1" name="Line 6"/>
              <p:cNvSpPr>
                <a:spLocks noChangeShapeType="1"/>
              </p:cNvSpPr>
              <p:nvPr/>
            </p:nvSpPr>
            <p:spPr bwMode="auto">
              <a:xfrm>
                <a:off x="0" y="0"/>
                <a:ext cx="2083" cy="1882"/>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2" name="Line 7"/>
              <p:cNvSpPr>
                <a:spLocks noChangeShapeType="1"/>
              </p:cNvSpPr>
              <p:nvPr/>
            </p:nvSpPr>
            <p:spPr bwMode="auto">
              <a:xfrm>
                <a:off x="0" y="0"/>
                <a:ext cx="1704" cy="1882"/>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3" name="Line 8"/>
              <p:cNvSpPr>
                <a:spLocks noChangeShapeType="1"/>
              </p:cNvSpPr>
              <p:nvPr/>
            </p:nvSpPr>
            <p:spPr bwMode="auto">
              <a:xfrm>
                <a:off x="0" y="0"/>
                <a:ext cx="1322" cy="1882"/>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4" name="Line 9"/>
              <p:cNvSpPr>
                <a:spLocks noChangeShapeType="1"/>
              </p:cNvSpPr>
              <p:nvPr/>
            </p:nvSpPr>
            <p:spPr bwMode="auto">
              <a:xfrm>
                <a:off x="0" y="0"/>
                <a:ext cx="986" cy="1882"/>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5" name="Line 10"/>
              <p:cNvSpPr>
                <a:spLocks noChangeShapeType="1"/>
              </p:cNvSpPr>
              <p:nvPr/>
            </p:nvSpPr>
            <p:spPr bwMode="auto">
              <a:xfrm>
                <a:off x="0" y="0"/>
                <a:ext cx="651" cy="1882"/>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6" name="Line 11"/>
              <p:cNvSpPr>
                <a:spLocks noChangeShapeType="1"/>
              </p:cNvSpPr>
              <p:nvPr/>
            </p:nvSpPr>
            <p:spPr bwMode="auto">
              <a:xfrm>
                <a:off x="0" y="0"/>
                <a:ext cx="314" cy="1882"/>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7" name="Line 12"/>
              <p:cNvSpPr>
                <a:spLocks noChangeShapeType="1"/>
              </p:cNvSpPr>
              <p:nvPr/>
            </p:nvSpPr>
            <p:spPr bwMode="auto">
              <a:xfrm>
                <a:off x="0" y="0"/>
                <a:ext cx="0" cy="1882"/>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8" name="Line 13"/>
              <p:cNvSpPr>
                <a:spLocks noChangeShapeType="1"/>
              </p:cNvSpPr>
              <p:nvPr/>
            </p:nvSpPr>
            <p:spPr bwMode="auto">
              <a:xfrm>
                <a:off x="0" y="0"/>
                <a:ext cx="2622" cy="1239"/>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9" name="Line 14"/>
              <p:cNvSpPr>
                <a:spLocks noChangeShapeType="1"/>
              </p:cNvSpPr>
              <p:nvPr/>
            </p:nvSpPr>
            <p:spPr bwMode="auto">
              <a:xfrm>
                <a:off x="0" y="0"/>
                <a:ext cx="2622" cy="1067"/>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00" name="Line 15"/>
              <p:cNvSpPr>
                <a:spLocks noChangeShapeType="1"/>
              </p:cNvSpPr>
              <p:nvPr/>
            </p:nvSpPr>
            <p:spPr bwMode="auto">
              <a:xfrm>
                <a:off x="0" y="0"/>
                <a:ext cx="2622" cy="919"/>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01" name="Line 16"/>
              <p:cNvSpPr>
                <a:spLocks noChangeShapeType="1"/>
              </p:cNvSpPr>
              <p:nvPr/>
            </p:nvSpPr>
            <p:spPr bwMode="auto">
              <a:xfrm>
                <a:off x="0" y="0"/>
                <a:ext cx="2622" cy="770"/>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02" name="Line 17"/>
              <p:cNvSpPr>
                <a:spLocks noChangeShapeType="1"/>
              </p:cNvSpPr>
              <p:nvPr/>
            </p:nvSpPr>
            <p:spPr bwMode="auto">
              <a:xfrm>
                <a:off x="23" y="0"/>
                <a:ext cx="2599" cy="642"/>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03" name="Line 18"/>
              <p:cNvSpPr>
                <a:spLocks noChangeShapeType="1"/>
              </p:cNvSpPr>
              <p:nvPr/>
            </p:nvSpPr>
            <p:spPr bwMode="auto">
              <a:xfrm>
                <a:off x="0" y="0"/>
                <a:ext cx="2622" cy="514"/>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04" name="Line 19"/>
              <p:cNvSpPr>
                <a:spLocks noChangeShapeType="1"/>
              </p:cNvSpPr>
              <p:nvPr/>
            </p:nvSpPr>
            <p:spPr bwMode="auto">
              <a:xfrm>
                <a:off x="0" y="0"/>
                <a:ext cx="2622" cy="405"/>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05" name="Line 20"/>
              <p:cNvSpPr>
                <a:spLocks noChangeShapeType="1"/>
              </p:cNvSpPr>
              <p:nvPr/>
            </p:nvSpPr>
            <p:spPr bwMode="auto">
              <a:xfrm>
                <a:off x="0" y="0"/>
                <a:ext cx="2622" cy="298"/>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06" name="Line 21"/>
              <p:cNvSpPr>
                <a:spLocks noChangeShapeType="1"/>
              </p:cNvSpPr>
              <p:nvPr/>
            </p:nvSpPr>
            <p:spPr bwMode="auto">
              <a:xfrm>
                <a:off x="0" y="0"/>
                <a:ext cx="2622" cy="213"/>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07" name="Line 22"/>
              <p:cNvSpPr>
                <a:spLocks noChangeShapeType="1"/>
              </p:cNvSpPr>
              <p:nvPr/>
            </p:nvSpPr>
            <p:spPr bwMode="auto">
              <a:xfrm>
                <a:off x="0" y="0"/>
                <a:ext cx="2622" cy="126"/>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08" name="Line 23"/>
              <p:cNvSpPr>
                <a:spLocks noChangeShapeType="1"/>
              </p:cNvSpPr>
              <p:nvPr/>
            </p:nvSpPr>
            <p:spPr bwMode="auto">
              <a:xfrm>
                <a:off x="0" y="0"/>
                <a:ext cx="2622" cy="63"/>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350" name="Group 25"/>
            <p:cNvGrpSpPr>
              <a:grpSpLocks/>
            </p:cNvGrpSpPr>
            <p:nvPr/>
          </p:nvGrpSpPr>
          <p:grpSpPr bwMode="auto">
            <a:xfrm>
              <a:off x="0" y="437"/>
              <a:ext cx="1914" cy="1882"/>
              <a:chOff x="0" y="0"/>
              <a:chExt cx="2619" cy="1882"/>
            </a:xfrm>
          </p:grpSpPr>
          <p:sp>
            <p:nvSpPr>
              <p:cNvPr id="14367" name="Line 25"/>
              <p:cNvSpPr>
                <a:spLocks noChangeShapeType="1"/>
              </p:cNvSpPr>
              <p:nvPr/>
            </p:nvSpPr>
            <p:spPr bwMode="auto">
              <a:xfrm flipH="1">
                <a:off x="0" y="0"/>
                <a:ext cx="2619" cy="0"/>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8" name="Line 26"/>
              <p:cNvSpPr>
                <a:spLocks noChangeShapeType="1"/>
              </p:cNvSpPr>
              <p:nvPr/>
            </p:nvSpPr>
            <p:spPr bwMode="auto">
              <a:xfrm flipH="1">
                <a:off x="0" y="0"/>
                <a:ext cx="2619" cy="1432"/>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9" name="Line 27"/>
              <p:cNvSpPr>
                <a:spLocks noChangeShapeType="1"/>
              </p:cNvSpPr>
              <p:nvPr/>
            </p:nvSpPr>
            <p:spPr bwMode="auto">
              <a:xfrm flipH="1">
                <a:off x="0" y="0"/>
                <a:ext cx="2619" cy="1687"/>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0" name="Line 28"/>
              <p:cNvSpPr>
                <a:spLocks noChangeShapeType="1"/>
              </p:cNvSpPr>
              <p:nvPr/>
            </p:nvSpPr>
            <p:spPr bwMode="auto">
              <a:xfrm flipH="1">
                <a:off x="136" y="0"/>
                <a:ext cx="2483" cy="1882"/>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1" name="Line 29"/>
              <p:cNvSpPr>
                <a:spLocks noChangeShapeType="1"/>
              </p:cNvSpPr>
              <p:nvPr/>
            </p:nvSpPr>
            <p:spPr bwMode="auto">
              <a:xfrm flipH="1">
                <a:off x="539" y="0"/>
                <a:ext cx="2080" cy="1882"/>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2" name="Line 30"/>
              <p:cNvSpPr>
                <a:spLocks noChangeShapeType="1"/>
              </p:cNvSpPr>
              <p:nvPr/>
            </p:nvSpPr>
            <p:spPr bwMode="auto">
              <a:xfrm flipH="1">
                <a:off x="918" y="0"/>
                <a:ext cx="1701" cy="1882"/>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3" name="Line 31"/>
              <p:cNvSpPr>
                <a:spLocks noChangeShapeType="1"/>
              </p:cNvSpPr>
              <p:nvPr/>
            </p:nvSpPr>
            <p:spPr bwMode="auto">
              <a:xfrm flipH="1">
                <a:off x="1299" y="0"/>
                <a:ext cx="1320" cy="1882"/>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4" name="Line 32"/>
              <p:cNvSpPr>
                <a:spLocks noChangeShapeType="1"/>
              </p:cNvSpPr>
              <p:nvPr/>
            </p:nvSpPr>
            <p:spPr bwMode="auto">
              <a:xfrm flipH="1">
                <a:off x="1637" y="0"/>
                <a:ext cx="982" cy="1882"/>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5" name="Line 33"/>
              <p:cNvSpPr>
                <a:spLocks noChangeShapeType="1"/>
              </p:cNvSpPr>
              <p:nvPr/>
            </p:nvSpPr>
            <p:spPr bwMode="auto">
              <a:xfrm flipH="1">
                <a:off x="1971" y="0"/>
                <a:ext cx="648" cy="1882"/>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6" name="Line 34"/>
              <p:cNvSpPr>
                <a:spLocks noChangeShapeType="1"/>
              </p:cNvSpPr>
              <p:nvPr/>
            </p:nvSpPr>
            <p:spPr bwMode="auto">
              <a:xfrm flipH="1">
                <a:off x="2308" y="0"/>
                <a:ext cx="311" cy="1882"/>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7" name="Line 35"/>
              <p:cNvSpPr>
                <a:spLocks noChangeShapeType="1"/>
              </p:cNvSpPr>
              <p:nvPr/>
            </p:nvSpPr>
            <p:spPr bwMode="auto">
              <a:xfrm flipH="1">
                <a:off x="0" y="0"/>
                <a:ext cx="2619" cy="1239"/>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8" name="Line 36"/>
              <p:cNvSpPr>
                <a:spLocks noChangeShapeType="1"/>
              </p:cNvSpPr>
              <p:nvPr/>
            </p:nvSpPr>
            <p:spPr bwMode="auto">
              <a:xfrm flipH="1">
                <a:off x="0" y="0"/>
                <a:ext cx="2619" cy="1067"/>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9" name="Line 37"/>
              <p:cNvSpPr>
                <a:spLocks noChangeShapeType="1"/>
              </p:cNvSpPr>
              <p:nvPr/>
            </p:nvSpPr>
            <p:spPr bwMode="auto">
              <a:xfrm flipH="1">
                <a:off x="0" y="0"/>
                <a:ext cx="2619" cy="919"/>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0" name="Line 38"/>
              <p:cNvSpPr>
                <a:spLocks noChangeShapeType="1"/>
              </p:cNvSpPr>
              <p:nvPr/>
            </p:nvSpPr>
            <p:spPr bwMode="auto">
              <a:xfrm flipH="1">
                <a:off x="0" y="0"/>
                <a:ext cx="2619" cy="770"/>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1" name="Line 39"/>
              <p:cNvSpPr>
                <a:spLocks noChangeShapeType="1"/>
              </p:cNvSpPr>
              <p:nvPr/>
            </p:nvSpPr>
            <p:spPr bwMode="auto">
              <a:xfrm flipH="1">
                <a:off x="0" y="0"/>
                <a:ext cx="2597" cy="642"/>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2" name="Line 40"/>
              <p:cNvSpPr>
                <a:spLocks noChangeShapeType="1"/>
              </p:cNvSpPr>
              <p:nvPr/>
            </p:nvSpPr>
            <p:spPr bwMode="auto">
              <a:xfrm flipH="1">
                <a:off x="0" y="0"/>
                <a:ext cx="2619" cy="514"/>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3" name="Line 41"/>
              <p:cNvSpPr>
                <a:spLocks noChangeShapeType="1"/>
              </p:cNvSpPr>
              <p:nvPr/>
            </p:nvSpPr>
            <p:spPr bwMode="auto">
              <a:xfrm flipH="1">
                <a:off x="0" y="0"/>
                <a:ext cx="2619" cy="405"/>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4" name="Line 42"/>
              <p:cNvSpPr>
                <a:spLocks noChangeShapeType="1"/>
              </p:cNvSpPr>
              <p:nvPr/>
            </p:nvSpPr>
            <p:spPr bwMode="auto">
              <a:xfrm flipH="1">
                <a:off x="0" y="0"/>
                <a:ext cx="2619" cy="298"/>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5" name="Line 43"/>
              <p:cNvSpPr>
                <a:spLocks noChangeShapeType="1"/>
              </p:cNvSpPr>
              <p:nvPr/>
            </p:nvSpPr>
            <p:spPr bwMode="auto">
              <a:xfrm flipH="1">
                <a:off x="0" y="0"/>
                <a:ext cx="2619" cy="213"/>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6" name="Line 44"/>
              <p:cNvSpPr>
                <a:spLocks noChangeShapeType="1"/>
              </p:cNvSpPr>
              <p:nvPr/>
            </p:nvSpPr>
            <p:spPr bwMode="auto">
              <a:xfrm flipH="1">
                <a:off x="0" y="0"/>
                <a:ext cx="2619" cy="126"/>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7" name="Line 45"/>
              <p:cNvSpPr>
                <a:spLocks noChangeShapeType="1"/>
              </p:cNvSpPr>
              <p:nvPr/>
            </p:nvSpPr>
            <p:spPr bwMode="auto">
              <a:xfrm flipH="1">
                <a:off x="0" y="0"/>
                <a:ext cx="2619" cy="63"/>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351" name="Group 47"/>
            <p:cNvGrpSpPr>
              <a:grpSpLocks/>
            </p:cNvGrpSpPr>
            <p:nvPr/>
          </p:nvGrpSpPr>
          <p:grpSpPr bwMode="auto">
            <a:xfrm>
              <a:off x="0" y="8"/>
              <a:ext cx="3829" cy="1217"/>
              <a:chOff x="0" y="0"/>
              <a:chExt cx="5241" cy="1605"/>
            </a:xfrm>
          </p:grpSpPr>
          <p:grpSp>
            <p:nvGrpSpPr>
              <p:cNvPr id="14352" name="Group 48"/>
              <p:cNvGrpSpPr>
                <a:grpSpLocks/>
              </p:cNvGrpSpPr>
              <p:nvPr/>
            </p:nvGrpSpPr>
            <p:grpSpPr bwMode="auto">
              <a:xfrm>
                <a:off x="0" y="906"/>
                <a:ext cx="5241" cy="699"/>
                <a:chOff x="0" y="0"/>
                <a:chExt cx="5241" cy="699"/>
              </a:xfrm>
            </p:grpSpPr>
            <p:sp>
              <p:nvSpPr>
                <p:cNvPr id="14363" name="Line 48"/>
                <p:cNvSpPr>
                  <a:spLocks noChangeShapeType="1"/>
                </p:cNvSpPr>
                <p:nvPr/>
              </p:nvSpPr>
              <p:spPr bwMode="auto">
                <a:xfrm>
                  <a:off x="0" y="699"/>
                  <a:ext cx="5241" cy="0"/>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4" name="Line 49"/>
                <p:cNvSpPr>
                  <a:spLocks noChangeShapeType="1"/>
                </p:cNvSpPr>
                <p:nvPr/>
              </p:nvSpPr>
              <p:spPr bwMode="auto">
                <a:xfrm>
                  <a:off x="0" y="441"/>
                  <a:ext cx="5241" cy="0"/>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5" name="Line 50"/>
                <p:cNvSpPr>
                  <a:spLocks noChangeShapeType="1"/>
                </p:cNvSpPr>
                <p:nvPr/>
              </p:nvSpPr>
              <p:spPr bwMode="auto">
                <a:xfrm>
                  <a:off x="0" y="208"/>
                  <a:ext cx="5239" cy="0"/>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6" name="Line 51"/>
                <p:cNvSpPr>
                  <a:spLocks noChangeShapeType="1"/>
                </p:cNvSpPr>
                <p:nvPr/>
              </p:nvSpPr>
              <p:spPr bwMode="auto">
                <a:xfrm>
                  <a:off x="0" y="0"/>
                  <a:ext cx="5239" cy="0"/>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353" name="Group 53"/>
              <p:cNvGrpSpPr>
                <a:grpSpLocks/>
              </p:cNvGrpSpPr>
              <p:nvPr/>
            </p:nvGrpSpPr>
            <p:grpSpPr bwMode="auto">
              <a:xfrm>
                <a:off x="0" y="0"/>
                <a:ext cx="5241" cy="728"/>
                <a:chOff x="0" y="0"/>
                <a:chExt cx="5241" cy="728"/>
              </a:xfrm>
            </p:grpSpPr>
            <p:sp>
              <p:nvSpPr>
                <p:cNvPr id="14354" name="Line 53"/>
                <p:cNvSpPr>
                  <a:spLocks noChangeShapeType="1"/>
                </p:cNvSpPr>
                <p:nvPr/>
              </p:nvSpPr>
              <p:spPr bwMode="auto">
                <a:xfrm>
                  <a:off x="0" y="728"/>
                  <a:ext cx="5241" cy="0"/>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5" name="Line 54"/>
                <p:cNvSpPr>
                  <a:spLocks noChangeShapeType="1"/>
                </p:cNvSpPr>
                <p:nvPr/>
              </p:nvSpPr>
              <p:spPr bwMode="auto">
                <a:xfrm flipV="1">
                  <a:off x="0" y="557"/>
                  <a:ext cx="5241" cy="1"/>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6" name="Line 55"/>
                <p:cNvSpPr>
                  <a:spLocks noChangeShapeType="1"/>
                </p:cNvSpPr>
                <p:nvPr/>
              </p:nvSpPr>
              <p:spPr bwMode="auto">
                <a:xfrm>
                  <a:off x="0" y="401"/>
                  <a:ext cx="5241" cy="5"/>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7" name="Line 56"/>
                <p:cNvSpPr>
                  <a:spLocks noChangeShapeType="1"/>
                </p:cNvSpPr>
                <p:nvPr/>
              </p:nvSpPr>
              <p:spPr bwMode="auto">
                <a:xfrm>
                  <a:off x="0" y="277"/>
                  <a:ext cx="5217" cy="0"/>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8" name="Line 57"/>
                <p:cNvSpPr>
                  <a:spLocks noChangeShapeType="1"/>
                </p:cNvSpPr>
                <p:nvPr/>
              </p:nvSpPr>
              <p:spPr bwMode="auto">
                <a:xfrm flipV="1">
                  <a:off x="0" y="171"/>
                  <a:ext cx="5241" cy="6"/>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9" name="Line 58"/>
                <p:cNvSpPr>
                  <a:spLocks noChangeShapeType="1"/>
                </p:cNvSpPr>
                <p:nvPr/>
              </p:nvSpPr>
              <p:spPr bwMode="auto">
                <a:xfrm>
                  <a:off x="0" y="102"/>
                  <a:ext cx="5241" cy="4"/>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0" name="Line 59"/>
                <p:cNvSpPr>
                  <a:spLocks noChangeShapeType="1"/>
                </p:cNvSpPr>
                <p:nvPr/>
              </p:nvSpPr>
              <p:spPr bwMode="auto">
                <a:xfrm flipV="1">
                  <a:off x="0" y="64"/>
                  <a:ext cx="5241" cy="10"/>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1" name="Line 60"/>
                <p:cNvSpPr>
                  <a:spLocks noChangeShapeType="1"/>
                </p:cNvSpPr>
                <p:nvPr/>
              </p:nvSpPr>
              <p:spPr bwMode="auto">
                <a:xfrm>
                  <a:off x="23" y="22"/>
                  <a:ext cx="5218" cy="0"/>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2" name="Line 61"/>
                <p:cNvSpPr>
                  <a:spLocks noChangeShapeType="1"/>
                </p:cNvSpPr>
                <p:nvPr/>
              </p:nvSpPr>
              <p:spPr bwMode="auto">
                <a:xfrm>
                  <a:off x="0" y="0"/>
                  <a:ext cx="5241" cy="0"/>
                </a:xfrm>
                <a:prstGeom prst="line">
                  <a:avLst/>
                </a:prstGeom>
                <a:noFill/>
                <a:ln w="3175">
                  <a:solidFill>
                    <a:srgbClr val="4D4D4D">
                      <a:alpha val="10980"/>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sp>
        <p:nvSpPr>
          <p:cNvPr id="65" name="矩形 64"/>
          <p:cNvSpPr/>
          <p:nvPr/>
        </p:nvSpPr>
        <p:spPr>
          <a:xfrm>
            <a:off x="-4763" y="4060829"/>
            <a:ext cx="9144001" cy="71414"/>
          </a:xfrm>
          <a:prstGeom prst="rect">
            <a:avLst/>
          </a:prstGeom>
          <a:solidFill>
            <a:srgbClr val="1D77C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buFont typeface="Arial" pitchFamily="34" charset="0"/>
              <a:buNone/>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6" name="矩形 65"/>
          <p:cNvSpPr/>
          <p:nvPr/>
        </p:nvSpPr>
        <p:spPr>
          <a:xfrm>
            <a:off x="7937" y="1703399"/>
            <a:ext cx="9144001" cy="2285992"/>
          </a:xfrm>
          <a:prstGeom prst="rect">
            <a:avLst/>
          </a:prstGeom>
          <a:solidFill>
            <a:srgbClr val="1D77C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buFont typeface="Arial" pitchFamily="34" charset="0"/>
              <a:buNone/>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14345" name="图片 11" descr="南航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3038" y="215900"/>
            <a:ext cx="5148262"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7" name="矩形 6"/>
          <p:cNvSpPr>
            <a:spLocks noChangeArrowheads="1"/>
          </p:cNvSpPr>
          <p:nvPr/>
        </p:nvSpPr>
        <p:spPr bwMode="auto">
          <a:xfrm>
            <a:off x="793750" y="2200275"/>
            <a:ext cx="7462838"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r>
              <a:rPr lang="zh-CN" altLang="en-US" sz="4000" b="1">
                <a:solidFill>
                  <a:srgbClr val="FFFF99"/>
                </a:solidFill>
                <a:latin typeface="黑体" pitchFamily="49" charset="-122"/>
                <a:ea typeface="黑体" pitchFamily="49" charset="-122"/>
              </a:rPr>
              <a:t>第四章： 神经网络基本原理</a:t>
            </a:r>
          </a:p>
          <a:p>
            <a:pPr algn="ctr"/>
            <a:r>
              <a:rPr lang="en-US" altLang="zh-CN" sz="4000" b="1">
                <a:solidFill>
                  <a:srgbClr val="FFFF99"/>
                </a:solidFill>
                <a:latin typeface="Times New Roman" pitchFamily="18" charset="0"/>
                <a:ea typeface="黑体" pitchFamily="49" charset="-122"/>
              </a:rPr>
              <a:t>(Artificial Neural Networks)</a:t>
            </a:r>
            <a:endParaRPr lang="zh-CN" altLang="en-US" sz="4000" b="1">
              <a:solidFill>
                <a:srgbClr val="FFFF99"/>
              </a:solidFill>
              <a:latin typeface="Times New Roman" pitchFamily="18" charset="0"/>
              <a:ea typeface="黑体" pitchFamily="49" charset="-122"/>
            </a:endParaRPr>
          </a:p>
        </p:txBody>
      </p:sp>
      <p:sp>
        <p:nvSpPr>
          <p:cNvPr id="69" name="TextBox 68"/>
          <p:cNvSpPr txBox="1"/>
          <p:nvPr/>
        </p:nvSpPr>
        <p:spPr>
          <a:xfrm>
            <a:off x="199995" y="1142982"/>
            <a:ext cx="5929354" cy="369333"/>
          </a:xfrm>
          <a:prstGeom prst="rect">
            <a:avLst/>
          </a:prstGeom>
          <a:noFill/>
        </p:spPr>
        <p:txBody>
          <a:bodyPr>
            <a:spAutoFit/>
          </a:bodyPr>
          <a:lstStyle/>
          <a:p>
            <a:pPr algn="l">
              <a:buFont typeface="Arial" charset="0"/>
              <a:buNone/>
              <a:defRPr/>
            </a:pPr>
            <a:r>
              <a:rPr lang="en-US" b="1" dirty="0">
                <a:solidFill>
                  <a:srgbClr val="0066CB"/>
                </a:solidFill>
                <a:effectLst>
                  <a:glow rad="63500">
                    <a:schemeClr val="accent4">
                      <a:satMod val="175000"/>
                      <a:alpha val="40000"/>
                    </a:schemeClr>
                  </a:glow>
                </a:effectLst>
                <a:latin typeface="Gulim" pitchFamily="34" charset="-127"/>
              </a:rPr>
              <a:t>Nanjing University of Aeronautics and Astronautics</a:t>
            </a:r>
            <a:endParaRPr lang="zh-CN" altLang="en-US" b="1" dirty="0">
              <a:solidFill>
                <a:srgbClr val="0066CB"/>
              </a:solidFill>
              <a:effectLst>
                <a:glow rad="63500">
                  <a:schemeClr val="accent4">
                    <a:satMod val="175000"/>
                    <a:alpha val="40000"/>
                  </a:schemeClr>
                </a:glow>
              </a:effectLst>
              <a:latin typeface="Gulim" pitchFamily="34" charset="-127"/>
            </a:endParaRPr>
          </a:p>
        </p:txBody>
      </p:sp>
      <p:pic>
        <p:nvPicPr>
          <p:cNvPr id="14410" name="Picture 2" descr="6896772_061041159000_2[1]_副本"/>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92988" y="0"/>
            <a:ext cx="1751012" cy="170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11" name="Picture 7" descr="2005818152935580[1]_副本"/>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3213" y="4265613"/>
            <a:ext cx="2465387" cy="237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12" name="Picture 8" descr="W020100606315757084300[1]_副本"/>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17863" y="4565650"/>
            <a:ext cx="2016125" cy="179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withEffect">
                                  <p:stCondLst>
                                    <p:cond delay="25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42" presetClass="entr" presetSubtype="0" fill="hold" grpId="0" nodeType="withEffect">
                                  <p:stCondLst>
                                    <p:cond delay="5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anim calcmode="lin" valueType="num">
                                      <p:cBhvr>
                                        <p:cTn id="11" dur="500" fill="hold"/>
                                        <p:tgtEl>
                                          <p:spTgt spid="7"/>
                                        </p:tgtEl>
                                        <p:attrNameLst>
                                          <p:attrName>ppt_x</p:attrName>
                                        </p:attrNameLst>
                                      </p:cBhvr>
                                      <p:tavLst>
                                        <p:tav tm="0">
                                          <p:val>
                                            <p:strVal val="#ppt_x"/>
                                          </p:val>
                                        </p:tav>
                                        <p:tav tm="100000">
                                          <p:val>
                                            <p:strVal val="#ppt_x"/>
                                          </p:val>
                                        </p:tav>
                                      </p:tavLst>
                                    </p:anim>
                                    <p:anim calcmode="lin" valueType="num">
                                      <p:cBhvr>
                                        <p:cTn id="12" dur="500" fill="hold"/>
                                        <p:tgtEl>
                                          <p:spTgt spid="7"/>
                                        </p:tgtEl>
                                        <p:attrNameLst>
                                          <p:attrName>ppt_y</p:attrName>
                                        </p:attrNameLst>
                                      </p:cBhvr>
                                      <p:tavLst>
                                        <p:tav tm="0">
                                          <p:val>
                                            <p:strVal val="#ppt_y+.1"/>
                                          </p:val>
                                        </p:tav>
                                        <p:tav tm="100000">
                                          <p:val>
                                            <p:strVal val="#ppt_y"/>
                                          </p:val>
                                        </p:tav>
                                      </p:tavLst>
                                    </p:anim>
                                  </p:childTnLst>
                                </p:cTn>
                              </p:par>
                              <p:par>
                                <p:cTn id="13" presetID="53" presetClass="entr" presetSubtype="16" fill="hold" grpId="0" nodeType="withEffect">
                                  <p:stCondLst>
                                    <p:cond delay="500"/>
                                  </p:stCondLst>
                                  <p:childTnLst>
                                    <p:set>
                                      <p:cBhvr>
                                        <p:cTn id="14" dur="1" fill="hold">
                                          <p:stCondLst>
                                            <p:cond delay="0"/>
                                          </p:stCondLst>
                                        </p:cTn>
                                        <p:tgtEl>
                                          <p:spTgt spid="36"/>
                                        </p:tgtEl>
                                        <p:attrNameLst>
                                          <p:attrName>style.visibility</p:attrName>
                                        </p:attrNameLst>
                                      </p:cBhvr>
                                      <p:to>
                                        <p:strVal val="visible"/>
                                      </p:to>
                                    </p:set>
                                    <p:anim calcmode="lin" valueType="num">
                                      <p:cBhvr>
                                        <p:cTn id="15" dur="500" fill="hold"/>
                                        <p:tgtEl>
                                          <p:spTgt spid="36"/>
                                        </p:tgtEl>
                                        <p:attrNameLst>
                                          <p:attrName>ppt_w</p:attrName>
                                        </p:attrNameLst>
                                      </p:cBhvr>
                                      <p:tavLst>
                                        <p:tav tm="0">
                                          <p:val>
                                            <p:fltVal val="0"/>
                                          </p:val>
                                        </p:tav>
                                        <p:tav tm="100000">
                                          <p:val>
                                            <p:strVal val="#ppt_w"/>
                                          </p:val>
                                        </p:tav>
                                      </p:tavLst>
                                    </p:anim>
                                    <p:anim calcmode="lin" valueType="num">
                                      <p:cBhvr>
                                        <p:cTn id="16" dur="500" fill="hold"/>
                                        <p:tgtEl>
                                          <p:spTgt spid="36"/>
                                        </p:tgtEl>
                                        <p:attrNameLst>
                                          <p:attrName>ppt_h</p:attrName>
                                        </p:attrNameLst>
                                      </p:cBhvr>
                                      <p:tavLst>
                                        <p:tav tm="0">
                                          <p:val>
                                            <p:fltVal val="0"/>
                                          </p:val>
                                        </p:tav>
                                        <p:tav tm="100000">
                                          <p:val>
                                            <p:strVal val="#ppt_h"/>
                                          </p:val>
                                        </p:tav>
                                      </p:tavLst>
                                    </p:anim>
                                    <p:animEffect transition="in" filter="fade">
                                      <p:cBhvr>
                                        <p:cTn id="17" dur="500"/>
                                        <p:tgtEl>
                                          <p:spTgt spid="36"/>
                                        </p:tgtEl>
                                      </p:cBhvr>
                                    </p:animEffect>
                                  </p:childTnLst>
                                </p:cTn>
                              </p:par>
                              <p:par>
                                <p:cTn id="18" presetID="53" presetClass="entr" presetSubtype="16" fill="hold" grpId="0" nodeType="withEffect">
                                  <p:stCondLst>
                                    <p:cond delay="500"/>
                                  </p:stCondLst>
                                  <p:childTnLst>
                                    <p:set>
                                      <p:cBhvr>
                                        <p:cTn id="19" dur="1" fill="hold">
                                          <p:stCondLst>
                                            <p:cond delay="0"/>
                                          </p:stCondLst>
                                        </p:cTn>
                                        <p:tgtEl>
                                          <p:spTgt spid="37"/>
                                        </p:tgtEl>
                                        <p:attrNameLst>
                                          <p:attrName>style.visibility</p:attrName>
                                        </p:attrNameLst>
                                      </p:cBhvr>
                                      <p:to>
                                        <p:strVal val="visible"/>
                                      </p:to>
                                    </p:set>
                                    <p:anim calcmode="lin" valueType="num">
                                      <p:cBhvr>
                                        <p:cTn id="20" dur="500" fill="hold"/>
                                        <p:tgtEl>
                                          <p:spTgt spid="37"/>
                                        </p:tgtEl>
                                        <p:attrNameLst>
                                          <p:attrName>ppt_w</p:attrName>
                                        </p:attrNameLst>
                                      </p:cBhvr>
                                      <p:tavLst>
                                        <p:tav tm="0">
                                          <p:val>
                                            <p:fltVal val="0"/>
                                          </p:val>
                                        </p:tav>
                                        <p:tav tm="100000">
                                          <p:val>
                                            <p:strVal val="#ppt_w"/>
                                          </p:val>
                                        </p:tav>
                                      </p:tavLst>
                                    </p:anim>
                                    <p:anim calcmode="lin" valueType="num">
                                      <p:cBhvr>
                                        <p:cTn id="21" dur="500" fill="hold"/>
                                        <p:tgtEl>
                                          <p:spTgt spid="37"/>
                                        </p:tgtEl>
                                        <p:attrNameLst>
                                          <p:attrName>ppt_h</p:attrName>
                                        </p:attrNameLst>
                                      </p:cBhvr>
                                      <p:tavLst>
                                        <p:tav tm="0">
                                          <p:val>
                                            <p:fltVal val="0"/>
                                          </p:val>
                                        </p:tav>
                                        <p:tav tm="100000">
                                          <p:val>
                                            <p:strVal val="#ppt_h"/>
                                          </p:val>
                                        </p:tav>
                                      </p:tavLst>
                                    </p:anim>
                                    <p:animEffect transition="in" filter="fade">
                                      <p:cBhvr>
                                        <p:cTn id="2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6" grpId="0"/>
      <p:bldP spid="3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生物神经元结构</a:t>
            </a:r>
          </a:p>
        </p:txBody>
      </p:sp>
      <p:sp>
        <p:nvSpPr>
          <p:cNvPr id="3" name="TextBox 2"/>
          <p:cNvSpPr txBox="1"/>
          <p:nvPr/>
        </p:nvSpPr>
        <p:spPr>
          <a:xfrm>
            <a:off x="626950" y="1028685"/>
            <a:ext cx="3063586" cy="461665"/>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en-US" altLang="zh-CN" sz="2400" b="1">
                <a:solidFill>
                  <a:schemeClr val="bg1"/>
                </a:solidFill>
                <a:effectLst>
                  <a:outerShdw blurRad="38100" dist="38100" dir="2700000" algn="tl">
                    <a:srgbClr val="C0C0C0"/>
                  </a:outerShdw>
                </a:effectLst>
                <a:latin typeface="黑体" pitchFamily="49" charset="-122"/>
                <a:ea typeface="黑体" pitchFamily="49" charset="-122"/>
              </a:rPr>
              <a:t>1</a:t>
            </a:r>
            <a:r>
              <a:rPr lang="zh-CN" altLang="en-US" sz="2400" b="1">
                <a:solidFill>
                  <a:schemeClr val="bg1"/>
                </a:solidFill>
                <a:effectLst>
                  <a:outerShdw blurRad="38100" dist="38100" dir="2700000" algn="tl">
                    <a:srgbClr val="C0C0C0"/>
                  </a:outerShdw>
                </a:effectLst>
                <a:latin typeface="黑体" pitchFamily="49" charset="-122"/>
                <a:ea typeface="黑体" pitchFamily="49" charset="-122"/>
              </a:rPr>
              <a:t>、生物神经元结构</a:t>
            </a:r>
          </a:p>
        </p:txBody>
      </p:sp>
      <p:sp>
        <p:nvSpPr>
          <p:cNvPr id="62473" name="Rectangle 9"/>
          <p:cNvSpPr>
            <a:spLocks noChangeArrowheads="1"/>
          </p:cNvSpPr>
          <p:nvPr/>
        </p:nvSpPr>
        <p:spPr bwMode="auto">
          <a:xfrm>
            <a:off x="569913" y="1646238"/>
            <a:ext cx="7889875" cy="1187450"/>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buClr>
                <a:srgbClr val="0000CC"/>
              </a:buClr>
              <a:buFont typeface="Wingdings" pitchFamily="2" charset="2"/>
              <a:buChar char="u"/>
            </a:pPr>
            <a:r>
              <a:rPr lang="en-US" altLang="zh-CN" sz="2400" b="1">
                <a:effectLst>
                  <a:outerShdw blurRad="38100" dist="38100" dir="2700000" algn="tl">
                    <a:srgbClr val="FFFFFF"/>
                  </a:outerShdw>
                </a:effectLst>
              </a:rPr>
              <a:t>ANN</a:t>
            </a:r>
            <a:r>
              <a:rPr lang="zh-CN" altLang="en-US" sz="2400" b="1">
                <a:effectLst>
                  <a:outerShdw blurRad="38100" dist="38100" dir="2700000" algn="tl">
                    <a:srgbClr val="FFFFFF"/>
                  </a:outerShdw>
                </a:effectLst>
              </a:rPr>
              <a:t>是受人脑的启发而构成的一种</a:t>
            </a:r>
            <a:r>
              <a:rPr lang="zh-CN" altLang="en-US" sz="2400" b="1">
                <a:solidFill>
                  <a:srgbClr val="C50114"/>
                </a:solidFill>
                <a:effectLst>
                  <a:outerShdw blurRad="38100" dist="38100" dir="2700000" algn="tl">
                    <a:srgbClr val="000000"/>
                  </a:outerShdw>
                </a:effectLst>
              </a:rPr>
              <a:t>信息处理系统</a:t>
            </a:r>
            <a:r>
              <a:rPr lang="zh-CN" altLang="en-US" sz="2400" b="1">
                <a:effectLst>
                  <a:outerShdw blurRad="38100" dist="38100" dir="2700000" algn="tl">
                    <a:srgbClr val="FFFFFF"/>
                  </a:outerShdw>
                </a:effectLst>
              </a:rPr>
              <a:t>。人脑有     数量级神经元，但没有任何两个神经元的形状完全相同。</a:t>
            </a:r>
            <a:endParaRPr lang="en-US" altLang="zh-CN" sz="2400" b="1">
              <a:effectLst>
                <a:outerShdw blurRad="38100" dist="38100" dir="2700000" algn="tl">
                  <a:srgbClr val="FFFFFF"/>
                </a:outerShdw>
              </a:effectLst>
            </a:endParaRPr>
          </a:p>
        </p:txBody>
      </p:sp>
      <p:graphicFrame>
        <p:nvGraphicFramePr>
          <p:cNvPr id="45073" name="Object 17"/>
          <p:cNvGraphicFramePr>
            <a:graphicFrameLocks noGrp="1" noChangeAspect="1"/>
          </p:cNvGraphicFramePr>
          <p:nvPr>
            <p:ph/>
          </p:nvPr>
        </p:nvGraphicFramePr>
        <p:xfrm>
          <a:off x="1003300" y="2049463"/>
          <a:ext cx="441325" cy="336550"/>
        </p:xfrm>
        <a:graphic>
          <a:graphicData uri="http://schemas.openxmlformats.org/presentationml/2006/ole">
            <mc:AlternateContent xmlns:mc="http://schemas.openxmlformats.org/markup-compatibility/2006">
              <mc:Choice xmlns:v="urn:schemas-microsoft-com:vml" Requires="v">
                <p:oleObj spid="_x0000_s45085" name="Equation" r:id="rId3" imgW="266400" imgH="203040" progId="Equation.DSMT4">
                  <p:embed/>
                </p:oleObj>
              </mc:Choice>
              <mc:Fallback>
                <p:oleObj name="Equation" r:id="rId3" imgW="266400" imgH="203040" progId="Equation.DSMT4">
                  <p:embed/>
                  <p:pic>
                    <p:nvPicPr>
                      <p:cNvPr id="0" name="Object 1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300" y="2049463"/>
                        <a:ext cx="441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9" name="AutoShape 3"/>
          <p:cNvSpPr>
            <a:spLocks noChangeArrowheads="1"/>
          </p:cNvSpPr>
          <p:nvPr/>
        </p:nvSpPr>
        <p:spPr bwMode="gray">
          <a:xfrm>
            <a:off x="582613" y="2924175"/>
            <a:ext cx="1855787" cy="500063"/>
          </a:xfrm>
          <a:prstGeom prst="roundRect">
            <a:avLst>
              <a:gd name="adj" fmla="val 50000"/>
            </a:avLst>
          </a:prstGeom>
          <a:solidFill>
            <a:srgbClr val="800080"/>
          </a:solidFill>
          <a:ln w="38100">
            <a:solidFill>
              <a:srgbClr val="FFFFFF"/>
            </a:solidFill>
            <a:round/>
            <a:headEnd/>
            <a:tailEnd/>
          </a:ln>
          <a:effectLst>
            <a:outerShdw dist="63500" dir="3187806" algn="ctr" rotWithShape="0">
              <a:schemeClr val="bg2"/>
            </a:outerShdw>
          </a:effec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zh-CN" altLang="en-US" sz="2400" b="1" i="1">
                <a:solidFill>
                  <a:schemeClr val="bg1"/>
                </a:solidFill>
                <a:effectLst>
                  <a:outerShdw blurRad="38100" dist="38100" dir="2700000" algn="tl">
                    <a:srgbClr val="000000"/>
                  </a:outerShdw>
                </a:effectLst>
                <a:ea typeface="黑体" pitchFamily="49" charset="-122"/>
              </a:rPr>
              <a:t>①结构</a:t>
            </a:r>
          </a:p>
        </p:txBody>
      </p:sp>
      <p:sp>
        <p:nvSpPr>
          <p:cNvPr id="62474" name="Rectangle 10"/>
          <p:cNvSpPr>
            <a:spLocks noChangeArrowheads="1"/>
          </p:cNvSpPr>
          <p:nvPr/>
        </p:nvSpPr>
        <p:spPr bwMode="auto">
          <a:xfrm>
            <a:off x="534988" y="3560763"/>
            <a:ext cx="7931150" cy="2647950"/>
          </a:xfrm>
          <a:prstGeom prst="rect">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400" b="1">
                <a:solidFill>
                  <a:srgbClr val="C50114"/>
                </a:solidFill>
                <a:effectLst>
                  <a:outerShdw blurRad="38100" dist="38100" dir="2700000" algn="tl">
                    <a:srgbClr val="000000"/>
                  </a:outerShdw>
                </a:effectLst>
                <a:ea typeface="黑体" pitchFamily="49" charset="-122"/>
              </a:rPr>
              <a:t>神经元</a:t>
            </a:r>
            <a:r>
              <a:rPr lang="zh-CN" altLang="en-US" sz="2400" b="1">
                <a:solidFill>
                  <a:schemeClr val="hlink"/>
                </a:solidFill>
                <a:effectLst>
                  <a:outerShdw blurRad="38100" dist="38100" dir="2700000" algn="tl">
                    <a:srgbClr val="000000"/>
                  </a:outerShdw>
                </a:effectLst>
                <a:ea typeface="黑体" pitchFamily="49" charset="-122"/>
              </a:rPr>
              <a:t>：</a:t>
            </a:r>
            <a:r>
              <a:rPr lang="zh-CN" altLang="en-US" sz="2400" b="1">
                <a:effectLst>
                  <a:outerShdw blurRad="38100" dist="38100" dir="2700000" algn="tl">
                    <a:srgbClr val="FFFFFF"/>
                  </a:outerShdw>
                </a:effectLst>
                <a:ea typeface="黑体" pitchFamily="49" charset="-122"/>
              </a:rPr>
              <a:t>由</a:t>
            </a:r>
            <a:r>
              <a:rPr lang="zh-CN" altLang="en-US" sz="2400" b="1">
                <a:solidFill>
                  <a:srgbClr val="C50114"/>
                </a:solidFill>
                <a:effectLst>
                  <a:outerShdw blurRad="38100" dist="38100" dir="2700000" algn="tl">
                    <a:srgbClr val="000000"/>
                  </a:outerShdw>
                </a:effectLst>
                <a:ea typeface="黑体" pitchFamily="49" charset="-122"/>
              </a:rPr>
              <a:t>细胞体</a:t>
            </a:r>
            <a:r>
              <a:rPr lang="zh-CN" altLang="en-US" sz="2400" b="1">
                <a:effectLst>
                  <a:outerShdw blurRad="38100" dist="38100" dir="2700000" algn="tl">
                    <a:srgbClr val="FFFFFF"/>
                  </a:outerShdw>
                </a:effectLst>
                <a:ea typeface="黑体" pitchFamily="49" charset="-122"/>
              </a:rPr>
              <a:t>、</a:t>
            </a:r>
            <a:r>
              <a:rPr lang="zh-CN" altLang="en-US" sz="2400" b="1">
                <a:solidFill>
                  <a:srgbClr val="C50114"/>
                </a:solidFill>
                <a:effectLst>
                  <a:outerShdw blurRad="38100" dist="38100" dir="2700000" algn="tl">
                    <a:srgbClr val="000000"/>
                  </a:outerShdw>
                </a:effectLst>
                <a:ea typeface="黑体" pitchFamily="49" charset="-122"/>
              </a:rPr>
              <a:t>树突</a:t>
            </a:r>
            <a:r>
              <a:rPr lang="zh-CN" altLang="en-US" sz="2400" b="1">
                <a:effectLst>
                  <a:outerShdw blurRad="38100" dist="38100" dir="2700000" algn="tl">
                    <a:srgbClr val="FFFFFF"/>
                  </a:outerShdw>
                </a:effectLst>
                <a:ea typeface="黑体" pitchFamily="49" charset="-122"/>
              </a:rPr>
              <a:t>和</a:t>
            </a:r>
            <a:r>
              <a:rPr lang="zh-CN" altLang="en-US" sz="2400" b="1">
                <a:solidFill>
                  <a:srgbClr val="C50114"/>
                </a:solidFill>
                <a:effectLst>
                  <a:outerShdw blurRad="38100" dist="38100" dir="2700000" algn="tl">
                    <a:srgbClr val="000000"/>
                  </a:outerShdw>
                </a:effectLst>
                <a:ea typeface="黑体" pitchFamily="49" charset="-122"/>
              </a:rPr>
              <a:t>轴突</a:t>
            </a:r>
            <a:r>
              <a:rPr lang="zh-CN" altLang="en-US" sz="2400" b="1">
                <a:effectLst>
                  <a:outerShdw blurRad="38100" dist="38100" dir="2700000" algn="tl">
                    <a:srgbClr val="FFFFFF"/>
                  </a:outerShdw>
                </a:effectLst>
                <a:ea typeface="黑体" pitchFamily="49" charset="-122"/>
              </a:rPr>
              <a:t>构成；</a:t>
            </a:r>
          </a:p>
          <a:p>
            <a:r>
              <a:rPr lang="zh-CN" altLang="en-US" sz="2400" b="1">
                <a:solidFill>
                  <a:srgbClr val="C50114"/>
                </a:solidFill>
                <a:effectLst>
                  <a:outerShdw blurRad="38100" dist="38100" dir="2700000" algn="tl">
                    <a:srgbClr val="000000"/>
                  </a:outerShdw>
                </a:effectLst>
                <a:ea typeface="黑体" pitchFamily="49" charset="-122"/>
              </a:rPr>
              <a:t>细胞体</a:t>
            </a:r>
            <a:r>
              <a:rPr lang="zh-CN" altLang="en-US" sz="2400" b="1">
                <a:solidFill>
                  <a:schemeClr val="hlink"/>
                </a:solidFill>
                <a:effectLst>
                  <a:outerShdw blurRad="38100" dist="38100" dir="2700000" algn="tl">
                    <a:srgbClr val="000000"/>
                  </a:outerShdw>
                </a:effectLst>
                <a:ea typeface="黑体" pitchFamily="49" charset="-122"/>
              </a:rPr>
              <a:t>：</a:t>
            </a:r>
            <a:r>
              <a:rPr lang="zh-CN" altLang="en-US" sz="2400" b="1">
                <a:effectLst>
                  <a:outerShdw blurRad="38100" dist="38100" dir="2700000" algn="tl">
                    <a:srgbClr val="FFFFFF"/>
                  </a:outerShdw>
                </a:effectLst>
                <a:ea typeface="黑体" pitchFamily="49" charset="-122"/>
              </a:rPr>
              <a:t>由细胞核、细胞质和细胞膜组成；</a:t>
            </a:r>
          </a:p>
          <a:p>
            <a:r>
              <a:rPr lang="zh-CN" altLang="en-US" sz="2400" b="1">
                <a:solidFill>
                  <a:srgbClr val="C50114"/>
                </a:solidFill>
                <a:effectLst>
                  <a:outerShdw blurRad="38100" dist="38100" dir="2700000" algn="tl">
                    <a:srgbClr val="000000"/>
                  </a:outerShdw>
                </a:effectLst>
                <a:ea typeface="黑体" pitchFamily="49" charset="-122"/>
              </a:rPr>
              <a:t>轴突</a:t>
            </a:r>
            <a:r>
              <a:rPr lang="zh-CN" altLang="en-US" sz="2400" b="1">
                <a:solidFill>
                  <a:schemeClr val="hlink"/>
                </a:solidFill>
                <a:effectLst>
                  <a:outerShdw blurRad="38100" dist="38100" dir="2700000" algn="tl">
                    <a:srgbClr val="000000"/>
                  </a:outerShdw>
                </a:effectLst>
                <a:ea typeface="黑体" pitchFamily="49" charset="-122"/>
              </a:rPr>
              <a:t>：</a:t>
            </a:r>
            <a:r>
              <a:rPr lang="zh-CN" altLang="en-US" sz="2400" b="1">
                <a:effectLst>
                  <a:outerShdw blurRad="38100" dist="38100" dir="2700000" algn="tl">
                    <a:srgbClr val="FFFFFF"/>
                  </a:outerShdw>
                </a:effectLst>
                <a:ea typeface="黑体" pitchFamily="49" charset="-122"/>
              </a:rPr>
              <a:t>又称神经纤维，它粗细均匀、表面光滑。</a:t>
            </a:r>
            <a:r>
              <a:rPr lang="zh-CN" altLang="en-US" sz="2400" b="1">
                <a:solidFill>
                  <a:srgbClr val="0000CC"/>
                </a:solidFill>
                <a:effectLst>
                  <a:outerShdw blurRad="38100" dist="38100" dir="2700000" algn="tl">
                    <a:srgbClr val="000000"/>
                  </a:outerShdw>
                </a:effectLst>
                <a:ea typeface="黑体" pitchFamily="49" charset="-122"/>
              </a:rPr>
              <a:t>功能</a:t>
            </a:r>
            <a:r>
              <a:rPr lang="zh-CN" altLang="en-US" sz="2400" b="1">
                <a:effectLst>
                  <a:outerShdw blurRad="38100" dist="38100" dir="2700000" algn="tl">
                    <a:srgbClr val="FFFFFF"/>
                  </a:outerShdw>
                </a:effectLst>
                <a:ea typeface="黑体" pitchFamily="49" charset="-122"/>
              </a:rPr>
              <a:t>：传送细胞体发出的神经信息，是该细胞的</a:t>
            </a:r>
            <a:r>
              <a:rPr lang="zh-CN" altLang="en-US" sz="2400" b="1">
                <a:solidFill>
                  <a:srgbClr val="C50114"/>
                </a:solidFill>
                <a:effectLst>
                  <a:outerShdw blurRad="38100" dist="38100" dir="2700000" algn="tl">
                    <a:srgbClr val="000000"/>
                  </a:outerShdw>
                </a:effectLst>
                <a:ea typeface="黑体" pitchFamily="49" charset="-122"/>
              </a:rPr>
              <a:t>输出通道</a:t>
            </a:r>
            <a:r>
              <a:rPr lang="zh-CN" altLang="en-US" sz="2400" b="1">
                <a:effectLst>
                  <a:outerShdw blurRad="38100" dist="38100" dir="2700000" algn="tl">
                    <a:srgbClr val="FFFFFF"/>
                  </a:outerShdw>
                </a:effectLst>
                <a:ea typeface="黑体" pitchFamily="49" charset="-122"/>
              </a:rPr>
              <a:t>；</a:t>
            </a:r>
          </a:p>
          <a:p>
            <a:r>
              <a:rPr lang="zh-CN" altLang="en-US" sz="2400" b="1">
                <a:solidFill>
                  <a:srgbClr val="C50114"/>
                </a:solidFill>
                <a:effectLst>
                  <a:outerShdw blurRad="38100" dist="38100" dir="2700000" algn="tl">
                    <a:srgbClr val="000000"/>
                  </a:outerShdw>
                </a:effectLst>
                <a:latin typeface="黑体" pitchFamily="49" charset="-122"/>
                <a:ea typeface="黑体" pitchFamily="49" charset="-122"/>
              </a:rPr>
              <a:t>突触</a:t>
            </a:r>
            <a:r>
              <a:rPr lang="zh-CN" altLang="en-US" sz="2400" b="1">
                <a:solidFill>
                  <a:schemeClr val="hlink"/>
                </a:solidFill>
                <a:effectLst>
                  <a:outerShdw blurRad="38100" dist="38100" dir="2700000" algn="tl">
                    <a:srgbClr val="000000"/>
                  </a:outerShdw>
                </a:effectLst>
                <a:latin typeface="黑体" pitchFamily="49" charset="-122"/>
                <a:ea typeface="黑体" pitchFamily="49" charset="-122"/>
              </a:rPr>
              <a:t>：</a:t>
            </a:r>
            <a:r>
              <a:rPr lang="zh-CN" altLang="en-US" sz="2400" b="1">
                <a:effectLst>
                  <a:outerShdw blurRad="38100" dist="38100" dir="2700000" algn="tl">
                    <a:srgbClr val="FFFFFF"/>
                  </a:outerShdw>
                </a:effectLst>
                <a:latin typeface="黑体" pitchFamily="49" charset="-122"/>
                <a:ea typeface="黑体" pitchFamily="49" charset="-122"/>
              </a:rPr>
              <a:t>神经元之间通过一个神经元的轴突末梢和其他神经元的细胞体或树突通信连接，这种连接相当于神经元之间的输入输出接口</a:t>
            </a:r>
            <a:r>
              <a:rPr lang="zh-CN" altLang="en-US" sz="2400" b="1">
                <a:solidFill>
                  <a:srgbClr val="00FF00"/>
                </a:solidFill>
                <a:effectLst>
                  <a:outerShdw blurRad="38100" dist="38100" dir="2700000" algn="tl">
                    <a:srgbClr val="000000"/>
                  </a:outerShdw>
                </a:effectLst>
                <a:latin typeface="黑体" pitchFamily="49" charset="-122"/>
                <a:ea typeface="黑体" pitchFamily="49" charset="-122"/>
                <a:sym typeface="Wingdings" pitchFamily="2" charset="2"/>
              </a:rPr>
              <a:t></a:t>
            </a:r>
            <a:r>
              <a:rPr lang="zh-CN" altLang="en-US" sz="2400" b="1">
                <a:effectLst>
                  <a:outerShdw blurRad="38100" dist="38100" dir="2700000" algn="tl">
                    <a:srgbClr val="FFFFFF"/>
                  </a:outerShdw>
                </a:effectLst>
                <a:latin typeface="黑体" pitchFamily="49" charset="-122"/>
                <a:ea typeface="黑体" pitchFamily="49" charset="-122"/>
              </a:rPr>
              <a:t> </a:t>
            </a:r>
            <a:r>
              <a:rPr lang="zh-CN" altLang="en-US" sz="2400" b="1" u="sng">
                <a:effectLst>
                  <a:outerShdw blurRad="38100" dist="38100" dir="2700000" algn="tl">
                    <a:srgbClr val="FFFFFF"/>
                  </a:outerShdw>
                </a:effectLst>
                <a:latin typeface="黑体" pitchFamily="49" charset="-122"/>
                <a:ea typeface="黑体" pitchFamily="49" charset="-122"/>
              </a:rPr>
              <a:t>突触</a:t>
            </a:r>
            <a:endParaRPr lang="zh-CN" altLang="en-US" sz="2400" b="1">
              <a:effectLst>
                <a:outerShdw blurRad="38100" dist="38100" dir="2700000" algn="tl">
                  <a:srgbClr val="FFFFFF"/>
                </a:outerShdw>
              </a:effectLst>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2473"/>
                                        </p:tgtEl>
                                        <p:attrNameLst>
                                          <p:attrName>style.visibility</p:attrName>
                                        </p:attrNameLst>
                                      </p:cBhvr>
                                      <p:to>
                                        <p:strVal val="visible"/>
                                      </p:to>
                                    </p:set>
                                    <p:animEffect transition="in" filter="box(in)">
                                      <p:cBhvr>
                                        <p:cTn id="10" dur="500"/>
                                        <p:tgtEl>
                                          <p:spTgt spid="62473"/>
                                        </p:tgtEl>
                                      </p:cBhvr>
                                    </p:animEffect>
                                  </p:childTnLst>
                                </p:cTn>
                              </p:par>
                              <p:par>
                                <p:cTn id="11" presetID="4" presetClass="entr" presetSubtype="16" fill="hold" nodeType="withEffect">
                                  <p:stCondLst>
                                    <p:cond delay="0"/>
                                  </p:stCondLst>
                                  <p:childTnLst>
                                    <p:set>
                                      <p:cBhvr>
                                        <p:cTn id="12" dur="1" fill="hold">
                                          <p:stCondLst>
                                            <p:cond delay="0"/>
                                          </p:stCondLst>
                                        </p:cTn>
                                        <p:tgtEl>
                                          <p:spTgt spid="45073"/>
                                        </p:tgtEl>
                                        <p:attrNameLst>
                                          <p:attrName>style.visibility</p:attrName>
                                        </p:attrNameLst>
                                      </p:cBhvr>
                                      <p:to>
                                        <p:strVal val="visible"/>
                                      </p:to>
                                    </p:set>
                                    <p:animEffect transition="in" filter="box(in)">
                                      <p:cBhvr>
                                        <p:cTn id="13" dur="500"/>
                                        <p:tgtEl>
                                          <p:spTgt spid="4507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149"/>
                                        </p:tgtEl>
                                        <p:attrNameLst>
                                          <p:attrName>style.visibility</p:attrName>
                                        </p:attrNameLst>
                                      </p:cBhvr>
                                      <p:to>
                                        <p:strVal val="visible"/>
                                      </p:to>
                                    </p:set>
                                    <p:animEffect transition="in" filter="diamond(in)">
                                      <p:cBhvr>
                                        <p:cTn id="18" dur="2000"/>
                                        <p:tgtEl>
                                          <p:spTgt spid="149"/>
                                        </p:tgtEl>
                                      </p:cBhvr>
                                    </p:animEffect>
                                  </p:childTnLst>
                                </p:cTn>
                              </p:par>
                              <p:par>
                                <p:cTn id="19" presetID="8" presetClass="entr" presetSubtype="16" fill="hold" grpId="0" nodeType="withEffect">
                                  <p:stCondLst>
                                    <p:cond delay="0"/>
                                  </p:stCondLst>
                                  <p:childTnLst>
                                    <p:set>
                                      <p:cBhvr>
                                        <p:cTn id="20" dur="1" fill="hold">
                                          <p:stCondLst>
                                            <p:cond delay="0"/>
                                          </p:stCondLst>
                                        </p:cTn>
                                        <p:tgtEl>
                                          <p:spTgt spid="62474"/>
                                        </p:tgtEl>
                                        <p:attrNameLst>
                                          <p:attrName>style.visibility</p:attrName>
                                        </p:attrNameLst>
                                      </p:cBhvr>
                                      <p:to>
                                        <p:strVal val="visible"/>
                                      </p:to>
                                    </p:set>
                                    <p:animEffect transition="in" filter="diamond(in)">
                                      <p:cBhvr>
                                        <p:cTn id="21" dur="2000"/>
                                        <p:tgtEl>
                                          <p:spTgt spid="62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P spid="149" grpId="0" animBg="1"/>
      <p:bldP spid="62474"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754063" y="3392488"/>
            <a:ext cx="7688262" cy="1552575"/>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p:txBody>
      </p:sp>
      <p:sp>
        <p:nvSpPr>
          <p:cNvPr id="2" name="Rectangle 9"/>
          <p:cNvSpPr>
            <a:spLocks noChangeArrowheads="1"/>
          </p:cNvSpPr>
          <p:nvPr/>
        </p:nvSpPr>
        <p:spPr bwMode="auto">
          <a:xfrm>
            <a:off x="773113" y="1874838"/>
            <a:ext cx="7688262" cy="822325"/>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400" b="1">
                <a:effectLst>
                  <a:outerShdw blurRad="38100" dist="38100" dir="2700000" algn="tl">
                    <a:srgbClr val="FFFFFF"/>
                  </a:outerShdw>
                </a:effectLst>
                <a:ea typeface="黑体" pitchFamily="49" charset="-122"/>
              </a:rPr>
              <a:t>（</a:t>
            </a:r>
            <a:r>
              <a:rPr lang="zh-CN" altLang="en-US" sz="2400" b="1">
                <a:solidFill>
                  <a:srgbClr val="C50114"/>
                </a:solidFill>
                <a:effectLst>
                  <a:outerShdw blurRad="38100" dist="38100" dir="2700000" algn="tl">
                    <a:srgbClr val="000000"/>
                  </a:outerShdw>
                </a:effectLst>
                <a:ea typeface="黑体" pitchFamily="49" charset="-122"/>
              </a:rPr>
              <a:t>隐层的训练任务</a:t>
            </a:r>
            <a:r>
              <a:rPr lang="zh-CN" altLang="en-US" sz="2400" b="1">
                <a:effectLst>
                  <a:outerShdw blurRad="38100" dist="38100" dir="2700000" algn="tl">
                    <a:srgbClr val="FFFFFF"/>
                  </a:outerShdw>
                </a:effectLst>
                <a:ea typeface="黑体" pitchFamily="49" charset="-122"/>
              </a:rPr>
              <a:t>不是调整权值，而是为每个隐节点选择其中心向量）</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en-US" altLang="zh-CN" sz="2000" b="1">
                <a:solidFill>
                  <a:srgbClr val="0070C0"/>
                </a:solidFill>
                <a:latin typeface="Times New Roman" pitchFamily="18" charset="0"/>
                <a:ea typeface="黑体" pitchFamily="49" charset="-122"/>
              </a:rPr>
              <a:t>RBF</a:t>
            </a:r>
            <a:r>
              <a:rPr lang="zh-CN" altLang="en-US" sz="2000" b="1">
                <a:solidFill>
                  <a:srgbClr val="0070C0"/>
                </a:solidFill>
                <a:ea typeface="黑体" pitchFamily="49" charset="-122"/>
              </a:rPr>
              <a:t>网络</a:t>
            </a:r>
          </a:p>
        </p:txBody>
      </p:sp>
      <p:sp>
        <p:nvSpPr>
          <p:cNvPr id="201735" name="Text Box 7"/>
          <p:cNvSpPr txBox="1">
            <a:spLocks noChangeArrowheads="1"/>
          </p:cNvSpPr>
          <p:nvPr/>
        </p:nvSpPr>
        <p:spPr bwMode="auto">
          <a:xfrm>
            <a:off x="-15875" y="247650"/>
            <a:ext cx="3613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径向基函数神经网络</a:t>
            </a:r>
          </a:p>
        </p:txBody>
      </p:sp>
      <p:graphicFrame>
        <p:nvGraphicFramePr>
          <p:cNvPr id="201740" name="Object 12"/>
          <p:cNvGraphicFramePr>
            <a:graphicFrameLocks noGrp="1" noChangeAspect="1"/>
          </p:cNvGraphicFramePr>
          <p:nvPr>
            <p:ph/>
          </p:nvPr>
        </p:nvGraphicFramePr>
        <p:xfrm>
          <a:off x="742950" y="3544888"/>
          <a:ext cx="7734300" cy="982662"/>
        </p:xfrm>
        <a:graphic>
          <a:graphicData uri="http://schemas.openxmlformats.org/presentationml/2006/ole">
            <mc:AlternateContent xmlns:mc="http://schemas.openxmlformats.org/markup-compatibility/2006">
              <mc:Choice xmlns:v="urn:schemas-microsoft-com:vml" Requires="v">
                <p:oleObj spid="_x0000_s201753" name="Equation" r:id="rId3" imgW="3797280" imgH="482400" progId="Equation.DSMT4">
                  <p:embed/>
                </p:oleObj>
              </mc:Choice>
              <mc:Fallback>
                <p:oleObj name="Equation" r:id="rId3" imgW="3797280" imgH="482400" progId="Equation.DSMT4">
                  <p:embed/>
                  <p:pic>
                    <p:nvPicPr>
                      <p:cNvPr id="0" name="Object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950" y="3544888"/>
                        <a:ext cx="7734300" cy="98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Box 2"/>
          <p:cNvSpPr txBox="1"/>
          <p:nvPr/>
        </p:nvSpPr>
        <p:spPr>
          <a:xfrm>
            <a:off x="824305" y="1216010"/>
            <a:ext cx="2903784" cy="461665"/>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nSpc>
                <a:spcPct val="120000"/>
              </a:lnSpc>
              <a:spcBef>
                <a:spcPct val="75000"/>
              </a:spcBef>
              <a:buClr>
                <a:schemeClr val="hlink"/>
              </a:buClr>
              <a:buSzPct val="70000"/>
              <a:buFont typeface="Wingdings" pitchFamily="2" charset="2"/>
              <a:buNone/>
            </a:pPr>
            <a:r>
              <a:rPr lang="en-US" altLang="zh-CN" sz="2400" b="1">
                <a:solidFill>
                  <a:schemeClr val="bg1"/>
                </a:solidFill>
                <a:effectLst>
                  <a:outerShdw blurRad="38100" dist="38100" dir="2700000" algn="tl">
                    <a:srgbClr val="C0C0C0"/>
                  </a:outerShdw>
                </a:effectLst>
                <a:latin typeface="Times New Roman" pitchFamily="18" charset="0"/>
                <a:ea typeface="黑体" pitchFamily="49" charset="-122"/>
              </a:rPr>
              <a:t>4.RBF</a:t>
            </a:r>
            <a:r>
              <a:rPr lang="zh-CN" altLang="en-US" sz="2400" b="1">
                <a:solidFill>
                  <a:schemeClr val="bg1"/>
                </a:solidFill>
                <a:effectLst>
                  <a:outerShdw blurRad="38100" dist="38100" dir="2700000" algn="tl">
                    <a:srgbClr val="C0C0C0"/>
                  </a:outerShdw>
                </a:effectLst>
                <a:latin typeface="Times New Roman" pitchFamily="18" charset="0"/>
                <a:ea typeface="黑体" pitchFamily="49" charset="-122"/>
              </a:rPr>
              <a:t>网络学习算法</a:t>
            </a:r>
            <a:endParaRPr lang="en-US" altLang="zh-CN" sz="2400" b="1">
              <a:solidFill>
                <a:schemeClr val="bg1"/>
              </a:solidFill>
              <a:effectLst>
                <a:outerShdw blurRad="38100" dist="38100" dir="2700000" algn="tl">
                  <a:srgbClr val="C0C0C0"/>
                </a:outerShdw>
              </a:effectLst>
              <a:latin typeface="Times New Roman" pitchFamily="18"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2473"/>
                                        </p:tgtEl>
                                        <p:attrNameLst>
                                          <p:attrName>style.visibility</p:attrName>
                                        </p:attrNameLst>
                                      </p:cBhvr>
                                      <p:to>
                                        <p:strVal val="visible"/>
                                      </p:to>
                                    </p:set>
                                    <p:animEffect transition="in" filter="box(in)">
                                      <p:cBhvr>
                                        <p:cTn id="12" dur="500"/>
                                        <p:tgtEl>
                                          <p:spTgt spid="62473"/>
                                        </p:tgtEl>
                                      </p:cBhvr>
                                    </p:animEffect>
                                  </p:childTnLst>
                                </p:cTn>
                              </p:par>
                              <p:par>
                                <p:cTn id="13" presetID="4" presetClass="entr" presetSubtype="16" fill="hold" nodeType="withEffect">
                                  <p:stCondLst>
                                    <p:cond delay="0"/>
                                  </p:stCondLst>
                                  <p:childTnLst>
                                    <p:set>
                                      <p:cBhvr>
                                        <p:cTn id="14" dur="1" fill="hold">
                                          <p:stCondLst>
                                            <p:cond delay="0"/>
                                          </p:stCondLst>
                                        </p:cTn>
                                        <p:tgtEl>
                                          <p:spTgt spid="201740"/>
                                        </p:tgtEl>
                                        <p:attrNameLst>
                                          <p:attrName>style.visibility</p:attrName>
                                        </p:attrNameLst>
                                      </p:cBhvr>
                                      <p:to>
                                        <p:strVal val="visible"/>
                                      </p:to>
                                    </p:set>
                                    <p:animEffect transition="in" filter="box(in)">
                                      <p:cBhvr>
                                        <p:cTn id="15" dur="500"/>
                                        <p:tgtEl>
                                          <p:spTgt spid="201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P spid="2"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785813" y="4970463"/>
            <a:ext cx="7688262" cy="1187450"/>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p:txBody>
      </p:sp>
      <p:sp>
        <p:nvSpPr>
          <p:cNvPr id="2" name="Rectangle 9"/>
          <p:cNvSpPr>
            <a:spLocks noChangeArrowheads="1"/>
          </p:cNvSpPr>
          <p:nvPr/>
        </p:nvSpPr>
        <p:spPr bwMode="auto">
          <a:xfrm>
            <a:off x="787400" y="1249363"/>
            <a:ext cx="7688263" cy="822325"/>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en-US" altLang="zh-CN" sz="2000" b="1">
                <a:solidFill>
                  <a:srgbClr val="0070C0"/>
                </a:solidFill>
                <a:latin typeface="Times New Roman" pitchFamily="18" charset="0"/>
                <a:ea typeface="黑体" pitchFamily="49" charset="-122"/>
              </a:rPr>
              <a:t>RBF</a:t>
            </a:r>
            <a:r>
              <a:rPr lang="zh-CN" altLang="en-US" sz="2000" b="1">
                <a:solidFill>
                  <a:srgbClr val="0070C0"/>
                </a:solidFill>
                <a:ea typeface="黑体" pitchFamily="49" charset="-122"/>
              </a:rPr>
              <a:t>网络</a:t>
            </a:r>
          </a:p>
        </p:txBody>
      </p:sp>
      <p:sp>
        <p:nvSpPr>
          <p:cNvPr id="3" name="Rectangle 9"/>
          <p:cNvSpPr>
            <a:spLocks noChangeArrowheads="1"/>
          </p:cNvSpPr>
          <p:nvPr/>
        </p:nvSpPr>
        <p:spPr bwMode="auto">
          <a:xfrm>
            <a:off x="800100" y="2130425"/>
            <a:ext cx="7688263" cy="1187450"/>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p:txBody>
      </p:sp>
      <p:sp>
        <p:nvSpPr>
          <p:cNvPr id="4" name="Rectangle 9"/>
          <p:cNvSpPr>
            <a:spLocks noChangeArrowheads="1"/>
          </p:cNvSpPr>
          <p:nvPr/>
        </p:nvSpPr>
        <p:spPr bwMode="auto">
          <a:xfrm>
            <a:off x="796925" y="3387725"/>
            <a:ext cx="7688263" cy="1552575"/>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p:txBody>
      </p:sp>
      <p:sp>
        <p:nvSpPr>
          <p:cNvPr id="202759" name="Text Box 7"/>
          <p:cNvSpPr txBox="1">
            <a:spLocks noChangeArrowheads="1"/>
          </p:cNvSpPr>
          <p:nvPr/>
        </p:nvSpPr>
        <p:spPr bwMode="auto">
          <a:xfrm>
            <a:off x="-15875" y="247650"/>
            <a:ext cx="3613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径向基函数神经网络</a:t>
            </a:r>
          </a:p>
        </p:txBody>
      </p:sp>
      <p:graphicFrame>
        <p:nvGraphicFramePr>
          <p:cNvPr id="202764" name="Object 12"/>
          <p:cNvGraphicFramePr>
            <a:graphicFrameLocks noChangeAspect="1"/>
          </p:cNvGraphicFramePr>
          <p:nvPr/>
        </p:nvGraphicFramePr>
        <p:xfrm>
          <a:off x="903288" y="1341438"/>
          <a:ext cx="6694487" cy="560387"/>
        </p:xfrm>
        <a:graphic>
          <a:graphicData uri="http://schemas.openxmlformats.org/presentationml/2006/ole">
            <mc:AlternateContent xmlns:mc="http://schemas.openxmlformats.org/markup-compatibility/2006">
              <mc:Choice xmlns:v="urn:schemas-microsoft-com:vml" Requires="v">
                <p:oleObj spid="_x0000_s202800" name="公式" r:id="rId3" imgW="2844720" imgH="253800" progId="Equation.3">
                  <p:embed/>
                </p:oleObj>
              </mc:Choice>
              <mc:Fallback>
                <p:oleObj name="公式" r:id="rId3" imgW="2844720" imgH="2538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288" y="1341438"/>
                        <a:ext cx="6694487" cy="560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2765" name="Object 13"/>
          <p:cNvGraphicFramePr>
            <a:graphicFrameLocks noChangeAspect="1"/>
          </p:cNvGraphicFramePr>
          <p:nvPr/>
        </p:nvGraphicFramePr>
        <p:xfrm>
          <a:off x="1322388" y="2216150"/>
          <a:ext cx="3092450" cy="1063625"/>
        </p:xfrm>
        <a:graphic>
          <a:graphicData uri="http://schemas.openxmlformats.org/presentationml/2006/ole">
            <mc:AlternateContent xmlns:mc="http://schemas.openxmlformats.org/markup-compatibility/2006">
              <mc:Choice xmlns:v="urn:schemas-microsoft-com:vml" Requires="v">
                <p:oleObj spid="_x0000_s202801" name="Equation" r:id="rId5" imgW="1562040" imgH="482400" progId="Equation.DSMT4">
                  <p:embed/>
                </p:oleObj>
              </mc:Choice>
              <mc:Fallback>
                <p:oleObj name="Equation" r:id="rId5" imgW="1562040" imgH="48240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2388" y="2216150"/>
                        <a:ext cx="3092450" cy="106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2766" name="Object 14"/>
          <p:cNvGraphicFramePr>
            <a:graphicFrameLocks noChangeAspect="1"/>
          </p:cNvGraphicFramePr>
          <p:nvPr/>
        </p:nvGraphicFramePr>
        <p:xfrm>
          <a:off x="1771650" y="3513138"/>
          <a:ext cx="4511675" cy="1468437"/>
        </p:xfrm>
        <a:graphic>
          <a:graphicData uri="http://schemas.openxmlformats.org/presentationml/2006/ole">
            <mc:AlternateContent xmlns:mc="http://schemas.openxmlformats.org/markup-compatibility/2006">
              <mc:Choice xmlns:v="urn:schemas-microsoft-com:vml" Requires="v">
                <p:oleObj spid="_x0000_s202802" name="Equation" r:id="rId7" imgW="2108160" imgH="685800" progId="Equation.DSMT4">
                  <p:embed/>
                </p:oleObj>
              </mc:Choice>
              <mc:Fallback>
                <p:oleObj name="Equation" r:id="rId7" imgW="2108160" imgH="685800"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1650" y="3513138"/>
                        <a:ext cx="4511675" cy="146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2767" name="Object 15"/>
          <p:cNvGraphicFramePr>
            <a:graphicFrameLocks noChangeAspect="1"/>
          </p:cNvGraphicFramePr>
          <p:nvPr/>
        </p:nvGraphicFramePr>
        <p:xfrm>
          <a:off x="1293813" y="5114925"/>
          <a:ext cx="5927725" cy="965200"/>
        </p:xfrm>
        <a:graphic>
          <a:graphicData uri="http://schemas.openxmlformats.org/presentationml/2006/ole">
            <mc:AlternateContent xmlns:mc="http://schemas.openxmlformats.org/markup-compatibility/2006">
              <mc:Choice xmlns:v="urn:schemas-microsoft-com:vml" Requires="v">
                <p:oleObj spid="_x0000_s202803" name="Equation" r:id="rId9" imgW="2806560" imgH="457200" progId="Equation.DSMT4">
                  <p:embed/>
                </p:oleObj>
              </mc:Choice>
              <mc:Fallback>
                <p:oleObj name="Equation" r:id="rId9" imgW="2806560" imgH="45720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3813" y="5114925"/>
                        <a:ext cx="5927725"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755650" y="5484813"/>
            <a:ext cx="7688263" cy="822325"/>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p:txBody>
      </p:sp>
      <p:sp>
        <p:nvSpPr>
          <p:cNvPr id="2" name="Rectangle 9"/>
          <p:cNvSpPr>
            <a:spLocks noChangeArrowheads="1"/>
          </p:cNvSpPr>
          <p:nvPr/>
        </p:nvSpPr>
        <p:spPr bwMode="auto">
          <a:xfrm>
            <a:off x="758825" y="1074738"/>
            <a:ext cx="7688263" cy="822325"/>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en-US" altLang="zh-CN" sz="2000" b="1">
                <a:solidFill>
                  <a:srgbClr val="0070C0"/>
                </a:solidFill>
                <a:latin typeface="Times New Roman" pitchFamily="18" charset="0"/>
                <a:ea typeface="黑体" pitchFamily="49" charset="-122"/>
              </a:rPr>
              <a:t>RBF</a:t>
            </a:r>
            <a:r>
              <a:rPr lang="zh-CN" altLang="en-US" sz="2000" b="1">
                <a:solidFill>
                  <a:srgbClr val="0070C0"/>
                </a:solidFill>
                <a:ea typeface="黑体" pitchFamily="49" charset="-122"/>
              </a:rPr>
              <a:t>网络</a:t>
            </a:r>
          </a:p>
        </p:txBody>
      </p:sp>
      <p:sp>
        <p:nvSpPr>
          <p:cNvPr id="3" name="Rectangle 9"/>
          <p:cNvSpPr>
            <a:spLocks noChangeArrowheads="1"/>
          </p:cNvSpPr>
          <p:nvPr/>
        </p:nvSpPr>
        <p:spPr bwMode="auto">
          <a:xfrm>
            <a:off x="755650" y="1935163"/>
            <a:ext cx="7688263" cy="822325"/>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p:txBody>
      </p:sp>
      <p:sp>
        <p:nvSpPr>
          <p:cNvPr id="4" name="Rectangle 9"/>
          <p:cNvSpPr>
            <a:spLocks noChangeArrowheads="1"/>
          </p:cNvSpPr>
          <p:nvPr/>
        </p:nvSpPr>
        <p:spPr bwMode="auto">
          <a:xfrm>
            <a:off x="752475" y="2797175"/>
            <a:ext cx="7688263" cy="2647950"/>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p:txBody>
      </p:sp>
      <p:sp>
        <p:nvSpPr>
          <p:cNvPr id="203783" name="Text Box 7"/>
          <p:cNvSpPr txBox="1">
            <a:spLocks noChangeArrowheads="1"/>
          </p:cNvSpPr>
          <p:nvPr/>
        </p:nvSpPr>
        <p:spPr bwMode="auto">
          <a:xfrm>
            <a:off x="-15875" y="247650"/>
            <a:ext cx="3613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径向基函数神经网络</a:t>
            </a:r>
          </a:p>
        </p:txBody>
      </p:sp>
      <p:graphicFrame>
        <p:nvGraphicFramePr>
          <p:cNvPr id="203788" name="Object 12"/>
          <p:cNvGraphicFramePr>
            <a:graphicFrameLocks noChangeAspect="1"/>
          </p:cNvGraphicFramePr>
          <p:nvPr/>
        </p:nvGraphicFramePr>
        <p:xfrm>
          <a:off x="944563" y="1187450"/>
          <a:ext cx="6019800" cy="582613"/>
        </p:xfrm>
        <a:graphic>
          <a:graphicData uri="http://schemas.openxmlformats.org/presentationml/2006/ole">
            <mc:AlternateContent xmlns:mc="http://schemas.openxmlformats.org/markup-compatibility/2006">
              <mc:Choice xmlns:v="urn:schemas-microsoft-com:vml" Requires="v">
                <p:oleObj spid="_x0000_s203824" name="公式" r:id="rId3" imgW="2616120" imgH="253800" progId="Equation.3">
                  <p:embed/>
                </p:oleObj>
              </mc:Choice>
              <mc:Fallback>
                <p:oleObj name="公式" r:id="rId3" imgW="2616120" imgH="2538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563" y="1187450"/>
                        <a:ext cx="6019800" cy="582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3789" name="Object 13"/>
          <p:cNvGraphicFramePr>
            <a:graphicFrameLocks noChangeAspect="1"/>
          </p:cNvGraphicFramePr>
          <p:nvPr/>
        </p:nvGraphicFramePr>
        <p:xfrm>
          <a:off x="1557338" y="2092325"/>
          <a:ext cx="5776912" cy="450850"/>
        </p:xfrm>
        <a:graphic>
          <a:graphicData uri="http://schemas.openxmlformats.org/presentationml/2006/ole">
            <mc:AlternateContent xmlns:mc="http://schemas.openxmlformats.org/markup-compatibility/2006">
              <mc:Choice xmlns:v="urn:schemas-microsoft-com:vml" Requires="v">
                <p:oleObj spid="_x0000_s203825" name="公式" r:id="rId5" imgW="2768400" imgH="215640" progId="Equation.3">
                  <p:embed/>
                </p:oleObj>
              </mc:Choice>
              <mc:Fallback>
                <p:oleObj name="公式" r:id="rId5" imgW="2768400" imgH="21564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7338" y="2092325"/>
                        <a:ext cx="5776912"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3790" name="Object 14"/>
          <p:cNvGraphicFramePr>
            <a:graphicFrameLocks noChangeAspect="1"/>
          </p:cNvGraphicFramePr>
          <p:nvPr/>
        </p:nvGraphicFramePr>
        <p:xfrm>
          <a:off x="1503363" y="2794000"/>
          <a:ext cx="6569075" cy="2711450"/>
        </p:xfrm>
        <a:graphic>
          <a:graphicData uri="http://schemas.openxmlformats.org/presentationml/2006/ole">
            <mc:AlternateContent xmlns:mc="http://schemas.openxmlformats.org/markup-compatibility/2006">
              <mc:Choice xmlns:v="urn:schemas-microsoft-com:vml" Requires="v">
                <p:oleObj spid="_x0000_s203826" name="Equation" r:id="rId7" imgW="2958840" imgH="1168200" progId="Equation.DSMT4">
                  <p:embed/>
                </p:oleObj>
              </mc:Choice>
              <mc:Fallback>
                <p:oleObj name="Equation" r:id="rId7" imgW="2958840" imgH="1168200"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3363" y="2794000"/>
                        <a:ext cx="6569075" cy="271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3791" name="Object 15"/>
          <p:cNvGraphicFramePr>
            <a:graphicFrameLocks noChangeAspect="1"/>
          </p:cNvGraphicFramePr>
          <p:nvPr/>
        </p:nvGraphicFramePr>
        <p:xfrm>
          <a:off x="1555750" y="5646738"/>
          <a:ext cx="4397375" cy="527050"/>
        </p:xfrm>
        <a:graphic>
          <a:graphicData uri="http://schemas.openxmlformats.org/presentationml/2006/ole">
            <mc:AlternateContent xmlns:mc="http://schemas.openxmlformats.org/markup-compatibility/2006">
              <mc:Choice xmlns:v="urn:schemas-microsoft-com:vml" Requires="v">
                <p:oleObj spid="_x0000_s203827" name="公式" r:id="rId9" imgW="2120760" imgH="253800" progId="Equation.3">
                  <p:embed/>
                </p:oleObj>
              </mc:Choice>
              <mc:Fallback>
                <p:oleObj name="公式" r:id="rId9" imgW="2120760" imgH="25380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55750" y="5646738"/>
                        <a:ext cx="43973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787400" y="1266825"/>
            <a:ext cx="7688263" cy="4529138"/>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15000"/>
              </a:spcBef>
            </a:pPr>
            <a:endParaRPr kumimoji="1" lang="zh-CN" altLang="en-US" sz="2400" b="1">
              <a:latin typeface="黑体" pitchFamily="49" charset="-122"/>
              <a:ea typeface="黑体" pitchFamily="49" charset="-122"/>
            </a:endParaRPr>
          </a:p>
          <a:p>
            <a:pPr>
              <a:spcBef>
                <a:spcPct val="15000"/>
              </a:spcBef>
            </a:pPr>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en-US" altLang="zh-CN" sz="2000" b="1">
                <a:solidFill>
                  <a:srgbClr val="0070C0"/>
                </a:solidFill>
                <a:latin typeface="Times New Roman" pitchFamily="18" charset="0"/>
                <a:ea typeface="黑体" pitchFamily="49" charset="-122"/>
              </a:rPr>
              <a:t>RBF</a:t>
            </a:r>
            <a:r>
              <a:rPr lang="zh-CN" altLang="en-US" sz="2000" b="1">
                <a:solidFill>
                  <a:srgbClr val="0070C0"/>
                </a:solidFill>
                <a:ea typeface="黑体" pitchFamily="49" charset="-122"/>
              </a:rPr>
              <a:t>网络</a:t>
            </a:r>
          </a:p>
        </p:txBody>
      </p:sp>
      <p:sp>
        <p:nvSpPr>
          <p:cNvPr id="204807" name="Text Box 7"/>
          <p:cNvSpPr txBox="1">
            <a:spLocks noChangeArrowheads="1"/>
          </p:cNvSpPr>
          <p:nvPr/>
        </p:nvSpPr>
        <p:spPr bwMode="auto">
          <a:xfrm>
            <a:off x="-15875" y="247650"/>
            <a:ext cx="3613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径向基函数神经网络</a:t>
            </a:r>
          </a:p>
        </p:txBody>
      </p:sp>
      <p:graphicFrame>
        <p:nvGraphicFramePr>
          <p:cNvPr id="204812" name="Object 12"/>
          <p:cNvGraphicFramePr>
            <a:graphicFrameLocks noGrp="1" noChangeAspect="1"/>
          </p:cNvGraphicFramePr>
          <p:nvPr>
            <p:ph/>
          </p:nvPr>
        </p:nvGraphicFramePr>
        <p:xfrm>
          <a:off x="1303338" y="1406525"/>
          <a:ext cx="6535737" cy="4154488"/>
        </p:xfrm>
        <a:graphic>
          <a:graphicData uri="http://schemas.openxmlformats.org/presentationml/2006/ole">
            <mc:AlternateContent xmlns:mc="http://schemas.openxmlformats.org/markup-compatibility/2006">
              <mc:Choice xmlns:v="urn:schemas-microsoft-com:vml" Requires="v">
                <p:oleObj spid="_x0000_s204823" name="Equation" r:id="rId3" imgW="2997000" imgH="1904760" progId="Equation.DSMT4">
                  <p:embed/>
                </p:oleObj>
              </mc:Choice>
              <mc:Fallback>
                <p:oleObj name="Equation" r:id="rId3" imgW="2997000" imgH="1904760" progId="Equation.DSMT4">
                  <p:embed/>
                  <p:pic>
                    <p:nvPicPr>
                      <p:cNvPr id="0" name="Object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3338" y="1406525"/>
                        <a:ext cx="6535737" cy="415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14" name="AutoShape 14"/>
          <p:cNvSpPr>
            <a:spLocks noChangeArrowheads="1"/>
          </p:cNvSpPr>
          <p:nvPr/>
        </p:nvSpPr>
        <p:spPr bwMode="auto">
          <a:xfrm flipV="1">
            <a:off x="5786438" y="3302000"/>
            <a:ext cx="2232025" cy="647700"/>
          </a:xfrm>
          <a:prstGeom prst="wedgeRoundRectCallout">
            <a:avLst>
              <a:gd name="adj1" fmla="val -76602"/>
              <a:gd name="adj2" fmla="val 112986"/>
              <a:gd name="adj3" fmla="val 16667"/>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eaLnBrk="0" hangingPunct="0"/>
            <a:r>
              <a:rPr lang="zh-CN" altLang="en-US" sz="2800" b="1">
                <a:solidFill>
                  <a:srgbClr val="000000"/>
                </a:solidFill>
              </a:rPr>
              <a:t>规一化处理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4812"/>
                                        </p:tgtEl>
                                        <p:attrNameLst>
                                          <p:attrName>style.visibility</p:attrName>
                                        </p:attrNameLst>
                                      </p:cBhvr>
                                      <p:to>
                                        <p:strVal val="visible"/>
                                      </p:to>
                                    </p:set>
                                    <p:animEffect transition="in" filter="box(in)">
                                      <p:cBhvr>
                                        <p:cTn id="7" dur="500"/>
                                        <p:tgtEl>
                                          <p:spTgt spid="20481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2473"/>
                                        </p:tgtEl>
                                        <p:attrNameLst>
                                          <p:attrName>style.visibility</p:attrName>
                                        </p:attrNameLst>
                                      </p:cBhvr>
                                      <p:to>
                                        <p:strVal val="visible"/>
                                      </p:to>
                                    </p:set>
                                    <p:animEffect transition="in" filter="box(in)">
                                      <p:cBhvr>
                                        <p:cTn id="10" dur="500"/>
                                        <p:tgtEl>
                                          <p:spTgt spid="6247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04814"/>
                                        </p:tgtEl>
                                        <p:attrNameLst>
                                          <p:attrName>style.visibility</p:attrName>
                                        </p:attrNameLst>
                                      </p:cBhvr>
                                      <p:to>
                                        <p:strVal val="visible"/>
                                      </p:to>
                                    </p:set>
                                    <p:animEffect transition="in" filter="box(in)">
                                      <p:cBhvr>
                                        <p:cTn id="15" dur="500"/>
                                        <p:tgtEl>
                                          <p:spTgt spid="204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P spid="204814"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728663" y="1281113"/>
            <a:ext cx="7688262" cy="4529137"/>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15000"/>
              </a:spcBef>
            </a:pPr>
            <a:endParaRPr kumimoji="1" lang="zh-CN" altLang="en-US" sz="2400" b="1">
              <a:latin typeface="黑体" pitchFamily="49" charset="-122"/>
              <a:ea typeface="黑体" pitchFamily="49" charset="-122"/>
            </a:endParaRPr>
          </a:p>
          <a:p>
            <a:pPr>
              <a:spcBef>
                <a:spcPct val="15000"/>
              </a:spcBef>
            </a:pPr>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en-US" altLang="zh-CN" sz="2000" b="1">
                <a:solidFill>
                  <a:srgbClr val="0070C0"/>
                </a:solidFill>
                <a:latin typeface="Times New Roman" pitchFamily="18" charset="0"/>
                <a:ea typeface="黑体" pitchFamily="49" charset="-122"/>
              </a:rPr>
              <a:t>RBF</a:t>
            </a:r>
            <a:r>
              <a:rPr lang="zh-CN" altLang="en-US" sz="2000" b="1">
                <a:solidFill>
                  <a:srgbClr val="0070C0"/>
                </a:solidFill>
                <a:ea typeface="黑体" pitchFamily="49" charset="-122"/>
              </a:rPr>
              <a:t>网络</a:t>
            </a:r>
          </a:p>
        </p:txBody>
      </p:sp>
      <p:sp>
        <p:nvSpPr>
          <p:cNvPr id="205831" name="Text Box 7"/>
          <p:cNvSpPr txBox="1">
            <a:spLocks noChangeArrowheads="1"/>
          </p:cNvSpPr>
          <p:nvPr/>
        </p:nvSpPr>
        <p:spPr bwMode="auto">
          <a:xfrm>
            <a:off x="-15875" y="247650"/>
            <a:ext cx="3613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径向基函数神经网络</a:t>
            </a:r>
          </a:p>
        </p:txBody>
      </p:sp>
      <p:graphicFrame>
        <p:nvGraphicFramePr>
          <p:cNvPr id="205836" name="Object 12"/>
          <p:cNvGraphicFramePr>
            <a:graphicFrameLocks noGrp="1" noChangeAspect="1"/>
          </p:cNvGraphicFramePr>
          <p:nvPr>
            <p:ph/>
          </p:nvPr>
        </p:nvGraphicFramePr>
        <p:xfrm>
          <a:off x="1209675" y="1354138"/>
          <a:ext cx="6650038" cy="4154487"/>
        </p:xfrm>
        <a:graphic>
          <a:graphicData uri="http://schemas.openxmlformats.org/presentationml/2006/ole">
            <mc:AlternateContent xmlns:mc="http://schemas.openxmlformats.org/markup-compatibility/2006">
              <mc:Choice xmlns:v="urn:schemas-microsoft-com:vml" Requires="v">
                <p:oleObj spid="_x0000_s205846" name="Equation" r:id="rId3" imgW="3213000" imgH="2006280" progId="Equation.DSMT4">
                  <p:embed/>
                </p:oleObj>
              </mc:Choice>
              <mc:Fallback>
                <p:oleObj name="Equation" r:id="rId3" imgW="3213000" imgH="2006280" progId="Equation.DSMT4">
                  <p:embed/>
                  <p:pic>
                    <p:nvPicPr>
                      <p:cNvPr id="0" name="Object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9675" y="1354138"/>
                        <a:ext cx="6650038" cy="415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5836"/>
                                        </p:tgtEl>
                                        <p:attrNameLst>
                                          <p:attrName>style.visibility</p:attrName>
                                        </p:attrNameLst>
                                      </p:cBhvr>
                                      <p:to>
                                        <p:strVal val="visible"/>
                                      </p:to>
                                    </p:set>
                                    <p:animEffect transition="in" filter="box(in)">
                                      <p:cBhvr>
                                        <p:cTn id="7" dur="500"/>
                                        <p:tgtEl>
                                          <p:spTgt spid="20583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2473"/>
                                        </p:tgtEl>
                                        <p:attrNameLst>
                                          <p:attrName>style.visibility</p:attrName>
                                        </p:attrNameLst>
                                      </p:cBhvr>
                                      <p:to>
                                        <p:strVal val="visible"/>
                                      </p:to>
                                    </p:set>
                                    <p:animEffect transition="in" filter="box(in)">
                                      <p:cBhvr>
                                        <p:cTn id="10" dur="500"/>
                                        <p:tgtEl>
                                          <p:spTgt spid="62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728663" y="1281113"/>
            <a:ext cx="7688262" cy="4529137"/>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15000"/>
              </a:spcBef>
            </a:pPr>
            <a:endParaRPr kumimoji="1" lang="zh-CN" altLang="en-US" sz="2400" b="1">
              <a:latin typeface="黑体" pitchFamily="49" charset="-122"/>
              <a:ea typeface="黑体" pitchFamily="49" charset="-122"/>
            </a:endParaRPr>
          </a:p>
          <a:p>
            <a:pPr>
              <a:spcBef>
                <a:spcPct val="15000"/>
              </a:spcBef>
            </a:pPr>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en-US" altLang="zh-CN" sz="2000" b="1">
                <a:solidFill>
                  <a:srgbClr val="0070C0"/>
                </a:solidFill>
                <a:latin typeface="Times New Roman" pitchFamily="18" charset="0"/>
                <a:ea typeface="黑体" pitchFamily="49" charset="-122"/>
              </a:rPr>
              <a:t>RBF</a:t>
            </a:r>
            <a:r>
              <a:rPr lang="zh-CN" altLang="en-US" sz="2000" b="1">
                <a:solidFill>
                  <a:srgbClr val="0070C0"/>
                </a:solidFill>
                <a:ea typeface="黑体" pitchFamily="49" charset="-122"/>
              </a:rPr>
              <a:t>网络</a:t>
            </a:r>
          </a:p>
        </p:txBody>
      </p:sp>
      <p:sp>
        <p:nvSpPr>
          <p:cNvPr id="209924" name="Text Box 4"/>
          <p:cNvSpPr txBox="1">
            <a:spLocks noChangeArrowheads="1"/>
          </p:cNvSpPr>
          <p:nvPr/>
        </p:nvSpPr>
        <p:spPr bwMode="auto">
          <a:xfrm>
            <a:off x="-15875" y="247650"/>
            <a:ext cx="3613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径向基函数神经网络</a:t>
            </a:r>
          </a:p>
        </p:txBody>
      </p:sp>
      <p:graphicFrame>
        <p:nvGraphicFramePr>
          <p:cNvPr id="209927" name="Object 7"/>
          <p:cNvGraphicFramePr>
            <a:graphicFrameLocks noGrp="1" noChangeAspect="1"/>
          </p:cNvGraphicFramePr>
          <p:nvPr>
            <p:ph/>
          </p:nvPr>
        </p:nvGraphicFramePr>
        <p:xfrm>
          <a:off x="1433513" y="1247775"/>
          <a:ext cx="6364287" cy="4622800"/>
        </p:xfrm>
        <a:graphic>
          <a:graphicData uri="http://schemas.openxmlformats.org/presentationml/2006/ole">
            <mc:AlternateContent xmlns:mc="http://schemas.openxmlformats.org/markup-compatibility/2006">
              <mc:Choice xmlns:v="urn:schemas-microsoft-com:vml" Requires="v">
                <p:oleObj spid="_x0000_s209937" name="Equation" r:id="rId3" imgW="3200400" imgH="2323800" progId="Equation.DSMT4">
                  <p:embed/>
                </p:oleObj>
              </mc:Choice>
              <mc:Fallback>
                <p:oleObj name="Equation" r:id="rId3" imgW="3200400" imgH="2323800" progId="Equation.DSMT4">
                  <p:embed/>
                  <p:pic>
                    <p:nvPicPr>
                      <p:cNvPr id="0" name="Object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3513" y="1247775"/>
                        <a:ext cx="6364287" cy="462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9927"/>
                                        </p:tgtEl>
                                        <p:attrNameLst>
                                          <p:attrName>style.visibility</p:attrName>
                                        </p:attrNameLst>
                                      </p:cBhvr>
                                      <p:to>
                                        <p:strVal val="visible"/>
                                      </p:to>
                                    </p:set>
                                    <p:animEffect transition="in" filter="box(in)">
                                      <p:cBhvr>
                                        <p:cTn id="7" dur="500"/>
                                        <p:tgtEl>
                                          <p:spTgt spid="20992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2473"/>
                                        </p:tgtEl>
                                        <p:attrNameLst>
                                          <p:attrName>style.visibility</p:attrName>
                                        </p:attrNameLst>
                                      </p:cBhvr>
                                      <p:to>
                                        <p:strVal val="visible"/>
                                      </p:to>
                                    </p:set>
                                    <p:animEffect transition="in" filter="box(in)">
                                      <p:cBhvr>
                                        <p:cTn id="10" dur="500"/>
                                        <p:tgtEl>
                                          <p:spTgt spid="62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6054725" y="2316163"/>
            <a:ext cx="1998663" cy="1187450"/>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p:txBody>
      </p:sp>
      <p:sp>
        <p:nvSpPr>
          <p:cNvPr id="2" name="Rectangle 9"/>
          <p:cNvSpPr>
            <a:spLocks noChangeArrowheads="1"/>
          </p:cNvSpPr>
          <p:nvPr/>
        </p:nvSpPr>
        <p:spPr bwMode="auto">
          <a:xfrm>
            <a:off x="728663" y="4149725"/>
            <a:ext cx="7688262" cy="1973263"/>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15000"/>
              </a:spcBef>
            </a:pPr>
            <a:endParaRPr kumimoji="1" lang="zh-CN" altLang="en-US" sz="2400" b="1">
              <a:latin typeface="黑体" pitchFamily="49" charset="-122"/>
              <a:ea typeface="黑体" pitchFamily="49" charset="-122"/>
            </a:endParaRPr>
          </a:p>
          <a:p>
            <a:pPr>
              <a:spcBef>
                <a:spcPct val="15000"/>
              </a:spcBef>
            </a:pPr>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en-US" altLang="zh-CN" sz="2000" b="1">
                <a:solidFill>
                  <a:srgbClr val="0070C0"/>
                </a:solidFill>
                <a:latin typeface="Times New Roman" pitchFamily="18" charset="0"/>
                <a:ea typeface="黑体" pitchFamily="49" charset="-122"/>
              </a:rPr>
              <a:t>RBF</a:t>
            </a:r>
            <a:r>
              <a:rPr lang="zh-CN" altLang="en-US" sz="2000" b="1">
                <a:solidFill>
                  <a:srgbClr val="0070C0"/>
                </a:solidFill>
                <a:ea typeface="黑体" pitchFamily="49" charset="-122"/>
              </a:rPr>
              <a:t>网络</a:t>
            </a:r>
          </a:p>
        </p:txBody>
      </p:sp>
      <p:sp>
        <p:nvSpPr>
          <p:cNvPr id="206855" name="Text Box 7"/>
          <p:cNvSpPr txBox="1">
            <a:spLocks noChangeArrowheads="1"/>
          </p:cNvSpPr>
          <p:nvPr/>
        </p:nvSpPr>
        <p:spPr bwMode="auto">
          <a:xfrm>
            <a:off x="-15875" y="247650"/>
            <a:ext cx="3613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径向基函数神经网络</a:t>
            </a:r>
          </a:p>
        </p:txBody>
      </p:sp>
      <p:grpSp>
        <p:nvGrpSpPr>
          <p:cNvPr id="206863" name="Group 15"/>
          <p:cNvGrpSpPr>
            <a:grpSpLocks/>
          </p:cNvGrpSpPr>
          <p:nvPr/>
        </p:nvGrpSpPr>
        <p:grpSpPr bwMode="auto">
          <a:xfrm>
            <a:off x="571500" y="962025"/>
            <a:ext cx="4435475" cy="615950"/>
            <a:chOff x="416" y="716"/>
            <a:chExt cx="2794" cy="388"/>
          </a:xfrm>
        </p:grpSpPr>
        <p:pic>
          <p:nvPicPr>
            <p:cNvPr id="206861" name="TextBox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 y="716"/>
              <a:ext cx="2794" cy="388"/>
            </a:xfrm>
            <a:prstGeom prst="rect">
              <a:avLst/>
            </a:prstGeom>
            <a:noFill/>
            <a:extLst>
              <a:ext uri="{909E8E84-426E-40DD-AFC4-6F175D3DCCD1}">
                <a14:hiddenFill xmlns:a14="http://schemas.microsoft.com/office/drawing/2010/main">
                  <a:solidFill>
                    <a:srgbClr val="FFFFFF"/>
                  </a:solidFill>
                </a14:hiddenFill>
              </a:ext>
            </a:extLst>
          </p:spPr>
        </p:pic>
        <p:sp>
          <p:nvSpPr>
            <p:cNvPr id="206862" name="Text Box 14"/>
            <p:cNvSpPr txBox="1">
              <a:spLocks noChangeArrowheads="1"/>
            </p:cNvSpPr>
            <p:nvPr/>
          </p:nvSpPr>
          <p:spPr bwMode="auto">
            <a:xfrm>
              <a:off x="556" y="721"/>
              <a:ext cx="2538"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nSpc>
                  <a:spcPct val="120000"/>
                </a:lnSpc>
                <a:spcBef>
                  <a:spcPct val="75000"/>
                </a:spcBef>
                <a:buClr>
                  <a:schemeClr val="hlink"/>
                </a:buClr>
                <a:buSzPct val="70000"/>
                <a:buFont typeface="Wingdings" pitchFamily="2" charset="2"/>
                <a:buNone/>
              </a:pPr>
              <a:r>
                <a:rPr lang="zh-CN" altLang="en-US" sz="2400" b="1">
                  <a:solidFill>
                    <a:schemeClr val="bg1"/>
                  </a:solidFill>
                  <a:effectLst>
                    <a:outerShdw blurRad="38100" dist="38100" dir="2700000" algn="tl">
                      <a:srgbClr val="C0C0C0"/>
                    </a:outerShdw>
                  </a:effectLst>
                  <a:latin typeface="黑体" pitchFamily="49" charset="-122"/>
                  <a:ea typeface="黑体" pitchFamily="49" charset="-122"/>
                </a:rPr>
                <a:t>例</a:t>
              </a:r>
              <a:r>
                <a:rPr lang="en-US" altLang="zh-CN" sz="2400" b="1">
                  <a:solidFill>
                    <a:schemeClr val="bg1"/>
                  </a:solidFill>
                  <a:effectLst>
                    <a:outerShdw blurRad="38100" dist="38100" dir="2700000" algn="tl">
                      <a:srgbClr val="C0C0C0"/>
                    </a:outerShdw>
                  </a:effectLst>
                  <a:latin typeface="黑体" pitchFamily="49" charset="-122"/>
                  <a:ea typeface="黑体" pitchFamily="49" charset="-122"/>
                </a:rPr>
                <a:t>2.</a:t>
              </a:r>
              <a:r>
                <a:rPr lang="zh-CN" altLang="en-US" sz="2400" b="1">
                  <a:solidFill>
                    <a:schemeClr val="bg1"/>
                  </a:solidFill>
                  <a:effectLst>
                    <a:outerShdw blurRad="38100" dist="38100" dir="2700000" algn="tl">
                      <a:srgbClr val="C0C0C0"/>
                    </a:outerShdw>
                  </a:effectLst>
                  <a:latin typeface="黑体" pitchFamily="49" charset="-122"/>
                  <a:ea typeface="黑体" pitchFamily="49" charset="-122"/>
                </a:rPr>
                <a:t>用</a:t>
              </a:r>
              <a:r>
                <a:rPr lang="en-US" altLang="zh-CN" sz="2400" b="1">
                  <a:solidFill>
                    <a:schemeClr val="bg1"/>
                  </a:solidFill>
                  <a:effectLst>
                    <a:outerShdw blurRad="38100" dist="38100" dir="2700000" algn="tl">
                      <a:srgbClr val="C0C0C0"/>
                    </a:outerShdw>
                  </a:effectLst>
                  <a:latin typeface="黑体" pitchFamily="49" charset="-122"/>
                  <a:ea typeface="黑体" pitchFamily="49" charset="-122"/>
                </a:rPr>
                <a:t>RBF</a:t>
              </a:r>
              <a:r>
                <a:rPr lang="zh-CN" altLang="en-US" sz="2400" b="1">
                  <a:solidFill>
                    <a:schemeClr val="bg1"/>
                  </a:solidFill>
                  <a:effectLst>
                    <a:outerShdw blurRad="38100" dist="38100" dir="2700000" algn="tl">
                      <a:srgbClr val="C0C0C0"/>
                    </a:outerShdw>
                  </a:effectLst>
                  <a:latin typeface="黑体" pitchFamily="49" charset="-122"/>
                  <a:ea typeface="黑体" pitchFamily="49" charset="-122"/>
                </a:rPr>
                <a:t>网络求解</a:t>
              </a:r>
              <a:r>
                <a:rPr lang="en-US" altLang="zh-CN" sz="2400" b="1">
                  <a:solidFill>
                    <a:schemeClr val="bg1"/>
                  </a:solidFill>
                  <a:effectLst>
                    <a:outerShdw blurRad="38100" dist="38100" dir="2700000" algn="tl">
                      <a:srgbClr val="C0C0C0"/>
                    </a:outerShdw>
                  </a:effectLst>
                  <a:latin typeface="黑体" pitchFamily="49" charset="-122"/>
                  <a:ea typeface="黑体" pitchFamily="49" charset="-122"/>
                </a:rPr>
                <a:t>XOR</a:t>
              </a:r>
              <a:r>
                <a:rPr lang="zh-CN" altLang="en-US" sz="2400" b="1">
                  <a:solidFill>
                    <a:schemeClr val="bg1"/>
                  </a:solidFill>
                  <a:effectLst>
                    <a:outerShdw blurRad="38100" dist="38100" dir="2700000" algn="tl">
                      <a:srgbClr val="C0C0C0"/>
                    </a:outerShdw>
                  </a:effectLst>
                  <a:latin typeface="黑体" pitchFamily="49" charset="-122"/>
                  <a:ea typeface="黑体" pitchFamily="49" charset="-122"/>
                </a:rPr>
                <a:t>问题</a:t>
              </a:r>
              <a:endParaRPr lang="en-US" altLang="zh-CN" sz="2400" b="1">
                <a:solidFill>
                  <a:schemeClr val="bg1"/>
                </a:solidFill>
                <a:effectLst>
                  <a:outerShdw blurRad="38100" dist="38100" dir="2700000" algn="tl">
                    <a:srgbClr val="C0C0C0"/>
                  </a:outerShdw>
                </a:effectLst>
                <a:latin typeface="黑体" pitchFamily="49" charset="-122"/>
                <a:ea typeface="黑体" pitchFamily="49" charset="-122"/>
              </a:endParaRPr>
            </a:p>
          </p:txBody>
        </p:sp>
      </p:grpSp>
      <p:grpSp>
        <p:nvGrpSpPr>
          <p:cNvPr id="206889" name="Group 41"/>
          <p:cNvGrpSpPr>
            <a:grpSpLocks/>
          </p:cNvGrpSpPr>
          <p:nvPr/>
        </p:nvGrpSpPr>
        <p:grpSpPr bwMode="auto">
          <a:xfrm>
            <a:off x="842963" y="1581150"/>
            <a:ext cx="4683125" cy="2425700"/>
            <a:chOff x="540" y="1263"/>
            <a:chExt cx="2950" cy="1528"/>
          </a:xfrm>
        </p:grpSpPr>
        <p:sp>
          <p:nvSpPr>
            <p:cNvPr id="3" name="Rectangle 9"/>
            <p:cNvSpPr>
              <a:spLocks noChangeArrowheads="1"/>
            </p:cNvSpPr>
            <p:nvPr/>
          </p:nvSpPr>
          <p:spPr bwMode="auto">
            <a:xfrm>
              <a:off x="540" y="1314"/>
              <a:ext cx="2950" cy="1438"/>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p:txBody>
        </p:sp>
        <p:grpSp>
          <p:nvGrpSpPr>
            <p:cNvPr id="206888" name="Group 40"/>
            <p:cNvGrpSpPr>
              <a:grpSpLocks/>
            </p:cNvGrpSpPr>
            <p:nvPr/>
          </p:nvGrpSpPr>
          <p:grpSpPr bwMode="auto">
            <a:xfrm>
              <a:off x="670" y="1263"/>
              <a:ext cx="2750" cy="1528"/>
              <a:chOff x="670" y="1263"/>
              <a:chExt cx="2750" cy="1528"/>
            </a:xfrm>
          </p:grpSpPr>
          <p:sp>
            <p:nvSpPr>
              <p:cNvPr id="206864" name="AutoShape 16"/>
              <p:cNvSpPr>
                <a:spLocks noChangeArrowheads="1"/>
              </p:cNvSpPr>
              <p:nvPr/>
            </p:nvSpPr>
            <p:spPr bwMode="auto">
              <a:xfrm>
                <a:off x="1729" y="1838"/>
                <a:ext cx="86" cy="8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65" name="AutoShape 17"/>
              <p:cNvSpPr>
                <a:spLocks noChangeArrowheads="1"/>
              </p:cNvSpPr>
              <p:nvPr/>
            </p:nvSpPr>
            <p:spPr bwMode="auto">
              <a:xfrm>
                <a:off x="1729" y="2342"/>
                <a:ext cx="86" cy="8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66" name="AutoShape 18"/>
              <p:cNvSpPr>
                <a:spLocks noChangeArrowheads="1"/>
              </p:cNvSpPr>
              <p:nvPr/>
            </p:nvSpPr>
            <p:spPr bwMode="auto">
              <a:xfrm>
                <a:off x="2364" y="2110"/>
                <a:ext cx="86" cy="8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06867" name="AutoShape 19"/>
              <p:cNvCxnSpPr>
                <a:cxnSpLocks noChangeShapeType="1"/>
                <a:stCxn id="206864" idx="6"/>
                <a:endCxn id="206866" idx="1"/>
              </p:cNvCxnSpPr>
              <p:nvPr/>
            </p:nvCxnSpPr>
            <p:spPr bwMode="auto">
              <a:xfrm>
                <a:off x="1815" y="1881"/>
                <a:ext cx="562" cy="242"/>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868" name="AutoShape 20"/>
              <p:cNvCxnSpPr>
                <a:cxnSpLocks noChangeShapeType="1"/>
                <a:stCxn id="206865" idx="6"/>
                <a:endCxn id="206866" idx="3"/>
              </p:cNvCxnSpPr>
              <p:nvPr/>
            </p:nvCxnSpPr>
            <p:spPr bwMode="auto">
              <a:xfrm flipV="1">
                <a:off x="1815" y="2183"/>
                <a:ext cx="562" cy="202"/>
              </a:xfrm>
              <a:prstGeom prst="straightConnector1">
                <a:avLst/>
              </a:prstGeom>
              <a:noFill/>
              <a:ln w="254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6869" name="Line 21"/>
              <p:cNvSpPr>
                <a:spLocks noChangeShapeType="1"/>
              </p:cNvSpPr>
              <p:nvPr/>
            </p:nvSpPr>
            <p:spPr bwMode="auto">
              <a:xfrm>
                <a:off x="1003" y="1884"/>
                <a:ext cx="726"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70" name="Line 22"/>
              <p:cNvSpPr>
                <a:spLocks noChangeShapeType="1"/>
              </p:cNvSpPr>
              <p:nvPr/>
            </p:nvSpPr>
            <p:spPr bwMode="auto">
              <a:xfrm>
                <a:off x="1003" y="2383"/>
                <a:ext cx="726" cy="0"/>
              </a:xfrm>
              <a:prstGeom prst="line">
                <a:avLst/>
              </a:prstGeom>
              <a:noFill/>
              <a:ln w="254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206871" name="AutoShape 23"/>
              <p:cNvCxnSpPr>
                <a:cxnSpLocks noChangeShapeType="1"/>
                <a:stCxn id="206869" idx="0"/>
                <a:endCxn id="206865" idx="1"/>
              </p:cNvCxnSpPr>
              <p:nvPr/>
            </p:nvCxnSpPr>
            <p:spPr bwMode="auto">
              <a:xfrm>
                <a:off x="1003" y="1876"/>
                <a:ext cx="739" cy="479"/>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872" name="AutoShape 24"/>
              <p:cNvCxnSpPr>
                <a:cxnSpLocks noChangeShapeType="1"/>
                <a:stCxn id="206870" idx="0"/>
                <a:endCxn id="206864" idx="3"/>
              </p:cNvCxnSpPr>
              <p:nvPr/>
            </p:nvCxnSpPr>
            <p:spPr bwMode="auto">
              <a:xfrm flipV="1">
                <a:off x="1003" y="1911"/>
                <a:ext cx="739" cy="464"/>
              </a:xfrm>
              <a:prstGeom prst="straightConnector1">
                <a:avLst/>
              </a:prstGeom>
              <a:noFill/>
              <a:ln w="254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6873" name="Line 25"/>
              <p:cNvSpPr>
                <a:spLocks noChangeShapeType="1"/>
              </p:cNvSpPr>
              <p:nvPr/>
            </p:nvSpPr>
            <p:spPr bwMode="auto">
              <a:xfrm>
                <a:off x="2455" y="2156"/>
                <a:ext cx="726" cy="0"/>
              </a:xfrm>
              <a:prstGeom prst="line">
                <a:avLst/>
              </a:prstGeom>
              <a:noFill/>
              <a:ln w="254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74" name="Line 26"/>
              <p:cNvSpPr>
                <a:spLocks noChangeShapeType="1"/>
              </p:cNvSpPr>
              <p:nvPr/>
            </p:nvSpPr>
            <p:spPr bwMode="auto">
              <a:xfrm>
                <a:off x="2409" y="1521"/>
                <a:ext cx="0" cy="59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06875" name="Object 27"/>
              <p:cNvGraphicFramePr>
                <a:graphicFrameLocks noChangeAspect="1"/>
              </p:cNvGraphicFramePr>
              <p:nvPr/>
            </p:nvGraphicFramePr>
            <p:xfrm>
              <a:off x="695" y="1687"/>
              <a:ext cx="332" cy="390"/>
            </p:xfrm>
            <a:graphic>
              <a:graphicData uri="http://schemas.openxmlformats.org/presentationml/2006/ole">
                <mc:AlternateContent xmlns:mc="http://schemas.openxmlformats.org/markup-compatibility/2006">
                  <mc:Choice xmlns:v="urn:schemas-microsoft-com:vml" Requires="v">
                    <p:oleObj spid="_x0000_s207029" name="公式" r:id="rId4" imgW="152280" imgH="215640" progId="Equation.3">
                      <p:embed/>
                    </p:oleObj>
                  </mc:Choice>
                  <mc:Fallback>
                    <p:oleObj name="公式" r:id="rId4" imgW="152280" imgH="215640" progId="Equation.3">
                      <p:embed/>
                      <p:pic>
                        <p:nvPicPr>
                          <p:cNvPr id="0" name="Object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 y="1687"/>
                            <a:ext cx="332"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876" name="Object 28"/>
              <p:cNvGraphicFramePr>
                <a:graphicFrameLocks noChangeAspect="1"/>
              </p:cNvGraphicFramePr>
              <p:nvPr/>
            </p:nvGraphicFramePr>
            <p:xfrm>
              <a:off x="2409" y="1755"/>
              <a:ext cx="221" cy="310"/>
            </p:xfrm>
            <a:graphic>
              <a:graphicData uri="http://schemas.openxmlformats.org/presentationml/2006/ole">
                <mc:AlternateContent xmlns:mc="http://schemas.openxmlformats.org/markup-compatibility/2006">
                  <mc:Choice xmlns:v="urn:schemas-microsoft-com:vml" Requires="v">
                    <p:oleObj spid="_x0000_s207030" name="Equation" r:id="rId6" imgW="126720" imgH="177480" progId="Equation.3">
                      <p:embed/>
                    </p:oleObj>
                  </mc:Choice>
                  <mc:Fallback>
                    <p:oleObj name="Equation" r:id="rId6" imgW="126720" imgH="177480" progId="Equation.3">
                      <p:embed/>
                      <p:pic>
                        <p:nvPicPr>
                          <p:cNvPr id="0" name="Object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9" y="1755"/>
                            <a:ext cx="221"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877" name="Object 29"/>
              <p:cNvGraphicFramePr>
                <a:graphicFrameLocks noChangeAspect="1"/>
              </p:cNvGraphicFramePr>
              <p:nvPr/>
            </p:nvGraphicFramePr>
            <p:xfrm>
              <a:off x="670" y="2156"/>
              <a:ext cx="347" cy="454"/>
            </p:xfrm>
            <a:graphic>
              <a:graphicData uri="http://schemas.openxmlformats.org/presentationml/2006/ole">
                <mc:AlternateContent xmlns:mc="http://schemas.openxmlformats.org/markup-compatibility/2006">
                  <mc:Choice xmlns:v="urn:schemas-microsoft-com:vml" Requires="v">
                    <p:oleObj spid="_x0000_s207031" name="公式" r:id="rId8" imgW="164880" imgH="215640" progId="Equation.3">
                      <p:embed/>
                    </p:oleObj>
                  </mc:Choice>
                  <mc:Fallback>
                    <p:oleObj name="公式" r:id="rId8" imgW="164880" imgH="215640" progId="Equation.3">
                      <p:embed/>
                      <p:pic>
                        <p:nvPicPr>
                          <p:cNvPr id="0" name="Object 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0" y="2156"/>
                            <a:ext cx="347"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878" name="Object 30"/>
              <p:cNvGraphicFramePr>
                <a:graphicFrameLocks noChangeAspect="1"/>
              </p:cNvGraphicFramePr>
              <p:nvPr/>
            </p:nvGraphicFramePr>
            <p:xfrm>
              <a:off x="1654" y="2337"/>
              <a:ext cx="347" cy="454"/>
            </p:xfrm>
            <a:graphic>
              <a:graphicData uri="http://schemas.openxmlformats.org/presentationml/2006/ole">
                <mc:AlternateContent xmlns:mc="http://schemas.openxmlformats.org/markup-compatibility/2006">
                  <mc:Choice xmlns:v="urn:schemas-microsoft-com:vml" Requires="v">
                    <p:oleObj spid="_x0000_s207032" name="公式" r:id="rId10" imgW="164880" imgH="215640" progId="Equation.3">
                      <p:embed/>
                    </p:oleObj>
                  </mc:Choice>
                  <mc:Fallback>
                    <p:oleObj name="公式" r:id="rId10" imgW="164880" imgH="215640" progId="Equation.3">
                      <p:embed/>
                      <p:pic>
                        <p:nvPicPr>
                          <p:cNvPr id="0" name="Object 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54" y="2337"/>
                            <a:ext cx="347"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879" name="Object 31"/>
              <p:cNvGraphicFramePr>
                <a:graphicFrameLocks noChangeAspect="1"/>
              </p:cNvGraphicFramePr>
              <p:nvPr/>
            </p:nvGraphicFramePr>
            <p:xfrm>
              <a:off x="1638" y="1475"/>
              <a:ext cx="320" cy="454"/>
            </p:xfrm>
            <a:graphic>
              <a:graphicData uri="http://schemas.openxmlformats.org/presentationml/2006/ole">
                <mc:AlternateContent xmlns:mc="http://schemas.openxmlformats.org/markup-compatibility/2006">
                  <mc:Choice xmlns:v="urn:schemas-microsoft-com:vml" Requires="v">
                    <p:oleObj spid="_x0000_s207033" name="公式" r:id="rId12" imgW="152280" imgH="215640" progId="Equation.3">
                      <p:embed/>
                    </p:oleObj>
                  </mc:Choice>
                  <mc:Fallback>
                    <p:oleObj name="公式" r:id="rId12" imgW="152280" imgH="215640" progId="Equation.3">
                      <p:embed/>
                      <p:pic>
                        <p:nvPicPr>
                          <p:cNvPr id="0" name="Object 3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38" y="1475"/>
                            <a:ext cx="320"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880" name="Object 32"/>
              <p:cNvGraphicFramePr>
                <a:graphicFrameLocks noChangeAspect="1"/>
              </p:cNvGraphicFramePr>
              <p:nvPr/>
            </p:nvGraphicFramePr>
            <p:xfrm>
              <a:off x="3135" y="1991"/>
              <a:ext cx="285" cy="338"/>
            </p:xfrm>
            <a:graphic>
              <a:graphicData uri="http://schemas.openxmlformats.org/presentationml/2006/ole">
                <mc:AlternateContent xmlns:mc="http://schemas.openxmlformats.org/markup-compatibility/2006">
                  <mc:Choice xmlns:v="urn:schemas-microsoft-com:vml" Requires="v">
                    <p:oleObj spid="_x0000_s207034" name="公式" r:id="rId14" imgW="139680" imgH="164880" progId="Equation.3">
                      <p:embed/>
                    </p:oleObj>
                  </mc:Choice>
                  <mc:Fallback>
                    <p:oleObj name="公式" r:id="rId14" imgW="139680" imgH="164880" progId="Equation.3">
                      <p:embed/>
                      <p:pic>
                        <p:nvPicPr>
                          <p:cNvPr id="0" name="Object 3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5" y="1991"/>
                            <a:ext cx="28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881" name="Object 33"/>
              <p:cNvGraphicFramePr>
                <a:graphicFrameLocks noChangeAspect="1"/>
              </p:cNvGraphicFramePr>
              <p:nvPr/>
            </p:nvGraphicFramePr>
            <p:xfrm>
              <a:off x="2001" y="1762"/>
              <a:ext cx="281" cy="258"/>
            </p:xfrm>
            <a:graphic>
              <a:graphicData uri="http://schemas.openxmlformats.org/presentationml/2006/ole">
                <mc:AlternateContent xmlns:mc="http://schemas.openxmlformats.org/markup-compatibility/2006">
                  <mc:Choice xmlns:v="urn:schemas-microsoft-com:vml" Requires="v">
                    <p:oleObj spid="_x0000_s207035" name="公式" r:id="rId16" imgW="152280" imgH="139680" progId="Equation.3">
                      <p:embed/>
                    </p:oleObj>
                  </mc:Choice>
                  <mc:Fallback>
                    <p:oleObj name="公式" r:id="rId16" imgW="152280" imgH="139680" progId="Equation.3">
                      <p:embed/>
                      <p:pic>
                        <p:nvPicPr>
                          <p:cNvPr id="0" name="Object 3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001" y="1762"/>
                            <a:ext cx="281"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882" name="Object 34"/>
              <p:cNvGraphicFramePr>
                <a:graphicFrameLocks noChangeAspect="1"/>
              </p:cNvGraphicFramePr>
              <p:nvPr/>
            </p:nvGraphicFramePr>
            <p:xfrm>
              <a:off x="2001" y="2310"/>
              <a:ext cx="300" cy="275"/>
            </p:xfrm>
            <a:graphic>
              <a:graphicData uri="http://schemas.openxmlformats.org/presentationml/2006/ole">
                <mc:AlternateContent xmlns:mc="http://schemas.openxmlformats.org/markup-compatibility/2006">
                  <mc:Choice xmlns:v="urn:schemas-microsoft-com:vml" Requires="v">
                    <p:oleObj spid="_x0000_s207036" name="公式" r:id="rId18" imgW="152280" imgH="139680" progId="Equation.3">
                      <p:embed/>
                    </p:oleObj>
                  </mc:Choice>
                  <mc:Fallback>
                    <p:oleObj name="公式" r:id="rId18" imgW="152280" imgH="139680" progId="Equation.3">
                      <p:embed/>
                      <p:pic>
                        <p:nvPicPr>
                          <p:cNvPr id="0" name="Object 3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01" y="2310"/>
                            <a:ext cx="300"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883" name="Object 35"/>
              <p:cNvGraphicFramePr>
                <a:graphicFrameLocks noChangeAspect="1"/>
              </p:cNvGraphicFramePr>
              <p:nvPr/>
            </p:nvGraphicFramePr>
            <p:xfrm>
              <a:off x="2409" y="1263"/>
              <a:ext cx="859" cy="407"/>
            </p:xfrm>
            <a:graphic>
              <a:graphicData uri="http://schemas.openxmlformats.org/presentationml/2006/ole">
                <mc:AlternateContent xmlns:mc="http://schemas.openxmlformats.org/markup-compatibility/2006">
                  <mc:Choice xmlns:v="urn:schemas-microsoft-com:vml" Requires="v">
                    <p:oleObj spid="_x0000_s207037" name="Equation" r:id="rId20" imgW="482400" imgH="228600" progId="Equation.3">
                      <p:embed/>
                    </p:oleObj>
                  </mc:Choice>
                  <mc:Fallback>
                    <p:oleObj name="Equation" r:id="rId20" imgW="482400" imgH="228600" progId="Equation.3">
                      <p:embed/>
                      <p:pic>
                        <p:nvPicPr>
                          <p:cNvPr id="0" name="Object 3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409" y="1263"/>
                            <a:ext cx="859"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884" name="Object 36"/>
              <p:cNvGraphicFramePr>
                <a:graphicFrameLocks noChangeAspect="1"/>
              </p:cNvGraphicFramePr>
              <p:nvPr/>
            </p:nvGraphicFramePr>
            <p:xfrm>
              <a:off x="1031" y="1591"/>
              <a:ext cx="288" cy="287"/>
            </p:xfrm>
            <a:graphic>
              <a:graphicData uri="http://schemas.openxmlformats.org/presentationml/2006/ole">
                <mc:AlternateContent xmlns:mc="http://schemas.openxmlformats.org/markup-compatibility/2006">
                  <mc:Choice xmlns:v="urn:schemas-microsoft-com:vml" Requires="v">
                    <p:oleObj spid="_x0000_s207038" name="Equation" r:id="rId22" imgW="190440" imgH="228600" progId="Equation.DSMT4">
                      <p:embed/>
                    </p:oleObj>
                  </mc:Choice>
                  <mc:Fallback>
                    <p:oleObj name="Equation" r:id="rId22" imgW="190440" imgH="228600" progId="Equation.DSMT4">
                      <p:embed/>
                      <p:pic>
                        <p:nvPicPr>
                          <p:cNvPr id="0" name="Object 3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31" y="1591"/>
                            <a:ext cx="288"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885" name="Object 37"/>
              <p:cNvGraphicFramePr>
                <a:graphicFrameLocks noChangeAspect="1"/>
              </p:cNvGraphicFramePr>
              <p:nvPr/>
            </p:nvGraphicFramePr>
            <p:xfrm>
              <a:off x="983" y="2023"/>
              <a:ext cx="288" cy="287"/>
            </p:xfrm>
            <a:graphic>
              <a:graphicData uri="http://schemas.openxmlformats.org/presentationml/2006/ole">
                <mc:AlternateContent xmlns:mc="http://schemas.openxmlformats.org/markup-compatibility/2006">
                  <mc:Choice xmlns:v="urn:schemas-microsoft-com:vml" Requires="v">
                    <p:oleObj spid="_x0000_s207039" name="Equation" r:id="rId24" imgW="190440" imgH="228600" progId="Equation.DSMT4">
                      <p:embed/>
                    </p:oleObj>
                  </mc:Choice>
                  <mc:Fallback>
                    <p:oleObj name="Equation" r:id="rId24" imgW="190440" imgH="228600" progId="Equation.DSMT4">
                      <p:embed/>
                      <p:pic>
                        <p:nvPicPr>
                          <p:cNvPr id="0" name="Object 3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983" y="2023"/>
                            <a:ext cx="288"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886" name="Object 38"/>
              <p:cNvGraphicFramePr>
                <a:graphicFrameLocks noChangeAspect="1"/>
              </p:cNvGraphicFramePr>
              <p:nvPr/>
            </p:nvGraphicFramePr>
            <p:xfrm>
              <a:off x="1262" y="2455"/>
              <a:ext cx="307" cy="287"/>
            </p:xfrm>
            <a:graphic>
              <a:graphicData uri="http://schemas.openxmlformats.org/presentationml/2006/ole">
                <mc:AlternateContent xmlns:mc="http://schemas.openxmlformats.org/markup-compatibility/2006">
                  <mc:Choice xmlns:v="urn:schemas-microsoft-com:vml" Requires="v">
                    <p:oleObj spid="_x0000_s207040" name="Equation" r:id="rId26" imgW="203040" imgH="228600" progId="Equation.DSMT4">
                      <p:embed/>
                    </p:oleObj>
                  </mc:Choice>
                  <mc:Fallback>
                    <p:oleObj name="Equation" r:id="rId26" imgW="203040" imgH="228600" progId="Equation.DSMT4">
                      <p:embed/>
                      <p:pic>
                        <p:nvPicPr>
                          <p:cNvPr id="0" name="Object 3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262" y="2455"/>
                            <a:ext cx="307"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887" name="Object 39"/>
              <p:cNvGraphicFramePr>
                <a:graphicFrameLocks noChangeAspect="1"/>
              </p:cNvGraphicFramePr>
              <p:nvPr/>
            </p:nvGraphicFramePr>
            <p:xfrm>
              <a:off x="1463" y="2023"/>
              <a:ext cx="288" cy="287"/>
            </p:xfrm>
            <a:graphic>
              <a:graphicData uri="http://schemas.openxmlformats.org/presentationml/2006/ole">
                <mc:AlternateContent xmlns:mc="http://schemas.openxmlformats.org/markup-compatibility/2006">
                  <mc:Choice xmlns:v="urn:schemas-microsoft-com:vml" Requires="v">
                    <p:oleObj spid="_x0000_s207041" name="Equation" r:id="rId28" imgW="190440" imgH="228600" progId="Equation.DSMT4">
                      <p:embed/>
                    </p:oleObj>
                  </mc:Choice>
                  <mc:Fallback>
                    <p:oleObj name="Equation" r:id="rId28" imgW="190440" imgH="228600" progId="Equation.DSMT4">
                      <p:embed/>
                      <p:pic>
                        <p:nvPicPr>
                          <p:cNvPr id="0" name="Object 39"/>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463" y="2023"/>
                            <a:ext cx="288"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206890" name="Object 42"/>
          <p:cNvGraphicFramePr>
            <a:graphicFrameLocks noGrp="1" noChangeAspect="1"/>
          </p:cNvGraphicFramePr>
          <p:nvPr>
            <p:ph sz="half" idx="1"/>
          </p:nvPr>
        </p:nvGraphicFramePr>
        <p:xfrm>
          <a:off x="1203325" y="4257675"/>
          <a:ext cx="5699125" cy="1843088"/>
        </p:xfrm>
        <a:graphic>
          <a:graphicData uri="http://schemas.openxmlformats.org/presentationml/2006/ole">
            <mc:AlternateContent xmlns:mc="http://schemas.openxmlformats.org/markup-compatibility/2006">
              <mc:Choice xmlns:v="urn:schemas-microsoft-com:vml" Requires="v">
                <p:oleObj spid="_x0000_s207042" name="Equation" r:id="rId30" imgW="2984400" imgH="965160" progId="Equation.DSMT4">
                  <p:embed/>
                </p:oleObj>
              </mc:Choice>
              <mc:Fallback>
                <p:oleObj name="Equation" r:id="rId30" imgW="2984400" imgH="965160" progId="Equation.DSMT4">
                  <p:embed/>
                  <p:pic>
                    <p:nvPicPr>
                      <p:cNvPr id="0" name="Object 42"/>
                      <p:cNvPicPr>
                        <a:picLocks noGrp="1"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203325" y="4257675"/>
                        <a:ext cx="5699125" cy="184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6892" name="Object 44"/>
          <p:cNvGraphicFramePr>
            <a:graphicFrameLocks noGrp="1" noChangeAspect="1"/>
          </p:cNvGraphicFramePr>
          <p:nvPr>
            <p:ph sz="quarter" idx="2"/>
          </p:nvPr>
        </p:nvGraphicFramePr>
        <p:xfrm>
          <a:off x="6202363" y="2286000"/>
          <a:ext cx="1871662" cy="1111250"/>
        </p:xfrm>
        <a:graphic>
          <a:graphicData uri="http://schemas.openxmlformats.org/presentationml/2006/ole">
            <mc:AlternateContent xmlns:mc="http://schemas.openxmlformats.org/markup-compatibility/2006">
              <mc:Choice xmlns:v="urn:schemas-microsoft-com:vml" Requires="v">
                <p:oleObj spid="_x0000_s207043" name="公式" r:id="rId32" imgW="812520" imgH="482400" progId="Equation.3">
                  <p:embed/>
                </p:oleObj>
              </mc:Choice>
              <mc:Fallback>
                <p:oleObj name="公式" r:id="rId32" imgW="812520" imgH="482400" progId="Equation.3">
                  <p:embed/>
                  <p:pic>
                    <p:nvPicPr>
                      <p:cNvPr id="0" name="Object 44"/>
                      <p:cNvPicPr>
                        <a:picLocks noGrp="1"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202363" y="2286000"/>
                        <a:ext cx="1871662" cy="111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9"/>
          <p:cNvSpPr>
            <a:spLocks noChangeArrowheads="1"/>
          </p:cNvSpPr>
          <p:nvPr/>
        </p:nvSpPr>
        <p:spPr bwMode="auto">
          <a:xfrm>
            <a:off x="5938838" y="5500688"/>
            <a:ext cx="1243012" cy="877887"/>
          </a:xfrm>
          <a:prstGeom prst="rect">
            <a:avLst/>
          </a:prstGeom>
          <a:solidFill>
            <a:srgbClr val="FF99CC"/>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15000"/>
              </a:spcBef>
            </a:pPr>
            <a:endParaRPr kumimoji="1" lang="zh-CN" altLang="en-US" sz="2400" b="1">
              <a:latin typeface="黑体" pitchFamily="49" charset="-122"/>
              <a:ea typeface="黑体" pitchFamily="49" charset="-122"/>
            </a:endParaRPr>
          </a:p>
          <a:p>
            <a:pPr>
              <a:spcBef>
                <a:spcPct val="15000"/>
              </a:spcBef>
            </a:pPr>
            <a:endParaRPr kumimoji="1" lang="zh-CN" altLang="en-US" sz="2400" b="1">
              <a:latin typeface="黑体" pitchFamily="49" charset="-122"/>
              <a:ea typeface="黑体" pitchFamily="49" charset="-122"/>
            </a:endParaRPr>
          </a:p>
        </p:txBody>
      </p:sp>
      <p:graphicFrame>
        <p:nvGraphicFramePr>
          <p:cNvPr id="206895" name="Object 47"/>
          <p:cNvGraphicFramePr>
            <a:graphicFrameLocks noGrp="1" noChangeAspect="1"/>
          </p:cNvGraphicFramePr>
          <p:nvPr>
            <p:ph sz="quarter" idx="3"/>
          </p:nvPr>
        </p:nvGraphicFramePr>
        <p:xfrm>
          <a:off x="5959475" y="5594350"/>
          <a:ext cx="1212850" cy="654050"/>
        </p:xfrm>
        <a:graphic>
          <a:graphicData uri="http://schemas.openxmlformats.org/presentationml/2006/ole">
            <mc:AlternateContent xmlns:mc="http://schemas.openxmlformats.org/markup-compatibility/2006">
              <mc:Choice xmlns:v="urn:schemas-microsoft-com:vml" Requires="v">
                <p:oleObj spid="_x0000_s207044" name="Equation" r:id="rId34" imgW="634680" imgH="342720" progId="Equation.DSMT4">
                  <p:embed/>
                </p:oleObj>
              </mc:Choice>
              <mc:Fallback>
                <p:oleObj name="Equation" r:id="rId34" imgW="634680" imgH="342720" progId="Equation.DSMT4">
                  <p:embed/>
                  <p:pic>
                    <p:nvPicPr>
                      <p:cNvPr id="0" name="Object 47"/>
                      <p:cNvPicPr>
                        <a:picLocks noGrp="1"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959475" y="5594350"/>
                        <a:ext cx="1212850"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900" name="AutoShape 52"/>
          <p:cNvSpPr>
            <a:spLocks noChangeArrowheads="1"/>
          </p:cNvSpPr>
          <p:nvPr/>
        </p:nvSpPr>
        <p:spPr bwMode="auto">
          <a:xfrm>
            <a:off x="6432550" y="5181600"/>
            <a:ext cx="231775" cy="276225"/>
          </a:xfrm>
          <a:prstGeom prst="downArrow">
            <a:avLst>
              <a:gd name="adj1" fmla="val 50000"/>
              <a:gd name="adj2" fmla="val 2979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6895"/>
                                        </p:tgtEl>
                                        <p:attrNameLst>
                                          <p:attrName>style.visibility</p:attrName>
                                        </p:attrNameLst>
                                      </p:cBhvr>
                                      <p:to>
                                        <p:strVal val="visible"/>
                                      </p:to>
                                    </p:set>
                                    <p:animEffect transition="in" filter="box(in)">
                                      <p:cBhvr>
                                        <p:cTn id="7" dur="500"/>
                                        <p:tgtEl>
                                          <p:spTgt spid="20689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in)">
                                      <p:cBhvr>
                                        <p:cTn id="10" dur="500"/>
                                        <p:tgtEl>
                                          <p:spTgt spid="4"/>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06900"/>
                                        </p:tgtEl>
                                        <p:attrNameLst>
                                          <p:attrName>style.visibility</p:attrName>
                                        </p:attrNameLst>
                                      </p:cBhvr>
                                      <p:to>
                                        <p:strVal val="visible"/>
                                      </p:to>
                                    </p:set>
                                    <p:animEffect transition="in" filter="box(in)">
                                      <p:cBhvr>
                                        <p:cTn id="13" dur="500"/>
                                        <p:tgtEl>
                                          <p:spTgt spid="206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6900"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811213" y="3389313"/>
            <a:ext cx="7688262" cy="2282825"/>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p:txBody>
      </p:sp>
      <p:sp>
        <p:nvSpPr>
          <p:cNvPr id="2" name="Rectangle 9"/>
          <p:cNvSpPr>
            <a:spLocks noChangeArrowheads="1"/>
          </p:cNvSpPr>
          <p:nvPr/>
        </p:nvSpPr>
        <p:spPr bwMode="auto">
          <a:xfrm>
            <a:off x="773113" y="1406525"/>
            <a:ext cx="7688262" cy="1608138"/>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15000"/>
              </a:spcBef>
            </a:pPr>
            <a:endParaRPr kumimoji="1" lang="zh-CN" altLang="en-US" sz="2400" b="1">
              <a:latin typeface="黑体" pitchFamily="49" charset="-122"/>
              <a:ea typeface="黑体" pitchFamily="49" charset="-122"/>
            </a:endParaRPr>
          </a:p>
          <a:p>
            <a:pPr>
              <a:spcBef>
                <a:spcPct val="15000"/>
              </a:spcBef>
            </a:pPr>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p:txBody>
      </p:sp>
      <p:sp>
        <p:nvSpPr>
          <p:cNvPr id="207879" name="Text Box 7"/>
          <p:cNvSpPr txBox="1">
            <a:spLocks noChangeArrowheads="1"/>
          </p:cNvSpPr>
          <p:nvPr/>
        </p:nvSpPr>
        <p:spPr bwMode="auto">
          <a:xfrm>
            <a:off x="-15875" y="247650"/>
            <a:ext cx="3613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径向基函数神经网络</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en-US" altLang="zh-CN" sz="2000" b="1">
                <a:solidFill>
                  <a:srgbClr val="0070C0"/>
                </a:solidFill>
                <a:latin typeface="Times New Roman" pitchFamily="18" charset="0"/>
                <a:ea typeface="黑体" pitchFamily="49" charset="-122"/>
              </a:rPr>
              <a:t>RBF</a:t>
            </a:r>
            <a:r>
              <a:rPr lang="zh-CN" altLang="en-US" sz="2000" b="1">
                <a:solidFill>
                  <a:srgbClr val="0070C0"/>
                </a:solidFill>
                <a:ea typeface="黑体" pitchFamily="49" charset="-122"/>
              </a:rPr>
              <a:t>网络</a:t>
            </a:r>
          </a:p>
        </p:txBody>
      </p:sp>
      <p:graphicFrame>
        <p:nvGraphicFramePr>
          <p:cNvPr id="207885" name="Object 13"/>
          <p:cNvGraphicFramePr>
            <a:graphicFrameLocks noChangeAspect="1"/>
          </p:cNvGraphicFramePr>
          <p:nvPr/>
        </p:nvGraphicFramePr>
        <p:xfrm>
          <a:off x="1017588" y="1412875"/>
          <a:ext cx="5627687" cy="1420813"/>
        </p:xfrm>
        <a:graphic>
          <a:graphicData uri="http://schemas.openxmlformats.org/presentationml/2006/ole">
            <mc:AlternateContent xmlns:mc="http://schemas.openxmlformats.org/markup-compatibility/2006">
              <mc:Choice xmlns:v="urn:schemas-microsoft-com:vml" Requires="v">
                <p:oleObj spid="_x0000_s207913" name="公式" r:id="rId3" imgW="2920680" imgH="736560" progId="Equation.3">
                  <p:embed/>
                </p:oleObj>
              </mc:Choice>
              <mc:Fallback>
                <p:oleObj name="公式" r:id="rId3" imgW="2920680" imgH="73656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588" y="1412875"/>
                        <a:ext cx="5627687" cy="1420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7886" name="Object 14"/>
          <p:cNvGraphicFramePr>
            <a:graphicFrameLocks noChangeAspect="1"/>
          </p:cNvGraphicFramePr>
          <p:nvPr/>
        </p:nvGraphicFramePr>
        <p:xfrm>
          <a:off x="1189038" y="3395663"/>
          <a:ext cx="5114925" cy="2293937"/>
        </p:xfrm>
        <a:graphic>
          <a:graphicData uri="http://schemas.openxmlformats.org/presentationml/2006/ole">
            <mc:AlternateContent xmlns:mc="http://schemas.openxmlformats.org/markup-compatibility/2006">
              <mc:Choice xmlns:v="urn:schemas-microsoft-com:vml" Requires="v">
                <p:oleObj spid="_x0000_s207914" name="公式" r:id="rId5" imgW="2603160" imgH="1168200" progId="Equation.3">
                  <p:embed/>
                </p:oleObj>
              </mc:Choice>
              <mc:Fallback>
                <p:oleObj name="公式" r:id="rId5" imgW="2603160" imgH="116820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9038" y="3395663"/>
                        <a:ext cx="5114925" cy="229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Rectangle 9"/>
          <p:cNvSpPr>
            <a:spLocks noChangeArrowheads="1"/>
          </p:cNvSpPr>
          <p:nvPr/>
        </p:nvSpPr>
        <p:spPr bwMode="auto">
          <a:xfrm>
            <a:off x="5502275" y="3592513"/>
            <a:ext cx="2549525" cy="1298575"/>
          </a:xfrm>
          <a:prstGeom prst="rect">
            <a:avLst/>
          </a:prstGeom>
          <a:solidFill>
            <a:srgbClr val="FF99CC"/>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15000"/>
              </a:spcBef>
            </a:pPr>
            <a:endParaRPr kumimoji="1" lang="zh-CN" altLang="en-US" sz="2400" b="1">
              <a:latin typeface="黑体" pitchFamily="49" charset="-122"/>
              <a:ea typeface="黑体" pitchFamily="49" charset="-122"/>
            </a:endParaRPr>
          </a:p>
          <a:p>
            <a:pPr>
              <a:spcBef>
                <a:spcPct val="15000"/>
              </a:spcBef>
            </a:pPr>
            <a:endParaRPr kumimoji="1" lang="zh-CN" altLang="en-US" sz="2400" b="1">
              <a:latin typeface="黑体" pitchFamily="49" charset="-122"/>
              <a:ea typeface="黑体" pitchFamily="49" charset="-122"/>
            </a:endParaRPr>
          </a:p>
          <a:p>
            <a:pPr>
              <a:spcBef>
                <a:spcPct val="15000"/>
              </a:spcBef>
            </a:pPr>
            <a:endParaRPr kumimoji="1" lang="zh-CN" altLang="en-US" sz="2400" b="1">
              <a:latin typeface="黑体" pitchFamily="49" charset="-122"/>
              <a:ea typeface="黑体" pitchFamily="49" charset="-122"/>
            </a:endParaRPr>
          </a:p>
        </p:txBody>
      </p:sp>
      <p:graphicFrame>
        <p:nvGraphicFramePr>
          <p:cNvPr id="207887" name="Object 15"/>
          <p:cNvGraphicFramePr>
            <a:graphicFrameLocks noChangeAspect="1"/>
          </p:cNvGraphicFramePr>
          <p:nvPr/>
        </p:nvGraphicFramePr>
        <p:xfrm>
          <a:off x="5588000" y="3806825"/>
          <a:ext cx="2573338" cy="922338"/>
        </p:xfrm>
        <a:graphic>
          <a:graphicData uri="http://schemas.openxmlformats.org/presentationml/2006/ole">
            <mc:AlternateContent xmlns:mc="http://schemas.openxmlformats.org/markup-compatibility/2006">
              <mc:Choice xmlns:v="urn:schemas-microsoft-com:vml" Requires="v">
                <p:oleObj spid="_x0000_s207915" name="Equation" r:id="rId7" imgW="1346040" imgH="482400" progId="Equation.DSMT4">
                  <p:embed/>
                </p:oleObj>
              </mc:Choice>
              <mc:Fallback>
                <p:oleObj name="Equation" r:id="rId7" imgW="1346040" imgH="48240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8000" y="3806825"/>
                        <a:ext cx="2573338" cy="922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7885"/>
                                        </p:tgtEl>
                                        <p:attrNameLst>
                                          <p:attrName>style.visibility</p:attrName>
                                        </p:attrNameLst>
                                      </p:cBhvr>
                                      <p:to>
                                        <p:strVal val="visible"/>
                                      </p:to>
                                    </p:set>
                                    <p:animEffect transition="in" filter="box(in)">
                                      <p:cBhvr>
                                        <p:cTn id="7" dur="500"/>
                                        <p:tgtEl>
                                          <p:spTgt spid="20788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ox(in)">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207886"/>
                                        </p:tgtEl>
                                        <p:attrNameLst>
                                          <p:attrName>style.visibility</p:attrName>
                                        </p:attrNameLst>
                                      </p:cBhvr>
                                      <p:to>
                                        <p:strVal val="visible"/>
                                      </p:to>
                                    </p:set>
                                    <p:animEffect transition="in" filter="box(in)">
                                      <p:cBhvr>
                                        <p:cTn id="15" dur="500"/>
                                        <p:tgtEl>
                                          <p:spTgt spid="207886"/>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62473"/>
                                        </p:tgtEl>
                                        <p:attrNameLst>
                                          <p:attrName>style.visibility</p:attrName>
                                        </p:attrNameLst>
                                      </p:cBhvr>
                                      <p:to>
                                        <p:strVal val="visible"/>
                                      </p:to>
                                    </p:set>
                                    <p:animEffect transition="in" filter="box(in)">
                                      <p:cBhvr>
                                        <p:cTn id="18" dur="500"/>
                                        <p:tgtEl>
                                          <p:spTgt spid="6247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207887"/>
                                        </p:tgtEl>
                                        <p:attrNameLst>
                                          <p:attrName>style.visibility</p:attrName>
                                        </p:attrNameLst>
                                      </p:cBhvr>
                                      <p:to>
                                        <p:strVal val="visible"/>
                                      </p:to>
                                    </p:set>
                                    <p:animEffect transition="in" filter="box(in)">
                                      <p:cBhvr>
                                        <p:cTn id="23" dur="500"/>
                                        <p:tgtEl>
                                          <p:spTgt spid="207887"/>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ox(in)">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P spid="2" grpId="0" animBg="1"/>
      <p:bldP spid="3"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744538" y="1327150"/>
            <a:ext cx="7688262" cy="4529138"/>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15000"/>
              </a:spcBef>
            </a:pPr>
            <a:endParaRPr kumimoji="1" lang="zh-CN" altLang="en-US" sz="2400" b="1">
              <a:latin typeface="黑体" pitchFamily="49" charset="-122"/>
              <a:ea typeface="黑体" pitchFamily="49" charset="-122"/>
            </a:endParaRPr>
          </a:p>
          <a:p>
            <a:pPr>
              <a:spcBef>
                <a:spcPct val="15000"/>
              </a:spcBef>
            </a:pPr>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p:txBody>
      </p:sp>
      <p:sp>
        <p:nvSpPr>
          <p:cNvPr id="212999" name="Text Box 7"/>
          <p:cNvSpPr txBox="1">
            <a:spLocks noChangeArrowheads="1"/>
          </p:cNvSpPr>
          <p:nvPr/>
        </p:nvSpPr>
        <p:spPr bwMode="auto">
          <a:xfrm>
            <a:off x="-15875" y="247650"/>
            <a:ext cx="3613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径向基函数神经网络</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en-US" altLang="zh-CN" sz="2000" b="1">
                <a:solidFill>
                  <a:srgbClr val="0070C0"/>
                </a:solidFill>
                <a:latin typeface="Times New Roman" pitchFamily="18" charset="0"/>
                <a:ea typeface="黑体" pitchFamily="49" charset="-122"/>
              </a:rPr>
              <a:t>RBF</a:t>
            </a:r>
            <a:r>
              <a:rPr lang="zh-CN" altLang="en-US" sz="2000" b="1">
                <a:solidFill>
                  <a:srgbClr val="0070C0"/>
                </a:solidFill>
                <a:ea typeface="黑体" pitchFamily="49" charset="-122"/>
              </a:rPr>
              <a:t>网络</a:t>
            </a:r>
          </a:p>
        </p:txBody>
      </p:sp>
      <p:graphicFrame>
        <p:nvGraphicFramePr>
          <p:cNvPr id="213003" name="Object 11"/>
          <p:cNvGraphicFramePr>
            <a:graphicFrameLocks noGrp="1" noChangeAspect="1"/>
          </p:cNvGraphicFramePr>
          <p:nvPr>
            <p:ph/>
          </p:nvPr>
        </p:nvGraphicFramePr>
        <p:xfrm>
          <a:off x="1455738" y="1597025"/>
          <a:ext cx="6116637" cy="4022725"/>
        </p:xfrm>
        <a:graphic>
          <a:graphicData uri="http://schemas.openxmlformats.org/presentationml/2006/ole">
            <mc:AlternateContent xmlns:mc="http://schemas.openxmlformats.org/markup-compatibility/2006">
              <mc:Choice xmlns:v="urn:schemas-microsoft-com:vml" Requires="v">
                <p:oleObj spid="_x0000_s213013" name="Equation" r:id="rId3" imgW="2895480" imgH="1904760" progId="Equation.DSMT4">
                  <p:embed/>
                </p:oleObj>
              </mc:Choice>
              <mc:Fallback>
                <p:oleObj name="Equation" r:id="rId3" imgW="2895480" imgH="1904760" progId="Equation.DSMT4">
                  <p:embed/>
                  <p:pic>
                    <p:nvPicPr>
                      <p:cNvPr id="0" name="Object 1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5738" y="1597025"/>
                        <a:ext cx="6116637" cy="402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13003"/>
                                        </p:tgtEl>
                                        <p:attrNameLst>
                                          <p:attrName>style.visibility</p:attrName>
                                        </p:attrNameLst>
                                      </p:cBhvr>
                                      <p:to>
                                        <p:strVal val="visible"/>
                                      </p:to>
                                    </p:set>
                                    <p:animEffect transition="in" filter="box(in)">
                                      <p:cBhvr>
                                        <p:cTn id="7" dur="500"/>
                                        <p:tgtEl>
                                          <p:spTgt spid="21300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2473"/>
                                        </p:tgtEl>
                                        <p:attrNameLst>
                                          <p:attrName>style.visibility</p:attrName>
                                        </p:attrNameLst>
                                      </p:cBhvr>
                                      <p:to>
                                        <p:strVal val="visible"/>
                                      </p:to>
                                    </p:set>
                                    <p:animEffect transition="in" filter="box(in)">
                                      <p:cBhvr>
                                        <p:cTn id="10" dur="500"/>
                                        <p:tgtEl>
                                          <p:spTgt spid="62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669925" y="1073150"/>
            <a:ext cx="7688263" cy="5084763"/>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15000"/>
              </a:spcBef>
            </a:pPr>
            <a:endParaRPr kumimoji="1" lang="zh-CN" altLang="en-US" sz="2400" b="1">
              <a:latin typeface="黑体" pitchFamily="49" charset="-122"/>
              <a:ea typeface="黑体" pitchFamily="49" charset="-122"/>
            </a:endParaRPr>
          </a:p>
          <a:p>
            <a:pPr>
              <a:spcBef>
                <a:spcPct val="15000"/>
              </a:spcBef>
            </a:pPr>
            <a:endParaRPr kumimoji="1" lang="zh-CN" altLang="en-US" sz="2400" b="1">
              <a:latin typeface="黑体" pitchFamily="49" charset="-122"/>
              <a:ea typeface="黑体" pitchFamily="49" charset="-122"/>
            </a:endParaRPr>
          </a:p>
          <a:p>
            <a:pPr>
              <a:spcBef>
                <a:spcPct val="15000"/>
              </a:spcBef>
            </a:pPr>
            <a:endParaRPr kumimoji="1" lang="zh-CN" altLang="en-US" sz="2400" b="1">
              <a:latin typeface="黑体" pitchFamily="49" charset="-122"/>
              <a:ea typeface="黑体" pitchFamily="49" charset="-122"/>
            </a:endParaRPr>
          </a:p>
          <a:p>
            <a:pPr>
              <a:spcBef>
                <a:spcPct val="15000"/>
              </a:spcBef>
            </a:pPr>
            <a:endParaRPr kumimoji="1" lang="zh-CN" altLang="en-US" sz="2400" b="1">
              <a:latin typeface="黑体" pitchFamily="49" charset="-122"/>
              <a:ea typeface="黑体" pitchFamily="49" charset="-122"/>
            </a:endParaRPr>
          </a:p>
          <a:p>
            <a:pPr>
              <a:spcBef>
                <a:spcPct val="15000"/>
              </a:spcBef>
            </a:pPr>
            <a:endParaRPr kumimoji="1" lang="zh-CN" altLang="en-US" sz="2400" b="1">
              <a:latin typeface="黑体" pitchFamily="49" charset="-122"/>
              <a:ea typeface="黑体" pitchFamily="49" charset="-122"/>
            </a:endParaRPr>
          </a:p>
          <a:p>
            <a:pPr>
              <a:spcBef>
                <a:spcPct val="15000"/>
              </a:spcBef>
            </a:pPr>
            <a:endParaRPr kumimoji="1" lang="zh-CN" altLang="en-US" sz="2400" b="1">
              <a:latin typeface="黑体" pitchFamily="49" charset="-122"/>
              <a:ea typeface="黑体" pitchFamily="49" charset="-122"/>
            </a:endParaRPr>
          </a:p>
          <a:p>
            <a:pPr>
              <a:spcBef>
                <a:spcPct val="15000"/>
              </a:spcBef>
            </a:pPr>
            <a:endParaRPr kumimoji="1" lang="zh-CN" altLang="en-US" sz="2400" b="1">
              <a:latin typeface="黑体" pitchFamily="49" charset="-122"/>
              <a:ea typeface="黑体" pitchFamily="49" charset="-122"/>
            </a:endParaRPr>
          </a:p>
          <a:p>
            <a:pPr>
              <a:spcBef>
                <a:spcPct val="15000"/>
              </a:spcBef>
            </a:pPr>
            <a:endParaRPr kumimoji="1" lang="zh-CN" altLang="en-US" sz="2400" b="1">
              <a:latin typeface="黑体" pitchFamily="49" charset="-122"/>
              <a:ea typeface="黑体" pitchFamily="49" charset="-122"/>
            </a:endParaRPr>
          </a:p>
          <a:p>
            <a:pPr>
              <a:spcBef>
                <a:spcPct val="15000"/>
              </a:spcBef>
            </a:pPr>
            <a:endParaRPr kumimoji="1" lang="zh-CN" altLang="en-US" sz="2400" b="1">
              <a:latin typeface="黑体" pitchFamily="49" charset="-122"/>
              <a:ea typeface="黑体" pitchFamily="49" charset="-122"/>
            </a:endParaRPr>
          </a:p>
          <a:p>
            <a:pPr>
              <a:spcBef>
                <a:spcPct val="15000"/>
              </a:spcBef>
            </a:pPr>
            <a:endParaRPr kumimoji="1" lang="zh-CN" altLang="en-US" sz="2400" b="1">
              <a:latin typeface="黑体" pitchFamily="49" charset="-122"/>
              <a:ea typeface="黑体" pitchFamily="49" charset="-122"/>
            </a:endParaRPr>
          </a:p>
          <a:p>
            <a:pPr>
              <a:spcBef>
                <a:spcPct val="15000"/>
              </a:spcBef>
            </a:pPr>
            <a:endParaRPr kumimoji="1" lang="zh-CN" altLang="en-US" sz="2400" b="1">
              <a:latin typeface="黑体" pitchFamily="49" charset="-122"/>
              <a:ea typeface="黑体" pitchFamily="49" charset="-122"/>
            </a:endParaRPr>
          </a:p>
          <a:p>
            <a:pPr>
              <a:spcBef>
                <a:spcPct val="15000"/>
              </a:spcBef>
            </a:pPr>
            <a:endParaRPr kumimoji="1" lang="zh-CN" altLang="en-US" sz="2400" b="1">
              <a:latin typeface="黑体" pitchFamily="49" charset="-122"/>
              <a:ea typeface="黑体" pitchFamily="49" charset="-122"/>
            </a:endParaRPr>
          </a:p>
        </p:txBody>
      </p:sp>
      <p:sp>
        <p:nvSpPr>
          <p:cNvPr id="214022" name="Text Box 6"/>
          <p:cNvSpPr txBox="1">
            <a:spLocks noChangeArrowheads="1"/>
          </p:cNvSpPr>
          <p:nvPr/>
        </p:nvSpPr>
        <p:spPr bwMode="auto">
          <a:xfrm>
            <a:off x="-15875" y="247650"/>
            <a:ext cx="3613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径向基函数神经网络</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en-US" altLang="zh-CN" sz="2000" b="1">
                <a:solidFill>
                  <a:srgbClr val="0070C0"/>
                </a:solidFill>
                <a:latin typeface="Times New Roman" pitchFamily="18" charset="0"/>
                <a:ea typeface="黑体" pitchFamily="49" charset="-122"/>
              </a:rPr>
              <a:t>RBF</a:t>
            </a:r>
            <a:r>
              <a:rPr lang="zh-CN" altLang="en-US" sz="2000" b="1">
                <a:solidFill>
                  <a:srgbClr val="0070C0"/>
                </a:solidFill>
                <a:ea typeface="黑体" pitchFamily="49" charset="-122"/>
              </a:rPr>
              <a:t>网络</a:t>
            </a:r>
          </a:p>
        </p:txBody>
      </p:sp>
      <p:graphicFrame>
        <p:nvGraphicFramePr>
          <p:cNvPr id="214024" name="Object 8"/>
          <p:cNvGraphicFramePr>
            <a:graphicFrameLocks noChangeAspect="1"/>
          </p:cNvGraphicFramePr>
          <p:nvPr/>
        </p:nvGraphicFramePr>
        <p:xfrm>
          <a:off x="819150" y="1217613"/>
          <a:ext cx="5302250" cy="2851150"/>
        </p:xfrm>
        <a:graphic>
          <a:graphicData uri="http://schemas.openxmlformats.org/presentationml/2006/ole">
            <mc:AlternateContent xmlns:mc="http://schemas.openxmlformats.org/markup-compatibility/2006">
              <mc:Choice xmlns:v="urn:schemas-microsoft-com:vml" Requires="v">
                <p:oleObj spid="_x0000_s214238" name="Equation" r:id="rId3" imgW="2654280" imgH="1422360" progId="Equation.DSMT4">
                  <p:embed/>
                </p:oleObj>
              </mc:Choice>
              <mc:Fallback>
                <p:oleObj name="Equation" r:id="rId3" imgW="2654280" imgH="142236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150" y="1217613"/>
                        <a:ext cx="5302250" cy="285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109" name="Group 93"/>
          <p:cNvGraphicFramePr>
            <a:graphicFrameLocks noGrp="1"/>
          </p:cNvGraphicFramePr>
          <p:nvPr/>
        </p:nvGraphicFramePr>
        <p:xfrm>
          <a:off x="3263900" y="2874963"/>
          <a:ext cx="5051425" cy="3281364"/>
        </p:xfrm>
        <a:graphic>
          <a:graphicData uri="http://schemas.openxmlformats.org/drawingml/2006/table">
            <a:tbl>
              <a:tblPr/>
              <a:tblGrid>
                <a:gridCol w="1684338"/>
                <a:gridCol w="1682750"/>
                <a:gridCol w="1684337"/>
              </a:tblGrid>
              <a:tr h="611188">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输入样本</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希望输出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实际输出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6750">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endParaRPr kumimoji="0" lang="zh-CN" altLang="en-US" sz="24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endParaRPr kumimoji="0" lang="zh-CN" altLang="en-US" sz="24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endParaRPr kumimoji="0" lang="zh-CN" altLang="en-US" sz="24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8338">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endParaRPr kumimoji="0" lang="zh-CN" altLang="en-US" sz="24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endParaRPr kumimoji="0" lang="zh-CN" altLang="en-US" sz="24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endParaRPr kumimoji="0" lang="zh-CN" altLang="en-US" sz="24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6750">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endParaRPr kumimoji="0" lang="zh-CN" altLang="en-US" sz="24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endParaRPr kumimoji="0" lang="zh-CN" altLang="en-US" sz="24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endParaRPr kumimoji="0" lang="zh-CN" altLang="en-US" sz="24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8338">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endParaRPr kumimoji="0" lang="zh-CN" altLang="en-US" sz="24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endParaRPr kumimoji="0" lang="zh-CN" altLang="en-US" sz="24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endParaRPr kumimoji="0" lang="zh-CN" altLang="en-US" sz="24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14094" name="Object 78"/>
          <p:cNvGraphicFramePr>
            <a:graphicFrameLocks noChangeAspect="1"/>
          </p:cNvGraphicFramePr>
          <p:nvPr/>
        </p:nvGraphicFramePr>
        <p:xfrm>
          <a:off x="4511675" y="2776538"/>
          <a:ext cx="420688" cy="631825"/>
        </p:xfrm>
        <a:graphic>
          <a:graphicData uri="http://schemas.openxmlformats.org/presentationml/2006/ole">
            <mc:AlternateContent xmlns:mc="http://schemas.openxmlformats.org/markup-compatibility/2006">
              <mc:Choice xmlns:v="urn:schemas-microsoft-com:vml" Requires="v">
                <p:oleObj spid="_x0000_s214239" name="Equation" r:id="rId5" imgW="152280" imgH="228600" progId="Equation.DSMT4">
                  <p:embed/>
                </p:oleObj>
              </mc:Choice>
              <mc:Fallback>
                <p:oleObj name="Equation" r:id="rId5" imgW="152280" imgH="228600" progId="Equation.DSMT4">
                  <p:embed/>
                  <p:pic>
                    <p:nvPicPr>
                      <p:cNvPr id="0" name="Object 7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1675" y="2776538"/>
                        <a:ext cx="420688"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095" name="Object 79"/>
          <p:cNvGraphicFramePr>
            <a:graphicFrameLocks noChangeAspect="1"/>
          </p:cNvGraphicFramePr>
          <p:nvPr/>
        </p:nvGraphicFramePr>
        <p:xfrm>
          <a:off x="6276975" y="2868613"/>
          <a:ext cx="336550" cy="506412"/>
        </p:xfrm>
        <a:graphic>
          <a:graphicData uri="http://schemas.openxmlformats.org/presentationml/2006/ole">
            <mc:AlternateContent xmlns:mc="http://schemas.openxmlformats.org/markup-compatibility/2006">
              <mc:Choice xmlns:v="urn:schemas-microsoft-com:vml" Requires="v">
                <p:oleObj spid="_x0000_s214240" name="Equation" r:id="rId7" imgW="152280" imgH="228600" progId="Equation.DSMT4">
                  <p:embed/>
                </p:oleObj>
              </mc:Choice>
              <mc:Fallback>
                <p:oleObj name="Equation" r:id="rId7" imgW="152280" imgH="228600" progId="Equation.DSMT4">
                  <p:embed/>
                  <p:pic>
                    <p:nvPicPr>
                      <p:cNvPr id="0" name="Object 7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76975" y="2868613"/>
                        <a:ext cx="336550" cy="50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096" name="Object 80"/>
          <p:cNvGraphicFramePr>
            <a:graphicFrameLocks noChangeAspect="1"/>
          </p:cNvGraphicFramePr>
          <p:nvPr/>
        </p:nvGraphicFramePr>
        <p:xfrm>
          <a:off x="7880350" y="2797175"/>
          <a:ext cx="336550" cy="506413"/>
        </p:xfrm>
        <a:graphic>
          <a:graphicData uri="http://schemas.openxmlformats.org/presentationml/2006/ole">
            <mc:AlternateContent xmlns:mc="http://schemas.openxmlformats.org/markup-compatibility/2006">
              <mc:Choice xmlns:v="urn:schemas-microsoft-com:vml" Requires="v">
                <p:oleObj spid="_x0000_s214241" name="Equation" r:id="rId9" imgW="152280" imgH="228600" progId="Equation.DSMT4">
                  <p:embed/>
                </p:oleObj>
              </mc:Choice>
              <mc:Fallback>
                <p:oleObj name="Equation" r:id="rId9" imgW="152280" imgH="228600" progId="Equation.DSMT4">
                  <p:embed/>
                  <p:pic>
                    <p:nvPicPr>
                      <p:cNvPr id="0" name="Object 8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80350" y="2797175"/>
                        <a:ext cx="336550"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097" name="Object 81"/>
          <p:cNvGraphicFramePr>
            <a:graphicFrameLocks noChangeAspect="1"/>
          </p:cNvGraphicFramePr>
          <p:nvPr/>
        </p:nvGraphicFramePr>
        <p:xfrm>
          <a:off x="3778250" y="3505200"/>
          <a:ext cx="806450" cy="646113"/>
        </p:xfrm>
        <a:graphic>
          <a:graphicData uri="http://schemas.openxmlformats.org/presentationml/2006/ole">
            <mc:AlternateContent xmlns:mc="http://schemas.openxmlformats.org/markup-compatibility/2006">
              <mc:Choice xmlns:v="urn:schemas-microsoft-com:vml" Requires="v">
                <p:oleObj spid="_x0000_s214242" name="Equation" r:id="rId11" imgW="317160" imgH="253800" progId="Equation.DSMT4">
                  <p:embed/>
                </p:oleObj>
              </mc:Choice>
              <mc:Fallback>
                <p:oleObj name="Equation" r:id="rId11" imgW="317160" imgH="253800" progId="Equation.DSMT4">
                  <p:embed/>
                  <p:pic>
                    <p:nvPicPr>
                      <p:cNvPr id="0" name="Object 8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8250" y="3505200"/>
                        <a:ext cx="806450" cy="64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098" name="Object 82"/>
          <p:cNvGraphicFramePr>
            <a:graphicFrameLocks noChangeAspect="1"/>
          </p:cNvGraphicFramePr>
          <p:nvPr/>
        </p:nvGraphicFramePr>
        <p:xfrm>
          <a:off x="3725863" y="4221163"/>
          <a:ext cx="849312" cy="630237"/>
        </p:xfrm>
        <a:graphic>
          <a:graphicData uri="http://schemas.openxmlformats.org/presentationml/2006/ole">
            <mc:AlternateContent xmlns:mc="http://schemas.openxmlformats.org/markup-compatibility/2006">
              <mc:Choice xmlns:v="urn:schemas-microsoft-com:vml" Requires="v">
                <p:oleObj spid="_x0000_s214243" name="Equation" r:id="rId13" imgW="342720" imgH="253800" progId="Equation.DSMT4">
                  <p:embed/>
                </p:oleObj>
              </mc:Choice>
              <mc:Fallback>
                <p:oleObj name="Equation" r:id="rId13" imgW="342720" imgH="253800" progId="Equation.DSMT4">
                  <p:embed/>
                  <p:pic>
                    <p:nvPicPr>
                      <p:cNvPr id="0" name="Object 8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25863" y="4221163"/>
                        <a:ext cx="849312" cy="630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099" name="Object 83"/>
          <p:cNvGraphicFramePr>
            <a:graphicFrameLocks noChangeAspect="1"/>
          </p:cNvGraphicFramePr>
          <p:nvPr/>
        </p:nvGraphicFramePr>
        <p:xfrm>
          <a:off x="3713163" y="4914900"/>
          <a:ext cx="869950" cy="600075"/>
        </p:xfrm>
        <a:graphic>
          <a:graphicData uri="http://schemas.openxmlformats.org/presentationml/2006/ole">
            <mc:AlternateContent xmlns:mc="http://schemas.openxmlformats.org/markup-compatibility/2006">
              <mc:Choice xmlns:v="urn:schemas-microsoft-com:vml" Requires="v">
                <p:oleObj spid="_x0000_s214244" name="Equation" r:id="rId15" imgW="368280" imgH="253800" progId="Equation.DSMT4">
                  <p:embed/>
                </p:oleObj>
              </mc:Choice>
              <mc:Fallback>
                <p:oleObj name="Equation" r:id="rId15" imgW="368280" imgH="253800" progId="Equation.DSMT4">
                  <p:embed/>
                  <p:pic>
                    <p:nvPicPr>
                      <p:cNvPr id="0" name="Object 8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13163" y="4914900"/>
                        <a:ext cx="869950"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100" name="Object 84"/>
          <p:cNvGraphicFramePr>
            <a:graphicFrameLocks noChangeAspect="1"/>
          </p:cNvGraphicFramePr>
          <p:nvPr/>
        </p:nvGraphicFramePr>
        <p:xfrm>
          <a:off x="3667125" y="5503863"/>
          <a:ext cx="890588" cy="660400"/>
        </p:xfrm>
        <a:graphic>
          <a:graphicData uri="http://schemas.openxmlformats.org/presentationml/2006/ole">
            <mc:AlternateContent xmlns:mc="http://schemas.openxmlformats.org/markup-compatibility/2006">
              <mc:Choice xmlns:v="urn:schemas-microsoft-com:vml" Requires="v">
                <p:oleObj spid="_x0000_s214245" name="Equation" r:id="rId17" imgW="342720" imgH="253800" progId="Equation.DSMT4">
                  <p:embed/>
                </p:oleObj>
              </mc:Choice>
              <mc:Fallback>
                <p:oleObj name="Equation" r:id="rId17" imgW="342720" imgH="253800" progId="Equation.DSMT4">
                  <p:embed/>
                  <p:pic>
                    <p:nvPicPr>
                      <p:cNvPr id="0" name="Object 8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67125" y="5503863"/>
                        <a:ext cx="890588"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101" name="Object 85"/>
          <p:cNvGraphicFramePr>
            <a:graphicFrameLocks noChangeAspect="1"/>
          </p:cNvGraphicFramePr>
          <p:nvPr/>
        </p:nvGraphicFramePr>
        <p:xfrm>
          <a:off x="5588000" y="3594100"/>
          <a:ext cx="333375" cy="468313"/>
        </p:xfrm>
        <a:graphic>
          <a:graphicData uri="http://schemas.openxmlformats.org/presentationml/2006/ole">
            <mc:AlternateContent xmlns:mc="http://schemas.openxmlformats.org/markup-compatibility/2006">
              <mc:Choice xmlns:v="urn:schemas-microsoft-com:vml" Requires="v">
                <p:oleObj spid="_x0000_s214246" name="Equation" r:id="rId19" imgW="126720" imgH="177480" progId="Equation.DSMT4">
                  <p:embed/>
                </p:oleObj>
              </mc:Choice>
              <mc:Fallback>
                <p:oleObj name="Equation" r:id="rId19" imgW="126720" imgH="177480" progId="Equation.DSMT4">
                  <p:embed/>
                  <p:pic>
                    <p:nvPicPr>
                      <p:cNvPr id="0" name="Object 8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88000" y="3594100"/>
                        <a:ext cx="333375"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102" name="Object 86"/>
          <p:cNvGraphicFramePr>
            <a:graphicFrameLocks noChangeAspect="1"/>
          </p:cNvGraphicFramePr>
          <p:nvPr/>
        </p:nvGraphicFramePr>
        <p:xfrm>
          <a:off x="5632450" y="5603875"/>
          <a:ext cx="246063" cy="457200"/>
        </p:xfrm>
        <a:graphic>
          <a:graphicData uri="http://schemas.openxmlformats.org/presentationml/2006/ole">
            <mc:AlternateContent xmlns:mc="http://schemas.openxmlformats.org/markup-compatibility/2006">
              <mc:Choice xmlns:v="urn:schemas-microsoft-com:vml" Requires="v">
                <p:oleObj spid="_x0000_s214247" name="Equation" r:id="rId21" imgW="88560" imgH="164880" progId="Equation.DSMT4">
                  <p:embed/>
                </p:oleObj>
              </mc:Choice>
              <mc:Fallback>
                <p:oleObj name="Equation" r:id="rId21" imgW="88560" imgH="164880" progId="Equation.DSMT4">
                  <p:embed/>
                  <p:pic>
                    <p:nvPicPr>
                      <p:cNvPr id="0" name="Object 8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632450" y="5603875"/>
                        <a:ext cx="2460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103" name="Object 87"/>
          <p:cNvGraphicFramePr>
            <a:graphicFrameLocks noChangeAspect="1"/>
          </p:cNvGraphicFramePr>
          <p:nvPr/>
        </p:nvGraphicFramePr>
        <p:xfrm>
          <a:off x="5632450" y="4305300"/>
          <a:ext cx="246063" cy="457200"/>
        </p:xfrm>
        <a:graphic>
          <a:graphicData uri="http://schemas.openxmlformats.org/presentationml/2006/ole">
            <mc:AlternateContent xmlns:mc="http://schemas.openxmlformats.org/markup-compatibility/2006">
              <mc:Choice xmlns:v="urn:schemas-microsoft-com:vml" Requires="v">
                <p:oleObj spid="_x0000_s214248" name="Equation" r:id="rId23" imgW="88560" imgH="164880" progId="Equation.DSMT4">
                  <p:embed/>
                </p:oleObj>
              </mc:Choice>
              <mc:Fallback>
                <p:oleObj name="Equation" r:id="rId23" imgW="88560" imgH="164880" progId="Equation.DSMT4">
                  <p:embed/>
                  <p:pic>
                    <p:nvPicPr>
                      <p:cNvPr id="0" name="Object 8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632450" y="4305300"/>
                        <a:ext cx="2460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104" name="Object 88"/>
          <p:cNvGraphicFramePr>
            <a:graphicFrameLocks noChangeAspect="1"/>
          </p:cNvGraphicFramePr>
          <p:nvPr/>
        </p:nvGraphicFramePr>
        <p:xfrm>
          <a:off x="5607050" y="4978400"/>
          <a:ext cx="350838" cy="492125"/>
        </p:xfrm>
        <a:graphic>
          <a:graphicData uri="http://schemas.openxmlformats.org/presentationml/2006/ole">
            <mc:AlternateContent xmlns:mc="http://schemas.openxmlformats.org/markup-compatibility/2006">
              <mc:Choice xmlns:v="urn:schemas-microsoft-com:vml" Requires="v">
                <p:oleObj spid="_x0000_s214249" name="Equation" r:id="rId25" imgW="126720" imgH="177480" progId="Equation.DSMT4">
                  <p:embed/>
                </p:oleObj>
              </mc:Choice>
              <mc:Fallback>
                <p:oleObj name="Equation" r:id="rId25" imgW="126720" imgH="177480" progId="Equation.DSMT4">
                  <p:embed/>
                  <p:pic>
                    <p:nvPicPr>
                      <p:cNvPr id="0" name="Object 8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607050" y="4978400"/>
                        <a:ext cx="350838"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105" name="Object 89"/>
          <p:cNvGraphicFramePr>
            <a:graphicFrameLocks noChangeAspect="1"/>
          </p:cNvGraphicFramePr>
          <p:nvPr/>
        </p:nvGraphicFramePr>
        <p:xfrm>
          <a:off x="6875463" y="4291013"/>
          <a:ext cx="952500" cy="444500"/>
        </p:xfrm>
        <a:graphic>
          <a:graphicData uri="http://schemas.openxmlformats.org/presentationml/2006/ole">
            <mc:AlternateContent xmlns:mc="http://schemas.openxmlformats.org/markup-compatibility/2006">
              <mc:Choice xmlns:v="urn:schemas-microsoft-com:vml" Requires="v">
                <p:oleObj spid="_x0000_s214250" name="Equation" r:id="rId27" imgW="380880" imgH="177480" progId="Equation.DSMT4">
                  <p:embed/>
                </p:oleObj>
              </mc:Choice>
              <mc:Fallback>
                <p:oleObj name="Equation" r:id="rId27" imgW="380880" imgH="177480" progId="Equation.DSMT4">
                  <p:embed/>
                  <p:pic>
                    <p:nvPicPr>
                      <p:cNvPr id="0" name="Object 8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875463" y="4291013"/>
                        <a:ext cx="9525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106" name="Object 90"/>
          <p:cNvGraphicFramePr>
            <a:graphicFrameLocks noChangeAspect="1"/>
          </p:cNvGraphicFramePr>
          <p:nvPr/>
        </p:nvGraphicFramePr>
        <p:xfrm>
          <a:off x="6954838" y="5592763"/>
          <a:ext cx="962025" cy="449262"/>
        </p:xfrm>
        <a:graphic>
          <a:graphicData uri="http://schemas.openxmlformats.org/presentationml/2006/ole">
            <mc:AlternateContent xmlns:mc="http://schemas.openxmlformats.org/markup-compatibility/2006">
              <mc:Choice xmlns:v="urn:schemas-microsoft-com:vml" Requires="v">
                <p:oleObj spid="_x0000_s214251" name="Equation" r:id="rId29" imgW="380880" imgH="177480" progId="Equation.DSMT4">
                  <p:embed/>
                </p:oleObj>
              </mc:Choice>
              <mc:Fallback>
                <p:oleObj name="Equation" r:id="rId29" imgW="380880" imgH="177480" progId="Equation.DSMT4">
                  <p:embed/>
                  <p:pic>
                    <p:nvPicPr>
                      <p:cNvPr id="0" name="Object 9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954838" y="5592763"/>
                        <a:ext cx="962025"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107" name="Object 91"/>
          <p:cNvGraphicFramePr>
            <a:graphicFrameLocks noChangeAspect="1"/>
          </p:cNvGraphicFramePr>
          <p:nvPr/>
        </p:nvGraphicFramePr>
        <p:xfrm>
          <a:off x="6873875" y="3576638"/>
          <a:ext cx="938213" cy="438150"/>
        </p:xfrm>
        <a:graphic>
          <a:graphicData uri="http://schemas.openxmlformats.org/presentationml/2006/ole">
            <mc:AlternateContent xmlns:mc="http://schemas.openxmlformats.org/markup-compatibility/2006">
              <mc:Choice xmlns:v="urn:schemas-microsoft-com:vml" Requires="v">
                <p:oleObj spid="_x0000_s214252" name="Equation" r:id="rId31" imgW="380880" imgH="177480" progId="Equation.DSMT4">
                  <p:embed/>
                </p:oleObj>
              </mc:Choice>
              <mc:Fallback>
                <p:oleObj name="Equation" r:id="rId31" imgW="380880" imgH="177480" progId="Equation.DSMT4">
                  <p:embed/>
                  <p:pic>
                    <p:nvPicPr>
                      <p:cNvPr id="0" name="Object 9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873875" y="3576638"/>
                        <a:ext cx="938213"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108" name="Object 92"/>
          <p:cNvGraphicFramePr>
            <a:graphicFrameLocks noChangeAspect="1"/>
          </p:cNvGraphicFramePr>
          <p:nvPr/>
        </p:nvGraphicFramePr>
        <p:xfrm>
          <a:off x="6835775" y="4962525"/>
          <a:ext cx="992188" cy="463550"/>
        </p:xfrm>
        <a:graphic>
          <a:graphicData uri="http://schemas.openxmlformats.org/presentationml/2006/ole">
            <mc:AlternateContent xmlns:mc="http://schemas.openxmlformats.org/markup-compatibility/2006">
              <mc:Choice xmlns:v="urn:schemas-microsoft-com:vml" Requires="v">
                <p:oleObj spid="_x0000_s214253" name="Equation" r:id="rId33" imgW="380880" imgH="177480" progId="Equation.DSMT4">
                  <p:embed/>
                </p:oleObj>
              </mc:Choice>
              <mc:Fallback>
                <p:oleObj name="Equation" r:id="rId33" imgW="380880" imgH="177480" progId="Equation.DSMT4">
                  <p:embed/>
                  <p:pic>
                    <p:nvPicPr>
                      <p:cNvPr id="0" name="Object 92"/>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835775" y="4962525"/>
                        <a:ext cx="992188"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生物神经元结构</a:t>
            </a:r>
          </a:p>
        </p:txBody>
      </p:sp>
      <p:sp>
        <p:nvSpPr>
          <p:cNvPr id="62474" name="Rectangle 10"/>
          <p:cNvSpPr>
            <a:spLocks noChangeArrowheads="1"/>
          </p:cNvSpPr>
          <p:nvPr/>
        </p:nvSpPr>
        <p:spPr bwMode="auto">
          <a:xfrm>
            <a:off x="666750" y="998538"/>
            <a:ext cx="7800975" cy="822325"/>
          </a:xfrm>
          <a:prstGeom prst="rect">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400" b="1">
                <a:solidFill>
                  <a:srgbClr val="C50114"/>
                </a:solidFill>
                <a:effectLst>
                  <a:outerShdw blurRad="38100" dist="38100" dir="2700000" algn="tl">
                    <a:srgbClr val="000000"/>
                  </a:outerShdw>
                </a:effectLst>
                <a:latin typeface="黑体" pitchFamily="49" charset="-122"/>
                <a:ea typeface="黑体" pitchFamily="49" charset="-122"/>
              </a:rPr>
              <a:t>树突</a:t>
            </a:r>
            <a:r>
              <a:rPr lang="zh-CN" altLang="en-US" sz="2400" b="1">
                <a:solidFill>
                  <a:schemeClr val="hlink"/>
                </a:solidFill>
                <a:effectLst>
                  <a:outerShdw blurRad="38100" dist="38100" dir="2700000" algn="tl">
                    <a:srgbClr val="000000"/>
                  </a:outerShdw>
                </a:effectLst>
                <a:latin typeface="黑体" pitchFamily="49" charset="-122"/>
                <a:ea typeface="黑体" pitchFamily="49" charset="-122"/>
              </a:rPr>
              <a:t>：</a:t>
            </a:r>
            <a:r>
              <a:rPr lang="zh-CN" altLang="en-US" sz="2400" b="1">
                <a:effectLst>
                  <a:outerShdw blurRad="38100" dist="38100" dir="2700000" algn="tl">
                    <a:srgbClr val="FFFFFF"/>
                  </a:outerShdw>
                </a:effectLst>
                <a:latin typeface="黑体" pitchFamily="49" charset="-122"/>
                <a:ea typeface="黑体" pitchFamily="49" charset="-122"/>
              </a:rPr>
              <a:t>从细胞体向外延伸出的许多突起的神经纤维，形状较短。神经元靠树突接受来自其他神经元的</a:t>
            </a:r>
            <a:r>
              <a:rPr lang="zh-CN" altLang="en-US" sz="2400" b="1">
                <a:solidFill>
                  <a:srgbClr val="C50114"/>
                </a:solidFill>
                <a:effectLst>
                  <a:outerShdw blurRad="38100" dist="38100" dir="2700000" algn="tl">
                    <a:srgbClr val="000000"/>
                  </a:outerShdw>
                </a:effectLst>
                <a:latin typeface="黑体" pitchFamily="49" charset="-122"/>
                <a:ea typeface="黑体" pitchFamily="49" charset="-122"/>
              </a:rPr>
              <a:t>输入信号</a:t>
            </a:r>
            <a:r>
              <a:rPr lang="zh-CN" altLang="en-US" sz="2400" b="1">
                <a:effectLst>
                  <a:outerShdw blurRad="38100" dist="38100" dir="2700000" algn="tl">
                    <a:srgbClr val="FFFFFF"/>
                  </a:outerShdw>
                </a:effectLst>
                <a:latin typeface="黑体" pitchFamily="49" charset="-122"/>
                <a:ea typeface="黑体" pitchFamily="49" charset="-122"/>
              </a:rPr>
              <a:t>。</a:t>
            </a:r>
          </a:p>
        </p:txBody>
      </p:sp>
      <p:pic>
        <p:nvPicPr>
          <p:cNvPr id="47116" name="Picture 12"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2163763"/>
            <a:ext cx="6408737" cy="3978275"/>
          </a:xfrm>
          <a:prstGeom prst="rect">
            <a:avLst/>
          </a:prstGeom>
          <a:noFill/>
          <a:extLst>
            <a:ext uri="{909E8E84-426E-40DD-AFC4-6F175D3DCCD1}">
              <a14:hiddenFill xmlns:a14="http://schemas.microsoft.com/office/drawing/2010/main">
                <a:solidFill>
                  <a:srgbClr val="FFFFFF"/>
                </a:solidFill>
              </a14:hiddenFill>
            </a:ext>
          </a:extLst>
        </p:spPr>
      </p:pic>
      <p:sp>
        <p:nvSpPr>
          <p:cNvPr id="47117" name="AutoShape 13"/>
          <p:cNvSpPr>
            <a:spLocks noChangeArrowheads="1"/>
          </p:cNvSpPr>
          <p:nvPr/>
        </p:nvSpPr>
        <p:spPr bwMode="auto">
          <a:xfrm flipV="1">
            <a:off x="4278313" y="6143625"/>
            <a:ext cx="1295400" cy="381000"/>
          </a:xfrm>
          <a:prstGeom prst="wedgeRoundRectCallout">
            <a:avLst>
              <a:gd name="adj1" fmla="val -92037"/>
              <a:gd name="adj2" fmla="val 13250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eaLnBrk="0" hangingPunct="0"/>
            <a:r>
              <a:rPr lang="zh-CN" altLang="en-US" b="1">
                <a:solidFill>
                  <a:srgbClr val="000000"/>
                </a:solidFill>
              </a:rPr>
              <a:t>输入</a:t>
            </a:r>
          </a:p>
        </p:txBody>
      </p:sp>
      <p:sp>
        <p:nvSpPr>
          <p:cNvPr id="47118" name="AutoShape 14"/>
          <p:cNvSpPr>
            <a:spLocks noChangeArrowheads="1"/>
          </p:cNvSpPr>
          <p:nvPr/>
        </p:nvSpPr>
        <p:spPr bwMode="auto">
          <a:xfrm>
            <a:off x="4932363" y="3208338"/>
            <a:ext cx="914400" cy="457200"/>
          </a:xfrm>
          <a:prstGeom prst="wedgeRoundRectCallout">
            <a:avLst>
              <a:gd name="adj1" fmla="val -100000"/>
              <a:gd name="adj2" fmla="val 57292"/>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zh-CN" altLang="en-US" b="1">
                <a:solidFill>
                  <a:srgbClr val="000000"/>
                </a:solidFill>
              </a:rPr>
              <a:t>输出</a:t>
            </a:r>
          </a:p>
        </p:txBody>
      </p:sp>
      <p:sp>
        <p:nvSpPr>
          <p:cNvPr id="47119" name="AutoShape 15"/>
          <p:cNvSpPr>
            <a:spLocks noChangeArrowheads="1"/>
          </p:cNvSpPr>
          <p:nvPr/>
        </p:nvSpPr>
        <p:spPr bwMode="auto">
          <a:xfrm>
            <a:off x="7823200" y="2297113"/>
            <a:ext cx="838200" cy="457200"/>
          </a:xfrm>
          <a:prstGeom prst="wedgeRoundRectCallout">
            <a:avLst>
              <a:gd name="adj1" fmla="val -92236"/>
              <a:gd name="adj2" fmla="val 140625"/>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zh-CN" altLang="en-US" b="1">
                <a:solidFill>
                  <a:srgbClr val="000000"/>
                </a:solidFill>
              </a:rPr>
              <a:t>连接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474"/>
                                        </p:tgtEl>
                                        <p:attrNameLst>
                                          <p:attrName>style.visibility</p:attrName>
                                        </p:attrNameLst>
                                      </p:cBhvr>
                                      <p:to>
                                        <p:strVal val="visible"/>
                                      </p:to>
                                    </p:set>
                                    <p:animEffect transition="in" filter="blinds(horizontal)">
                                      <p:cBhvr>
                                        <p:cTn id="7" dur="500"/>
                                        <p:tgtEl>
                                          <p:spTgt spid="624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7116"/>
                                        </p:tgtEl>
                                        <p:attrNameLst>
                                          <p:attrName>style.visibility</p:attrName>
                                        </p:attrNameLst>
                                      </p:cBhvr>
                                      <p:to>
                                        <p:strVal val="visible"/>
                                      </p:to>
                                    </p:set>
                                    <p:animEffect transition="in" filter="box(in)">
                                      <p:cBhvr>
                                        <p:cTn id="12" dur="500"/>
                                        <p:tgtEl>
                                          <p:spTgt spid="471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47117"/>
                                        </p:tgtEl>
                                        <p:attrNameLst>
                                          <p:attrName>style.visibility</p:attrName>
                                        </p:attrNameLst>
                                      </p:cBhvr>
                                      <p:to>
                                        <p:strVal val="visible"/>
                                      </p:to>
                                    </p:set>
                                    <p:anim calcmode="lin" valueType="num">
                                      <p:cBhvr additive="base">
                                        <p:cTn id="17" dur="500" fill="hold"/>
                                        <p:tgtEl>
                                          <p:spTgt spid="47117"/>
                                        </p:tgtEl>
                                        <p:attrNameLst>
                                          <p:attrName>ppt_x</p:attrName>
                                        </p:attrNameLst>
                                      </p:cBhvr>
                                      <p:tavLst>
                                        <p:tav tm="0">
                                          <p:val>
                                            <p:strVal val="1+#ppt_w/2"/>
                                          </p:val>
                                        </p:tav>
                                        <p:tav tm="100000">
                                          <p:val>
                                            <p:strVal val="#ppt_x"/>
                                          </p:val>
                                        </p:tav>
                                      </p:tavLst>
                                    </p:anim>
                                    <p:anim calcmode="lin" valueType="num">
                                      <p:cBhvr additive="base">
                                        <p:cTn id="18" dur="500" fill="hold"/>
                                        <p:tgtEl>
                                          <p:spTgt spid="47117"/>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47119"/>
                                        </p:tgtEl>
                                        <p:attrNameLst>
                                          <p:attrName>style.visibility</p:attrName>
                                        </p:attrNameLst>
                                      </p:cBhvr>
                                      <p:to>
                                        <p:strVal val="visible"/>
                                      </p:to>
                                    </p:set>
                                    <p:anim calcmode="lin" valueType="num">
                                      <p:cBhvr additive="base">
                                        <p:cTn id="23" dur="500" fill="hold"/>
                                        <p:tgtEl>
                                          <p:spTgt spid="47119"/>
                                        </p:tgtEl>
                                        <p:attrNameLst>
                                          <p:attrName>ppt_x</p:attrName>
                                        </p:attrNameLst>
                                      </p:cBhvr>
                                      <p:tavLst>
                                        <p:tav tm="0">
                                          <p:val>
                                            <p:strVal val="1+#ppt_w/2"/>
                                          </p:val>
                                        </p:tav>
                                        <p:tav tm="100000">
                                          <p:val>
                                            <p:strVal val="#ppt_x"/>
                                          </p:val>
                                        </p:tav>
                                      </p:tavLst>
                                    </p:anim>
                                    <p:anim calcmode="lin" valueType="num">
                                      <p:cBhvr additive="base">
                                        <p:cTn id="24" dur="500" fill="hold"/>
                                        <p:tgtEl>
                                          <p:spTgt spid="47119"/>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47118"/>
                                        </p:tgtEl>
                                        <p:attrNameLst>
                                          <p:attrName>style.visibility</p:attrName>
                                        </p:attrNameLst>
                                      </p:cBhvr>
                                      <p:to>
                                        <p:strVal val="visible"/>
                                      </p:to>
                                    </p:set>
                                    <p:anim calcmode="lin" valueType="num">
                                      <p:cBhvr additive="base">
                                        <p:cTn id="29" dur="500" fill="hold"/>
                                        <p:tgtEl>
                                          <p:spTgt spid="47118"/>
                                        </p:tgtEl>
                                        <p:attrNameLst>
                                          <p:attrName>ppt_x</p:attrName>
                                        </p:attrNameLst>
                                      </p:cBhvr>
                                      <p:tavLst>
                                        <p:tav tm="0">
                                          <p:val>
                                            <p:strVal val="#ppt_x"/>
                                          </p:val>
                                        </p:tav>
                                        <p:tav tm="100000">
                                          <p:val>
                                            <p:strVal val="#ppt_x"/>
                                          </p:val>
                                        </p:tav>
                                      </p:tavLst>
                                    </p:anim>
                                    <p:anim calcmode="lin" valueType="num">
                                      <p:cBhvr additive="base">
                                        <p:cTn id="30" dur="500" fill="hold"/>
                                        <p:tgtEl>
                                          <p:spTgt spid="471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4" grpId="0" animBg="1"/>
      <p:bldP spid="47117" grpId="0" animBg="1" autoUpdateAnimBg="0"/>
      <p:bldP spid="47118" grpId="0" animBg="1" autoUpdateAnimBg="0"/>
      <p:bldP spid="47119" grpId="0" animBg="1"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798513" y="4013200"/>
            <a:ext cx="7688262" cy="1444625"/>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just">
              <a:lnSpc>
                <a:spcPct val="135000"/>
              </a:lnSpc>
              <a:spcBef>
                <a:spcPct val="20000"/>
              </a:spcBef>
              <a:buClr>
                <a:schemeClr val="hlink"/>
              </a:buClr>
              <a:buSzPct val="70000"/>
              <a:buFont typeface="Wingdings" pitchFamily="2" charset="2"/>
              <a:buChar char="n"/>
            </a:pPr>
            <a:r>
              <a:rPr lang="en-US" altLang="zh-CN" sz="2400" b="1">
                <a:effectLst>
                  <a:outerShdw blurRad="38100" dist="38100" dir="2700000" algn="tl">
                    <a:srgbClr val="FFFFFF"/>
                  </a:outerShdw>
                </a:effectLst>
                <a:latin typeface="Times New Roman" pitchFamily="18" charset="0"/>
                <a:ea typeface="黑体" pitchFamily="49" charset="-122"/>
              </a:rPr>
              <a:t>RBF</a:t>
            </a:r>
            <a:r>
              <a:rPr lang="zh-CN" altLang="en-US" sz="2400" b="1">
                <a:effectLst>
                  <a:outerShdw blurRad="38100" dist="38100" dir="2700000" algn="tl">
                    <a:srgbClr val="FFFFFF"/>
                  </a:outerShdw>
                </a:effectLst>
                <a:latin typeface="Times New Roman" pitchFamily="18" charset="0"/>
                <a:ea typeface="黑体" pitchFamily="49" charset="-122"/>
              </a:rPr>
              <a:t>网络的隐节点采用高斯函数，它的作用函数是局部的         </a:t>
            </a:r>
            <a:r>
              <a:rPr lang="zh-CN" altLang="en-US" sz="2400" b="1">
                <a:solidFill>
                  <a:srgbClr val="C50114"/>
                </a:solidFill>
                <a:effectLst>
                  <a:outerShdw blurRad="38100" dist="38100" dir="2700000" algn="tl">
                    <a:srgbClr val="000000"/>
                  </a:outerShdw>
                </a:effectLst>
                <a:latin typeface="Times New Roman" pitchFamily="18" charset="0"/>
                <a:ea typeface="黑体" pitchFamily="49" charset="-122"/>
              </a:rPr>
              <a:t>局部逼近</a:t>
            </a:r>
            <a:r>
              <a:rPr lang="en-US" altLang="zh-CN" sz="2400" b="1">
                <a:solidFill>
                  <a:srgbClr val="C50114"/>
                </a:solidFill>
                <a:effectLst>
                  <a:outerShdw blurRad="38100" dist="38100" dir="2700000" algn="tl">
                    <a:srgbClr val="000000"/>
                  </a:outerShdw>
                </a:effectLst>
                <a:latin typeface="Times New Roman" pitchFamily="18" charset="0"/>
                <a:ea typeface="黑体" pitchFamily="49" charset="-122"/>
              </a:rPr>
              <a:t>NN</a:t>
            </a:r>
          </a:p>
          <a:p>
            <a:endParaRPr kumimoji="1" lang="zh-CN" altLang="en-US" sz="2400" b="1">
              <a:latin typeface="Times New Roman" pitchFamily="18" charset="0"/>
              <a:ea typeface="黑体" pitchFamily="49" charset="-122"/>
            </a:endParaRPr>
          </a:p>
        </p:txBody>
      </p:sp>
      <p:sp>
        <p:nvSpPr>
          <p:cNvPr id="2" name="Rectangle 9"/>
          <p:cNvSpPr>
            <a:spLocks noChangeArrowheads="1"/>
          </p:cNvSpPr>
          <p:nvPr/>
        </p:nvSpPr>
        <p:spPr bwMode="auto">
          <a:xfrm>
            <a:off x="839788" y="1741488"/>
            <a:ext cx="7688262" cy="1938337"/>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just">
              <a:lnSpc>
                <a:spcPct val="135000"/>
              </a:lnSpc>
              <a:spcBef>
                <a:spcPct val="20000"/>
              </a:spcBef>
              <a:buClr>
                <a:schemeClr val="hlink"/>
              </a:buClr>
              <a:buSzPct val="70000"/>
              <a:buFont typeface="Wingdings" pitchFamily="2" charset="2"/>
              <a:buChar char="n"/>
            </a:pPr>
            <a:r>
              <a:rPr lang="en-US" altLang="zh-CN" sz="2400" b="1">
                <a:effectLst>
                  <a:outerShdw blurRad="38100" dist="38100" dir="2700000" algn="tl">
                    <a:srgbClr val="FFFFFF"/>
                  </a:outerShdw>
                </a:effectLst>
                <a:latin typeface="Times New Roman" pitchFamily="18" charset="0"/>
                <a:ea typeface="黑体" pitchFamily="49" charset="-122"/>
              </a:rPr>
              <a:t>BP</a:t>
            </a:r>
            <a:r>
              <a:rPr lang="zh-CN" altLang="en-US" sz="2400" b="1">
                <a:effectLst>
                  <a:outerShdw blurRad="38100" dist="38100" dir="2700000" algn="tl">
                    <a:srgbClr val="FFFFFF"/>
                  </a:outerShdw>
                </a:effectLst>
                <a:latin typeface="Times New Roman" pitchFamily="18" charset="0"/>
                <a:ea typeface="黑体" pitchFamily="49" charset="-122"/>
              </a:rPr>
              <a:t>网络隐节点采用</a:t>
            </a:r>
            <a:r>
              <a:rPr lang="en-US" altLang="zh-CN" sz="2400" b="1">
                <a:solidFill>
                  <a:srgbClr val="C50114"/>
                </a:solidFill>
                <a:effectLst>
                  <a:outerShdw blurRad="38100" dist="38100" dir="2700000" algn="tl">
                    <a:srgbClr val="000000"/>
                  </a:outerShdw>
                </a:effectLst>
                <a:latin typeface="Times New Roman" pitchFamily="18" charset="0"/>
                <a:ea typeface="黑体" pitchFamily="49" charset="-122"/>
              </a:rPr>
              <a:t>S</a:t>
            </a:r>
            <a:r>
              <a:rPr lang="zh-CN" altLang="en-US" sz="2400" b="1">
                <a:solidFill>
                  <a:srgbClr val="C50114"/>
                </a:solidFill>
                <a:effectLst>
                  <a:outerShdw blurRad="38100" dist="38100" dir="2700000" algn="tl">
                    <a:srgbClr val="000000"/>
                  </a:outerShdw>
                </a:effectLst>
                <a:latin typeface="Times New Roman" pitchFamily="18" charset="0"/>
                <a:ea typeface="黑体" pitchFamily="49" charset="-122"/>
              </a:rPr>
              <a:t>型函数</a:t>
            </a:r>
            <a:r>
              <a:rPr lang="en-US" altLang="zh-CN" sz="2400" b="1">
                <a:effectLst>
                  <a:outerShdw blurRad="38100" dist="38100" dir="2700000" algn="tl">
                    <a:srgbClr val="FFFFFF"/>
                  </a:outerShdw>
                </a:effectLst>
                <a:latin typeface="Times New Roman" pitchFamily="18" charset="0"/>
                <a:ea typeface="黑体" pitchFamily="49" charset="-122"/>
              </a:rPr>
              <a:t>,</a:t>
            </a:r>
            <a:r>
              <a:rPr lang="zh-CN" altLang="en-US" sz="2400" b="1">
                <a:effectLst>
                  <a:outerShdw blurRad="38100" dist="38100" dir="2700000" algn="tl">
                    <a:srgbClr val="FFFFFF"/>
                  </a:outerShdw>
                </a:effectLst>
                <a:latin typeface="Times New Roman" pitchFamily="18" charset="0"/>
                <a:ea typeface="黑体" pitchFamily="49" charset="-122"/>
              </a:rPr>
              <a:t>其函数值在输入空间中无限大的范围内为非零值，即作用函数为</a:t>
            </a:r>
            <a:r>
              <a:rPr lang="zh-CN" altLang="en-US" sz="2400" b="1">
                <a:solidFill>
                  <a:srgbClr val="C50114"/>
                </a:solidFill>
                <a:effectLst>
                  <a:outerShdw blurRad="38100" dist="38100" dir="2700000" algn="tl">
                    <a:srgbClr val="000000"/>
                  </a:outerShdw>
                </a:effectLst>
                <a:latin typeface="Times New Roman" pitchFamily="18" charset="0"/>
                <a:ea typeface="黑体" pitchFamily="49" charset="-122"/>
              </a:rPr>
              <a:t>全局的         全局逼近</a:t>
            </a:r>
            <a:r>
              <a:rPr lang="en-US" altLang="zh-CN" sz="2400" b="1">
                <a:solidFill>
                  <a:srgbClr val="C50114"/>
                </a:solidFill>
                <a:effectLst>
                  <a:outerShdw blurRad="38100" dist="38100" dir="2700000" algn="tl">
                    <a:srgbClr val="000000"/>
                  </a:outerShdw>
                </a:effectLst>
                <a:latin typeface="Times New Roman" pitchFamily="18" charset="0"/>
                <a:ea typeface="黑体" pitchFamily="49" charset="-122"/>
              </a:rPr>
              <a:t>NN</a:t>
            </a:r>
          </a:p>
          <a:p>
            <a:endParaRPr kumimoji="1" lang="zh-CN" altLang="en-US" sz="2400" b="1">
              <a:solidFill>
                <a:srgbClr val="C50114"/>
              </a:solidFill>
              <a:latin typeface="Times New Roman" pitchFamily="18" charset="0"/>
              <a:ea typeface="黑体" pitchFamily="49" charset="-122"/>
            </a:endParaRPr>
          </a:p>
        </p:txBody>
      </p:sp>
      <p:sp>
        <p:nvSpPr>
          <p:cNvPr id="215046" name="Text Box 6"/>
          <p:cNvSpPr txBox="1">
            <a:spLocks noChangeArrowheads="1"/>
          </p:cNvSpPr>
          <p:nvPr/>
        </p:nvSpPr>
        <p:spPr bwMode="auto">
          <a:xfrm>
            <a:off x="-15875" y="247650"/>
            <a:ext cx="3613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径向基函数神经网络</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en-US" altLang="zh-CN" sz="2000" b="1">
                <a:solidFill>
                  <a:srgbClr val="0070C0"/>
                </a:solidFill>
                <a:latin typeface="Times New Roman" pitchFamily="18" charset="0"/>
                <a:ea typeface="黑体" pitchFamily="49" charset="-122"/>
              </a:rPr>
              <a:t>RBF</a:t>
            </a:r>
            <a:r>
              <a:rPr lang="zh-CN" altLang="en-US" sz="2000" b="1">
                <a:solidFill>
                  <a:srgbClr val="0070C0"/>
                </a:solidFill>
                <a:ea typeface="黑体" pitchFamily="49" charset="-122"/>
              </a:rPr>
              <a:t>网络</a:t>
            </a:r>
          </a:p>
        </p:txBody>
      </p:sp>
      <p:grpSp>
        <p:nvGrpSpPr>
          <p:cNvPr id="215048" name="Group 8"/>
          <p:cNvGrpSpPr>
            <a:grpSpLocks/>
          </p:cNvGrpSpPr>
          <p:nvPr/>
        </p:nvGrpSpPr>
        <p:grpSpPr bwMode="auto">
          <a:xfrm>
            <a:off x="571500" y="962025"/>
            <a:ext cx="3724275" cy="615950"/>
            <a:chOff x="416" y="716"/>
            <a:chExt cx="2794" cy="388"/>
          </a:xfrm>
        </p:grpSpPr>
        <p:pic>
          <p:nvPicPr>
            <p:cNvPr id="215049" name="TextBox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 y="716"/>
              <a:ext cx="2794" cy="388"/>
            </a:xfrm>
            <a:prstGeom prst="rect">
              <a:avLst/>
            </a:prstGeom>
            <a:noFill/>
            <a:extLst>
              <a:ext uri="{909E8E84-426E-40DD-AFC4-6F175D3DCCD1}">
                <a14:hiddenFill xmlns:a14="http://schemas.microsoft.com/office/drawing/2010/main">
                  <a:solidFill>
                    <a:srgbClr val="FFFFFF"/>
                  </a:solidFill>
                </a14:hiddenFill>
              </a:ext>
            </a:extLst>
          </p:spPr>
        </p:pic>
        <p:sp>
          <p:nvSpPr>
            <p:cNvPr id="215050" name="Text Box 10"/>
            <p:cNvSpPr txBox="1">
              <a:spLocks noChangeArrowheads="1"/>
            </p:cNvSpPr>
            <p:nvPr/>
          </p:nvSpPr>
          <p:spPr bwMode="auto">
            <a:xfrm>
              <a:off x="556" y="721"/>
              <a:ext cx="2538"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nSpc>
                  <a:spcPct val="120000"/>
                </a:lnSpc>
                <a:spcBef>
                  <a:spcPct val="75000"/>
                </a:spcBef>
                <a:buClr>
                  <a:schemeClr val="hlink"/>
                </a:buClr>
                <a:buSzPct val="70000"/>
                <a:buFont typeface="Wingdings" pitchFamily="2" charset="2"/>
                <a:buNone/>
              </a:pPr>
              <a:r>
                <a:rPr lang="en-US" altLang="zh-CN" sz="2400" b="1">
                  <a:solidFill>
                    <a:schemeClr val="bg1"/>
                  </a:solidFill>
                  <a:effectLst>
                    <a:outerShdw blurRad="38100" dist="38100" dir="2700000" algn="tl">
                      <a:srgbClr val="C0C0C0"/>
                    </a:outerShdw>
                  </a:effectLst>
                  <a:latin typeface="Times New Roman" pitchFamily="18" charset="0"/>
                  <a:ea typeface="黑体" pitchFamily="49" charset="-122"/>
                </a:rPr>
                <a:t>BP</a:t>
              </a:r>
              <a:r>
                <a:rPr lang="zh-CN" altLang="en-US" sz="2400" b="1">
                  <a:solidFill>
                    <a:schemeClr val="bg1"/>
                  </a:solidFill>
                  <a:effectLst>
                    <a:outerShdw blurRad="38100" dist="38100" dir="2700000" algn="tl">
                      <a:srgbClr val="C0C0C0"/>
                    </a:outerShdw>
                  </a:effectLst>
                  <a:latin typeface="Times New Roman" pitchFamily="18" charset="0"/>
                  <a:ea typeface="黑体" pitchFamily="49" charset="-122"/>
                </a:rPr>
                <a:t>网络与</a:t>
              </a:r>
              <a:r>
                <a:rPr lang="en-US" altLang="zh-CN" sz="2400" b="1">
                  <a:solidFill>
                    <a:schemeClr val="bg1"/>
                  </a:solidFill>
                  <a:effectLst>
                    <a:outerShdw blurRad="38100" dist="38100" dir="2700000" algn="tl">
                      <a:srgbClr val="C0C0C0"/>
                    </a:outerShdw>
                  </a:effectLst>
                  <a:latin typeface="Times New Roman" pitchFamily="18" charset="0"/>
                  <a:ea typeface="黑体" pitchFamily="49" charset="-122"/>
                </a:rPr>
                <a:t>RBF</a:t>
              </a:r>
              <a:r>
                <a:rPr lang="zh-CN" altLang="en-US" sz="2400" b="1">
                  <a:solidFill>
                    <a:schemeClr val="bg1"/>
                  </a:solidFill>
                  <a:effectLst>
                    <a:outerShdw blurRad="38100" dist="38100" dir="2700000" algn="tl">
                      <a:srgbClr val="C0C0C0"/>
                    </a:outerShdw>
                  </a:effectLst>
                  <a:latin typeface="Times New Roman" pitchFamily="18" charset="0"/>
                  <a:ea typeface="黑体" pitchFamily="49" charset="-122"/>
                </a:rPr>
                <a:t>网络比较</a:t>
              </a:r>
              <a:endParaRPr lang="en-US" altLang="zh-CN" sz="2400" b="1">
                <a:solidFill>
                  <a:schemeClr val="bg1"/>
                </a:solidFill>
                <a:effectLst>
                  <a:outerShdw blurRad="38100" dist="38100" dir="2700000" algn="tl">
                    <a:srgbClr val="C0C0C0"/>
                  </a:outerShdw>
                </a:effectLst>
                <a:latin typeface="Times New Roman" pitchFamily="18" charset="0"/>
                <a:ea typeface="黑体" pitchFamily="49" charset="-122"/>
              </a:endParaRPr>
            </a:p>
          </p:txBody>
        </p:sp>
      </p:grpSp>
      <p:sp>
        <p:nvSpPr>
          <p:cNvPr id="215052" name="AutoShape 12"/>
          <p:cNvSpPr>
            <a:spLocks noChangeArrowheads="1"/>
          </p:cNvSpPr>
          <p:nvPr/>
        </p:nvSpPr>
        <p:spPr bwMode="auto">
          <a:xfrm>
            <a:off x="7199313" y="2451100"/>
            <a:ext cx="609600" cy="217488"/>
          </a:xfrm>
          <a:prstGeom prst="rightArrow">
            <a:avLst>
              <a:gd name="adj1" fmla="val 50000"/>
              <a:gd name="adj2" fmla="val 700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53" name="AutoShape 13"/>
          <p:cNvSpPr>
            <a:spLocks noChangeArrowheads="1"/>
          </p:cNvSpPr>
          <p:nvPr/>
        </p:nvSpPr>
        <p:spPr bwMode="auto">
          <a:xfrm>
            <a:off x="1524000" y="4702175"/>
            <a:ext cx="609600" cy="247650"/>
          </a:xfrm>
          <a:prstGeom prst="rightArrow">
            <a:avLst>
              <a:gd name="adj1" fmla="val 50000"/>
              <a:gd name="adj2" fmla="val 6153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矩形 5"/>
          <p:cNvSpPr>
            <a:spLocks noChangeArrowheads="1"/>
          </p:cNvSpPr>
          <p:nvPr/>
        </p:nvSpPr>
        <p:spPr bwMode="auto">
          <a:xfrm>
            <a:off x="0" y="2349500"/>
            <a:ext cx="9144000" cy="215900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buFont typeface="Arial" pitchFamily="34" charset="0"/>
              <a:buNone/>
            </a:pPr>
            <a:endParaRPr lang="zh-CN" altLang="en-US" b="1">
              <a:solidFill>
                <a:srgbClr val="FFFFFF"/>
              </a:solidFill>
              <a:ea typeface="微软雅黑" pitchFamily="34" charset="-122"/>
              <a:sym typeface="Arial" pitchFamily="34" charset="0"/>
            </a:endParaRPr>
          </a:p>
        </p:txBody>
      </p:sp>
      <p:pic>
        <p:nvPicPr>
          <p:cNvPr id="219139" name="图片 43"/>
          <p:cNvPicPr>
            <a:picLocks noChangeAspect="1" noChangeArrowheads="1"/>
          </p:cNvPicPr>
          <p:nvPr/>
        </p:nvPicPr>
        <p:blipFill>
          <a:blip r:embed="rId2">
            <a:extLst>
              <a:ext uri="{28A0092B-C50C-407E-A947-70E740481C1C}">
                <a14:useLocalDpi xmlns:a14="http://schemas.microsoft.com/office/drawing/2010/main" val="0"/>
              </a:ext>
            </a:extLst>
          </a:blip>
          <a:srcRect t="12823" r="3619"/>
          <a:stretch>
            <a:fillRect/>
          </a:stretch>
        </p:blipFill>
        <p:spPr bwMode="auto">
          <a:xfrm>
            <a:off x="525463" y="2767013"/>
            <a:ext cx="1685925" cy="152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9140" name="图片 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288" y="2543175"/>
            <a:ext cx="1749425" cy="174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9141" name="Text Box 5"/>
          <p:cNvSpPr txBox="1">
            <a:spLocks noChangeArrowheads="1"/>
          </p:cNvSpPr>
          <p:nvPr/>
        </p:nvSpPr>
        <p:spPr bwMode="auto">
          <a:xfrm>
            <a:off x="3852863" y="2773363"/>
            <a:ext cx="2382837" cy="762000"/>
          </a:xfrm>
          <a:prstGeom prst="rect">
            <a:avLst/>
          </a:prstGeom>
          <a:noFill/>
          <a:ln>
            <a:noFill/>
          </a:ln>
          <a:effectLst>
            <a:outerShdw dist="17961" dir="2700000" algn="ctr" rotWithShape="0">
              <a:schemeClr val="accent1">
                <a:gamma/>
                <a:shade val="60000"/>
                <a:invGamma/>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buFont typeface="Arial" pitchFamily="34" charset="0"/>
              <a:buNone/>
            </a:pPr>
            <a:r>
              <a:rPr lang="zh-CN" altLang="en-US" sz="4400" b="1">
                <a:solidFill>
                  <a:schemeClr val="bg1"/>
                </a:solidFill>
                <a:ea typeface="黑体" pitchFamily="49" charset="-122"/>
              </a:rPr>
              <a:t>本章完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19138"/>
                                        </p:tgtEl>
                                        <p:attrNameLst>
                                          <p:attrName>style.visibility</p:attrName>
                                        </p:attrNameLst>
                                      </p:cBhvr>
                                      <p:to>
                                        <p:strVal val="visible"/>
                                      </p:to>
                                    </p:set>
                                    <p:animEffect transition="in" filter="wipe(left)">
                                      <p:cBhvr>
                                        <p:cTn id="7" dur="500"/>
                                        <p:tgtEl>
                                          <p:spTgt spid="219138"/>
                                        </p:tgtEl>
                                      </p:cBhvr>
                                    </p:animEffect>
                                  </p:childTnLst>
                                </p:cTn>
                              </p:par>
                              <p:par>
                                <p:cTn id="8" presetID="10" presetClass="entr" presetSubtype="0" fill="hold" nodeType="withEffect">
                                  <p:stCondLst>
                                    <p:cond delay="0"/>
                                  </p:stCondLst>
                                  <p:childTnLst>
                                    <p:set>
                                      <p:cBhvr>
                                        <p:cTn id="9" dur="1" fill="hold">
                                          <p:stCondLst>
                                            <p:cond delay="0"/>
                                          </p:stCondLst>
                                        </p:cTn>
                                        <p:tgtEl>
                                          <p:spTgt spid="219139"/>
                                        </p:tgtEl>
                                        <p:attrNameLst>
                                          <p:attrName>style.visibility</p:attrName>
                                        </p:attrNameLst>
                                      </p:cBhvr>
                                      <p:to>
                                        <p:strVal val="visible"/>
                                      </p:to>
                                    </p:set>
                                    <p:animEffect transition="in" filter="fade">
                                      <p:cBhvr>
                                        <p:cTn id="10" dur="500"/>
                                        <p:tgtEl>
                                          <p:spTgt spid="219139"/>
                                        </p:tgtEl>
                                      </p:cBhvr>
                                    </p:animEffect>
                                  </p:childTnLst>
                                </p:cTn>
                              </p:par>
                              <p:par>
                                <p:cTn id="11" presetID="10" presetClass="entr" presetSubtype="0" fill="hold" nodeType="withEffect">
                                  <p:stCondLst>
                                    <p:cond delay="0"/>
                                  </p:stCondLst>
                                  <p:childTnLst>
                                    <p:set>
                                      <p:cBhvr>
                                        <p:cTn id="12" dur="1" fill="hold">
                                          <p:stCondLst>
                                            <p:cond delay="0"/>
                                          </p:stCondLst>
                                        </p:cTn>
                                        <p:tgtEl>
                                          <p:spTgt spid="219140"/>
                                        </p:tgtEl>
                                        <p:attrNameLst>
                                          <p:attrName>style.visibility</p:attrName>
                                        </p:attrNameLst>
                                      </p:cBhvr>
                                      <p:to>
                                        <p:strVal val="visible"/>
                                      </p:to>
                                    </p:set>
                                    <p:animEffect transition="in" filter="fade">
                                      <p:cBhvr>
                                        <p:cTn id="13" dur="500"/>
                                        <p:tgtEl>
                                          <p:spTgt spid="219140"/>
                                        </p:tgtEl>
                                      </p:cBhvr>
                                    </p:animEffect>
                                  </p:childTnLst>
                                </p:cTn>
                              </p:par>
                              <p:par>
                                <p:cTn id="14" presetID="42" presetClass="path" presetSubtype="0" accel="50000" decel="50000" fill="hold" nodeType="withEffect">
                                  <p:stCondLst>
                                    <p:cond delay="750"/>
                                  </p:stCondLst>
                                  <p:childTnLst>
                                    <p:animMotion origin="layout" path="M 2.22222E-6 3.7037E-7 L 0.00208 -0.00394 " pathEditMode="relative" rAng="0" ptsTypes="AA">
                                      <p:cBhvr>
                                        <p:cTn id="15" dur="1000" fill="hold"/>
                                        <p:tgtEl>
                                          <p:spTgt spid="219140"/>
                                        </p:tgtEl>
                                        <p:attrNameLst>
                                          <p:attrName>ppt_x,ppt_y</p:attrName>
                                        </p:attrNameLst>
                                      </p:cBhvr>
                                      <p:rCtr x="1040000" y="-2079900"/>
                                    </p:animMotion>
                                  </p:childTnLst>
                                </p:cTn>
                              </p:par>
                              <p:par>
                                <p:cTn id="16" presetID="42" presetClass="path" presetSubtype="0" accel="50000" decel="50000" fill="hold" nodeType="withEffect">
                                  <p:stCondLst>
                                    <p:cond delay="750"/>
                                  </p:stCondLst>
                                  <p:childTnLst>
                                    <p:animMotion origin="layout" path="M -2.77778E-6 -3.33333E-6 L -0.00521 0.0044 " pathEditMode="relative" rAng="0" ptsTypes="AA">
                                      <p:cBhvr>
                                        <p:cTn id="17" dur="1000" fill="hold"/>
                                        <p:tgtEl>
                                          <p:spTgt spid="219139"/>
                                        </p:tgtEl>
                                        <p:attrNameLst>
                                          <p:attrName>ppt_x,ppt_y</p:attrName>
                                        </p:attrNameLst>
                                      </p:cBhvr>
                                      <p:rCtr x="-2599900" y="2080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8"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2" name="Rectangle 8"/>
          <p:cNvSpPr>
            <a:spLocks noChangeArrowheads="1"/>
          </p:cNvSpPr>
          <p:nvPr/>
        </p:nvSpPr>
        <p:spPr bwMode="auto">
          <a:xfrm>
            <a:off x="487363" y="4243388"/>
            <a:ext cx="7964487" cy="1917700"/>
          </a:xfrm>
          <a:prstGeom prst="rect">
            <a:avLst/>
          </a:prstGeom>
          <a:solidFill>
            <a:srgbClr val="CCFF99"/>
          </a:solidFill>
          <a:ln>
            <a:noFill/>
          </a:ln>
          <a:effectLst>
            <a:prstShdw prst="shdw17" dist="17961" dir="2700000">
              <a:srgbClr val="7A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400" b="1">
                <a:solidFill>
                  <a:srgbClr val="C50114"/>
                </a:solidFill>
                <a:effectLst>
                  <a:outerShdw blurRad="38100" dist="38100" dir="2700000" algn="tl">
                    <a:srgbClr val="000000"/>
                  </a:outerShdw>
                </a:effectLst>
                <a:latin typeface="黑体" pitchFamily="49" charset="-122"/>
                <a:ea typeface="黑体" pitchFamily="49" charset="-122"/>
              </a:rPr>
              <a:t>细胞膜电位：</a:t>
            </a:r>
          </a:p>
          <a:p>
            <a:r>
              <a:rPr lang="zh-CN" altLang="en-US" sz="2400" b="1">
                <a:effectLst>
                  <a:outerShdw blurRad="38100" dist="38100" dir="2700000" algn="tl">
                    <a:srgbClr val="FFFFFF"/>
                  </a:outerShdw>
                </a:effectLst>
                <a:latin typeface="黑体" pitchFamily="49" charset="-122"/>
                <a:ea typeface="黑体" pitchFamily="49" charset="-122"/>
              </a:rPr>
              <a:t>神经细胞在受到电的、化学的、机械刺激后，产生兴奋，此时细胞膜内外有电位差</a:t>
            </a:r>
            <a:r>
              <a:rPr lang="en-US" altLang="zh-CN" sz="2400" b="1">
                <a:effectLst>
                  <a:outerShdw blurRad="38100" dist="38100" dir="2700000" algn="tl">
                    <a:srgbClr val="FFFFFF"/>
                  </a:outerShdw>
                </a:effectLst>
                <a:latin typeface="Arial"/>
                <a:ea typeface="黑体" pitchFamily="49" charset="-122"/>
              </a:rPr>
              <a:t>——</a:t>
            </a:r>
            <a:r>
              <a:rPr lang="en-US" altLang="zh-CN" sz="2400">
                <a:effectLst>
                  <a:outerShdw blurRad="38100" dist="38100" dir="2700000" algn="tl">
                    <a:srgbClr val="FFFFFF"/>
                  </a:outerShdw>
                </a:effectLst>
                <a:latin typeface="黑体" pitchFamily="49" charset="-122"/>
                <a:ea typeface="黑体" pitchFamily="49" charset="-122"/>
              </a:rPr>
              <a:t>20-100mv</a:t>
            </a:r>
            <a:r>
              <a:rPr lang="zh-CN" altLang="en-US" sz="2400">
                <a:effectLst>
                  <a:outerShdw blurRad="38100" dist="38100" dir="2700000" algn="tl">
                    <a:srgbClr val="FFFFFF"/>
                  </a:outerShdw>
                </a:effectLst>
                <a:latin typeface="黑体" pitchFamily="49" charset="-122"/>
                <a:ea typeface="黑体" pitchFamily="49" charset="-122"/>
              </a:rPr>
              <a:t>。</a:t>
            </a:r>
          </a:p>
          <a:p>
            <a:endParaRPr lang="zh-CN" altLang="en-US" sz="2400">
              <a:effectLst>
                <a:outerShdw blurRad="38100" dist="38100" dir="2700000" algn="tl">
                  <a:srgbClr val="FFFFFF"/>
                </a:outerShdw>
              </a:effectLst>
              <a:latin typeface="黑体" pitchFamily="49" charset="-122"/>
              <a:ea typeface="黑体" pitchFamily="49" charset="-122"/>
            </a:endParaRPr>
          </a:p>
          <a:p>
            <a:endParaRPr lang="zh-CN" altLang="en-US" sz="2400" b="1">
              <a:effectLst>
                <a:outerShdw blurRad="38100" dist="38100" dir="2700000" algn="tl">
                  <a:srgbClr val="FFFFFF"/>
                </a:outerShdw>
              </a:effectLst>
              <a:latin typeface="黑体" pitchFamily="49" charset="-122"/>
              <a:ea typeface="黑体" pitchFamily="49" charset="-122"/>
              <a:sym typeface="Wingdings" pitchFamily="2" charset="2"/>
            </a:endParaRPr>
          </a:p>
        </p:txBody>
      </p:sp>
      <p:sp>
        <p:nvSpPr>
          <p:cNvPr id="48130" name="Text Box 2"/>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生物神经元结构</a:t>
            </a:r>
          </a:p>
        </p:txBody>
      </p:sp>
      <p:sp>
        <p:nvSpPr>
          <p:cNvPr id="149" name="AutoShape 3"/>
          <p:cNvSpPr>
            <a:spLocks noChangeArrowheads="1"/>
          </p:cNvSpPr>
          <p:nvPr/>
        </p:nvSpPr>
        <p:spPr bwMode="gray">
          <a:xfrm>
            <a:off x="523875" y="922338"/>
            <a:ext cx="1855788" cy="500062"/>
          </a:xfrm>
          <a:prstGeom prst="roundRect">
            <a:avLst>
              <a:gd name="adj" fmla="val 50000"/>
            </a:avLst>
          </a:prstGeom>
          <a:solidFill>
            <a:srgbClr val="800080"/>
          </a:solidFill>
          <a:ln w="38100">
            <a:solidFill>
              <a:srgbClr val="FFFFFF"/>
            </a:solidFill>
            <a:round/>
            <a:headEnd/>
            <a:tailEnd/>
          </a:ln>
          <a:effectLst>
            <a:outerShdw dist="63500" dir="3187806" algn="ctr" rotWithShape="0">
              <a:schemeClr val="bg2"/>
            </a:outerShdw>
          </a:effec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zh-CN" altLang="en-US" sz="2400" b="1" i="1">
                <a:solidFill>
                  <a:schemeClr val="bg1"/>
                </a:solidFill>
                <a:effectLst>
                  <a:outerShdw blurRad="38100" dist="38100" dir="2700000" algn="tl">
                    <a:srgbClr val="000000"/>
                  </a:outerShdw>
                </a:effectLst>
                <a:ea typeface="黑体" pitchFamily="49" charset="-122"/>
              </a:rPr>
              <a:t>②功能</a:t>
            </a:r>
          </a:p>
        </p:txBody>
      </p:sp>
      <p:sp>
        <p:nvSpPr>
          <p:cNvPr id="62474" name="Rectangle 10"/>
          <p:cNvSpPr>
            <a:spLocks noChangeArrowheads="1"/>
          </p:cNvSpPr>
          <p:nvPr/>
        </p:nvSpPr>
        <p:spPr bwMode="auto">
          <a:xfrm>
            <a:off x="504825" y="1468438"/>
            <a:ext cx="7931150" cy="1917700"/>
          </a:xfrm>
          <a:prstGeom prst="rect">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400" b="1">
                <a:solidFill>
                  <a:srgbClr val="C50114"/>
                </a:solidFill>
                <a:effectLst>
                  <a:outerShdw blurRad="38100" dist="38100" dir="2700000" algn="tl">
                    <a:srgbClr val="000000"/>
                  </a:outerShdw>
                </a:effectLst>
                <a:latin typeface="黑体" pitchFamily="49" charset="-122"/>
                <a:ea typeface="黑体" pitchFamily="49" charset="-122"/>
              </a:rPr>
              <a:t>兴奋与抑制：</a:t>
            </a:r>
          </a:p>
          <a:p>
            <a:r>
              <a:rPr lang="en-US" altLang="zh-CN" sz="2400" b="1">
                <a:effectLst>
                  <a:outerShdw blurRad="38100" dist="38100" dir="2700000" algn="tl">
                    <a:srgbClr val="FFFFFF"/>
                  </a:outerShdw>
                </a:effectLst>
                <a:latin typeface="黑体" pitchFamily="49" charset="-122"/>
                <a:ea typeface="黑体" pitchFamily="49" charset="-122"/>
              </a:rPr>
              <a:t>a.</a:t>
            </a:r>
            <a:r>
              <a:rPr lang="zh-CN" altLang="en-US" sz="2400" b="1">
                <a:effectLst>
                  <a:outerShdw blurRad="38100" dist="38100" dir="2700000" algn="tl">
                    <a:srgbClr val="FFFFFF"/>
                  </a:outerShdw>
                </a:effectLst>
                <a:latin typeface="黑体" pitchFamily="49" charset="-122"/>
                <a:ea typeface="黑体" pitchFamily="49" charset="-122"/>
              </a:rPr>
              <a:t>当</a:t>
            </a:r>
            <a:r>
              <a:rPr lang="zh-CN" altLang="en-US" sz="2400" b="1">
                <a:solidFill>
                  <a:schemeClr val="hlink"/>
                </a:solidFill>
                <a:effectLst>
                  <a:outerShdw blurRad="38100" dist="38100" dir="2700000" algn="tl">
                    <a:srgbClr val="000000"/>
                  </a:outerShdw>
                </a:effectLst>
                <a:latin typeface="黑体" pitchFamily="49" charset="-122"/>
                <a:ea typeface="黑体" pitchFamily="49" charset="-122"/>
              </a:rPr>
              <a:t>传入</a:t>
            </a:r>
            <a:r>
              <a:rPr lang="zh-CN" altLang="en-US" sz="2400" b="1">
                <a:effectLst>
                  <a:outerShdw blurRad="38100" dist="38100" dir="2700000" algn="tl">
                    <a:srgbClr val="FFFFFF"/>
                  </a:outerShdw>
                </a:effectLst>
                <a:latin typeface="黑体" pitchFamily="49" charset="-122"/>
                <a:ea typeface="黑体" pitchFamily="49" charset="-122"/>
              </a:rPr>
              <a:t>神经元的</a:t>
            </a:r>
            <a:r>
              <a:rPr lang="zh-CN" altLang="en-US" sz="2400" b="1">
                <a:solidFill>
                  <a:schemeClr val="hlink"/>
                </a:solidFill>
                <a:effectLst>
                  <a:outerShdw blurRad="38100" dist="38100" dir="2700000" algn="tl">
                    <a:srgbClr val="000000"/>
                  </a:outerShdw>
                </a:effectLst>
                <a:latin typeface="黑体" pitchFamily="49" charset="-122"/>
                <a:ea typeface="黑体" pitchFamily="49" charset="-122"/>
              </a:rPr>
              <a:t>冲动</a:t>
            </a:r>
            <a:r>
              <a:rPr lang="zh-CN" altLang="en-US" sz="2400" b="1">
                <a:effectLst>
                  <a:outerShdw blurRad="38100" dist="38100" dir="2700000" algn="tl">
                    <a:srgbClr val="FFFFFF"/>
                  </a:outerShdw>
                </a:effectLst>
                <a:latin typeface="黑体" pitchFamily="49" charset="-122"/>
                <a:ea typeface="黑体" pitchFamily="49" charset="-122"/>
              </a:rPr>
              <a:t>，经整合使细胞膜电位升高，</a:t>
            </a:r>
            <a:r>
              <a:rPr lang="zh-CN" altLang="en-US" sz="2400" b="1">
                <a:solidFill>
                  <a:schemeClr val="hlink"/>
                </a:solidFill>
                <a:effectLst>
                  <a:outerShdw blurRad="38100" dist="38100" dir="2700000" algn="tl">
                    <a:srgbClr val="000000"/>
                  </a:outerShdw>
                </a:effectLst>
                <a:latin typeface="黑体" pitchFamily="49" charset="-122"/>
                <a:ea typeface="黑体" pitchFamily="49" charset="-122"/>
              </a:rPr>
              <a:t>超过</a:t>
            </a:r>
            <a:r>
              <a:rPr lang="zh-CN" altLang="en-US" sz="2400" b="1">
                <a:effectLst>
                  <a:outerShdw blurRad="38100" dist="38100" dir="2700000" algn="tl">
                    <a:srgbClr val="FFFFFF"/>
                  </a:outerShdw>
                </a:effectLst>
                <a:latin typeface="黑体" pitchFamily="49" charset="-122"/>
                <a:ea typeface="黑体" pitchFamily="49" charset="-122"/>
              </a:rPr>
              <a:t>动作电位的</a:t>
            </a:r>
            <a:r>
              <a:rPr lang="zh-CN" altLang="en-US" sz="2400" b="1">
                <a:solidFill>
                  <a:schemeClr val="hlink"/>
                </a:solidFill>
                <a:effectLst>
                  <a:outerShdw blurRad="38100" dist="38100" dir="2700000" algn="tl">
                    <a:srgbClr val="000000"/>
                  </a:outerShdw>
                </a:effectLst>
                <a:latin typeface="黑体" pitchFamily="49" charset="-122"/>
                <a:ea typeface="黑体" pitchFamily="49" charset="-122"/>
              </a:rPr>
              <a:t>阈值</a:t>
            </a:r>
            <a:r>
              <a:rPr lang="zh-CN" altLang="en-US" sz="2400" b="1">
                <a:effectLst>
                  <a:outerShdw blurRad="38100" dist="38100" dir="2700000" algn="tl">
                    <a:srgbClr val="FFFFFF"/>
                  </a:outerShdw>
                </a:effectLst>
                <a:latin typeface="黑体" pitchFamily="49" charset="-122"/>
                <a:ea typeface="黑体" pitchFamily="49" charset="-122"/>
              </a:rPr>
              <a:t>时</a:t>
            </a:r>
            <a:r>
              <a:rPr lang="zh-CN" altLang="en-US" sz="2400" b="1">
                <a:solidFill>
                  <a:srgbClr val="00FF00"/>
                </a:solidFill>
                <a:effectLst>
                  <a:outerShdw blurRad="38100" dist="38100" dir="2700000" algn="tl">
                    <a:srgbClr val="000000"/>
                  </a:outerShdw>
                </a:effectLst>
                <a:latin typeface="黑体" pitchFamily="49" charset="-122"/>
                <a:ea typeface="黑体" pitchFamily="49" charset="-122"/>
                <a:sym typeface="Wingdings" pitchFamily="2" charset="2"/>
              </a:rPr>
              <a:t></a:t>
            </a:r>
            <a:r>
              <a:rPr lang="zh-CN" altLang="en-US" sz="2400" b="1">
                <a:solidFill>
                  <a:schemeClr val="hlink"/>
                </a:solidFill>
                <a:effectLst>
                  <a:outerShdw blurRad="38100" dist="38100" dir="2700000" algn="tl">
                    <a:srgbClr val="000000"/>
                  </a:outerShdw>
                </a:effectLst>
                <a:latin typeface="黑体" pitchFamily="49" charset="-122"/>
                <a:ea typeface="黑体" pitchFamily="49" charset="-122"/>
              </a:rPr>
              <a:t>兴奋状态</a:t>
            </a:r>
            <a:r>
              <a:rPr lang="zh-CN" altLang="en-US" sz="2400" b="1">
                <a:effectLst>
                  <a:outerShdw blurRad="38100" dist="38100" dir="2700000" algn="tl">
                    <a:srgbClr val="FFFFFF"/>
                  </a:outerShdw>
                </a:effectLst>
                <a:latin typeface="黑体" pitchFamily="49" charset="-122"/>
                <a:ea typeface="黑体" pitchFamily="49" charset="-122"/>
              </a:rPr>
              <a:t>，产生神经冲动。</a:t>
            </a:r>
          </a:p>
          <a:p>
            <a:r>
              <a:rPr lang="en-US" altLang="zh-CN" sz="2400" b="1">
                <a:effectLst>
                  <a:outerShdw blurRad="38100" dist="38100" dir="2700000" algn="tl">
                    <a:srgbClr val="FFFFFF"/>
                  </a:outerShdw>
                </a:effectLst>
                <a:latin typeface="黑体" pitchFamily="49" charset="-122"/>
                <a:ea typeface="黑体" pitchFamily="49" charset="-122"/>
              </a:rPr>
              <a:t>b.</a:t>
            </a:r>
            <a:r>
              <a:rPr lang="zh-CN" altLang="en-US" sz="2400" b="1">
                <a:effectLst>
                  <a:outerShdw blurRad="38100" dist="38100" dir="2700000" algn="tl">
                    <a:srgbClr val="FFFFFF"/>
                  </a:outerShdw>
                </a:effectLst>
                <a:latin typeface="黑体" pitchFamily="49" charset="-122"/>
                <a:ea typeface="黑体" pitchFamily="49" charset="-122"/>
              </a:rPr>
              <a:t>当传入神经元的冲动，经整合使细胞膜电位降低，</a:t>
            </a:r>
            <a:r>
              <a:rPr lang="zh-CN" altLang="en-US" sz="2400" b="1">
                <a:solidFill>
                  <a:schemeClr val="hlink"/>
                </a:solidFill>
                <a:effectLst>
                  <a:outerShdw blurRad="38100" dist="38100" dir="2700000" algn="tl">
                    <a:srgbClr val="000000"/>
                  </a:outerShdw>
                </a:effectLst>
                <a:latin typeface="黑体" pitchFamily="49" charset="-122"/>
                <a:ea typeface="黑体" pitchFamily="49" charset="-122"/>
              </a:rPr>
              <a:t>低于阈值</a:t>
            </a:r>
            <a:r>
              <a:rPr lang="zh-CN" altLang="en-US" sz="2400" b="1">
                <a:effectLst>
                  <a:outerShdw blurRad="38100" dist="38100" dir="2700000" algn="tl">
                    <a:srgbClr val="FFFFFF"/>
                  </a:outerShdw>
                </a:effectLst>
                <a:latin typeface="黑体" pitchFamily="49" charset="-122"/>
                <a:ea typeface="黑体" pitchFamily="49" charset="-122"/>
              </a:rPr>
              <a:t>时</a:t>
            </a:r>
            <a:r>
              <a:rPr lang="zh-CN" altLang="en-US" sz="2400" b="1">
                <a:solidFill>
                  <a:srgbClr val="00FF00"/>
                </a:solidFill>
                <a:effectLst>
                  <a:outerShdw blurRad="38100" dist="38100" dir="2700000" algn="tl">
                    <a:srgbClr val="000000"/>
                  </a:outerShdw>
                </a:effectLst>
                <a:latin typeface="黑体" pitchFamily="49" charset="-122"/>
                <a:ea typeface="黑体" pitchFamily="49" charset="-122"/>
                <a:sym typeface="Wingdings" pitchFamily="2" charset="2"/>
              </a:rPr>
              <a:t></a:t>
            </a:r>
            <a:r>
              <a:rPr lang="zh-CN" altLang="en-US" sz="2400" b="1">
                <a:solidFill>
                  <a:schemeClr val="hlink"/>
                </a:solidFill>
                <a:effectLst>
                  <a:outerShdw blurRad="38100" dist="38100" dir="2700000" algn="tl">
                    <a:srgbClr val="000000"/>
                  </a:outerShdw>
                </a:effectLst>
                <a:latin typeface="黑体" pitchFamily="49" charset="-122"/>
                <a:ea typeface="黑体" pitchFamily="49" charset="-122"/>
                <a:sym typeface="Wingdings" pitchFamily="2" charset="2"/>
              </a:rPr>
              <a:t>抑制状态</a:t>
            </a:r>
            <a:r>
              <a:rPr lang="zh-CN" altLang="en-US" sz="2400" b="1">
                <a:effectLst>
                  <a:outerShdw blurRad="38100" dist="38100" dir="2700000" algn="tl">
                    <a:srgbClr val="FFFFFF"/>
                  </a:outerShdw>
                </a:effectLst>
                <a:latin typeface="黑体" pitchFamily="49" charset="-122"/>
                <a:ea typeface="黑体" pitchFamily="49" charset="-122"/>
                <a:sym typeface="Wingdings" pitchFamily="2" charset="2"/>
              </a:rPr>
              <a:t>，不产生神经冲动。</a:t>
            </a:r>
          </a:p>
        </p:txBody>
      </p:sp>
      <p:sp>
        <p:nvSpPr>
          <p:cNvPr id="62473" name="Rectangle 9"/>
          <p:cNvSpPr>
            <a:spLocks noChangeArrowheads="1"/>
          </p:cNvSpPr>
          <p:nvPr/>
        </p:nvSpPr>
        <p:spPr bwMode="auto">
          <a:xfrm>
            <a:off x="514350" y="3397250"/>
            <a:ext cx="7934325" cy="822325"/>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400" b="1">
                <a:solidFill>
                  <a:srgbClr val="C50114"/>
                </a:solidFill>
                <a:effectLst>
                  <a:outerShdw blurRad="38100" dist="38100" dir="2700000" algn="tl">
                    <a:srgbClr val="000000"/>
                  </a:outerShdw>
                </a:effectLst>
                <a:latin typeface="Times New Roman" pitchFamily="18" charset="0"/>
                <a:ea typeface="黑体" pitchFamily="49" charset="-122"/>
              </a:rPr>
              <a:t>学习与遗忘：</a:t>
            </a:r>
          </a:p>
          <a:p>
            <a:r>
              <a:rPr lang="zh-CN" altLang="en-US" sz="2400" b="1">
                <a:effectLst>
                  <a:outerShdw blurRad="38100" dist="38100" dir="2700000" algn="tl">
                    <a:srgbClr val="FFFFFF"/>
                  </a:outerShdw>
                </a:effectLst>
                <a:latin typeface="Times New Roman" pitchFamily="18" charset="0"/>
                <a:ea typeface="黑体" pitchFamily="49" charset="-122"/>
              </a:rPr>
              <a:t>神经元结构的可塑性，由突触传递作用调整。</a:t>
            </a:r>
            <a:endParaRPr lang="en-US" altLang="zh-CN" sz="2400" b="1">
              <a:latin typeface="Times New Roman" pitchFamily="18" charset="0"/>
              <a:ea typeface="黑体" pitchFamily="49" charset="-122"/>
            </a:endParaRPr>
          </a:p>
        </p:txBody>
      </p:sp>
      <p:graphicFrame>
        <p:nvGraphicFramePr>
          <p:cNvPr id="48145" name="Object 17"/>
          <p:cNvGraphicFramePr>
            <a:graphicFrameLocks noGrp="1" noChangeAspect="1"/>
          </p:cNvGraphicFramePr>
          <p:nvPr>
            <p:ph/>
          </p:nvPr>
        </p:nvGraphicFramePr>
        <p:xfrm>
          <a:off x="2689225" y="5365750"/>
          <a:ext cx="2778125" cy="869950"/>
        </p:xfrm>
        <a:graphic>
          <a:graphicData uri="http://schemas.openxmlformats.org/presentationml/2006/ole">
            <mc:AlternateContent xmlns:mc="http://schemas.openxmlformats.org/markup-compatibility/2006">
              <mc:Choice xmlns:v="urn:schemas-microsoft-com:vml" Requires="v">
                <p:oleObj spid="_x0000_s48155" name="Equation" r:id="rId3" imgW="1549080" imgH="482400" progId="Equation.DSMT4">
                  <p:embed/>
                </p:oleObj>
              </mc:Choice>
              <mc:Fallback>
                <p:oleObj name="Equation" r:id="rId3" imgW="1549080" imgH="482400" progId="Equation.DSMT4">
                  <p:embed/>
                  <p:pic>
                    <p:nvPicPr>
                      <p:cNvPr id="0" name="Object 1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9225" y="5365750"/>
                        <a:ext cx="2778125" cy="86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46" name="AutoShape 18"/>
          <p:cNvSpPr>
            <a:spLocks noChangeArrowheads="1"/>
          </p:cNvSpPr>
          <p:nvPr/>
        </p:nvSpPr>
        <p:spPr bwMode="auto">
          <a:xfrm>
            <a:off x="3614738" y="5718175"/>
            <a:ext cx="434975" cy="174625"/>
          </a:xfrm>
          <a:prstGeom prst="rightArrow">
            <a:avLst>
              <a:gd name="adj1" fmla="val 50000"/>
              <a:gd name="adj2" fmla="val 622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474"/>
                                        </p:tgtEl>
                                        <p:attrNameLst>
                                          <p:attrName>style.visibility</p:attrName>
                                        </p:attrNameLst>
                                      </p:cBhvr>
                                      <p:to>
                                        <p:strVal val="visible"/>
                                      </p:to>
                                    </p:set>
                                    <p:animEffect transition="in" filter="blinds(horizontal)">
                                      <p:cBhvr>
                                        <p:cTn id="7" dur="500"/>
                                        <p:tgtEl>
                                          <p:spTgt spid="624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473"/>
                                        </p:tgtEl>
                                        <p:attrNameLst>
                                          <p:attrName>style.visibility</p:attrName>
                                        </p:attrNameLst>
                                      </p:cBhvr>
                                      <p:to>
                                        <p:strVal val="visible"/>
                                      </p:to>
                                    </p:set>
                                    <p:animEffect transition="in" filter="blinds(horizontal)">
                                      <p:cBhvr>
                                        <p:cTn id="12" dur="500"/>
                                        <p:tgtEl>
                                          <p:spTgt spid="624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62472"/>
                                        </p:tgtEl>
                                        <p:attrNameLst>
                                          <p:attrName>style.visibility</p:attrName>
                                        </p:attrNameLst>
                                      </p:cBhvr>
                                      <p:to>
                                        <p:strVal val="visible"/>
                                      </p:to>
                                    </p:set>
                                    <p:animEffect transition="in" filter="diamond(in)">
                                      <p:cBhvr>
                                        <p:cTn id="17" dur="2000"/>
                                        <p:tgtEl>
                                          <p:spTgt spid="62472"/>
                                        </p:tgtEl>
                                      </p:cBhvr>
                                    </p:animEffect>
                                  </p:childTnLst>
                                </p:cTn>
                              </p:par>
                              <p:par>
                                <p:cTn id="18" presetID="8" presetClass="entr" presetSubtype="16" fill="hold" nodeType="withEffect">
                                  <p:stCondLst>
                                    <p:cond delay="0"/>
                                  </p:stCondLst>
                                  <p:childTnLst>
                                    <p:set>
                                      <p:cBhvr>
                                        <p:cTn id="19" dur="1" fill="hold">
                                          <p:stCondLst>
                                            <p:cond delay="0"/>
                                          </p:stCondLst>
                                        </p:cTn>
                                        <p:tgtEl>
                                          <p:spTgt spid="48145"/>
                                        </p:tgtEl>
                                        <p:attrNameLst>
                                          <p:attrName>style.visibility</p:attrName>
                                        </p:attrNameLst>
                                      </p:cBhvr>
                                      <p:to>
                                        <p:strVal val="visible"/>
                                      </p:to>
                                    </p:set>
                                    <p:animEffect transition="in" filter="diamond(in)">
                                      <p:cBhvr>
                                        <p:cTn id="20" dur="2000"/>
                                        <p:tgtEl>
                                          <p:spTgt spid="48145"/>
                                        </p:tgtEl>
                                      </p:cBhvr>
                                    </p:animEffect>
                                  </p:childTnLst>
                                </p:cTn>
                              </p:par>
                              <p:par>
                                <p:cTn id="21" presetID="8" presetClass="entr" presetSubtype="16" fill="hold" grpId="0" nodeType="withEffect">
                                  <p:stCondLst>
                                    <p:cond delay="0"/>
                                  </p:stCondLst>
                                  <p:childTnLst>
                                    <p:set>
                                      <p:cBhvr>
                                        <p:cTn id="22" dur="1" fill="hold">
                                          <p:stCondLst>
                                            <p:cond delay="0"/>
                                          </p:stCondLst>
                                        </p:cTn>
                                        <p:tgtEl>
                                          <p:spTgt spid="48146"/>
                                        </p:tgtEl>
                                        <p:attrNameLst>
                                          <p:attrName>style.visibility</p:attrName>
                                        </p:attrNameLst>
                                      </p:cBhvr>
                                      <p:to>
                                        <p:strVal val="visible"/>
                                      </p:to>
                                    </p:set>
                                    <p:animEffect transition="in" filter="diamond(in)">
                                      <p:cBhvr>
                                        <p:cTn id="23" dur="2000"/>
                                        <p:tgtEl>
                                          <p:spTgt spid="48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2" grpId="0" animBg="1"/>
      <p:bldP spid="62474" grpId="0" animBg="1"/>
      <p:bldP spid="62473" grpId="0" animBg="1"/>
      <p:bldP spid="4814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人工神经元</a:t>
            </a:r>
          </a:p>
        </p:txBody>
      </p:sp>
      <p:sp>
        <p:nvSpPr>
          <p:cNvPr id="3" name="TextBox 2"/>
          <p:cNvSpPr txBox="1"/>
          <p:nvPr/>
        </p:nvSpPr>
        <p:spPr>
          <a:xfrm>
            <a:off x="626950" y="1028685"/>
            <a:ext cx="3063586" cy="461665"/>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en-US" altLang="zh-CN" sz="2400" b="1">
                <a:solidFill>
                  <a:schemeClr val="bg1"/>
                </a:solidFill>
                <a:effectLst>
                  <a:outerShdw blurRad="38100" dist="38100" dir="2700000" algn="tl">
                    <a:srgbClr val="C0C0C0"/>
                  </a:outerShdw>
                </a:effectLst>
                <a:latin typeface="黑体" pitchFamily="49" charset="-122"/>
                <a:ea typeface="黑体" pitchFamily="49" charset="-122"/>
              </a:rPr>
              <a:t>2</a:t>
            </a:r>
            <a:r>
              <a:rPr lang="zh-CN" altLang="en-US" sz="2400" b="1">
                <a:solidFill>
                  <a:schemeClr val="bg1"/>
                </a:solidFill>
                <a:effectLst>
                  <a:outerShdw blurRad="38100" dist="38100" dir="2700000" algn="tl">
                    <a:srgbClr val="C0C0C0"/>
                  </a:outerShdw>
                </a:effectLst>
                <a:latin typeface="黑体" pitchFamily="49" charset="-122"/>
                <a:ea typeface="黑体" pitchFamily="49" charset="-122"/>
              </a:rPr>
              <a:t>、人工神经元</a:t>
            </a:r>
          </a:p>
        </p:txBody>
      </p:sp>
      <p:sp>
        <p:nvSpPr>
          <p:cNvPr id="62473" name="Rectangle 9"/>
          <p:cNvSpPr>
            <a:spLocks noChangeArrowheads="1"/>
          </p:cNvSpPr>
          <p:nvPr/>
        </p:nvSpPr>
        <p:spPr bwMode="auto">
          <a:xfrm>
            <a:off x="569913" y="1728788"/>
            <a:ext cx="7889875" cy="822325"/>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buClr>
                <a:srgbClr val="0000CC"/>
              </a:buClr>
              <a:buFont typeface="Wingdings" pitchFamily="2" charset="2"/>
              <a:buChar char="u"/>
            </a:pPr>
            <a:r>
              <a:rPr lang="en-US" altLang="zh-CN" sz="2400" b="1" dirty="0">
                <a:effectLst>
                  <a:outerShdw blurRad="38100" dist="38100" dir="2700000" algn="tl">
                    <a:srgbClr val="FFFFFF"/>
                  </a:outerShdw>
                </a:effectLst>
                <a:latin typeface="Times New Roman" pitchFamily="18" charset="0"/>
                <a:ea typeface="黑体" pitchFamily="49" charset="-122"/>
              </a:rPr>
              <a:t>1943</a:t>
            </a:r>
            <a:r>
              <a:rPr lang="zh-CN" altLang="en-US" sz="2400" b="1" dirty="0">
                <a:effectLst>
                  <a:outerShdw blurRad="38100" dist="38100" dir="2700000" algn="tl">
                    <a:srgbClr val="FFFFFF"/>
                  </a:outerShdw>
                </a:effectLst>
                <a:latin typeface="Times New Roman" pitchFamily="18" charset="0"/>
                <a:ea typeface="黑体" pitchFamily="49" charset="-122"/>
              </a:rPr>
              <a:t>年，由美国心理学家</a:t>
            </a:r>
            <a:r>
              <a:rPr lang="en-US" altLang="zh-CN" sz="2400" b="1" dirty="0">
                <a:effectLst>
                  <a:outerShdw blurRad="38100" dist="38100" dir="2700000" algn="tl">
                    <a:srgbClr val="FFFFFF"/>
                  </a:outerShdw>
                </a:effectLst>
                <a:latin typeface="Times New Roman" pitchFamily="18" charset="0"/>
                <a:ea typeface="黑体" pitchFamily="49" charset="-122"/>
              </a:rPr>
              <a:t>McCulloch</a:t>
            </a:r>
            <a:r>
              <a:rPr lang="zh-CN" altLang="en-US" sz="2400" b="1" dirty="0">
                <a:effectLst>
                  <a:outerShdw blurRad="38100" dist="38100" dir="2700000" algn="tl">
                    <a:srgbClr val="FFFFFF"/>
                  </a:outerShdw>
                </a:effectLst>
                <a:latin typeface="Times New Roman" pitchFamily="18" charset="0"/>
                <a:ea typeface="黑体" pitchFamily="49" charset="-122"/>
              </a:rPr>
              <a:t>和数学家</a:t>
            </a:r>
            <a:r>
              <a:rPr lang="en-US" altLang="zh-CN" sz="2400" b="1" dirty="0">
                <a:effectLst>
                  <a:outerShdw blurRad="38100" dist="38100" dir="2700000" algn="tl">
                    <a:srgbClr val="FFFFFF"/>
                  </a:outerShdw>
                </a:effectLst>
                <a:latin typeface="Times New Roman" pitchFamily="18" charset="0"/>
                <a:ea typeface="黑体" pitchFamily="49" charset="-122"/>
              </a:rPr>
              <a:t>Pitts</a:t>
            </a:r>
            <a:r>
              <a:rPr lang="zh-CN" altLang="en-US" sz="2400" b="1" dirty="0">
                <a:effectLst>
                  <a:outerShdw blurRad="38100" dist="38100" dir="2700000" algn="tl">
                    <a:srgbClr val="FFFFFF"/>
                  </a:outerShdw>
                </a:effectLst>
                <a:latin typeface="Times New Roman" pitchFamily="18" charset="0"/>
                <a:ea typeface="黑体" pitchFamily="49" charset="-122"/>
              </a:rPr>
              <a:t>共同建立的</a:t>
            </a:r>
            <a:r>
              <a:rPr lang="en-US" altLang="zh-CN" sz="2400" b="1" dirty="0">
                <a:solidFill>
                  <a:srgbClr val="C50114"/>
                </a:solidFill>
                <a:effectLst>
                  <a:outerShdw blurRad="38100" dist="38100" dir="2700000" algn="tl">
                    <a:srgbClr val="000000"/>
                  </a:outerShdw>
                </a:effectLst>
                <a:latin typeface="Times New Roman" pitchFamily="18" charset="0"/>
                <a:ea typeface="黑体" pitchFamily="49" charset="-122"/>
              </a:rPr>
              <a:t>MP</a:t>
            </a:r>
            <a:r>
              <a:rPr lang="zh-CN" altLang="en-US" sz="2400" b="1" dirty="0">
                <a:solidFill>
                  <a:srgbClr val="C50114"/>
                </a:solidFill>
                <a:effectLst>
                  <a:outerShdw blurRad="38100" dist="38100" dir="2700000" algn="tl">
                    <a:srgbClr val="000000"/>
                  </a:outerShdw>
                </a:effectLst>
                <a:latin typeface="Times New Roman" pitchFamily="18" charset="0"/>
                <a:ea typeface="黑体" pitchFamily="49" charset="-122"/>
              </a:rPr>
              <a:t>人工神经元模型</a:t>
            </a:r>
            <a:r>
              <a:rPr lang="zh-CN" altLang="en-US" sz="2400" b="1" dirty="0">
                <a:effectLst>
                  <a:outerShdw blurRad="38100" dist="38100" dir="2700000" algn="tl">
                    <a:srgbClr val="FFFFFF"/>
                  </a:outerShdw>
                </a:effectLst>
                <a:latin typeface="Times New Roman" pitchFamily="18" charset="0"/>
                <a:ea typeface="黑体" pitchFamily="49" charset="-122"/>
              </a:rPr>
              <a:t>，是神经网络理论基础。</a:t>
            </a:r>
            <a:endParaRPr lang="en-US" altLang="zh-CN" sz="2400" b="1" dirty="0">
              <a:effectLst>
                <a:outerShdw blurRad="38100" dist="38100" dir="2700000" algn="tl">
                  <a:srgbClr val="FFFFFF"/>
                </a:outerShdw>
              </a:effectLst>
              <a:latin typeface="Times New Roman" pitchFamily="18" charset="0"/>
            </a:endParaRPr>
          </a:p>
        </p:txBody>
      </p:sp>
      <p:grpSp>
        <p:nvGrpSpPr>
          <p:cNvPr id="49195" name="Group 43"/>
          <p:cNvGrpSpPr>
            <a:grpSpLocks/>
          </p:cNvGrpSpPr>
          <p:nvPr/>
        </p:nvGrpSpPr>
        <p:grpSpPr bwMode="auto">
          <a:xfrm>
            <a:off x="5646738" y="2701925"/>
            <a:ext cx="2616200" cy="1979613"/>
            <a:chOff x="3969" y="1956"/>
            <a:chExt cx="1648" cy="1247"/>
          </a:xfrm>
        </p:grpSpPr>
        <p:sp>
          <p:nvSpPr>
            <p:cNvPr id="49173" name="Line 21"/>
            <p:cNvSpPr>
              <a:spLocks noChangeShapeType="1"/>
            </p:cNvSpPr>
            <p:nvPr/>
          </p:nvSpPr>
          <p:spPr bwMode="auto">
            <a:xfrm>
              <a:off x="3969" y="2659"/>
              <a:ext cx="140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74" name="Line 22"/>
            <p:cNvSpPr>
              <a:spLocks noChangeShapeType="1"/>
            </p:cNvSpPr>
            <p:nvPr/>
          </p:nvSpPr>
          <p:spPr bwMode="auto">
            <a:xfrm flipV="1">
              <a:off x="4650" y="2024"/>
              <a:ext cx="0" cy="117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75" name="Line 23"/>
            <p:cNvSpPr>
              <a:spLocks noChangeShapeType="1"/>
            </p:cNvSpPr>
            <p:nvPr/>
          </p:nvSpPr>
          <p:spPr bwMode="auto">
            <a:xfrm>
              <a:off x="4650" y="2296"/>
              <a:ext cx="544" cy="0"/>
            </a:xfrm>
            <a:prstGeom prst="line">
              <a:avLst/>
            </a:prstGeom>
            <a:noFill/>
            <a:ln w="254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9186" name="Object 34"/>
            <p:cNvGraphicFramePr>
              <a:graphicFrameLocks noChangeAspect="1"/>
            </p:cNvGraphicFramePr>
            <p:nvPr/>
          </p:nvGraphicFramePr>
          <p:xfrm>
            <a:off x="4649" y="1956"/>
            <a:ext cx="453" cy="268"/>
          </p:xfrm>
          <a:graphic>
            <a:graphicData uri="http://schemas.openxmlformats.org/presentationml/2006/ole">
              <mc:AlternateContent xmlns:mc="http://schemas.openxmlformats.org/markup-compatibility/2006">
                <mc:Choice xmlns:v="urn:schemas-microsoft-com:vml" Requires="v">
                  <p:oleObj spid="_x0000_s49351" name="公式" r:id="rId3" imgW="342720" imgH="203040" progId="Equation.3">
                    <p:embed/>
                  </p:oleObj>
                </mc:Choice>
                <mc:Fallback>
                  <p:oleObj name="公式" r:id="rId3" imgW="342720" imgH="203040" progId="Equation.3">
                    <p:embed/>
                    <p:pic>
                      <p:nvPicPr>
                        <p:cNvPr id="0"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9" y="1956"/>
                          <a:ext cx="453"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87" name="Object 35"/>
            <p:cNvGraphicFramePr>
              <a:graphicFrameLocks noChangeAspect="1"/>
            </p:cNvGraphicFramePr>
            <p:nvPr/>
          </p:nvGraphicFramePr>
          <p:xfrm>
            <a:off x="4513" y="2160"/>
            <a:ext cx="129" cy="240"/>
          </p:xfrm>
          <a:graphic>
            <a:graphicData uri="http://schemas.openxmlformats.org/presentationml/2006/ole">
              <mc:AlternateContent xmlns:mc="http://schemas.openxmlformats.org/markup-compatibility/2006">
                <mc:Choice xmlns:v="urn:schemas-microsoft-com:vml" Requires="v">
                  <p:oleObj spid="_x0000_s49352" name="公式" r:id="rId5" imgW="88560" imgH="164880" progId="Equation.3">
                    <p:embed/>
                  </p:oleObj>
                </mc:Choice>
                <mc:Fallback>
                  <p:oleObj name="公式" r:id="rId5" imgW="88560" imgH="164880" progId="Equation.3">
                    <p:embed/>
                    <p:pic>
                      <p:nvPicPr>
                        <p:cNvPr id="0" name="Object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3" y="2160"/>
                          <a:ext cx="129"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88" name="Object 36"/>
            <p:cNvGraphicFramePr>
              <a:graphicFrameLocks noChangeAspect="1"/>
            </p:cNvGraphicFramePr>
            <p:nvPr/>
          </p:nvGraphicFramePr>
          <p:xfrm>
            <a:off x="4467" y="2659"/>
            <a:ext cx="185" cy="258"/>
          </p:xfrm>
          <a:graphic>
            <a:graphicData uri="http://schemas.openxmlformats.org/presentationml/2006/ole">
              <mc:AlternateContent xmlns:mc="http://schemas.openxmlformats.org/markup-compatibility/2006">
                <mc:Choice xmlns:v="urn:schemas-microsoft-com:vml" Requires="v">
                  <p:oleObj spid="_x0000_s49353" name="公式" r:id="rId7" imgW="126720" imgH="177480" progId="Equation.3">
                    <p:embed/>
                  </p:oleObj>
                </mc:Choice>
                <mc:Fallback>
                  <p:oleObj name="公式" r:id="rId7" imgW="126720" imgH="177480" progId="Equation.3">
                    <p:embed/>
                    <p:pic>
                      <p:nvPicPr>
                        <p:cNvPr id="0" name="Object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7" y="2659"/>
                          <a:ext cx="185"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89" name="Object 37"/>
            <p:cNvGraphicFramePr>
              <a:graphicFrameLocks noChangeAspect="1"/>
            </p:cNvGraphicFramePr>
            <p:nvPr/>
          </p:nvGraphicFramePr>
          <p:xfrm>
            <a:off x="5329" y="2523"/>
            <a:ext cx="288" cy="317"/>
          </p:xfrm>
          <a:graphic>
            <a:graphicData uri="http://schemas.openxmlformats.org/presentationml/2006/ole">
              <mc:AlternateContent xmlns:mc="http://schemas.openxmlformats.org/markup-compatibility/2006">
                <mc:Choice xmlns:v="urn:schemas-microsoft-com:vml" Requires="v">
                  <p:oleObj spid="_x0000_s49354" name="公式" r:id="rId9" imgW="126720" imgH="139680" progId="Equation.3">
                    <p:embed/>
                  </p:oleObj>
                </mc:Choice>
                <mc:Fallback>
                  <p:oleObj name="公式" r:id="rId9" imgW="126720" imgH="139680" progId="Equation.3">
                    <p:embed/>
                    <p:pic>
                      <p:nvPicPr>
                        <p:cNvPr id="0" name="Object 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29" y="2523"/>
                          <a:ext cx="288"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9193" name="Object 41"/>
          <p:cNvGraphicFramePr>
            <a:graphicFrameLocks noChangeAspect="1"/>
          </p:cNvGraphicFramePr>
          <p:nvPr/>
        </p:nvGraphicFramePr>
        <p:xfrm>
          <a:off x="4162425" y="5332413"/>
          <a:ext cx="4356100" cy="1127125"/>
        </p:xfrm>
        <a:graphic>
          <a:graphicData uri="http://schemas.openxmlformats.org/presentationml/2006/ole">
            <mc:AlternateContent xmlns:mc="http://schemas.openxmlformats.org/markup-compatibility/2006">
              <mc:Choice xmlns:v="urn:schemas-microsoft-com:vml" Requires="v">
                <p:oleObj spid="_x0000_s49355" name="Equation" r:id="rId11" imgW="1765080" imgH="457200" progId="Equation.DSMT4">
                  <p:embed/>
                </p:oleObj>
              </mc:Choice>
              <mc:Fallback>
                <p:oleObj name="Equation" r:id="rId11" imgW="1765080" imgH="457200" progId="Equation.DSMT4">
                  <p:embed/>
                  <p:pic>
                    <p:nvPicPr>
                      <p:cNvPr id="0" name="Object 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62425" y="5332413"/>
                        <a:ext cx="4356100" cy="1127125"/>
                      </a:xfrm>
                      <a:prstGeom prst="rect">
                        <a:avLst/>
                      </a:prstGeom>
                      <a:noFill/>
                      <a:ln w="25400">
                        <a:solidFill>
                          <a:srgbClr val="FF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9198" name="Group 46"/>
          <p:cNvGrpSpPr>
            <a:grpSpLocks/>
          </p:cNvGrpSpPr>
          <p:nvPr/>
        </p:nvGrpSpPr>
        <p:grpSpPr bwMode="auto">
          <a:xfrm>
            <a:off x="885825" y="2670175"/>
            <a:ext cx="4386263" cy="2641600"/>
            <a:chOff x="558" y="1682"/>
            <a:chExt cx="2763" cy="1664"/>
          </a:xfrm>
        </p:grpSpPr>
        <p:grpSp>
          <p:nvGrpSpPr>
            <p:cNvPr id="49196" name="Group 44"/>
            <p:cNvGrpSpPr>
              <a:grpSpLocks/>
            </p:cNvGrpSpPr>
            <p:nvPr/>
          </p:nvGrpSpPr>
          <p:grpSpPr bwMode="auto">
            <a:xfrm>
              <a:off x="558" y="1682"/>
              <a:ext cx="2763" cy="1339"/>
              <a:chOff x="246" y="1799"/>
              <a:chExt cx="3567" cy="1586"/>
            </a:xfrm>
          </p:grpSpPr>
          <p:graphicFrame>
            <p:nvGraphicFramePr>
              <p:cNvPr id="49177" name="Object 25"/>
              <p:cNvGraphicFramePr>
                <a:graphicFrameLocks noChangeAspect="1"/>
              </p:cNvGraphicFramePr>
              <p:nvPr/>
            </p:nvGraphicFramePr>
            <p:xfrm>
              <a:off x="246" y="2857"/>
              <a:ext cx="411" cy="528"/>
            </p:xfrm>
            <a:graphic>
              <a:graphicData uri="http://schemas.openxmlformats.org/presentationml/2006/ole">
                <mc:AlternateContent xmlns:mc="http://schemas.openxmlformats.org/markup-compatibility/2006">
                  <mc:Choice xmlns:v="urn:schemas-microsoft-com:vml" Requires="v">
                    <p:oleObj spid="_x0000_s49356" name="公式" r:id="rId13" imgW="177480" imgH="228600" progId="Equation.3">
                      <p:embed/>
                    </p:oleObj>
                  </mc:Choice>
                  <mc:Fallback>
                    <p:oleObj name="公式" r:id="rId13" imgW="177480" imgH="228600" progId="Equation.3">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6" y="2857"/>
                            <a:ext cx="41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78" name="Object 26"/>
              <p:cNvGraphicFramePr>
                <a:graphicFrameLocks noChangeAspect="1"/>
              </p:cNvGraphicFramePr>
              <p:nvPr/>
            </p:nvGraphicFramePr>
            <p:xfrm>
              <a:off x="827" y="1799"/>
              <a:ext cx="413" cy="492"/>
            </p:xfrm>
            <a:graphic>
              <a:graphicData uri="http://schemas.openxmlformats.org/presentationml/2006/ole">
                <mc:AlternateContent xmlns:mc="http://schemas.openxmlformats.org/markup-compatibility/2006">
                  <mc:Choice xmlns:v="urn:schemas-microsoft-com:vml" Requires="v">
                    <p:oleObj spid="_x0000_s49357" name="公式" r:id="rId15" imgW="228600" imgH="241200" progId="Equation.3">
                      <p:embed/>
                    </p:oleObj>
                  </mc:Choice>
                  <mc:Fallback>
                    <p:oleObj name="公式" r:id="rId15" imgW="228600" imgH="241200" progId="Equation.3">
                      <p:embed/>
                      <p:pic>
                        <p:nvPicPr>
                          <p:cNvPr id="0" name="Object 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27" y="1799"/>
                            <a:ext cx="413" cy="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80" name="Object 28"/>
              <p:cNvGraphicFramePr>
                <a:graphicFrameLocks noChangeAspect="1"/>
              </p:cNvGraphicFramePr>
              <p:nvPr/>
            </p:nvGraphicFramePr>
            <p:xfrm>
              <a:off x="748" y="2931"/>
              <a:ext cx="454" cy="454"/>
            </p:xfrm>
            <a:graphic>
              <a:graphicData uri="http://schemas.openxmlformats.org/presentationml/2006/ole">
                <mc:AlternateContent xmlns:mc="http://schemas.openxmlformats.org/markup-compatibility/2006">
                  <mc:Choice xmlns:v="urn:schemas-microsoft-com:vml" Requires="v">
                    <p:oleObj spid="_x0000_s49358" name="公式" r:id="rId17" imgW="241200" imgH="241200" progId="Equation.3">
                      <p:embed/>
                    </p:oleObj>
                  </mc:Choice>
                  <mc:Fallback>
                    <p:oleObj name="公式" r:id="rId17" imgW="241200" imgH="241200" progId="Equation.3">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8" y="2931"/>
                            <a:ext cx="454"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9194" name="Group 42"/>
              <p:cNvGrpSpPr>
                <a:grpSpLocks/>
              </p:cNvGrpSpPr>
              <p:nvPr/>
            </p:nvGrpSpPr>
            <p:grpSpPr bwMode="auto">
              <a:xfrm>
                <a:off x="249" y="1888"/>
                <a:ext cx="3564" cy="1279"/>
                <a:chOff x="249" y="1888"/>
                <a:chExt cx="3564" cy="1279"/>
              </a:xfrm>
            </p:grpSpPr>
            <p:graphicFrame>
              <p:nvGraphicFramePr>
                <p:cNvPr id="49164" name="Object 12"/>
                <p:cNvGraphicFramePr>
                  <a:graphicFrameLocks noChangeAspect="1"/>
                </p:cNvGraphicFramePr>
                <p:nvPr/>
              </p:nvGraphicFramePr>
              <p:xfrm>
                <a:off x="2006" y="2183"/>
                <a:ext cx="322" cy="403"/>
              </p:xfrm>
              <a:graphic>
                <a:graphicData uri="http://schemas.openxmlformats.org/presentationml/2006/ole">
                  <mc:AlternateContent xmlns:mc="http://schemas.openxmlformats.org/markup-compatibility/2006">
                    <mc:Choice xmlns:v="urn:schemas-microsoft-com:vml" Requires="v">
                      <p:oleObj spid="_x0000_s49359" name="Equation" r:id="rId19" imgW="152280" imgH="190440" progId="Equation.DSMT4">
                        <p:embed/>
                      </p:oleObj>
                    </mc:Choice>
                    <mc:Fallback>
                      <p:oleObj name="Equation" r:id="rId19" imgW="152280" imgH="190440" progId="Equation.DSMT4">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06" y="2183"/>
                              <a:ext cx="322"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5" name="Object 13"/>
                <p:cNvGraphicFramePr>
                  <a:graphicFrameLocks noChangeAspect="1"/>
                </p:cNvGraphicFramePr>
                <p:nvPr/>
              </p:nvGraphicFramePr>
              <p:xfrm>
                <a:off x="249" y="2296"/>
                <a:ext cx="321" cy="537"/>
              </p:xfrm>
              <a:graphic>
                <a:graphicData uri="http://schemas.openxmlformats.org/presentationml/2006/ole">
                  <mc:AlternateContent xmlns:mc="http://schemas.openxmlformats.org/markup-compatibility/2006">
                    <mc:Choice xmlns:v="urn:schemas-microsoft-com:vml" Requires="v">
                      <p:oleObj spid="_x0000_s49360" name="公式" r:id="rId21" imgW="152280" imgH="228600" progId="Equation.3">
                        <p:embed/>
                      </p:oleObj>
                    </mc:Choice>
                    <mc:Fallback>
                      <p:oleObj name="公式" r:id="rId21" imgW="152280" imgH="228600" progId="Equation.3">
                        <p:embed/>
                        <p:pic>
                          <p:nvPicPr>
                            <p:cNvPr id="0" name="Object 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9" y="2296"/>
                              <a:ext cx="321" cy="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66" name="Oval 14"/>
                <p:cNvSpPr>
                  <a:spLocks noChangeArrowheads="1"/>
                </p:cNvSpPr>
                <p:nvPr/>
              </p:nvSpPr>
              <p:spPr bwMode="auto">
                <a:xfrm>
                  <a:off x="1292" y="2387"/>
                  <a:ext cx="576" cy="576"/>
                </a:xfrm>
                <a:prstGeom prst="ellipse">
                  <a:avLst/>
                </a:prstGeom>
                <a:solidFill>
                  <a:srgbClr val="0D0D0D"/>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7" name="AutoShape 15"/>
                <p:cNvSpPr>
                  <a:spLocks noChangeArrowheads="1"/>
                </p:cNvSpPr>
                <p:nvPr/>
              </p:nvSpPr>
              <p:spPr bwMode="auto">
                <a:xfrm>
                  <a:off x="2427" y="2478"/>
                  <a:ext cx="576" cy="384"/>
                </a:xfrm>
                <a:prstGeom prst="flowChartProcess">
                  <a:avLst/>
                </a:prstGeom>
                <a:solidFill>
                  <a:srgbClr val="00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9168" name="AutoShape 16"/>
                <p:cNvCxnSpPr>
                  <a:cxnSpLocks noChangeShapeType="1"/>
                  <a:stCxn id="49166" idx="6"/>
                  <a:endCxn id="49167" idx="1"/>
                </p:cNvCxnSpPr>
                <p:nvPr/>
              </p:nvCxnSpPr>
              <p:spPr bwMode="auto">
                <a:xfrm flipV="1">
                  <a:off x="1876" y="2670"/>
                  <a:ext cx="543" cy="5"/>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169" name="Line 17"/>
                <p:cNvSpPr>
                  <a:spLocks noChangeShapeType="1"/>
                </p:cNvSpPr>
                <p:nvPr/>
              </p:nvSpPr>
              <p:spPr bwMode="auto">
                <a:xfrm>
                  <a:off x="3016" y="2659"/>
                  <a:ext cx="5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70" name="Line 18"/>
                <p:cNvSpPr>
                  <a:spLocks noChangeShapeType="1"/>
                </p:cNvSpPr>
                <p:nvPr/>
              </p:nvSpPr>
              <p:spPr bwMode="auto">
                <a:xfrm>
                  <a:off x="613" y="2659"/>
                  <a:ext cx="68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71" name="Line 19"/>
                <p:cNvSpPr>
                  <a:spLocks noChangeShapeType="1"/>
                </p:cNvSpPr>
                <p:nvPr/>
              </p:nvSpPr>
              <p:spPr bwMode="auto">
                <a:xfrm>
                  <a:off x="613" y="2160"/>
                  <a:ext cx="726" cy="408"/>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72" name="Line 20"/>
                <p:cNvSpPr>
                  <a:spLocks noChangeShapeType="1"/>
                </p:cNvSpPr>
                <p:nvPr/>
              </p:nvSpPr>
              <p:spPr bwMode="auto">
                <a:xfrm flipV="1">
                  <a:off x="604" y="2759"/>
                  <a:ext cx="726" cy="408"/>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9176" name="Object 24"/>
                <p:cNvGraphicFramePr>
                  <a:graphicFrameLocks noChangeAspect="1"/>
                </p:cNvGraphicFramePr>
                <p:nvPr/>
              </p:nvGraphicFramePr>
              <p:xfrm>
                <a:off x="249" y="1888"/>
                <a:ext cx="352" cy="499"/>
              </p:xfrm>
              <a:graphic>
                <a:graphicData uri="http://schemas.openxmlformats.org/presentationml/2006/ole">
                  <mc:AlternateContent xmlns:mc="http://schemas.openxmlformats.org/markup-compatibility/2006">
                    <mc:Choice xmlns:v="urn:schemas-microsoft-com:vml" Requires="v">
                      <p:oleObj spid="_x0000_s49361" name="公式" r:id="rId23" imgW="152280" imgH="215640" progId="Equation.3">
                        <p:embed/>
                      </p:oleObj>
                    </mc:Choice>
                    <mc:Fallback>
                      <p:oleObj name="公式" r:id="rId23" imgW="152280" imgH="215640" progId="Equation.3">
                        <p:embed/>
                        <p:pic>
                          <p:nvPicPr>
                            <p:cNvPr id="0" name="Object 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49" y="1888"/>
                              <a:ext cx="352" cy="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79" name="Object 27"/>
                <p:cNvGraphicFramePr>
                  <a:graphicFrameLocks noChangeAspect="1"/>
                </p:cNvGraphicFramePr>
                <p:nvPr/>
              </p:nvGraphicFramePr>
              <p:xfrm>
                <a:off x="748" y="2251"/>
                <a:ext cx="406" cy="454"/>
              </p:xfrm>
              <a:graphic>
                <a:graphicData uri="http://schemas.openxmlformats.org/presentationml/2006/ole">
                  <mc:AlternateContent xmlns:mc="http://schemas.openxmlformats.org/markup-compatibility/2006">
                    <mc:Choice xmlns:v="urn:schemas-microsoft-com:vml" Requires="v">
                      <p:oleObj spid="_x0000_s49362" name="公式" r:id="rId25" imgW="215640" imgH="241200" progId="Equation.3">
                        <p:embed/>
                      </p:oleObj>
                    </mc:Choice>
                    <mc:Fallback>
                      <p:oleObj name="公式" r:id="rId25" imgW="215640" imgH="241200" progId="Equation.3">
                        <p:embed/>
                        <p:pic>
                          <p:nvPicPr>
                            <p:cNvPr id="0" name="Object 2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48" y="2251"/>
                              <a:ext cx="406"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81" name="Object 29"/>
                <p:cNvGraphicFramePr>
                  <a:graphicFrameLocks noChangeAspect="1"/>
                </p:cNvGraphicFramePr>
                <p:nvPr/>
              </p:nvGraphicFramePr>
              <p:xfrm>
                <a:off x="1356" y="2541"/>
                <a:ext cx="272" cy="237"/>
              </p:xfrm>
              <a:graphic>
                <a:graphicData uri="http://schemas.openxmlformats.org/presentationml/2006/ole">
                  <mc:AlternateContent xmlns:mc="http://schemas.openxmlformats.org/markup-compatibility/2006">
                    <mc:Choice xmlns:v="urn:schemas-microsoft-com:vml" Requires="v">
                      <p:oleObj spid="_x0000_s49363" name="Equation" r:id="rId27" imgW="291960" imgH="253800" progId="Equation.DSMT4">
                        <p:embed/>
                      </p:oleObj>
                    </mc:Choice>
                    <mc:Fallback>
                      <p:oleObj name="Equation" r:id="rId27" imgW="291960" imgH="253800" progId="Equation.DSMT4">
                        <p:embed/>
                        <p:pic>
                          <p:nvPicPr>
                            <p:cNvPr id="0" name="Object 2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356" y="2541"/>
                              <a:ext cx="272"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82" name="Object 30"/>
                <p:cNvGraphicFramePr>
                  <a:graphicFrameLocks noChangeAspect="1"/>
                </p:cNvGraphicFramePr>
                <p:nvPr/>
              </p:nvGraphicFramePr>
              <p:xfrm>
                <a:off x="1519" y="2478"/>
                <a:ext cx="300" cy="439"/>
              </p:xfrm>
              <a:graphic>
                <a:graphicData uri="http://schemas.openxmlformats.org/presentationml/2006/ole">
                  <mc:AlternateContent xmlns:mc="http://schemas.openxmlformats.org/markup-compatibility/2006">
                    <mc:Choice xmlns:v="urn:schemas-microsoft-com:vml" Requires="v">
                      <p:oleObj spid="_x0000_s49364" name="Equation" r:id="rId29" imgW="164880" imgH="241200" progId="Equation.DSMT4">
                        <p:embed/>
                      </p:oleObj>
                    </mc:Choice>
                    <mc:Fallback>
                      <p:oleObj name="Equation" r:id="rId29" imgW="164880" imgH="241200" progId="Equation.DSMT4">
                        <p:embed/>
                        <p:pic>
                          <p:nvPicPr>
                            <p:cNvPr id="0" name="Object 3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519" y="2478"/>
                              <a:ext cx="300" cy="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83" name="Object 31"/>
                <p:cNvGraphicFramePr>
                  <a:graphicFrameLocks noChangeAspect="1"/>
                </p:cNvGraphicFramePr>
                <p:nvPr/>
              </p:nvGraphicFramePr>
              <p:xfrm>
                <a:off x="2426" y="2468"/>
                <a:ext cx="546" cy="380"/>
              </p:xfrm>
              <a:graphic>
                <a:graphicData uri="http://schemas.openxmlformats.org/presentationml/2006/ole">
                  <mc:AlternateContent xmlns:mc="http://schemas.openxmlformats.org/markup-compatibility/2006">
                    <mc:Choice xmlns:v="urn:schemas-microsoft-com:vml" Requires="v">
                      <p:oleObj spid="_x0000_s49365" name="Equation" r:id="rId31" imgW="291960" imgH="203040" progId="Equation.DSMT4">
                        <p:embed/>
                      </p:oleObj>
                    </mc:Choice>
                    <mc:Fallback>
                      <p:oleObj name="Equation" r:id="rId31" imgW="291960" imgH="203040" progId="Equation.DSMT4">
                        <p:embed/>
                        <p:pic>
                          <p:nvPicPr>
                            <p:cNvPr id="0" name="Object 3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426" y="2468"/>
                              <a:ext cx="546"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84" name="Object 32"/>
                <p:cNvGraphicFramePr>
                  <a:graphicFrameLocks noChangeAspect="1"/>
                </p:cNvGraphicFramePr>
                <p:nvPr/>
              </p:nvGraphicFramePr>
              <p:xfrm>
                <a:off x="621" y="2251"/>
                <a:ext cx="127" cy="317"/>
              </p:xfrm>
              <a:graphic>
                <a:graphicData uri="http://schemas.openxmlformats.org/presentationml/2006/ole">
                  <mc:AlternateContent xmlns:mc="http://schemas.openxmlformats.org/markup-compatibility/2006">
                    <mc:Choice xmlns:v="urn:schemas-microsoft-com:vml" Requires="v">
                      <p:oleObj spid="_x0000_s49366" name="公式" r:id="rId33" imgW="75960" imgH="190440" progId="Equation.3">
                        <p:embed/>
                      </p:oleObj>
                    </mc:Choice>
                    <mc:Fallback>
                      <p:oleObj name="公式" r:id="rId33" imgW="75960" imgH="190440" progId="Equation.3">
                        <p:embed/>
                        <p:pic>
                          <p:nvPicPr>
                            <p:cNvPr id="0" name="Object 32"/>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21" y="2251"/>
                              <a:ext cx="127"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85" name="Object 33"/>
                <p:cNvGraphicFramePr>
                  <a:graphicFrameLocks noChangeAspect="1"/>
                </p:cNvGraphicFramePr>
                <p:nvPr/>
              </p:nvGraphicFramePr>
              <p:xfrm>
                <a:off x="3479" y="2432"/>
                <a:ext cx="334" cy="453"/>
              </p:xfrm>
              <a:graphic>
                <a:graphicData uri="http://schemas.openxmlformats.org/presentationml/2006/ole">
                  <mc:AlternateContent xmlns:mc="http://schemas.openxmlformats.org/markup-compatibility/2006">
                    <mc:Choice xmlns:v="urn:schemas-microsoft-com:vml" Requires="v">
                      <p:oleObj spid="_x0000_s49367" name="公式" r:id="rId35" imgW="177480" imgH="241200" progId="Equation.3">
                        <p:embed/>
                      </p:oleObj>
                    </mc:Choice>
                    <mc:Fallback>
                      <p:oleObj name="公式" r:id="rId35" imgW="177480" imgH="241200" progId="Equation.3">
                        <p:embed/>
                        <p:pic>
                          <p:nvPicPr>
                            <p:cNvPr id="0" name="Object 33"/>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479" y="2432"/>
                              <a:ext cx="334" cy="4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90" name="Object 38"/>
                <p:cNvGraphicFramePr>
                  <a:graphicFrameLocks noChangeAspect="1"/>
                </p:cNvGraphicFramePr>
                <p:nvPr/>
              </p:nvGraphicFramePr>
              <p:xfrm>
                <a:off x="615" y="2680"/>
                <a:ext cx="122" cy="343"/>
              </p:xfrm>
              <a:graphic>
                <a:graphicData uri="http://schemas.openxmlformats.org/presentationml/2006/ole">
                  <mc:AlternateContent xmlns:mc="http://schemas.openxmlformats.org/markup-compatibility/2006">
                    <mc:Choice xmlns:v="urn:schemas-microsoft-com:vml" Requires="v">
                      <p:oleObj spid="_x0000_s49368" name="公式" r:id="rId37" imgW="75960" imgH="190440" progId="Equation.3">
                        <p:embed/>
                      </p:oleObj>
                    </mc:Choice>
                    <mc:Fallback>
                      <p:oleObj name="公式" r:id="rId37" imgW="75960" imgH="190440" progId="Equation.3">
                        <p:embed/>
                        <p:pic>
                          <p:nvPicPr>
                            <p:cNvPr id="0" name="Object 38"/>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615" y="2680"/>
                              <a:ext cx="122"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91" name="Object 39"/>
                <p:cNvGraphicFramePr>
                  <a:graphicFrameLocks noChangeAspect="1"/>
                </p:cNvGraphicFramePr>
                <p:nvPr/>
              </p:nvGraphicFramePr>
              <p:xfrm>
                <a:off x="1918" y="2651"/>
                <a:ext cx="483" cy="325"/>
              </p:xfrm>
              <a:graphic>
                <a:graphicData uri="http://schemas.openxmlformats.org/presentationml/2006/ole">
                  <mc:AlternateContent xmlns:mc="http://schemas.openxmlformats.org/markup-compatibility/2006">
                    <mc:Choice xmlns:v="urn:schemas-microsoft-com:vml" Requires="v">
                      <p:oleObj spid="_x0000_s49369" name="公式" r:id="rId39" imgW="317160" imgH="190440" progId="Equation.3">
                        <p:embed/>
                      </p:oleObj>
                    </mc:Choice>
                    <mc:Fallback>
                      <p:oleObj name="公式" r:id="rId39" imgW="317160" imgH="190440" progId="Equation.3">
                        <p:embed/>
                        <p:pic>
                          <p:nvPicPr>
                            <p:cNvPr id="0" name="Object 39"/>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18" y="2651"/>
                              <a:ext cx="483"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149" name="AutoShape 3"/>
            <p:cNvSpPr>
              <a:spLocks noChangeArrowheads="1"/>
            </p:cNvSpPr>
            <p:nvPr/>
          </p:nvSpPr>
          <p:spPr bwMode="gray">
            <a:xfrm>
              <a:off x="1071" y="3031"/>
              <a:ext cx="1571" cy="315"/>
            </a:xfrm>
            <a:prstGeom prst="roundRect">
              <a:avLst>
                <a:gd name="adj" fmla="val 50000"/>
              </a:avLst>
            </a:prstGeom>
            <a:solidFill>
              <a:srgbClr val="800080"/>
            </a:solidFill>
            <a:ln w="38100">
              <a:solidFill>
                <a:srgbClr val="FFFFFF"/>
              </a:solidFill>
              <a:round/>
              <a:headEnd/>
              <a:tailEnd/>
            </a:ln>
            <a:effectLst>
              <a:outerShdw dist="63500" dir="3187806" algn="ctr" rotWithShape="0">
                <a:schemeClr val="bg2"/>
              </a:outerShdw>
            </a:effec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en-US" altLang="zh-CN" sz="2400" b="1">
                  <a:solidFill>
                    <a:schemeClr val="bg1"/>
                  </a:solidFill>
                  <a:effectLst>
                    <a:outerShdw blurRad="38100" dist="38100" dir="2700000" algn="tl">
                      <a:srgbClr val="000000"/>
                    </a:outerShdw>
                  </a:effectLst>
                  <a:ea typeface="黑体" pitchFamily="49" charset="-122"/>
                </a:rPr>
                <a:t>MP</a:t>
              </a:r>
              <a:r>
                <a:rPr lang="zh-CN" altLang="en-US" sz="2400" b="1">
                  <a:solidFill>
                    <a:schemeClr val="bg1"/>
                  </a:solidFill>
                  <a:effectLst>
                    <a:outerShdw blurRad="38100" dist="38100" dir="2700000" algn="tl">
                      <a:srgbClr val="000000"/>
                    </a:outerShdw>
                  </a:effectLst>
                  <a:ea typeface="黑体" pitchFamily="49" charset="-122"/>
                </a:rPr>
                <a:t>神经模型结构</a:t>
              </a:r>
            </a:p>
          </p:txBody>
        </p:sp>
      </p:grpSp>
      <p:cxnSp>
        <p:nvCxnSpPr>
          <p:cNvPr id="4" name="直接连接符 3"/>
          <p:cNvCxnSpPr>
            <a:stCxn id="49166" idx="0"/>
            <a:endCxn id="49182" idx="1"/>
          </p:cNvCxnSpPr>
          <p:nvPr/>
        </p:nvCxnSpPr>
        <p:spPr bwMode="auto">
          <a:xfrm flipH="1">
            <a:off x="2451206" y="3458252"/>
            <a:ext cx="75011" cy="41615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 name="直接连接符 5"/>
          <p:cNvCxnSpPr>
            <a:endCxn id="49166" idx="4"/>
          </p:cNvCxnSpPr>
          <p:nvPr/>
        </p:nvCxnSpPr>
        <p:spPr bwMode="auto">
          <a:xfrm>
            <a:off x="2526216" y="3427426"/>
            <a:ext cx="1" cy="80282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2473"/>
                                        </p:tgtEl>
                                        <p:attrNameLst>
                                          <p:attrName>style.visibility</p:attrName>
                                        </p:attrNameLst>
                                      </p:cBhvr>
                                      <p:to>
                                        <p:strVal val="visible"/>
                                      </p:to>
                                    </p:set>
                                    <p:animEffect transition="in" filter="box(in)">
                                      <p:cBhvr>
                                        <p:cTn id="10" dur="500"/>
                                        <p:tgtEl>
                                          <p:spTgt spid="6247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49195"/>
                                        </p:tgtEl>
                                        <p:attrNameLst>
                                          <p:attrName>style.visibility</p:attrName>
                                        </p:attrNameLst>
                                      </p:cBhvr>
                                      <p:to>
                                        <p:strVal val="visible"/>
                                      </p:to>
                                    </p:set>
                                    <p:animEffect transition="in" filter="box(in)">
                                      <p:cBhvr>
                                        <p:cTn id="15" dur="500"/>
                                        <p:tgtEl>
                                          <p:spTgt spid="49195"/>
                                        </p:tgtEl>
                                      </p:cBhvr>
                                    </p:animEffect>
                                  </p:childTnLst>
                                </p:cTn>
                              </p:par>
                              <p:par>
                                <p:cTn id="16" presetID="4" presetClass="entr" presetSubtype="16" fill="hold" nodeType="withEffect">
                                  <p:stCondLst>
                                    <p:cond delay="0"/>
                                  </p:stCondLst>
                                  <p:childTnLst>
                                    <p:set>
                                      <p:cBhvr>
                                        <p:cTn id="17" dur="1" fill="hold">
                                          <p:stCondLst>
                                            <p:cond delay="0"/>
                                          </p:stCondLst>
                                        </p:cTn>
                                        <p:tgtEl>
                                          <p:spTgt spid="49198"/>
                                        </p:tgtEl>
                                        <p:attrNameLst>
                                          <p:attrName>style.visibility</p:attrName>
                                        </p:attrNameLst>
                                      </p:cBhvr>
                                      <p:to>
                                        <p:strVal val="visible"/>
                                      </p:to>
                                    </p:set>
                                    <p:animEffect transition="in" filter="box(in)">
                                      <p:cBhvr>
                                        <p:cTn id="18" dur="500"/>
                                        <p:tgtEl>
                                          <p:spTgt spid="49198"/>
                                        </p:tgtEl>
                                      </p:cBhvr>
                                    </p:animEffect>
                                  </p:childTnLst>
                                </p:cTn>
                              </p:par>
                              <p:par>
                                <p:cTn id="19" presetID="4" presetClass="entr" presetSubtype="16" fill="hold" nodeType="withEffect">
                                  <p:stCondLst>
                                    <p:cond delay="0"/>
                                  </p:stCondLst>
                                  <p:childTnLst>
                                    <p:set>
                                      <p:cBhvr>
                                        <p:cTn id="20" dur="1" fill="hold">
                                          <p:stCondLst>
                                            <p:cond delay="0"/>
                                          </p:stCondLst>
                                        </p:cTn>
                                        <p:tgtEl>
                                          <p:spTgt spid="49193"/>
                                        </p:tgtEl>
                                        <p:attrNameLst>
                                          <p:attrName>style.visibility</p:attrName>
                                        </p:attrNameLst>
                                      </p:cBhvr>
                                      <p:to>
                                        <p:strVal val="visible"/>
                                      </p:to>
                                    </p:set>
                                    <p:animEffect transition="in" filter="box(in)">
                                      <p:cBhvr>
                                        <p:cTn id="21" dur="500"/>
                                        <p:tgtEl>
                                          <p:spTgt spid="49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人工神经元</a:t>
            </a:r>
          </a:p>
        </p:txBody>
      </p:sp>
      <p:grpSp>
        <p:nvGrpSpPr>
          <p:cNvPr id="53252" name="Group 4"/>
          <p:cNvGrpSpPr>
            <a:grpSpLocks/>
          </p:cNvGrpSpPr>
          <p:nvPr/>
        </p:nvGrpSpPr>
        <p:grpSpPr bwMode="auto">
          <a:xfrm>
            <a:off x="100013" y="1090613"/>
            <a:ext cx="4227512" cy="2554287"/>
            <a:chOff x="558" y="1682"/>
            <a:chExt cx="2763" cy="1664"/>
          </a:xfrm>
        </p:grpSpPr>
        <p:grpSp>
          <p:nvGrpSpPr>
            <p:cNvPr id="53253" name="Group 5"/>
            <p:cNvGrpSpPr>
              <a:grpSpLocks/>
            </p:cNvGrpSpPr>
            <p:nvPr/>
          </p:nvGrpSpPr>
          <p:grpSpPr bwMode="auto">
            <a:xfrm>
              <a:off x="558" y="1682"/>
              <a:ext cx="2763" cy="1339"/>
              <a:chOff x="246" y="1799"/>
              <a:chExt cx="3567" cy="1586"/>
            </a:xfrm>
          </p:grpSpPr>
          <p:graphicFrame>
            <p:nvGraphicFramePr>
              <p:cNvPr id="53254" name="Object 6"/>
              <p:cNvGraphicFramePr>
                <a:graphicFrameLocks noChangeAspect="1"/>
              </p:cNvGraphicFramePr>
              <p:nvPr/>
            </p:nvGraphicFramePr>
            <p:xfrm>
              <a:off x="246" y="2857"/>
              <a:ext cx="411" cy="528"/>
            </p:xfrm>
            <a:graphic>
              <a:graphicData uri="http://schemas.openxmlformats.org/presentationml/2006/ole">
                <mc:AlternateContent xmlns:mc="http://schemas.openxmlformats.org/markup-compatibility/2006">
                  <mc:Choice xmlns:v="urn:schemas-microsoft-com:vml" Requires="v">
                    <p:oleObj spid="_x0000_s53475" name="公式" r:id="rId3" imgW="177480" imgH="228600" progId="Equation.3">
                      <p:embed/>
                    </p:oleObj>
                  </mc:Choice>
                  <mc:Fallback>
                    <p:oleObj name="公式" r:id="rId3" imgW="17748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 y="2857"/>
                            <a:ext cx="41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5" name="Object 7"/>
              <p:cNvGraphicFramePr>
                <a:graphicFrameLocks noChangeAspect="1"/>
              </p:cNvGraphicFramePr>
              <p:nvPr/>
            </p:nvGraphicFramePr>
            <p:xfrm>
              <a:off x="827" y="1799"/>
              <a:ext cx="413" cy="492"/>
            </p:xfrm>
            <a:graphic>
              <a:graphicData uri="http://schemas.openxmlformats.org/presentationml/2006/ole">
                <mc:AlternateContent xmlns:mc="http://schemas.openxmlformats.org/markup-compatibility/2006">
                  <mc:Choice xmlns:v="urn:schemas-microsoft-com:vml" Requires="v">
                    <p:oleObj spid="_x0000_s53476" name="公式" r:id="rId5" imgW="228600" imgH="241200" progId="Equation.3">
                      <p:embed/>
                    </p:oleObj>
                  </mc:Choice>
                  <mc:Fallback>
                    <p:oleObj name="公式" r:id="rId5" imgW="228600" imgH="241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 y="1799"/>
                            <a:ext cx="413" cy="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6" name="Object 8"/>
              <p:cNvGraphicFramePr>
                <a:graphicFrameLocks noChangeAspect="1"/>
              </p:cNvGraphicFramePr>
              <p:nvPr/>
            </p:nvGraphicFramePr>
            <p:xfrm>
              <a:off x="748" y="2931"/>
              <a:ext cx="454" cy="454"/>
            </p:xfrm>
            <a:graphic>
              <a:graphicData uri="http://schemas.openxmlformats.org/presentationml/2006/ole">
                <mc:AlternateContent xmlns:mc="http://schemas.openxmlformats.org/markup-compatibility/2006">
                  <mc:Choice xmlns:v="urn:schemas-microsoft-com:vml" Requires="v">
                    <p:oleObj spid="_x0000_s53477" name="公式" r:id="rId7" imgW="241200" imgH="241200" progId="Equation.3">
                      <p:embed/>
                    </p:oleObj>
                  </mc:Choice>
                  <mc:Fallback>
                    <p:oleObj name="公式" r:id="rId7" imgW="241200" imgH="2412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8" y="2931"/>
                            <a:ext cx="454"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3257" name="Group 9"/>
              <p:cNvGrpSpPr>
                <a:grpSpLocks/>
              </p:cNvGrpSpPr>
              <p:nvPr/>
            </p:nvGrpSpPr>
            <p:grpSpPr bwMode="auto">
              <a:xfrm>
                <a:off x="249" y="1888"/>
                <a:ext cx="3564" cy="1279"/>
                <a:chOff x="249" y="1888"/>
                <a:chExt cx="3564" cy="1279"/>
              </a:xfrm>
            </p:grpSpPr>
            <p:graphicFrame>
              <p:nvGraphicFramePr>
                <p:cNvPr id="53258" name="Object 10"/>
                <p:cNvGraphicFramePr>
                  <a:graphicFrameLocks noChangeAspect="1"/>
                </p:cNvGraphicFramePr>
                <p:nvPr/>
              </p:nvGraphicFramePr>
              <p:xfrm>
                <a:off x="2006" y="2183"/>
                <a:ext cx="322" cy="403"/>
              </p:xfrm>
              <a:graphic>
                <a:graphicData uri="http://schemas.openxmlformats.org/presentationml/2006/ole">
                  <mc:AlternateContent xmlns:mc="http://schemas.openxmlformats.org/markup-compatibility/2006">
                    <mc:Choice xmlns:v="urn:schemas-microsoft-com:vml" Requires="v">
                      <p:oleObj spid="_x0000_s53478" name="Equation" r:id="rId9" imgW="152280" imgH="190440" progId="Equation.DSMT4">
                        <p:embed/>
                      </p:oleObj>
                    </mc:Choice>
                    <mc:Fallback>
                      <p:oleObj name="Equation" r:id="rId9" imgW="152280" imgH="19044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06" y="2183"/>
                              <a:ext cx="322"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9" name="Object 11"/>
                <p:cNvGraphicFramePr>
                  <a:graphicFrameLocks noChangeAspect="1"/>
                </p:cNvGraphicFramePr>
                <p:nvPr/>
              </p:nvGraphicFramePr>
              <p:xfrm>
                <a:off x="249" y="2296"/>
                <a:ext cx="321" cy="537"/>
              </p:xfrm>
              <a:graphic>
                <a:graphicData uri="http://schemas.openxmlformats.org/presentationml/2006/ole">
                  <mc:AlternateContent xmlns:mc="http://schemas.openxmlformats.org/markup-compatibility/2006">
                    <mc:Choice xmlns:v="urn:schemas-microsoft-com:vml" Requires="v">
                      <p:oleObj spid="_x0000_s53479" name="公式" r:id="rId11" imgW="152280" imgH="228600" progId="Equation.3">
                        <p:embed/>
                      </p:oleObj>
                    </mc:Choice>
                    <mc:Fallback>
                      <p:oleObj name="公式" r:id="rId11" imgW="152280" imgH="2286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9" y="2296"/>
                              <a:ext cx="321" cy="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60" name="Oval 12"/>
                <p:cNvSpPr>
                  <a:spLocks noChangeArrowheads="1"/>
                </p:cNvSpPr>
                <p:nvPr/>
              </p:nvSpPr>
              <p:spPr bwMode="auto">
                <a:xfrm>
                  <a:off x="1292" y="2387"/>
                  <a:ext cx="576" cy="576"/>
                </a:xfrm>
                <a:prstGeom prst="ellipse">
                  <a:avLst/>
                </a:prstGeom>
                <a:solidFill>
                  <a:srgbClr val="000000"/>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1" name="AutoShape 13"/>
                <p:cNvSpPr>
                  <a:spLocks noChangeArrowheads="1"/>
                </p:cNvSpPr>
                <p:nvPr/>
              </p:nvSpPr>
              <p:spPr bwMode="auto">
                <a:xfrm>
                  <a:off x="2427" y="2478"/>
                  <a:ext cx="576" cy="384"/>
                </a:xfrm>
                <a:prstGeom prst="flowChartProcess">
                  <a:avLst/>
                </a:prstGeom>
                <a:solidFill>
                  <a:srgbClr val="00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3262" name="AutoShape 14"/>
                <p:cNvCxnSpPr>
                  <a:cxnSpLocks noChangeShapeType="1"/>
                  <a:stCxn id="53260" idx="6"/>
                  <a:endCxn id="53261" idx="1"/>
                </p:cNvCxnSpPr>
                <p:nvPr/>
              </p:nvCxnSpPr>
              <p:spPr bwMode="auto">
                <a:xfrm flipV="1">
                  <a:off x="1876" y="2670"/>
                  <a:ext cx="543" cy="5"/>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263" name="Line 15"/>
                <p:cNvSpPr>
                  <a:spLocks noChangeShapeType="1"/>
                </p:cNvSpPr>
                <p:nvPr/>
              </p:nvSpPr>
              <p:spPr bwMode="auto">
                <a:xfrm>
                  <a:off x="3016" y="2659"/>
                  <a:ext cx="5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64" name="Line 16"/>
                <p:cNvSpPr>
                  <a:spLocks noChangeShapeType="1"/>
                </p:cNvSpPr>
                <p:nvPr/>
              </p:nvSpPr>
              <p:spPr bwMode="auto">
                <a:xfrm>
                  <a:off x="613" y="2659"/>
                  <a:ext cx="68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65" name="Line 17"/>
                <p:cNvSpPr>
                  <a:spLocks noChangeShapeType="1"/>
                </p:cNvSpPr>
                <p:nvPr/>
              </p:nvSpPr>
              <p:spPr bwMode="auto">
                <a:xfrm>
                  <a:off x="613" y="2160"/>
                  <a:ext cx="726" cy="408"/>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66" name="Line 18"/>
                <p:cNvSpPr>
                  <a:spLocks noChangeShapeType="1"/>
                </p:cNvSpPr>
                <p:nvPr/>
              </p:nvSpPr>
              <p:spPr bwMode="auto">
                <a:xfrm flipV="1">
                  <a:off x="604" y="2759"/>
                  <a:ext cx="726" cy="408"/>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3267" name="Object 19"/>
                <p:cNvGraphicFramePr>
                  <a:graphicFrameLocks noChangeAspect="1"/>
                </p:cNvGraphicFramePr>
                <p:nvPr/>
              </p:nvGraphicFramePr>
              <p:xfrm>
                <a:off x="249" y="1888"/>
                <a:ext cx="352" cy="499"/>
              </p:xfrm>
              <a:graphic>
                <a:graphicData uri="http://schemas.openxmlformats.org/presentationml/2006/ole">
                  <mc:AlternateContent xmlns:mc="http://schemas.openxmlformats.org/markup-compatibility/2006">
                    <mc:Choice xmlns:v="urn:schemas-microsoft-com:vml" Requires="v">
                      <p:oleObj spid="_x0000_s53480" name="公式" r:id="rId13" imgW="152280" imgH="215640" progId="Equation.3">
                        <p:embed/>
                      </p:oleObj>
                    </mc:Choice>
                    <mc:Fallback>
                      <p:oleObj name="公式" r:id="rId13" imgW="152280" imgH="215640"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9" y="1888"/>
                              <a:ext cx="352" cy="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8" name="Object 20"/>
                <p:cNvGraphicFramePr>
                  <a:graphicFrameLocks noChangeAspect="1"/>
                </p:cNvGraphicFramePr>
                <p:nvPr/>
              </p:nvGraphicFramePr>
              <p:xfrm>
                <a:off x="748" y="2251"/>
                <a:ext cx="406" cy="454"/>
              </p:xfrm>
              <a:graphic>
                <a:graphicData uri="http://schemas.openxmlformats.org/presentationml/2006/ole">
                  <mc:AlternateContent xmlns:mc="http://schemas.openxmlformats.org/markup-compatibility/2006">
                    <mc:Choice xmlns:v="urn:schemas-microsoft-com:vml" Requires="v">
                      <p:oleObj spid="_x0000_s53481" name="公式" r:id="rId15" imgW="215640" imgH="241200" progId="Equation.3">
                        <p:embed/>
                      </p:oleObj>
                    </mc:Choice>
                    <mc:Fallback>
                      <p:oleObj name="公式" r:id="rId15" imgW="215640" imgH="241200" progId="Equation.3">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8" y="2251"/>
                              <a:ext cx="406"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9" name="Object 21"/>
                <p:cNvGraphicFramePr>
                  <a:graphicFrameLocks noChangeAspect="1"/>
                </p:cNvGraphicFramePr>
                <p:nvPr/>
              </p:nvGraphicFramePr>
              <p:xfrm>
                <a:off x="1356" y="2541"/>
                <a:ext cx="272" cy="237"/>
              </p:xfrm>
              <a:graphic>
                <a:graphicData uri="http://schemas.openxmlformats.org/presentationml/2006/ole">
                  <mc:AlternateContent xmlns:mc="http://schemas.openxmlformats.org/markup-compatibility/2006">
                    <mc:Choice xmlns:v="urn:schemas-microsoft-com:vml" Requires="v">
                      <p:oleObj spid="_x0000_s53482" name="Equation" r:id="rId17" imgW="291960" imgH="253800" progId="Equation.DSMT4">
                        <p:embed/>
                      </p:oleObj>
                    </mc:Choice>
                    <mc:Fallback>
                      <p:oleObj name="Equation" r:id="rId17" imgW="291960" imgH="253800" progId="Equation.DSMT4">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56" y="2541"/>
                              <a:ext cx="272"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70" name="Object 22"/>
                <p:cNvGraphicFramePr>
                  <a:graphicFrameLocks noChangeAspect="1"/>
                </p:cNvGraphicFramePr>
                <p:nvPr/>
              </p:nvGraphicFramePr>
              <p:xfrm>
                <a:off x="1519" y="2478"/>
                <a:ext cx="300" cy="439"/>
              </p:xfrm>
              <a:graphic>
                <a:graphicData uri="http://schemas.openxmlformats.org/presentationml/2006/ole">
                  <mc:AlternateContent xmlns:mc="http://schemas.openxmlformats.org/markup-compatibility/2006">
                    <mc:Choice xmlns:v="urn:schemas-microsoft-com:vml" Requires="v">
                      <p:oleObj spid="_x0000_s53483" name="Equation" r:id="rId19" imgW="164880" imgH="241200" progId="Equation.DSMT4">
                        <p:embed/>
                      </p:oleObj>
                    </mc:Choice>
                    <mc:Fallback>
                      <p:oleObj name="Equation" r:id="rId19" imgW="164880" imgH="241200" progId="Equation.DSMT4">
                        <p:embed/>
                        <p:pic>
                          <p:nvPicPr>
                            <p:cNvPr id="0"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19" y="2478"/>
                              <a:ext cx="300" cy="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71" name="Object 23"/>
                <p:cNvGraphicFramePr>
                  <a:graphicFrameLocks noChangeAspect="1"/>
                </p:cNvGraphicFramePr>
                <p:nvPr/>
              </p:nvGraphicFramePr>
              <p:xfrm>
                <a:off x="2426" y="2468"/>
                <a:ext cx="546" cy="380"/>
              </p:xfrm>
              <a:graphic>
                <a:graphicData uri="http://schemas.openxmlformats.org/presentationml/2006/ole">
                  <mc:AlternateContent xmlns:mc="http://schemas.openxmlformats.org/markup-compatibility/2006">
                    <mc:Choice xmlns:v="urn:schemas-microsoft-com:vml" Requires="v">
                      <p:oleObj spid="_x0000_s53484" name="Equation" r:id="rId21" imgW="291960" imgH="203040" progId="Equation.DSMT4">
                        <p:embed/>
                      </p:oleObj>
                    </mc:Choice>
                    <mc:Fallback>
                      <p:oleObj name="Equation" r:id="rId21" imgW="291960" imgH="203040" progId="Equation.DSMT4">
                        <p:embed/>
                        <p:pic>
                          <p:nvPicPr>
                            <p:cNvPr id="0" name="Object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26" y="2468"/>
                              <a:ext cx="546"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72" name="Object 24"/>
                <p:cNvGraphicFramePr>
                  <a:graphicFrameLocks noChangeAspect="1"/>
                </p:cNvGraphicFramePr>
                <p:nvPr/>
              </p:nvGraphicFramePr>
              <p:xfrm>
                <a:off x="621" y="2251"/>
                <a:ext cx="127" cy="317"/>
              </p:xfrm>
              <a:graphic>
                <a:graphicData uri="http://schemas.openxmlformats.org/presentationml/2006/ole">
                  <mc:AlternateContent xmlns:mc="http://schemas.openxmlformats.org/markup-compatibility/2006">
                    <mc:Choice xmlns:v="urn:schemas-microsoft-com:vml" Requires="v">
                      <p:oleObj spid="_x0000_s53485" name="公式" r:id="rId23" imgW="75960" imgH="190440" progId="Equation.3">
                        <p:embed/>
                      </p:oleObj>
                    </mc:Choice>
                    <mc:Fallback>
                      <p:oleObj name="公式" r:id="rId23" imgW="75960" imgH="190440" progId="Equation.3">
                        <p:embed/>
                        <p:pic>
                          <p:nvPicPr>
                            <p:cNvPr id="0" name="Object 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21" y="2251"/>
                              <a:ext cx="127"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73" name="Object 25"/>
                <p:cNvGraphicFramePr>
                  <a:graphicFrameLocks noChangeAspect="1"/>
                </p:cNvGraphicFramePr>
                <p:nvPr/>
              </p:nvGraphicFramePr>
              <p:xfrm>
                <a:off x="3479" y="2432"/>
                <a:ext cx="334" cy="453"/>
              </p:xfrm>
              <a:graphic>
                <a:graphicData uri="http://schemas.openxmlformats.org/presentationml/2006/ole">
                  <mc:AlternateContent xmlns:mc="http://schemas.openxmlformats.org/markup-compatibility/2006">
                    <mc:Choice xmlns:v="urn:schemas-microsoft-com:vml" Requires="v">
                      <p:oleObj spid="_x0000_s53486" name="公式" r:id="rId25" imgW="177480" imgH="241200" progId="Equation.3">
                        <p:embed/>
                      </p:oleObj>
                    </mc:Choice>
                    <mc:Fallback>
                      <p:oleObj name="公式" r:id="rId25" imgW="177480" imgH="241200" progId="Equation.3">
                        <p:embed/>
                        <p:pic>
                          <p:nvPicPr>
                            <p:cNvPr id="0" name="Object 2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479" y="2432"/>
                              <a:ext cx="334" cy="4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74" name="Object 26"/>
                <p:cNvGraphicFramePr>
                  <a:graphicFrameLocks noChangeAspect="1"/>
                </p:cNvGraphicFramePr>
                <p:nvPr/>
              </p:nvGraphicFramePr>
              <p:xfrm>
                <a:off x="615" y="2680"/>
                <a:ext cx="122" cy="343"/>
              </p:xfrm>
              <a:graphic>
                <a:graphicData uri="http://schemas.openxmlformats.org/presentationml/2006/ole">
                  <mc:AlternateContent xmlns:mc="http://schemas.openxmlformats.org/markup-compatibility/2006">
                    <mc:Choice xmlns:v="urn:schemas-microsoft-com:vml" Requires="v">
                      <p:oleObj spid="_x0000_s53487" name="公式" r:id="rId27" imgW="75960" imgH="190440" progId="Equation.3">
                        <p:embed/>
                      </p:oleObj>
                    </mc:Choice>
                    <mc:Fallback>
                      <p:oleObj name="公式" r:id="rId27" imgW="75960" imgH="190440" progId="Equation.3">
                        <p:embed/>
                        <p:pic>
                          <p:nvPicPr>
                            <p:cNvPr id="0" name="Object 2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15" y="2680"/>
                              <a:ext cx="122"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75" name="Object 27"/>
                <p:cNvGraphicFramePr>
                  <a:graphicFrameLocks noChangeAspect="1"/>
                </p:cNvGraphicFramePr>
                <p:nvPr/>
              </p:nvGraphicFramePr>
              <p:xfrm>
                <a:off x="1918" y="2651"/>
                <a:ext cx="483" cy="325"/>
              </p:xfrm>
              <a:graphic>
                <a:graphicData uri="http://schemas.openxmlformats.org/presentationml/2006/ole">
                  <mc:AlternateContent xmlns:mc="http://schemas.openxmlformats.org/markup-compatibility/2006">
                    <mc:Choice xmlns:v="urn:schemas-microsoft-com:vml" Requires="v">
                      <p:oleObj spid="_x0000_s53488" name="公式" r:id="rId29" imgW="317160" imgH="190440" progId="Equation.3">
                        <p:embed/>
                      </p:oleObj>
                    </mc:Choice>
                    <mc:Fallback>
                      <p:oleObj name="公式" r:id="rId29" imgW="317160" imgH="190440" progId="Equation.3">
                        <p:embed/>
                        <p:pic>
                          <p:nvPicPr>
                            <p:cNvPr id="0" name="Object 2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918" y="2651"/>
                              <a:ext cx="483"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149" name="AutoShape 3"/>
            <p:cNvSpPr>
              <a:spLocks noChangeArrowheads="1"/>
            </p:cNvSpPr>
            <p:nvPr/>
          </p:nvSpPr>
          <p:spPr bwMode="gray">
            <a:xfrm>
              <a:off x="1071" y="3031"/>
              <a:ext cx="1572" cy="315"/>
            </a:xfrm>
            <a:prstGeom prst="roundRect">
              <a:avLst>
                <a:gd name="adj" fmla="val 50000"/>
              </a:avLst>
            </a:prstGeom>
            <a:solidFill>
              <a:srgbClr val="800080"/>
            </a:solidFill>
            <a:ln w="38100">
              <a:solidFill>
                <a:srgbClr val="FFFFFF"/>
              </a:solidFill>
              <a:round/>
              <a:headEnd/>
              <a:tailEnd/>
            </a:ln>
            <a:effectLst>
              <a:outerShdw dist="63500" dir="3187806" algn="ctr" rotWithShape="0">
                <a:schemeClr val="bg2"/>
              </a:outerShdw>
            </a:effec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en-US" altLang="zh-CN" sz="2400" b="1">
                  <a:solidFill>
                    <a:schemeClr val="bg1"/>
                  </a:solidFill>
                  <a:effectLst>
                    <a:outerShdw blurRad="38100" dist="38100" dir="2700000" algn="tl">
                      <a:srgbClr val="000000"/>
                    </a:outerShdw>
                  </a:effectLst>
                  <a:ea typeface="黑体" pitchFamily="49" charset="-122"/>
                </a:rPr>
                <a:t>MP</a:t>
              </a:r>
              <a:r>
                <a:rPr lang="zh-CN" altLang="en-US" sz="2400" b="1">
                  <a:solidFill>
                    <a:schemeClr val="bg1"/>
                  </a:solidFill>
                  <a:effectLst>
                    <a:outerShdw blurRad="38100" dist="38100" dir="2700000" algn="tl">
                      <a:srgbClr val="000000"/>
                    </a:outerShdw>
                  </a:effectLst>
                  <a:ea typeface="黑体" pitchFamily="49" charset="-122"/>
                </a:rPr>
                <a:t>神经模型结构</a:t>
              </a:r>
            </a:p>
          </p:txBody>
        </p:sp>
      </p:grpSp>
      <p:sp>
        <p:nvSpPr>
          <p:cNvPr id="62473" name="Rectangle 9"/>
          <p:cNvSpPr>
            <a:spLocks noChangeArrowheads="1"/>
          </p:cNvSpPr>
          <p:nvPr/>
        </p:nvSpPr>
        <p:spPr bwMode="auto">
          <a:xfrm>
            <a:off x="4502150" y="1870075"/>
            <a:ext cx="4422775" cy="4108450"/>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400">
                <a:latin typeface="黑体" pitchFamily="49" charset="-122"/>
                <a:ea typeface="黑体" pitchFamily="49" charset="-122"/>
              </a:rPr>
              <a:t>      </a:t>
            </a:r>
            <a:r>
              <a:rPr lang="en-US" altLang="zh-CN" sz="2400" b="1">
                <a:effectLst>
                  <a:outerShdw blurRad="38100" dist="38100" dir="2700000" algn="tl">
                    <a:srgbClr val="FFFFFF"/>
                  </a:outerShdw>
                </a:effectLst>
                <a:latin typeface="Times New Roman"/>
                <a:ea typeface="黑体" pitchFamily="49" charset="-122"/>
              </a:rPr>
              <a:t>——</a:t>
            </a:r>
            <a:r>
              <a:rPr lang="zh-CN" altLang="en-US" sz="2400" b="1">
                <a:effectLst>
                  <a:outerShdw blurRad="38100" dist="38100" dir="2700000" algn="tl">
                    <a:srgbClr val="FFFFFF"/>
                  </a:outerShdw>
                </a:effectLst>
                <a:latin typeface="黑体" pitchFamily="49" charset="-122"/>
                <a:ea typeface="黑体" pitchFamily="49" charset="-122"/>
              </a:rPr>
              <a:t>神经元</a:t>
            </a:r>
            <a:r>
              <a:rPr lang="en-US" altLang="zh-CN" sz="2400" b="1">
                <a:effectLst>
                  <a:outerShdw blurRad="38100" dist="38100" dir="2700000" algn="tl">
                    <a:srgbClr val="FFFFFF"/>
                  </a:outerShdw>
                </a:effectLst>
                <a:latin typeface="黑体" pitchFamily="49" charset="-122"/>
                <a:ea typeface="黑体" pitchFamily="49" charset="-122"/>
              </a:rPr>
              <a:t>j</a:t>
            </a:r>
            <a:r>
              <a:rPr lang="zh-CN" altLang="en-US" sz="2400" b="1">
                <a:effectLst>
                  <a:outerShdw blurRad="38100" dist="38100" dir="2700000" algn="tl">
                    <a:srgbClr val="FFFFFF"/>
                  </a:outerShdw>
                </a:effectLst>
                <a:latin typeface="黑体" pitchFamily="49" charset="-122"/>
                <a:ea typeface="黑体" pitchFamily="49" charset="-122"/>
              </a:rPr>
              <a:t>的</a:t>
            </a:r>
            <a:r>
              <a:rPr lang="zh-CN" altLang="en-US" sz="2400" b="1">
                <a:solidFill>
                  <a:schemeClr val="hlink"/>
                </a:solidFill>
                <a:effectLst>
                  <a:outerShdw blurRad="38100" dist="38100" dir="2700000" algn="tl">
                    <a:srgbClr val="000000"/>
                  </a:outerShdw>
                </a:effectLst>
                <a:latin typeface="黑体" pitchFamily="49" charset="-122"/>
                <a:ea typeface="黑体" pitchFamily="49" charset="-122"/>
              </a:rPr>
              <a:t>输出</a:t>
            </a:r>
          </a:p>
          <a:p>
            <a:pPr>
              <a:spcBef>
                <a:spcPct val="50000"/>
              </a:spcBef>
            </a:pPr>
            <a:r>
              <a:rPr lang="zh-CN" altLang="en-US" sz="2400" b="1">
                <a:effectLst>
                  <a:outerShdw blurRad="38100" dist="38100" dir="2700000" algn="tl">
                    <a:srgbClr val="FFFFFF"/>
                  </a:outerShdw>
                </a:effectLst>
                <a:latin typeface="黑体" pitchFamily="49" charset="-122"/>
                <a:ea typeface="黑体" pitchFamily="49" charset="-122"/>
              </a:rPr>
              <a:t>      </a:t>
            </a:r>
            <a:r>
              <a:rPr lang="en-US" altLang="zh-CN" sz="2400" b="1">
                <a:effectLst>
                  <a:outerShdw blurRad="38100" dist="38100" dir="2700000" algn="tl">
                    <a:srgbClr val="FFFFFF"/>
                  </a:outerShdw>
                </a:effectLst>
                <a:latin typeface="Times New Roman"/>
                <a:ea typeface="黑体" pitchFamily="49" charset="-122"/>
              </a:rPr>
              <a:t>——</a:t>
            </a:r>
            <a:r>
              <a:rPr lang="zh-CN" altLang="en-US" sz="2400" b="1">
                <a:effectLst>
                  <a:outerShdw blurRad="38100" dist="38100" dir="2700000" algn="tl">
                    <a:srgbClr val="FFFFFF"/>
                  </a:outerShdw>
                </a:effectLst>
                <a:latin typeface="黑体" pitchFamily="49" charset="-122"/>
                <a:ea typeface="黑体" pitchFamily="49" charset="-122"/>
              </a:rPr>
              <a:t>神经元</a:t>
            </a:r>
            <a:r>
              <a:rPr lang="en-US" altLang="zh-CN" sz="2400" b="1">
                <a:effectLst>
                  <a:outerShdw blurRad="38100" dist="38100" dir="2700000" algn="tl">
                    <a:srgbClr val="FFFFFF"/>
                  </a:outerShdw>
                </a:effectLst>
                <a:latin typeface="黑体" pitchFamily="49" charset="-122"/>
                <a:ea typeface="黑体" pitchFamily="49" charset="-122"/>
              </a:rPr>
              <a:t>j</a:t>
            </a:r>
            <a:r>
              <a:rPr lang="zh-CN" altLang="en-US" sz="2400" b="1">
                <a:effectLst>
                  <a:outerShdw blurRad="38100" dist="38100" dir="2700000" algn="tl">
                    <a:srgbClr val="FFFFFF"/>
                  </a:outerShdw>
                </a:effectLst>
                <a:latin typeface="黑体" pitchFamily="49" charset="-122"/>
                <a:ea typeface="黑体" pitchFamily="49" charset="-122"/>
              </a:rPr>
              <a:t>的</a:t>
            </a:r>
            <a:r>
              <a:rPr lang="zh-CN" altLang="en-US" sz="2400" b="1">
                <a:solidFill>
                  <a:schemeClr val="hlink"/>
                </a:solidFill>
                <a:effectLst>
                  <a:outerShdw blurRad="38100" dist="38100" dir="2700000" algn="tl">
                    <a:srgbClr val="000000"/>
                  </a:outerShdw>
                </a:effectLst>
                <a:latin typeface="黑体" pitchFamily="49" charset="-122"/>
                <a:ea typeface="黑体" pitchFamily="49" charset="-122"/>
              </a:rPr>
              <a:t>输入</a:t>
            </a:r>
            <a:r>
              <a:rPr lang="en-US" altLang="zh-CN" sz="2400" b="1">
                <a:effectLst>
                  <a:outerShdw blurRad="38100" dist="38100" dir="2700000" algn="tl">
                    <a:srgbClr val="FFFFFF"/>
                  </a:outerShdw>
                </a:effectLst>
                <a:latin typeface="黑体" pitchFamily="49" charset="-122"/>
                <a:ea typeface="黑体" pitchFamily="49" charset="-122"/>
              </a:rPr>
              <a:t>(i=1,2</a:t>
            </a:r>
            <a:r>
              <a:rPr lang="en-US" altLang="zh-CN" sz="2400" b="1">
                <a:effectLst>
                  <a:outerShdw blurRad="38100" dist="38100" dir="2700000" algn="tl">
                    <a:srgbClr val="FFFFFF"/>
                  </a:outerShdw>
                </a:effectLst>
                <a:latin typeface="Times New Roman"/>
                <a:ea typeface="黑体" pitchFamily="49" charset="-122"/>
              </a:rPr>
              <a:t>···</a:t>
            </a:r>
            <a:r>
              <a:rPr lang="en-US" altLang="zh-CN" sz="2400" b="1">
                <a:effectLst>
                  <a:outerShdw blurRad="38100" dist="38100" dir="2700000" algn="tl">
                    <a:srgbClr val="FFFFFF"/>
                  </a:outerShdw>
                </a:effectLst>
                <a:latin typeface="黑体" pitchFamily="49" charset="-122"/>
                <a:ea typeface="黑体" pitchFamily="49" charset="-122"/>
              </a:rPr>
              <a:t>n</a:t>
            </a:r>
            <a:r>
              <a:rPr lang="zh-CN" altLang="en-US" sz="2400" b="1">
                <a:effectLst>
                  <a:outerShdw blurRad="38100" dist="38100" dir="2700000" algn="tl">
                    <a:srgbClr val="FFFFFF"/>
                  </a:outerShdw>
                </a:effectLst>
                <a:latin typeface="黑体" pitchFamily="49" charset="-122"/>
                <a:ea typeface="黑体" pitchFamily="49" charset="-122"/>
              </a:rPr>
              <a:t>；</a:t>
            </a:r>
            <a:r>
              <a:rPr lang="en-US" altLang="zh-CN" sz="2400" b="1">
                <a:effectLst>
                  <a:outerShdw blurRad="38100" dist="38100" dir="2700000" algn="tl">
                    <a:srgbClr val="FFFFFF"/>
                  </a:outerShdw>
                </a:effectLst>
                <a:latin typeface="黑体" pitchFamily="49" charset="-122"/>
                <a:ea typeface="黑体" pitchFamily="49" charset="-122"/>
              </a:rPr>
              <a:t>)</a:t>
            </a:r>
            <a:endParaRPr lang="en-US" altLang="zh-CN" sz="2400" b="1">
              <a:effectLst>
                <a:outerShdw blurRad="38100" dist="38100" dir="2700000" algn="tl">
                  <a:srgbClr val="FFFFFF"/>
                </a:outerShdw>
              </a:effectLst>
              <a:latin typeface="黑体" pitchFamily="49" charset="-122"/>
              <a:ea typeface="黑体" pitchFamily="49" charset="-122"/>
              <a:sym typeface="Wingdings" pitchFamily="2" charset="2"/>
            </a:endParaRPr>
          </a:p>
          <a:p>
            <a:pPr>
              <a:spcBef>
                <a:spcPct val="50000"/>
              </a:spcBef>
            </a:pPr>
            <a:r>
              <a:rPr lang="en-US" altLang="zh-CN" sz="2400" b="1">
                <a:effectLst>
                  <a:outerShdw blurRad="38100" dist="38100" dir="2700000" algn="tl">
                    <a:srgbClr val="FFFFFF"/>
                  </a:outerShdw>
                </a:effectLst>
                <a:latin typeface="黑体" pitchFamily="49" charset="-122"/>
                <a:ea typeface="黑体" pitchFamily="49" charset="-122"/>
                <a:sym typeface="Wingdings" pitchFamily="2" charset="2"/>
              </a:rPr>
              <a:t>      </a:t>
            </a:r>
            <a:r>
              <a:rPr lang="en-US" altLang="zh-CN" sz="2400" b="1">
                <a:effectLst>
                  <a:outerShdw blurRad="38100" dist="38100" dir="2700000" algn="tl">
                    <a:srgbClr val="FFFFFF"/>
                  </a:outerShdw>
                </a:effectLst>
                <a:latin typeface="Times New Roman"/>
                <a:ea typeface="黑体" pitchFamily="49" charset="-122"/>
                <a:sym typeface="Wingdings" pitchFamily="2" charset="2"/>
              </a:rPr>
              <a:t>——</a:t>
            </a:r>
            <a:r>
              <a:rPr lang="zh-CN" altLang="en-US" sz="2400" b="1">
                <a:effectLst>
                  <a:outerShdw blurRad="38100" dist="38100" dir="2700000" algn="tl">
                    <a:srgbClr val="FFFFFF"/>
                  </a:outerShdw>
                </a:effectLst>
                <a:latin typeface="黑体" pitchFamily="49" charset="-122"/>
                <a:ea typeface="黑体" pitchFamily="49" charset="-122"/>
                <a:sym typeface="Wingdings" pitchFamily="2" charset="2"/>
              </a:rPr>
              <a:t>神经元的</a:t>
            </a:r>
            <a:r>
              <a:rPr lang="zh-CN" altLang="en-US" sz="2400" b="1">
                <a:solidFill>
                  <a:schemeClr val="hlink"/>
                </a:solidFill>
                <a:effectLst>
                  <a:outerShdw blurRad="38100" dist="38100" dir="2700000" algn="tl">
                    <a:srgbClr val="000000"/>
                  </a:outerShdw>
                </a:effectLst>
                <a:latin typeface="黑体" pitchFamily="49" charset="-122"/>
                <a:ea typeface="黑体" pitchFamily="49" charset="-122"/>
                <a:sym typeface="Wingdings" pitchFamily="2" charset="2"/>
              </a:rPr>
              <a:t>连接权值</a:t>
            </a:r>
            <a:r>
              <a:rPr lang="en-US" altLang="zh-CN" sz="2400" b="1">
                <a:effectLst>
                  <a:outerShdw blurRad="38100" dist="38100" dir="2700000" algn="tl">
                    <a:srgbClr val="FFFFFF"/>
                  </a:outerShdw>
                </a:effectLst>
                <a:latin typeface="黑体" pitchFamily="49" charset="-122"/>
                <a:ea typeface="黑体" pitchFamily="49" charset="-122"/>
                <a:sym typeface="Wingdings" pitchFamily="2" charset="2"/>
              </a:rPr>
              <a:t>(j=1,2</a:t>
            </a:r>
            <a:r>
              <a:rPr lang="en-US" altLang="zh-CN" sz="2400" b="1">
                <a:effectLst>
                  <a:outerShdw blurRad="38100" dist="38100" dir="2700000" algn="tl">
                    <a:srgbClr val="FFFFFF"/>
                  </a:outerShdw>
                </a:effectLst>
                <a:latin typeface="Times New Roman"/>
                <a:ea typeface="黑体" pitchFamily="49" charset="-122"/>
                <a:sym typeface="Wingdings" pitchFamily="2" charset="2"/>
              </a:rPr>
              <a:t>···</a:t>
            </a:r>
            <a:r>
              <a:rPr lang="en-US" altLang="zh-CN" sz="2400" b="1">
                <a:effectLst>
                  <a:outerShdw blurRad="38100" dist="38100" dir="2700000" algn="tl">
                    <a:srgbClr val="FFFFFF"/>
                  </a:outerShdw>
                </a:effectLst>
                <a:latin typeface="黑体" pitchFamily="49" charset="-122"/>
                <a:ea typeface="黑体" pitchFamily="49" charset="-122"/>
                <a:sym typeface="Wingdings" pitchFamily="2" charset="2"/>
              </a:rPr>
              <a:t>n)</a:t>
            </a:r>
          </a:p>
          <a:p>
            <a:pPr>
              <a:spcBef>
                <a:spcPct val="50000"/>
              </a:spcBef>
            </a:pPr>
            <a:r>
              <a:rPr lang="en-US" altLang="zh-CN" sz="2400" b="1">
                <a:effectLst>
                  <a:outerShdw blurRad="38100" dist="38100" dir="2700000" algn="tl">
                    <a:srgbClr val="FFFFFF"/>
                  </a:outerShdw>
                </a:effectLst>
                <a:latin typeface="黑体" pitchFamily="49" charset="-122"/>
                <a:ea typeface="黑体" pitchFamily="49" charset="-122"/>
                <a:sym typeface="Wingdings" pitchFamily="2" charset="2"/>
              </a:rPr>
              <a:t>      </a:t>
            </a:r>
            <a:r>
              <a:rPr lang="en-US" altLang="zh-CN" sz="2400" b="1">
                <a:effectLst>
                  <a:outerShdw blurRad="38100" dist="38100" dir="2700000" algn="tl">
                    <a:srgbClr val="FFFFFF"/>
                  </a:outerShdw>
                </a:effectLst>
                <a:latin typeface="Times New Roman"/>
                <a:ea typeface="黑体" pitchFamily="49" charset="-122"/>
                <a:sym typeface="Wingdings" pitchFamily="2" charset="2"/>
              </a:rPr>
              <a:t>——</a:t>
            </a:r>
            <a:r>
              <a:rPr lang="zh-CN" altLang="en-US" sz="2400" b="1">
                <a:effectLst>
                  <a:outerShdw blurRad="38100" dist="38100" dir="2700000" algn="tl">
                    <a:srgbClr val="FFFFFF"/>
                  </a:outerShdw>
                </a:effectLst>
                <a:latin typeface="黑体" pitchFamily="49" charset="-122"/>
                <a:ea typeface="黑体" pitchFamily="49" charset="-122"/>
                <a:sym typeface="Wingdings" pitchFamily="2" charset="2"/>
              </a:rPr>
              <a:t>神经元的</a:t>
            </a:r>
            <a:r>
              <a:rPr lang="zh-CN" altLang="en-US" sz="2400" b="1">
                <a:solidFill>
                  <a:schemeClr val="hlink"/>
                </a:solidFill>
                <a:effectLst>
                  <a:outerShdw blurRad="38100" dist="38100" dir="2700000" algn="tl">
                    <a:srgbClr val="000000"/>
                  </a:outerShdw>
                </a:effectLst>
                <a:latin typeface="黑体" pitchFamily="49" charset="-122"/>
                <a:ea typeface="黑体" pitchFamily="49" charset="-122"/>
                <a:sym typeface="Wingdings" pitchFamily="2" charset="2"/>
              </a:rPr>
              <a:t>阈值</a:t>
            </a:r>
            <a:r>
              <a:rPr lang="zh-CN" altLang="en-US" sz="2400" b="1">
                <a:effectLst>
                  <a:outerShdw blurRad="38100" dist="38100" dir="2700000" algn="tl">
                    <a:srgbClr val="FFFFFF"/>
                  </a:outerShdw>
                </a:effectLst>
                <a:latin typeface="黑体" pitchFamily="49" charset="-122"/>
                <a:ea typeface="黑体" pitchFamily="49" charset="-122"/>
                <a:sym typeface="Wingdings" pitchFamily="2" charset="2"/>
              </a:rPr>
              <a:t>（不是常值，随兴奋而 变化）</a:t>
            </a:r>
            <a:endParaRPr lang="zh-CN" altLang="en-US" sz="2400" b="1">
              <a:effectLst>
                <a:outerShdw blurRad="38100" dist="38100" dir="2700000" algn="tl">
                  <a:srgbClr val="FFFFFF"/>
                </a:outerShdw>
              </a:effectLst>
              <a:latin typeface="黑体" pitchFamily="49" charset="-122"/>
              <a:ea typeface="黑体" pitchFamily="49" charset="-122"/>
            </a:endParaRPr>
          </a:p>
          <a:p>
            <a:pPr>
              <a:spcBef>
                <a:spcPct val="50000"/>
              </a:spcBef>
            </a:pPr>
            <a:r>
              <a:rPr lang="zh-CN" altLang="en-US" sz="2400" b="1">
                <a:effectLst>
                  <a:outerShdw blurRad="38100" dist="38100" dir="2700000" algn="tl">
                    <a:srgbClr val="FFFFFF"/>
                  </a:outerShdw>
                </a:effectLst>
                <a:latin typeface="黑体" pitchFamily="49" charset="-122"/>
                <a:ea typeface="黑体" pitchFamily="49" charset="-122"/>
                <a:sym typeface="Wingdings" pitchFamily="2" charset="2"/>
              </a:rPr>
              <a:t>      </a:t>
            </a:r>
            <a:r>
              <a:rPr lang="en-US" altLang="zh-CN" sz="2400" b="1">
                <a:effectLst>
                  <a:outerShdw blurRad="38100" dist="38100" dir="2700000" algn="tl">
                    <a:srgbClr val="FFFFFF"/>
                  </a:outerShdw>
                </a:effectLst>
                <a:latin typeface="Times New Roman"/>
                <a:ea typeface="黑体" pitchFamily="49" charset="-122"/>
                <a:sym typeface="Wingdings" pitchFamily="2" charset="2"/>
              </a:rPr>
              <a:t>——</a:t>
            </a:r>
            <a:r>
              <a:rPr lang="zh-CN" altLang="en-US" sz="2400" b="1">
                <a:solidFill>
                  <a:schemeClr val="hlink"/>
                </a:solidFill>
                <a:effectLst>
                  <a:outerShdw blurRad="38100" dist="38100" dir="2700000" algn="tl">
                    <a:srgbClr val="000000"/>
                  </a:outerShdw>
                </a:effectLst>
                <a:latin typeface="黑体" pitchFamily="49" charset="-122"/>
                <a:ea typeface="黑体" pitchFamily="49" charset="-122"/>
                <a:sym typeface="Wingdings" pitchFamily="2" charset="2"/>
              </a:rPr>
              <a:t>非线性函数</a:t>
            </a:r>
          </a:p>
          <a:p>
            <a:pPr>
              <a:buClr>
                <a:srgbClr val="0000CC"/>
              </a:buClr>
              <a:buFont typeface="Wingdings" pitchFamily="2" charset="2"/>
              <a:buNone/>
            </a:pPr>
            <a:endParaRPr lang="en-US" altLang="zh-CN" sz="2400" b="1">
              <a:effectLst>
                <a:outerShdw blurRad="38100" dist="38100" dir="2700000" algn="tl">
                  <a:srgbClr val="FFFFFF"/>
                </a:outerShdw>
              </a:effectLst>
              <a:latin typeface="Times New Roman" pitchFamily="18" charset="0"/>
            </a:endParaRPr>
          </a:p>
        </p:txBody>
      </p:sp>
      <p:graphicFrame>
        <p:nvGraphicFramePr>
          <p:cNvPr id="53278" name="Object 30"/>
          <p:cNvGraphicFramePr>
            <a:graphicFrameLocks noChangeAspect="1"/>
          </p:cNvGraphicFramePr>
          <p:nvPr/>
        </p:nvGraphicFramePr>
        <p:xfrm>
          <a:off x="5103813" y="2354263"/>
          <a:ext cx="403225" cy="544512"/>
        </p:xfrm>
        <a:graphic>
          <a:graphicData uri="http://schemas.openxmlformats.org/presentationml/2006/ole">
            <mc:AlternateContent xmlns:mc="http://schemas.openxmlformats.org/markup-compatibility/2006">
              <mc:Choice xmlns:v="urn:schemas-microsoft-com:vml" Requires="v">
                <p:oleObj spid="_x0000_s53489" name="Equation" r:id="rId31" imgW="139680" imgH="190440" progId="Equation.DSMT4">
                  <p:embed/>
                </p:oleObj>
              </mc:Choice>
              <mc:Fallback>
                <p:oleObj name="Equation" r:id="rId31" imgW="139680" imgH="190440" progId="Equation.DSMT4">
                  <p:embed/>
                  <p:pic>
                    <p:nvPicPr>
                      <p:cNvPr id="0" name="Object 3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103813" y="2354263"/>
                        <a:ext cx="403225"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79" name="Object 31"/>
          <p:cNvGraphicFramePr>
            <a:graphicFrameLocks noChangeAspect="1"/>
          </p:cNvGraphicFramePr>
          <p:nvPr/>
        </p:nvGraphicFramePr>
        <p:xfrm>
          <a:off x="5065713" y="3240088"/>
          <a:ext cx="503237" cy="533400"/>
        </p:xfrm>
        <a:graphic>
          <a:graphicData uri="http://schemas.openxmlformats.org/presentationml/2006/ole">
            <mc:AlternateContent xmlns:mc="http://schemas.openxmlformats.org/markup-compatibility/2006">
              <mc:Choice xmlns:v="urn:schemas-microsoft-com:vml" Requires="v">
                <p:oleObj spid="_x0000_s53490" name="Equation" r:id="rId33" imgW="190440" imgH="203040" progId="Equation.DSMT4">
                  <p:embed/>
                </p:oleObj>
              </mc:Choice>
              <mc:Fallback>
                <p:oleObj name="Equation" r:id="rId33" imgW="190440" imgH="203040" progId="Equation.DSMT4">
                  <p:embed/>
                  <p:pic>
                    <p:nvPicPr>
                      <p:cNvPr id="0" name="Object 31"/>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065713" y="3240088"/>
                        <a:ext cx="503237"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80" name="Object 32"/>
          <p:cNvGraphicFramePr>
            <a:graphicFrameLocks noChangeAspect="1"/>
          </p:cNvGraphicFramePr>
          <p:nvPr/>
        </p:nvGraphicFramePr>
        <p:xfrm>
          <a:off x="5132388" y="4137025"/>
          <a:ext cx="404812" cy="531813"/>
        </p:xfrm>
        <a:graphic>
          <a:graphicData uri="http://schemas.openxmlformats.org/presentationml/2006/ole">
            <mc:AlternateContent xmlns:mc="http://schemas.openxmlformats.org/markup-compatibility/2006">
              <mc:Choice xmlns:v="urn:schemas-microsoft-com:vml" Requires="v">
                <p:oleObj spid="_x0000_s53491" name="Equation" r:id="rId35" imgW="152280" imgH="203040" progId="Equation.DSMT4">
                  <p:embed/>
                </p:oleObj>
              </mc:Choice>
              <mc:Fallback>
                <p:oleObj name="Equation" r:id="rId35" imgW="152280" imgH="203040" progId="Equation.DSMT4">
                  <p:embed/>
                  <p:pic>
                    <p:nvPicPr>
                      <p:cNvPr id="0" name="Object 32"/>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132388" y="4137025"/>
                        <a:ext cx="404812"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81" name="Object 33"/>
          <p:cNvGraphicFramePr>
            <a:graphicFrameLocks noChangeAspect="1"/>
          </p:cNvGraphicFramePr>
          <p:nvPr/>
        </p:nvGraphicFramePr>
        <p:xfrm>
          <a:off x="4718050" y="5172075"/>
          <a:ext cx="862013" cy="511175"/>
        </p:xfrm>
        <a:graphic>
          <a:graphicData uri="http://schemas.openxmlformats.org/presentationml/2006/ole">
            <mc:AlternateContent xmlns:mc="http://schemas.openxmlformats.org/markup-compatibility/2006">
              <mc:Choice xmlns:v="urn:schemas-microsoft-com:vml" Requires="v">
                <p:oleObj spid="_x0000_s53492" name="Equation" r:id="rId37" imgW="380880" imgH="228600" progId="Equation.DSMT4">
                  <p:embed/>
                </p:oleObj>
              </mc:Choice>
              <mc:Fallback>
                <p:oleObj name="Equation" r:id="rId37" imgW="380880" imgH="228600" progId="Equation.DSMT4">
                  <p:embed/>
                  <p:pic>
                    <p:nvPicPr>
                      <p:cNvPr id="0" name="Object 33"/>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718050" y="5172075"/>
                        <a:ext cx="862013"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82" name="Object 34"/>
          <p:cNvGraphicFramePr>
            <a:graphicFrameLocks noGrp="1" noChangeAspect="1"/>
          </p:cNvGraphicFramePr>
          <p:nvPr>
            <p:ph/>
          </p:nvPr>
        </p:nvGraphicFramePr>
        <p:xfrm>
          <a:off x="5078413" y="1868488"/>
          <a:ext cx="365125" cy="485775"/>
        </p:xfrm>
        <a:graphic>
          <a:graphicData uri="http://schemas.openxmlformats.org/presentationml/2006/ole">
            <mc:AlternateContent xmlns:mc="http://schemas.openxmlformats.org/markup-compatibility/2006">
              <mc:Choice xmlns:v="urn:schemas-microsoft-com:vml" Requires="v">
                <p:oleObj spid="_x0000_s53493" name="Equation" r:id="rId39" imgW="152280" imgH="203040" progId="Equation.DSMT4">
                  <p:embed/>
                </p:oleObj>
              </mc:Choice>
              <mc:Fallback>
                <p:oleObj name="Equation" r:id="rId39" imgW="152280" imgH="203040" progId="Equation.DSMT4">
                  <p:embed/>
                  <p:pic>
                    <p:nvPicPr>
                      <p:cNvPr id="0" name="Object 34"/>
                      <p:cNvPicPr>
                        <a:picLocks noGrp="1"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078413" y="1868488"/>
                        <a:ext cx="3651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3283" name="Group 35"/>
          <p:cNvGrpSpPr>
            <a:grpSpLocks/>
          </p:cNvGrpSpPr>
          <p:nvPr/>
        </p:nvGrpSpPr>
        <p:grpSpPr bwMode="auto">
          <a:xfrm>
            <a:off x="973138" y="4051300"/>
            <a:ext cx="2616200" cy="1979613"/>
            <a:chOff x="3969" y="1956"/>
            <a:chExt cx="1648" cy="1247"/>
          </a:xfrm>
        </p:grpSpPr>
        <p:sp>
          <p:nvSpPr>
            <p:cNvPr id="53284" name="Line 36"/>
            <p:cNvSpPr>
              <a:spLocks noChangeShapeType="1"/>
            </p:cNvSpPr>
            <p:nvPr/>
          </p:nvSpPr>
          <p:spPr bwMode="auto">
            <a:xfrm>
              <a:off x="3969" y="2659"/>
              <a:ext cx="140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85" name="Line 37"/>
            <p:cNvSpPr>
              <a:spLocks noChangeShapeType="1"/>
            </p:cNvSpPr>
            <p:nvPr/>
          </p:nvSpPr>
          <p:spPr bwMode="auto">
            <a:xfrm flipV="1">
              <a:off x="4650" y="2024"/>
              <a:ext cx="0" cy="117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86" name="Line 38"/>
            <p:cNvSpPr>
              <a:spLocks noChangeShapeType="1"/>
            </p:cNvSpPr>
            <p:nvPr/>
          </p:nvSpPr>
          <p:spPr bwMode="auto">
            <a:xfrm>
              <a:off x="4650" y="2296"/>
              <a:ext cx="544" cy="0"/>
            </a:xfrm>
            <a:prstGeom prst="line">
              <a:avLst/>
            </a:prstGeom>
            <a:noFill/>
            <a:ln w="254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3287" name="Object 39"/>
            <p:cNvGraphicFramePr>
              <a:graphicFrameLocks noChangeAspect="1"/>
            </p:cNvGraphicFramePr>
            <p:nvPr/>
          </p:nvGraphicFramePr>
          <p:xfrm>
            <a:off x="4649" y="1956"/>
            <a:ext cx="453" cy="268"/>
          </p:xfrm>
          <a:graphic>
            <a:graphicData uri="http://schemas.openxmlformats.org/presentationml/2006/ole">
              <mc:AlternateContent xmlns:mc="http://schemas.openxmlformats.org/markup-compatibility/2006">
                <mc:Choice xmlns:v="urn:schemas-microsoft-com:vml" Requires="v">
                  <p:oleObj spid="_x0000_s53494" name="公式" r:id="rId41" imgW="342720" imgH="203040" progId="Equation.3">
                    <p:embed/>
                  </p:oleObj>
                </mc:Choice>
                <mc:Fallback>
                  <p:oleObj name="公式" r:id="rId41" imgW="342720" imgH="203040" progId="Equation.3">
                    <p:embed/>
                    <p:pic>
                      <p:nvPicPr>
                        <p:cNvPr id="0" name="Object 39"/>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649" y="1956"/>
                          <a:ext cx="453"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88" name="Object 40"/>
            <p:cNvGraphicFramePr>
              <a:graphicFrameLocks noChangeAspect="1"/>
            </p:cNvGraphicFramePr>
            <p:nvPr/>
          </p:nvGraphicFramePr>
          <p:xfrm>
            <a:off x="4513" y="2160"/>
            <a:ext cx="129" cy="240"/>
          </p:xfrm>
          <a:graphic>
            <a:graphicData uri="http://schemas.openxmlformats.org/presentationml/2006/ole">
              <mc:AlternateContent xmlns:mc="http://schemas.openxmlformats.org/markup-compatibility/2006">
                <mc:Choice xmlns:v="urn:schemas-microsoft-com:vml" Requires="v">
                  <p:oleObj spid="_x0000_s53495" name="公式" r:id="rId43" imgW="88560" imgH="164880" progId="Equation.3">
                    <p:embed/>
                  </p:oleObj>
                </mc:Choice>
                <mc:Fallback>
                  <p:oleObj name="公式" r:id="rId43" imgW="88560" imgH="164880" progId="Equation.3">
                    <p:embed/>
                    <p:pic>
                      <p:nvPicPr>
                        <p:cNvPr id="0" name="Object 40"/>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513" y="2160"/>
                          <a:ext cx="129"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89" name="Object 41"/>
            <p:cNvGraphicFramePr>
              <a:graphicFrameLocks noChangeAspect="1"/>
            </p:cNvGraphicFramePr>
            <p:nvPr/>
          </p:nvGraphicFramePr>
          <p:xfrm>
            <a:off x="4467" y="2659"/>
            <a:ext cx="185" cy="258"/>
          </p:xfrm>
          <a:graphic>
            <a:graphicData uri="http://schemas.openxmlformats.org/presentationml/2006/ole">
              <mc:AlternateContent xmlns:mc="http://schemas.openxmlformats.org/markup-compatibility/2006">
                <mc:Choice xmlns:v="urn:schemas-microsoft-com:vml" Requires="v">
                  <p:oleObj spid="_x0000_s53496" name="公式" r:id="rId45" imgW="126720" imgH="177480" progId="Equation.3">
                    <p:embed/>
                  </p:oleObj>
                </mc:Choice>
                <mc:Fallback>
                  <p:oleObj name="公式" r:id="rId45" imgW="126720" imgH="177480" progId="Equation.3">
                    <p:embed/>
                    <p:pic>
                      <p:nvPicPr>
                        <p:cNvPr id="0" name="Object 41"/>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4467" y="2659"/>
                          <a:ext cx="185"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90" name="Object 42"/>
            <p:cNvGraphicFramePr>
              <a:graphicFrameLocks noChangeAspect="1"/>
            </p:cNvGraphicFramePr>
            <p:nvPr/>
          </p:nvGraphicFramePr>
          <p:xfrm>
            <a:off x="5329" y="2523"/>
            <a:ext cx="288" cy="317"/>
          </p:xfrm>
          <a:graphic>
            <a:graphicData uri="http://schemas.openxmlformats.org/presentationml/2006/ole">
              <mc:AlternateContent xmlns:mc="http://schemas.openxmlformats.org/markup-compatibility/2006">
                <mc:Choice xmlns:v="urn:schemas-microsoft-com:vml" Requires="v">
                  <p:oleObj spid="_x0000_s53497" name="公式" r:id="rId47" imgW="126720" imgH="139680" progId="Equation.3">
                    <p:embed/>
                  </p:oleObj>
                </mc:Choice>
                <mc:Fallback>
                  <p:oleObj name="公式" r:id="rId47" imgW="126720" imgH="139680" progId="Equation.3">
                    <p:embed/>
                    <p:pic>
                      <p:nvPicPr>
                        <p:cNvPr id="0" name="Object 42"/>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5329" y="2523"/>
                          <a:ext cx="288"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cxnSp>
        <p:nvCxnSpPr>
          <p:cNvPr id="43" name="直接连接符 42"/>
          <p:cNvCxnSpPr>
            <a:endCxn id="53260" idx="4"/>
          </p:cNvCxnSpPr>
          <p:nvPr/>
        </p:nvCxnSpPr>
        <p:spPr bwMode="auto">
          <a:xfrm>
            <a:off x="1681034" y="1852641"/>
            <a:ext cx="0" cy="746477"/>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3252"/>
                                        </p:tgtEl>
                                        <p:attrNameLst>
                                          <p:attrName>style.visibility</p:attrName>
                                        </p:attrNameLst>
                                      </p:cBhvr>
                                      <p:to>
                                        <p:strVal val="visible"/>
                                      </p:to>
                                    </p:set>
                                    <p:animEffect transition="in" filter="box(in)">
                                      <p:cBhvr>
                                        <p:cTn id="7" dur="500"/>
                                        <p:tgtEl>
                                          <p:spTgt spid="53252"/>
                                        </p:tgtEl>
                                      </p:cBhvr>
                                    </p:animEffect>
                                  </p:childTnLst>
                                </p:cTn>
                              </p:par>
                              <p:par>
                                <p:cTn id="8" presetID="4" presetClass="entr" presetSubtype="16" fill="hold" nodeType="withEffect">
                                  <p:stCondLst>
                                    <p:cond delay="0"/>
                                  </p:stCondLst>
                                  <p:childTnLst>
                                    <p:set>
                                      <p:cBhvr>
                                        <p:cTn id="9" dur="1" fill="hold">
                                          <p:stCondLst>
                                            <p:cond delay="0"/>
                                          </p:stCondLst>
                                        </p:cTn>
                                        <p:tgtEl>
                                          <p:spTgt spid="53283"/>
                                        </p:tgtEl>
                                        <p:attrNameLst>
                                          <p:attrName>style.visibility</p:attrName>
                                        </p:attrNameLst>
                                      </p:cBhvr>
                                      <p:to>
                                        <p:strVal val="visible"/>
                                      </p:to>
                                    </p:set>
                                    <p:animEffect transition="in" filter="box(in)">
                                      <p:cBhvr>
                                        <p:cTn id="10" dur="500"/>
                                        <p:tgtEl>
                                          <p:spTgt spid="5328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62473"/>
                                        </p:tgtEl>
                                        <p:attrNameLst>
                                          <p:attrName>style.visibility</p:attrName>
                                        </p:attrNameLst>
                                      </p:cBhvr>
                                      <p:to>
                                        <p:strVal val="visible"/>
                                      </p:to>
                                    </p:set>
                                    <p:animEffect transition="in" filter="box(in)">
                                      <p:cBhvr>
                                        <p:cTn id="15" dur="500"/>
                                        <p:tgtEl>
                                          <p:spTgt spid="62473"/>
                                        </p:tgtEl>
                                      </p:cBhvr>
                                    </p:animEffect>
                                  </p:childTnLst>
                                </p:cTn>
                              </p:par>
                              <p:par>
                                <p:cTn id="16" presetID="4" presetClass="entr" presetSubtype="16" fill="hold" nodeType="withEffect">
                                  <p:stCondLst>
                                    <p:cond delay="0"/>
                                  </p:stCondLst>
                                  <p:childTnLst>
                                    <p:set>
                                      <p:cBhvr>
                                        <p:cTn id="17" dur="1" fill="hold">
                                          <p:stCondLst>
                                            <p:cond delay="0"/>
                                          </p:stCondLst>
                                        </p:cTn>
                                        <p:tgtEl>
                                          <p:spTgt spid="53278"/>
                                        </p:tgtEl>
                                        <p:attrNameLst>
                                          <p:attrName>style.visibility</p:attrName>
                                        </p:attrNameLst>
                                      </p:cBhvr>
                                      <p:to>
                                        <p:strVal val="visible"/>
                                      </p:to>
                                    </p:set>
                                    <p:animEffect transition="in" filter="box(in)">
                                      <p:cBhvr>
                                        <p:cTn id="18" dur="500"/>
                                        <p:tgtEl>
                                          <p:spTgt spid="53278"/>
                                        </p:tgtEl>
                                      </p:cBhvr>
                                    </p:animEffect>
                                  </p:childTnLst>
                                </p:cTn>
                              </p:par>
                              <p:par>
                                <p:cTn id="19" presetID="4" presetClass="entr" presetSubtype="16" fill="hold" nodeType="withEffect">
                                  <p:stCondLst>
                                    <p:cond delay="0"/>
                                  </p:stCondLst>
                                  <p:childTnLst>
                                    <p:set>
                                      <p:cBhvr>
                                        <p:cTn id="20" dur="1" fill="hold">
                                          <p:stCondLst>
                                            <p:cond delay="0"/>
                                          </p:stCondLst>
                                        </p:cTn>
                                        <p:tgtEl>
                                          <p:spTgt spid="53279"/>
                                        </p:tgtEl>
                                        <p:attrNameLst>
                                          <p:attrName>style.visibility</p:attrName>
                                        </p:attrNameLst>
                                      </p:cBhvr>
                                      <p:to>
                                        <p:strVal val="visible"/>
                                      </p:to>
                                    </p:set>
                                    <p:animEffect transition="in" filter="box(in)">
                                      <p:cBhvr>
                                        <p:cTn id="21" dur="500"/>
                                        <p:tgtEl>
                                          <p:spTgt spid="53279"/>
                                        </p:tgtEl>
                                      </p:cBhvr>
                                    </p:animEffect>
                                  </p:childTnLst>
                                </p:cTn>
                              </p:par>
                              <p:par>
                                <p:cTn id="22" presetID="4" presetClass="entr" presetSubtype="16" fill="hold" nodeType="withEffect">
                                  <p:stCondLst>
                                    <p:cond delay="0"/>
                                  </p:stCondLst>
                                  <p:childTnLst>
                                    <p:set>
                                      <p:cBhvr>
                                        <p:cTn id="23" dur="1" fill="hold">
                                          <p:stCondLst>
                                            <p:cond delay="0"/>
                                          </p:stCondLst>
                                        </p:cTn>
                                        <p:tgtEl>
                                          <p:spTgt spid="53280"/>
                                        </p:tgtEl>
                                        <p:attrNameLst>
                                          <p:attrName>style.visibility</p:attrName>
                                        </p:attrNameLst>
                                      </p:cBhvr>
                                      <p:to>
                                        <p:strVal val="visible"/>
                                      </p:to>
                                    </p:set>
                                    <p:animEffect transition="in" filter="box(in)">
                                      <p:cBhvr>
                                        <p:cTn id="24" dur="500"/>
                                        <p:tgtEl>
                                          <p:spTgt spid="53280"/>
                                        </p:tgtEl>
                                      </p:cBhvr>
                                    </p:animEffect>
                                  </p:childTnLst>
                                </p:cTn>
                              </p:par>
                              <p:par>
                                <p:cTn id="25" presetID="4" presetClass="entr" presetSubtype="16" fill="hold" nodeType="withEffect">
                                  <p:stCondLst>
                                    <p:cond delay="0"/>
                                  </p:stCondLst>
                                  <p:childTnLst>
                                    <p:set>
                                      <p:cBhvr>
                                        <p:cTn id="26" dur="1" fill="hold">
                                          <p:stCondLst>
                                            <p:cond delay="0"/>
                                          </p:stCondLst>
                                        </p:cTn>
                                        <p:tgtEl>
                                          <p:spTgt spid="53281"/>
                                        </p:tgtEl>
                                        <p:attrNameLst>
                                          <p:attrName>style.visibility</p:attrName>
                                        </p:attrNameLst>
                                      </p:cBhvr>
                                      <p:to>
                                        <p:strVal val="visible"/>
                                      </p:to>
                                    </p:set>
                                    <p:animEffect transition="in" filter="box(in)">
                                      <p:cBhvr>
                                        <p:cTn id="27" dur="500"/>
                                        <p:tgtEl>
                                          <p:spTgt spid="53281"/>
                                        </p:tgtEl>
                                      </p:cBhvr>
                                    </p:animEffect>
                                  </p:childTnLst>
                                </p:cTn>
                              </p:par>
                              <p:par>
                                <p:cTn id="28" presetID="4" presetClass="entr" presetSubtype="16" fill="hold" nodeType="withEffect">
                                  <p:stCondLst>
                                    <p:cond delay="0"/>
                                  </p:stCondLst>
                                  <p:childTnLst>
                                    <p:set>
                                      <p:cBhvr>
                                        <p:cTn id="29" dur="1" fill="hold">
                                          <p:stCondLst>
                                            <p:cond delay="0"/>
                                          </p:stCondLst>
                                        </p:cTn>
                                        <p:tgtEl>
                                          <p:spTgt spid="53282"/>
                                        </p:tgtEl>
                                        <p:attrNameLst>
                                          <p:attrName>style.visibility</p:attrName>
                                        </p:attrNameLst>
                                      </p:cBhvr>
                                      <p:to>
                                        <p:strVal val="visible"/>
                                      </p:to>
                                    </p:set>
                                    <p:animEffect transition="in" filter="box(in)">
                                      <p:cBhvr>
                                        <p:cTn id="30" dur="500"/>
                                        <p:tgtEl>
                                          <p:spTgt spid="53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4" name="Rectangle 10"/>
          <p:cNvSpPr>
            <a:spLocks noChangeArrowheads="1"/>
          </p:cNvSpPr>
          <p:nvPr/>
        </p:nvSpPr>
        <p:spPr bwMode="auto">
          <a:xfrm>
            <a:off x="4622800" y="2019300"/>
            <a:ext cx="4464050" cy="1187450"/>
          </a:xfrm>
          <a:prstGeom prst="rect">
            <a:avLst/>
          </a:prstGeom>
          <a:solidFill>
            <a:srgbClr val="FF99CC"/>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en-US" sz="2400" b="1">
              <a:effectLst>
                <a:outerShdw blurRad="38100" dist="38100" dir="2700000" algn="tl">
                  <a:srgbClr val="FFFFFF"/>
                </a:outerShdw>
              </a:effectLst>
              <a:latin typeface="黑体" pitchFamily="49" charset="-122"/>
              <a:ea typeface="黑体" pitchFamily="49" charset="-122"/>
              <a:sym typeface="Wingdings" pitchFamily="2" charset="2"/>
            </a:endParaRPr>
          </a:p>
          <a:p>
            <a:endParaRPr lang="zh-CN" altLang="en-US" sz="2400" b="1">
              <a:effectLst>
                <a:outerShdw blurRad="38100" dist="38100" dir="2700000" algn="tl">
                  <a:srgbClr val="FFFFFF"/>
                </a:outerShdw>
              </a:effectLst>
              <a:latin typeface="黑体" pitchFamily="49" charset="-122"/>
              <a:ea typeface="黑体" pitchFamily="49" charset="-122"/>
              <a:sym typeface="Wingdings" pitchFamily="2" charset="2"/>
            </a:endParaRPr>
          </a:p>
          <a:p>
            <a:endParaRPr lang="zh-CN" altLang="en-US" sz="2400" b="1">
              <a:effectLst>
                <a:outerShdw blurRad="38100" dist="38100" dir="2700000" algn="tl">
                  <a:srgbClr val="FFFFFF"/>
                </a:outerShdw>
              </a:effectLst>
              <a:latin typeface="黑体" pitchFamily="49" charset="-122"/>
              <a:ea typeface="黑体" pitchFamily="49" charset="-122"/>
              <a:sym typeface="Wingdings" pitchFamily="2" charset="2"/>
            </a:endParaRPr>
          </a:p>
        </p:txBody>
      </p:sp>
      <p:sp>
        <p:nvSpPr>
          <p:cNvPr id="62472" name="Rectangle 8"/>
          <p:cNvSpPr>
            <a:spLocks noChangeArrowheads="1"/>
          </p:cNvSpPr>
          <p:nvPr/>
        </p:nvSpPr>
        <p:spPr bwMode="auto">
          <a:xfrm>
            <a:off x="4632325" y="3200400"/>
            <a:ext cx="4449763" cy="2282825"/>
          </a:xfrm>
          <a:prstGeom prst="rect">
            <a:avLst/>
          </a:prstGeom>
          <a:solidFill>
            <a:srgbClr val="99CC00"/>
          </a:solidFill>
          <a:ln>
            <a:noFill/>
          </a:ln>
          <a:effectLst>
            <a:prstShdw prst="shdw17" dist="17961" dir="2700000">
              <a:srgbClr val="7A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en-US" sz="2400">
              <a:effectLst>
                <a:outerShdw blurRad="38100" dist="38100" dir="2700000" algn="tl">
                  <a:srgbClr val="FFFFFF"/>
                </a:outerShdw>
              </a:effectLst>
              <a:latin typeface="黑体" pitchFamily="49" charset="-122"/>
              <a:ea typeface="黑体" pitchFamily="49" charset="-122"/>
            </a:endParaRPr>
          </a:p>
          <a:p>
            <a:endParaRPr lang="zh-CN" altLang="en-US" sz="2400">
              <a:effectLst>
                <a:outerShdw blurRad="38100" dist="38100" dir="2700000" algn="tl">
                  <a:srgbClr val="FFFFFF"/>
                </a:outerShdw>
              </a:effectLst>
              <a:latin typeface="黑体" pitchFamily="49" charset="-122"/>
              <a:ea typeface="黑体" pitchFamily="49" charset="-122"/>
            </a:endParaRPr>
          </a:p>
          <a:p>
            <a:endParaRPr lang="zh-CN" altLang="en-US" sz="2400">
              <a:effectLst>
                <a:outerShdw blurRad="38100" dist="38100" dir="2700000" algn="tl">
                  <a:srgbClr val="FFFFFF"/>
                </a:outerShdw>
              </a:effectLst>
              <a:latin typeface="黑体" pitchFamily="49" charset="-122"/>
              <a:ea typeface="黑体" pitchFamily="49" charset="-122"/>
            </a:endParaRPr>
          </a:p>
          <a:p>
            <a:endParaRPr lang="zh-CN" altLang="en-US" sz="2400">
              <a:effectLst>
                <a:outerShdw blurRad="38100" dist="38100" dir="2700000" algn="tl">
                  <a:srgbClr val="FFFFFF"/>
                </a:outerShdw>
              </a:effectLst>
              <a:latin typeface="黑体" pitchFamily="49" charset="-122"/>
              <a:ea typeface="黑体" pitchFamily="49" charset="-122"/>
            </a:endParaRPr>
          </a:p>
          <a:p>
            <a:endParaRPr lang="zh-CN" altLang="en-US" sz="2400">
              <a:effectLst>
                <a:outerShdw blurRad="38100" dist="38100" dir="2700000" algn="tl">
                  <a:srgbClr val="FFFFFF"/>
                </a:outerShdw>
              </a:effectLst>
              <a:latin typeface="黑体" pitchFamily="49" charset="-122"/>
              <a:ea typeface="黑体" pitchFamily="49" charset="-122"/>
            </a:endParaRPr>
          </a:p>
          <a:p>
            <a:endParaRPr lang="zh-CN" altLang="en-US" sz="2400" b="1">
              <a:effectLst>
                <a:outerShdw blurRad="38100" dist="38100" dir="2700000" algn="tl">
                  <a:srgbClr val="FFFFFF"/>
                </a:outerShdw>
              </a:effectLst>
              <a:latin typeface="黑体" pitchFamily="49" charset="-122"/>
              <a:ea typeface="黑体" pitchFamily="49" charset="-122"/>
              <a:sym typeface="Wingdings" pitchFamily="2" charset="2"/>
            </a:endParaRPr>
          </a:p>
        </p:txBody>
      </p:sp>
      <p:sp>
        <p:nvSpPr>
          <p:cNvPr id="2" name="Rectangle 8"/>
          <p:cNvSpPr>
            <a:spLocks noChangeArrowheads="1"/>
          </p:cNvSpPr>
          <p:nvPr/>
        </p:nvSpPr>
        <p:spPr bwMode="auto">
          <a:xfrm>
            <a:off x="193675" y="3203575"/>
            <a:ext cx="4449763" cy="2282825"/>
          </a:xfrm>
          <a:prstGeom prst="rect">
            <a:avLst/>
          </a:prstGeom>
          <a:solidFill>
            <a:srgbClr val="CCFF99"/>
          </a:solidFill>
          <a:ln>
            <a:noFill/>
          </a:ln>
          <a:effectLst>
            <a:prstShdw prst="shdw17" dist="17961" dir="2700000">
              <a:srgbClr val="7A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en-US" sz="2400">
              <a:effectLst>
                <a:outerShdw blurRad="38100" dist="38100" dir="2700000" algn="tl">
                  <a:srgbClr val="FFFFFF"/>
                </a:outerShdw>
              </a:effectLst>
              <a:latin typeface="黑体" pitchFamily="49" charset="-122"/>
              <a:ea typeface="黑体" pitchFamily="49" charset="-122"/>
            </a:endParaRPr>
          </a:p>
          <a:p>
            <a:endParaRPr lang="zh-CN" altLang="en-US" sz="2400">
              <a:effectLst>
                <a:outerShdw blurRad="38100" dist="38100" dir="2700000" algn="tl">
                  <a:srgbClr val="FFFFFF"/>
                </a:outerShdw>
              </a:effectLst>
              <a:latin typeface="黑体" pitchFamily="49" charset="-122"/>
              <a:ea typeface="黑体" pitchFamily="49" charset="-122"/>
            </a:endParaRPr>
          </a:p>
          <a:p>
            <a:endParaRPr lang="zh-CN" altLang="en-US" sz="2400">
              <a:effectLst>
                <a:outerShdw blurRad="38100" dist="38100" dir="2700000" algn="tl">
                  <a:srgbClr val="FFFFFF"/>
                </a:outerShdw>
              </a:effectLst>
              <a:latin typeface="黑体" pitchFamily="49" charset="-122"/>
              <a:ea typeface="黑体" pitchFamily="49" charset="-122"/>
            </a:endParaRPr>
          </a:p>
          <a:p>
            <a:endParaRPr lang="zh-CN" altLang="en-US" sz="2400">
              <a:effectLst>
                <a:outerShdw blurRad="38100" dist="38100" dir="2700000" algn="tl">
                  <a:srgbClr val="FFFFFF"/>
                </a:outerShdw>
              </a:effectLst>
              <a:latin typeface="黑体" pitchFamily="49" charset="-122"/>
              <a:ea typeface="黑体" pitchFamily="49" charset="-122"/>
            </a:endParaRPr>
          </a:p>
          <a:p>
            <a:endParaRPr lang="zh-CN" altLang="en-US" sz="2400">
              <a:effectLst>
                <a:outerShdw blurRad="38100" dist="38100" dir="2700000" algn="tl">
                  <a:srgbClr val="FFFFFF"/>
                </a:outerShdw>
              </a:effectLst>
              <a:latin typeface="黑体" pitchFamily="49" charset="-122"/>
              <a:ea typeface="黑体" pitchFamily="49" charset="-122"/>
            </a:endParaRPr>
          </a:p>
          <a:p>
            <a:endParaRPr lang="zh-CN" altLang="en-US" sz="2400" b="1">
              <a:effectLst>
                <a:outerShdw blurRad="38100" dist="38100" dir="2700000" algn="tl">
                  <a:srgbClr val="FFFFFF"/>
                </a:outerShdw>
              </a:effectLst>
              <a:latin typeface="黑体" pitchFamily="49" charset="-122"/>
              <a:ea typeface="黑体" pitchFamily="49" charset="-122"/>
              <a:sym typeface="Wingdings" pitchFamily="2" charset="2"/>
            </a:endParaRPr>
          </a:p>
        </p:txBody>
      </p:sp>
      <p:sp>
        <p:nvSpPr>
          <p:cNvPr id="54275" name="Text Box 3"/>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人工神经元</a:t>
            </a:r>
          </a:p>
        </p:txBody>
      </p:sp>
      <p:sp>
        <p:nvSpPr>
          <p:cNvPr id="149" name="AutoShape 3"/>
          <p:cNvSpPr>
            <a:spLocks noChangeArrowheads="1"/>
          </p:cNvSpPr>
          <p:nvPr/>
        </p:nvSpPr>
        <p:spPr bwMode="gray">
          <a:xfrm>
            <a:off x="392113" y="1154113"/>
            <a:ext cx="1855787" cy="500062"/>
          </a:xfrm>
          <a:prstGeom prst="roundRect">
            <a:avLst>
              <a:gd name="adj" fmla="val 50000"/>
            </a:avLst>
          </a:prstGeom>
          <a:solidFill>
            <a:srgbClr val="800080"/>
          </a:solidFill>
          <a:ln w="38100">
            <a:solidFill>
              <a:srgbClr val="FFFFFF"/>
            </a:solidFill>
            <a:round/>
            <a:headEnd/>
            <a:tailEnd/>
          </a:ln>
          <a:effectLst>
            <a:outerShdw dist="63500" dir="3187806" algn="ctr" rotWithShape="0">
              <a:schemeClr val="bg2"/>
            </a:outerShdw>
          </a:effec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en-US" altLang="zh-CN" sz="2400" b="1" i="1">
                <a:solidFill>
                  <a:schemeClr val="bg1"/>
                </a:solidFill>
                <a:effectLst>
                  <a:outerShdw blurRad="38100" dist="38100" dir="2700000" algn="tl">
                    <a:srgbClr val="000000"/>
                  </a:outerShdw>
                </a:effectLst>
                <a:latin typeface="黑体" pitchFamily="49" charset="-122"/>
                <a:ea typeface="黑体" pitchFamily="49" charset="-122"/>
              </a:rPr>
              <a:t>MP</a:t>
            </a:r>
            <a:r>
              <a:rPr lang="zh-CN" altLang="en-US" sz="2400" b="1" i="1">
                <a:solidFill>
                  <a:schemeClr val="bg1"/>
                </a:solidFill>
                <a:effectLst>
                  <a:outerShdw blurRad="38100" dist="38100" dir="2700000" algn="tl">
                    <a:srgbClr val="000000"/>
                  </a:outerShdw>
                </a:effectLst>
                <a:latin typeface="黑体" pitchFamily="49" charset="-122"/>
                <a:ea typeface="黑体" pitchFamily="49" charset="-122"/>
              </a:rPr>
              <a:t>模型输出</a:t>
            </a:r>
          </a:p>
        </p:txBody>
      </p:sp>
      <p:sp>
        <p:nvSpPr>
          <p:cNvPr id="3" name="Rectangle 10"/>
          <p:cNvSpPr>
            <a:spLocks noChangeArrowheads="1"/>
          </p:cNvSpPr>
          <p:nvPr/>
        </p:nvSpPr>
        <p:spPr bwMode="auto">
          <a:xfrm>
            <a:off x="184150" y="2022475"/>
            <a:ext cx="4464050" cy="1187450"/>
          </a:xfrm>
          <a:prstGeom prst="rect">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en-US" sz="2400" b="1">
              <a:effectLst>
                <a:outerShdw blurRad="38100" dist="38100" dir="2700000" algn="tl">
                  <a:srgbClr val="FFFFFF"/>
                </a:outerShdw>
              </a:effectLst>
              <a:latin typeface="黑体" pitchFamily="49" charset="-122"/>
              <a:ea typeface="黑体" pitchFamily="49" charset="-122"/>
              <a:sym typeface="Wingdings" pitchFamily="2" charset="2"/>
            </a:endParaRPr>
          </a:p>
          <a:p>
            <a:endParaRPr lang="zh-CN" altLang="en-US" sz="2400" b="1">
              <a:effectLst>
                <a:outerShdw blurRad="38100" dist="38100" dir="2700000" algn="tl">
                  <a:srgbClr val="FFFFFF"/>
                </a:outerShdw>
              </a:effectLst>
              <a:latin typeface="黑体" pitchFamily="49" charset="-122"/>
              <a:ea typeface="黑体" pitchFamily="49" charset="-122"/>
              <a:sym typeface="Wingdings" pitchFamily="2" charset="2"/>
            </a:endParaRPr>
          </a:p>
          <a:p>
            <a:endParaRPr lang="zh-CN" altLang="en-US" sz="2400" b="1">
              <a:effectLst>
                <a:outerShdw blurRad="38100" dist="38100" dir="2700000" algn="tl">
                  <a:srgbClr val="FFFFFF"/>
                </a:outerShdw>
              </a:effectLst>
              <a:latin typeface="黑体" pitchFamily="49" charset="-122"/>
              <a:ea typeface="黑体" pitchFamily="49" charset="-122"/>
              <a:sym typeface="Wingdings" pitchFamily="2" charset="2"/>
            </a:endParaRPr>
          </a:p>
        </p:txBody>
      </p:sp>
      <p:graphicFrame>
        <p:nvGraphicFramePr>
          <p:cNvPr id="54286" name="Object 14"/>
          <p:cNvGraphicFramePr>
            <a:graphicFrameLocks noGrp="1" noChangeAspect="1"/>
          </p:cNvGraphicFramePr>
          <p:nvPr>
            <p:ph sz="quarter" idx="1"/>
          </p:nvPr>
        </p:nvGraphicFramePr>
        <p:xfrm>
          <a:off x="712788" y="3254375"/>
          <a:ext cx="3311525" cy="1963738"/>
        </p:xfrm>
        <a:graphic>
          <a:graphicData uri="http://schemas.openxmlformats.org/presentationml/2006/ole">
            <mc:AlternateContent xmlns:mc="http://schemas.openxmlformats.org/markup-compatibility/2006">
              <mc:Choice xmlns:v="urn:schemas-microsoft-com:vml" Requires="v">
                <p:oleObj spid="_x0000_s54332" name="Equation" r:id="rId3" imgW="1993680" imgH="1180800" progId="Equation.DSMT4">
                  <p:embed/>
                </p:oleObj>
              </mc:Choice>
              <mc:Fallback>
                <p:oleObj name="Equation" r:id="rId3" imgW="1993680" imgH="1180800" progId="Equation.DSMT4">
                  <p:embed/>
                  <p:pic>
                    <p:nvPicPr>
                      <p:cNvPr id="0" name="Object 1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788" y="3254375"/>
                        <a:ext cx="3311525" cy="196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282" name="Object 10"/>
          <p:cNvGraphicFramePr>
            <a:graphicFrameLocks noGrp="1" noChangeAspect="1"/>
          </p:cNvGraphicFramePr>
          <p:nvPr>
            <p:ph sz="quarter" idx="2"/>
          </p:nvPr>
        </p:nvGraphicFramePr>
        <p:xfrm>
          <a:off x="538163" y="2200275"/>
          <a:ext cx="3586162" cy="903288"/>
        </p:xfrm>
        <a:graphic>
          <a:graphicData uri="http://schemas.openxmlformats.org/presentationml/2006/ole">
            <mc:AlternateContent xmlns:mc="http://schemas.openxmlformats.org/markup-compatibility/2006">
              <mc:Choice xmlns:v="urn:schemas-microsoft-com:vml" Requires="v">
                <p:oleObj spid="_x0000_s54333" name="Equation" r:id="rId5" imgW="1765080" imgH="444240" progId="Equation.DSMT4">
                  <p:embed/>
                </p:oleObj>
              </mc:Choice>
              <mc:Fallback>
                <p:oleObj name="Equation" r:id="rId5" imgW="1765080" imgH="444240" progId="Equation.DSMT4">
                  <p:embed/>
                  <p:pic>
                    <p:nvPicPr>
                      <p:cNvPr id="0" name="Object 1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8163" y="2200275"/>
                        <a:ext cx="3586162" cy="9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289" name="Object 17"/>
          <p:cNvGraphicFramePr>
            <a:graphicFrameLocks noGrp="1" noChangeAspect="1"/>
          </p:cNvGraphicFramePr>
          <p:nvPr>
            <p:ph sz="quarter" idx="3"/>
          </p:nvPr>
        </p:nvGraphicFramePr>
        <p:xfrm>
          <a:off x="5429250" y="2146300"/>
          <a:ext cx="2987675" cy="871538"/>
        </p:xfrm>
        <a:graphic>
          <a:graphicData uri="http://schemas.openxmlformats.org/presentationml/2006/ole">
            <mc:AlternateContent xmlns:mc="http://schemas.openxmlformats.org/markup-compatibility/2006">
              <mc:Choice xmlns:v="urn:schemas-microsoft-com:vml" Requires="v">
                <p:oleObj spid="_x0000_s54334" name="Equation" r:id="rId7" imgW="1523880" imgH="444240" progId="Equation.DSMT4">
                  <p:embed/>
                </p:oleObj>
              </mc:Choice>
              <mc:Fallback>
                <p:oleObj name="Equation" r:id="rId7" imgW="1523880" imgH="444240" progId="Equation.DSMT4">
                  <p:embed/>
                  <p:pic>
                    <p:nvPicPr>
                      <p:cNvPr id="0" name="Object 17"/>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29250" y="2146300"/>
                        <a:ext cx="2987675"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296" name="Object 24"/>
          <p:cNvGraphicFramePr>
            <a:graphicFrameLocks noGrp="1" noChangeAspect="1"/>
          </p:cNvGraphicFramePr>
          <p:nvPr>
            <p:ph sz="quarter" idx="4"/>
          </p:nvPr>
        </p:nvGraphicFramePr>
        <p:xfrm>
          <a:off x="5256213" y="3000375"/>
          <a:ext cx="3194050" cy="2328863"/>
        </p:xfrm>
        <a:graphic>
          <a:graphicData uri="http://schemas.openxmlformats.org/presentationml/2006/ole">
            <mc:AlternateContent xmlns:mc="http://schemas.openxmlformats.org/markup-compatibility/2006">
              <mc:Choice xmlns:v="urn:schemas-microsoft-com:vml" Requires="v">
                <p:oleObj spid="_x0000_s54335" name="Equation" r:id="rId9" imgW="1968480" imgH="1434960" progId="Equation.DSMT4">
                  <p:embed/>
                </p:oleObj>
              </mc:Choice>
              <mc:Fallback>
                <p:oleObj name="Equation" r:id="rId9" imgW="1968480" imgH="1434960" progId="Equation.DSMT4">
                  <p:embed/>
                  <p:pic>
                    <p:nvPicPr>
                      <p:cNvPr id="0" name="Object 24"/>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56213" y="3000375"/>
                        <a:ext cx="3194050" cy="2328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99" name="AutoShape 27"/>
          <p:cNvSpPr>
            <a:spLocks noChangeArrowheads="1"/>
          </p:cNvSpPr>
          <p:nvPr/>
        </p:nvSpPr>
        <p:spPr bwMode="auto">
          <a:xfrm>
            <a:off x="4222750" y="2466975"/>
            <a:ext cx="1031875" cy="334963"/>
          </a:xfrm>
          <a:prstGeom prst="rightArrow">
            <a:avLst>
              <a:gd name="adj1" fmla="val 50000"/>
              <a:gd name="adj2" fmla="val 770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4282"/>
                                        </p:tgtEl>
                                        <p:attrNameLst>
                                          <p:attrName>style.visibility</p:attrName>
                                        </p:attrNameLst>
                                      </p:cBhvr>
                                      <p:to>
                                        <p:strVal val="visible"/>
                                      </p:to>
                                    </p:set>
                                    <p:animEffect transition="in" filter="box(in)">
                                      <p:cBhvr>
                                        <p:cTn id="7" dur="500"/>
                                        <p:tgtEl>
                                          <p:spTgt spid="54282"/>
                                        </p:tgtEl>
                                      </p:cBhvr>
                                    </p:animEffect>
                                  </p:childTnLst>
                                </p:cTn>
                              </p:par>
                              <p:par>
                                <p:cTn id="8" presetID="4" presetClass="entr" presetSubtype="16" fill="hold" nodeType="withEffect">
                                  <p:stCondLst>
                                    <p:cond delay="0"/>
                                  </p:stCondLst>
                                  <p:childTnLst>
                                    <p:set>
                                      <p:cBhvr>
                                        <p:cTn id="9" dur="1" fill="hold">
                                          <p:stCondLst>
                                            <p:cond delay="0"/>
                                          </p:stCondLst>
                                        </p:cTn>
                                        <p:tgtEl>
                                          <p:spTgt spid="54286"/>
                                        </p:tgtEl>
                                        <p:attrNameLst>
                                          <p:attrName>style.visibility</p:attrName>
                                        </p:attrNameLst>
                                      </p:cBhvr>
                                      <p:to>
                                        <p:strVal val="visible"/>
                                      </p:to>
                                    </p:set>
                                    <p:animEffect transition="in" filter="box(in)">
                                      <p:cBhvr>
                                        <p:cTn id="10" dur="500"/>
                                        <p:tgtEl>
                                          <p:spTgt spid="5428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in)">
                                      <p:cBhvr>
                                        <p:cTn id="13" dur="500"/>
                                        <p:tgtEl>
                                          <p:spTgt spid="3"/>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ox(in)">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8" presetClass="entr" presetSubtype="16" fill="hold" grpId="0" nodeType="clickEffect">
                                  <p:stCondLst>
                                    <p:cond delay="0"/>
                                  </p:stCondLst>
                                  <p:childTnLst>
                                    <p:set>
                                      <p:cBhvr>
                                        <p:cTn id="20" dur="1" fill="hold">
                                          <p:stCondLst>
                                            <p:cond delay="0"/>
                                          </p:stCondLst>
                                        </p:cTn>
                                        <p:tgtEl>
                                          <p:spTgt spid="54299"/>
                                        </p:tgtEl>
                                        <p:attrNameLst>
                                          <p:attrName>style.visibility</p:attrName>
                                        </p:attrNameLst>
                                      </p:cBhvr>
                                      <p:to>
                                        <p:strVal val="visible"/>
                                      </p:to>
                                    </p:set>
                                    <p:animEffect transition="in" filter="diamond(in)">
                                      <p:cBhvr>
                                        <p:cTn id="21" dur="2000"/>
                                        <p:tgtEl>
                                          <p:spTgt spid="5429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62474"/>
                                        </p:tgtEl>
                                        <p:attrNameLst>
                                          <p:attrName>style.visibility</p:attrName>
                                        </p:attrNameLst>
                                      </p:cBhvr>
                                      <p:to>
                                        <p:strVal val="visible"/>
                                      </p:to>
                                    </p:set>
                                    <p:animEffect transition="in" filter="box(in)">
                                      <p:cBhvr>
                                        <p:cTn id="26" dur="500"/>
                                        <p:tgtEl>
                                          <p:spTgt spid="62474"/>
                                        </p:tgtEl>
                                      </p:cBhvr>
                                    </p:animEffect>
                                  </p:childTnLst>
                                </p:cTn>
                              </p:par>
                              <p:par>
                                <p:cTn id="27" presetID="4" presetClass="entr" presetSubtype="16" fill="hold" nodeType="withEffect">
                                  <p:stCondLst>
                                    <p:cond delay="0"/>
                                  </p:stCondLst>
                                  <p:childTnLst>
                                    <p:set>
                                      <p:cBhvr>
                                        <p:cTn id="28" dur="1" fill="hold">
                                          <p:stCondLst>
                                            <p:cond delay="0"/>
                                          </p:stCondLst>
                                        </p:cTn>
                                        <p:tgtEl>
                                          <p:spTgt spid="54289"/>
                                        </p:tgtEl>
                                        <p:attrNameLst>
                                          <p:attrName>style.visibility</p:attrName>
                                        </p:attrNameLst>
                                      </p:cBhvr>
                                      <p:to>
                                        <p:strVal val="visible"/>
                                      </p:to>
                                    </p:set>
                                    <p:animEffect transition="in" filter="box(in)">
                                      <p:cBhvr>
                                        <p:cTn id="29" dur="500"/>
                                        <p:tgtEl>
                                          <p:spTgt spid="54289"/>
                                        </p:tgtEl>
                                      </p:cBhvr>
                                    </p:animEffect>
                                  </p:childTnLst>
                                </p:cTn>
                              </p:par>
                              <p:par>
                                <p:cTn id="30" presetID="4" presetClass="entr" presetSubtype="16" fill="hold" nodeType="withEffect">
                                  <p:stCondLst>
                                    <p:cond delay="0"/>
                                  </p:stCondLst>
                                  <p:childTnLst>
                                    <p:set>
                                      <p:cBhvr>
                                        <p:cTn id="31" dur="1" fill="hold">
                                          <p:stCondLst>
                                            <p:cond delay="0"/>
                                          </p:stCondLst>
                                        </p:cTn>
                                        <p:tgtEl>
                                          <p:spTgt spid="54296"/>
                                        </p:tgtEl>
                                        <p:attrNameLst>
                                          <p:attrName>style.visibility</p:attrName>
                                        </p:attrNameLst>
                                      </p:cBhvr>
                                      <p:to>
                                        <p:strVal val="visible"/>
                                      </p:to>
                                    </p:set>
                                    <p:animEffect transition="in" filter="box(in)">
                                      <p:cBhvr>
                                        <p:cTn id="32" dur="500"/>
                                        <p:tgtEl>
                                          <p:spTgt spid="54296"/>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62472"/>
                                        </p:tgtEl>
                                        <p:attrNameLst>
                                          <p:attrName>style.visibility</p:attrName>
                                        </p:attrNameLst>
                                      </p:cBhvr>
                                      <p:to>
                                        <p:strVal val="visible"/>
                                      </p:to>
                                    </p:set>
                                    <p:animEffect transition="in" filter="box(in)">
                                      <p:cBhvr>
                                        <p:cTn id="35" dur="500"/>
                                        <p:tgtEl>
                                          <p:spTgt spid="62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4" grpId="0" animBg="1"/>
      <p:bldP spid="62472" grpId="0" animBg="1"/>
      <p:bldP spid="2" grpId="0" animBg="1"/>
      <p:bldP spid="3" grpId="0" animBg="1"/>
      <p:bldP spid="5429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作用函数</a:t>
            </a:r>
          </a:p>
        </p:txBody>
      </p:sp>
      <p:sp>
        <p:nvSpPr>
          <p:cNvPr id="3" name="TextBox 2"/>
          <p:cNvSpPr txBox="1"/>
          <p:nvPr/>
        </p:nvSpPr>
        <p:spPr>
          <a:xfrm>
            <a:off x="745837" y="1028685"/>
            <a:ext cx="5169800" cy="461665"/>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en-US" altLang="zh-CN" sz="2400" b="1">
                <a:solidFill>
                  <a:schemeClr val="bg1"/>
                </a:solidFill>
                <a:effectLst>
                  <a:outerShdw blurRad="38100" dist="38100" dir="2700000" algn="tl">
                    <a:srgbClr val="C0C0C0"/>
                  </a:outerShdw>
                </a:effectLst>
                <a:latin typeface="黑体" pitchFamily="49" charset="-122"/>
                <a:ea typeface="黑体" pitchFamily="49" charset="-122"/>
              </a:rPr>
              <a:t>3</a:t>
            </a:r>
            <a:r>
              <a:rPr lang="zh-CN" altLang="en-US" sz="2400" b="1">
                <a:solidFill>
                  <a:schemeClr val="bg1"/>
                </a:solidFill>
                <a:effectLst>
                  <a:outerShdw blurRad="38100" dist="38100" dir="2700000" algn="tl">
                    <a:srgbClr val="C0C0C0"/>
                  </a:outerShdw>
                </a:effectLst>
                <a:latin typeface="黑体" pitchFamily="49" charset="-122"/>
                <a:ea typeface="黑体" pitchFamily="49" charset="-122"/>
              </a:rPr>
              <a:t>、作用函数（转移函数，激活函数）</a:t>
            </a:r>
          </a:p>
        </p:txBody>
      </p:sp>
      <p:sp>
        <p:nvSpPr>
          <p:cNvPr id="149" name="AutoShape 3"/>
          <p:cNvSpPr>
            <a:spLocks noChangeArrowheads="1"/>
          </p:cNvSpPr>
          <p:nvPr/>
        </p:nvSpPr>
        <p:spPr bwMode="gray">
          <a:xfrm>
            <a:off x="712788" y="1719263"/>
            <a:ext cx="2668587" cy="412750"/>
          </a:xfrm>
          <a:prstGeom prst="roundRect">
            <a:avLst>
              <a:gd name="adj" fmla="val 50000"/>
            </a:avLst>
          </a:prstGeom>
          <a:solidFill>
            <a:srgbClr val="800080"/>
          </a:solidFill>
          <a:ln w="38100">
            <a:solidFill>
              <a:srgbClr val="FFFFFF"/>
            </a:solidFill>
            <a:round/>
            <a:headEnd/>
            <a:tailEnd/>
          </a:ln>
          <a:effectLst>
            <a:outerShdw dist="63500" dir="3187806" algn="ctr" rotWithShape="0">
              <a:schemeClr val="bg2"/>
            </a:outerShdw>
          </a:effec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en-US" altLang="zh-CN" sz="2400" b="1" i="1">
                <a:solidFill>
                  <a:schemeClr val="bg1"/>
                </a:solidFill>
                <a:effectLst>
                  <a:outerShdw blurRad="38100" dist="38100" dir="2700000" algn="tl">
                    <a:srgbClr val="000000"/>
                  </a:outerShdw>
                </a:effectLst>
                <a:latin typeface="黑体" pitchFamily="49" charset="-122"/>
                <a:ea typeface="黑体" pitchFamily="49" charset="-122"/>
              </a:rPr>
              <a:t>a.</a:t>
            </a:r>
            <a:r>
              <a:rPr lang="zh-CN" altLang="en-US" sz="2400" b="1" i="1">
                <a:solidFill>
                  <a:schemeClr val="bg1"/>
                </a:solidFill>
                <a:effectLst>
                  <a:outerShdw blurRad="38100" dist="38100" dir="2700000" algn="tl">
                    <a:srgbClr val="000000"/>
                  </a:outerShdw>
                </a:effectLst>
                <a:latin typeface="黑体" pitchFamily="49" charset="-122"/>
                <a:ea typeface="黑体" pitchFamily="49" charset="-122"/>
              </a:rPr>
              <a:t>非对称型</a:t>
            </a:r>
            <a:r>
              <a:rPr lang="en-US" altLang="zh-CN" sz="2400" b="1" i="1">
                <a:solidFill>
                  <a:schemeClr val="bg1"/>
                </a:solidFill>
                <a:effectLst>
                  <a:outerShdw blurRad="38100" dist="38100" dir="2700000" algn="tl">
                    <a:srgbClr val="000000"/>
                  </a:outerShdw>
                </a:effectLst>
                <a:latin typeface="黑体" pitchFamily="49" charset="-122"/>
                <a:ea typeface="黑体" pitchFamily="49" charset="-122"/>
              </a:rPr>
              <a:t>S</a:t>
            </a:r>
            <a:r>
              <a:rPr lang="zh-CN" altLang="en-US" sz="2400" b="1" i="1">
                <a:solidFill>
                  <a:schemeClr val="bg1"/>
                </a:solidFill>
                <a:effectLst>
                  <a:outerShdw blurRad="38100" dist="38100" dir="2700000" algn="tl">
                    <a:srgbClr val="000000"/>
                  </a:outerShdw>
                </a:effectLst>
                <a:latin typeface="黑体" pitchFamily="49" charset="-122"/>
                <a:ea typeface="黑体" pitchFamily="49" charset="-122"/>
              </a:rPr>
              <a:t>函数</a:t>
            </a:r>
          </a:p>
        </p:txBody>
      </p:sp>
      <p:sp>
        <p:nvSpPr>
          <p:cNvPr id="62474" name="Rectangle 10"/>
          <p:cNvSpPr>
            <a:spLocks noChangeArrowheads="1"/>
          </p:cNvSpPr>
          <p:nvPr/>
        </p:nvSpPr>
        <p:spPr bwMode="auto">
          <a:xfrm>
            <a:off x="1554163" y="2178050"/>
            <a:ext cx="5667375" cy="1552575"/>
          </a:xfrm>
          <a:prstGeom prst="rect">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en-US" sz="2400" b="1">
              <a:effectLst>
                <a:outerShdw blurRad="38100" dist="38100" dir="2700000" algn="tl">
                  <a:srgbClr val="FFFFFF"/>
                </a:outerShdw>
              </a:effectLst>
              <a:latin typeface="黑体" pitchFamily="49" charset="-122"/>
              <a:ea typeface="黑体" pitchFamily="49" charset="-122"/>
            </a:endParaRPr>
          </a:p>
          <a:p>
            <a:endParaRPr lang="zh-CN" altLang="en-US" sz="2400" b="1">
              <a:effectLst>
                <a:outerShdw blurRad="38100" dist="38100" dir="2700000" algn="tl">
                  <a:srgbClr val="FFFFFF"/>
                </a:outerShdw>
              </a:effectLst>
              <a:latin typeface="黑体" pitchFamily="49" charset="-122"/>
              <a:ea typeface="黑体" pitchFamily="49" charset="-122"/>
            </a:endParaRPr>
          </a:p>
          <a:p>
            <a:endParaRPr lang="zh-CN" altLang="en-US" sz="2400" b="1">
              <a:effectLst>
                <a:outerShdw blurRad="38100" dist="38100" dir="2700000" algn="tl">
                  <a:srgbClr val="FFFFFF"/>
                </a:outerShdw>
              </a:effectLst>
              <a:latin typeface="黑体" pitchFamily="49" charset="-122"/>
              <a:ea typeface="黑体" pitchFamily="49" charset="-122"/>
            </a:endParaRPr>
          </a:p>
          <a:p>
            <a:endParaRPr lang="zh-CN" altLang="en-US" sz="2400" b="1">
              <a:effectLst>
                <a:outerShdw blurRad="38100" dist="38100" dir="2700000" algn="tl">
                  <a:srgbClr val="FFFFFF"/>
                </a:outerShdw>
              </a:effectLst>
              <a:latin typeface="黑体" pitchFamily="49" charset="-122"/>
              <a:ea typeface="黑体" pitchFamily="49" charset="-122"/>
            </a:endParaRPr>
          </a:p>
        </p:txBody>
      </p:sp>
      <p:graphicFrame>
        <p:nvGraphicFramePr>
          <p:cNvPr id="58380" name="Object 12"/>
          <p:cNvGraphicFramePr>
            <a:graphicFrameLocks noGrp="1" noChangeAspect="1"/>
          </p:cNvGraphicFramePr>
          <p:nvPr>
            <p:ph/>
          </p:nvPr>
        </p:nvGraphicFramePr>
        <p:xfrm>
          <a:off x="1987550" y="2162175"/>
          <a:ext cx="4981575" cy="1517650"/>
        </p:xfrm>
        <a:graphic>
          <a:graphicData uri="http://schemas.openxmlformats.org/presentationml/2006/ole">
            <mc:AlternateContent xmlns:mc="http://schemas.openxmlformats.org/markup-compatibility/2006">
              <mc:Choice xmlns:v="urn:schemas-microsoft-com:vml" Requires="v">
                <p:oleObj spid="_x0000_s58513" name="公式" r:id="rId3" imgW="2666880" imgH="812520" progId="Equation.3">
                  <p:embed/>
                </p:oleObj>
              </mc:Choice>
              <mc:Fallback>
                <p:oleObj name="公式" r:id="rId3" imgW="2666880" imgH="812520" progId="Equation.3">
                  <p:embed/>
                  <p:pic>
                    <p:nvPicPr>
                      <p:cNvPr id="0" name="Object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7550" y="2162175"/>
                        <a:ext cx="4981575" cy="151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8407" name="Group 39"/>
          <p:cNvGrpSpPr>
            <a:grpSpLocks/>
          </p:cNvGrpSpPr>
          <p:nvPr/>
        </p:nvGrpSpPr>
        <p:grpSpPr bwMode="auto">
          <a:xfrm>
            <a:off x="903288" y="3816350"/>
            <a:ext cx="3270250" cy="2463800"/>
            <a:chOff x="569" y="2404"/>
            <a:chExt cx="2060" cy="1552"/>
          </a:xfrm>
        </p:grpSpPr>
        <p:graphicFrame>
          <p:nvGraphicFramePr>
            <p:cNvPr id="58382" name="Object 14"/>
            <p:cNvGraphicFramePr>
              <a:graphicFrameLocks noChangeAspect="1"/>
            </p:cNvGraphicFramePr>
            <p:nvPr/>
          </p:nvGraphicFramePr>
          <p:xfrm>
            <a:off x="1559" y="2404"/>
            <a:ext cx="393" cy="265"/>
          </p:xfrm>
          <a:graphic>
            <a:graphicData uri="http://schemas.openxmlformats.org/presentationml/2006/ole">
              <mc:AlternateContent xmlns:mc="http://schemas.openxmlformats.org/markup-compatibility/2006">
                <mc:Choice xmlns:v="urn:schemas-microsoft-com:vml" Requires="v">
                  <p:oleObj spid="_x0000_s58514" name="公式" r:id="rId5" imgW="342720" imgH="203040" progId="Equation.3">
                    <p:embed/>
                  </p:oleObj>
                </mc:Choice>
                <mc:Fallback>
                  <p:oleObj name="公式" r:id="rId5" imgW="342720" imgH="20304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9" y="2404"/>
                          <a:ext cx="393"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83" name="Line 15"/>
            <p:cNvSpPr>
              <a:spLocks noChangeShapeType="1"/>
            </p:cNvSpPr>
            <p:nvPr/>
          </p:nvSpPr>
          <p:spPr bwMode="auto">
            <a:xfrm>
              <a:off x="569" y="3422"/>
              <a:ext cx="182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84" name="Line 16"/>
            <p:cNvSpPr>
              <a:spLocks noChangeShapeType="1"/>
            </p:cNvSpPr>
            <p:nvPr/>
          </p:nvSpPr>
          <p:spPr bwMode="auto">
            <a:xfrm flipV="1">
              <a:off x="1504" y="2480"/>
              <a:ext cx="0" cy="124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85" name="Line 17"/>
            <p:cNvSpPr>
              <a:spLocks noChangeShapeType="1"/>
            </p:cNvSpPr>
            <p:nvPr/>
          </p:nvSpPr>
          <p:spPr bwMode="auto">
            <a:xfrm>
              <a:off x="1504" y="2736"/>
              <a:ext cx="851" cy="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8386" name="Object 18"/>
            <p:cNvGraphicFramePr>
              <a:graphicFrameLocks noChangeAspect="1"/>
            </p:cNvGraphicFramePr>
            <p:nvPr/>
          </p:nvGraphicFramePr>
          <p:xfrm>
            <a:off x="1314" y="2567"/>
            <a:ext cx="90" cy="186"/>
          </p:xfrm>
          <a:graphic>
            <a:graphicData uri="http://schemas.openxmlformats.org/presentationml/2006/ole">
              <mc:AlternateContent xmlns:mc="http://schemas.openxmlformats.org/markup-compatibility/2006">
                <mc:Choice xmlns:v="urn:schemas-microsoft-com:vml" Requires="v">
                  <p:oleObj spid="_x0000_s58515" name="Equation" r:id="rId7" imgW="88560" imgH="164880" progId="Equation.DSMT4">
                    <p:embed/>
                  </p:oleObj>
                </mc:Choice>
                <mc:Fallback>
                  <p:oleObj name="Equation" r:id="rId7" imgW="88560" imgH="164880" progId="Equation.DSMT4">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14" y="2567"/>
                          <a:ext cx="90"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87" name="Object 19"/>
            <p:cNvGraphicFramePr>
              <a:graphicFrameLocks noChangeAspect="1"/>
            </p:cNvGraphicFramePr>
            <p:nvPr/>
          </p:nvGraphicFramePr>
          <p:xfrm>
            <a:off x="2397" y="3294"/>
            <a:ext cx="232" cy="256"/>
          </p:xfrm>
          <a:graphic>
            <a:graphicData uri="http://schemas.openxmlformats.org/presentationml/2006/ole">
              <mc:AlternateContent xmlns:mc="http://schemas.openxmlformats.org/markup-compatibility/2006">
                <mc:Choice xmlns:v="urn:schemas-microsoft-com:vml" Requires="v">
                  <p:oleObj spid="_x0000_s58516" name="公式" r:id="rId9" imgW="126720" imgH="139680" progId="Equation.3">
                    <p:embed/>
                  </p:oleObj>
                </mc:Choice>
                <mc:Fallback>
                  <p:oleObj name="公式" r:id="rId9" imgW="126720" imgH="139680"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7" y="3294"/>
                          <a:ext cx="232"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88" name="Object 20"/>
            <p:cNvGraphicFramePr>
              <a:graphicFrameLocks noChangeAspect="1"/>
            </p:cNvGraphicFramePr>
            <p:nvPr/>
          </p:nvGraphicFramePr>
          <p:xfrm>
            <a:off x="1295" y="3693"/>
            <a:ext cx="457" cy="263"/>
          </p:xfrm>
          <a:graphic>
            <a:graphicData uri="http://schemas.openxmlformats.org/presentationml/2006/ole">
              <mc:AlternateContent xmlns:mc="http://schemas.openxmlformats.org/markup-compatibility/2006">
                <mc:Choice xmlns:v="urn:schemas-microsoft-com:vml" Requires="v">
                  <p:oleObj spid="_x0000_s58517" name="公式" r:id="rId11" imgW="355320" imgH="203040" progId="Equation.3">
                    <p:embed/>
                  </p:oleObj>
                </mc:Choice>
                <mc:Fallback>
                  <p:oleObj name="公式" r:id="rId11" imgW="355320" imgH="203040"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5" y="3693"/>
                          <a:ext cx="457"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89" name="Object 21"/>
            <p:cNvGraphicFramePr>
              <a:graphicFrameLocks noChangeAspect="1"/>
            </p:cNvGraphicFramePr>
            <p:nvPr/>
          </p:nvGraphicFramePr>
          <p:xfrm>
            <a:off x="1339" y="3447"/>
            <a:ext cx="165" cy="233"/>
          </p:xfrm>
          <a:graphic>
            <a:graphicData uri="http://schemas.openxmlformats.org/presentationml/2006/ole">
              <mc:AlternateContent xmlns:mc="http://schemas.openxmlformats.org/markup-compatibility/2006">
                <mc:Choice xmlns:v="urn:schemas-microsoft-com:vml" Requires="v">
                  <p:oleObj spid="_x0000_s58518" name="公式" r:id="rId13" imgW="126720" imgH="177480" progId="Equation.3">
                    <p:embed/>
                  </p:oleObj>
                </mc:Choice>
                <mc:Fallback>
                  <p:oleObj name="公式" r:id="rId13" imgW="126720" imgH="177480" progId="Equation.3">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39" y="3447"/>
                          <a:ext cx="16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90" name="Freeform 22"/>
            <p:cNvSpPr>
              <a:spLocks/>
            </p:cNvSpPr>
            <p:nvPr/>
          </p:nvSpPr>
          <p:spPr bwMode="auto">
            <a:xfrm>
              <a:off x="697" y="2822"/>
              <a:ext cx="1573" cy="514"/>
            </a:xfrm>
            <a:custGeom>
              <a:avLst/>
              <a:gdLst>
                <a:gd name="T0" fmla="*/ 0 w 1678"/>
                <a:gd name="T1" fmla="*/ 544 h 544"/>
                <a:gd name="T2" fmla="*/ 589 w 1678"/>
                <a:gd name="T3" fmla="*/ 453 h 544"/>
                <a:gd name="T4" fmla="*/ 861 w 1678"/>
                <a:gd name="T5" fmla="*/ 317 h 544"/>
                <a:gd name="T6" fmla="*/ 1134 w 1678"/>
                <a:gd name="T7" fmla="*/ 90 h 544"/>
                <a:gd name="T8" fmla="*/ 1678 w 1678"/>
                <a:gd name="T9" fmla="*/ 0 h 544"/>
              </a:gdLst>
              <a:ahLst/>
              <a:cxnLst>
                <a:cxn ang="0">
                  <a:pos x="T0" y="T1"/>
                </a:cxn>
                <a:cxn ang="0">
                  <a:pos x="T2" y="T3"/>
                </a:cxn>
                <a:cxn ang="0">
                  <a:pos x="T4" y="T5"/>
                </a:cxn>
                <a:cxn ang="0">
                  <a:pos x="T6" y="T7"/>
                </a:cxn>
                <a:cxn ang="0">
                  <a:pos x="T8" y="T9"/>
                </a:cxn>
              </a:cxnLst>
              <a:rect l="0" t="0" r="r" b="b"/>
              <a:pathLst>
                <a:path w="1678" h="544">
                  <a:moveTo>
                    <a:pt x="0" y="544"/>
                  </a:moveTo>
                  <a:cubicBezTo>
                    <a:pt x="223" y="517"/>
                    <a:pt x="446" y="491"/>
                    <a:pt x="589" y="453"/>
                  </a:cubicBezTo>
                  <a:cubicBezTo>
                    <a:pt x="732" y="415"/>
                    <a:pt x="770" y="377"/>
                    <a:pt x="861" y="317"/>
                  </a:cubicBezTo>
                  <a:cubicBezTo>
                    <a:pt x="952" y="257"/>
                    <a:pt x="998" y="143"/>
                    <a:pt x="1134" y="90"/>
                  </a:cubicBezTo>
                  <a:cubicBezTo>
                    <a:pt x="1270" y="37"/>
                    <a:pt x="1474" y="18"/>
                    <a:pt x="1678" y="0"/>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8408" name="Group 40"/>
          <p:cNvGrpSpPr>
            <a:grpSpLocks/>
          </p:cNvGrpSpPr>
          <p:nvPr/>
        </p:nvGrpSpPr>
        <p:grpSpPr bwMode="auto">
          <a:xfrm>
            <a:off x="5003800" y="3757613"/>
            <a:ext cx="3244850" cy="2524125"/>
            <a:chOff x="3152" y="2367"/>
            <a:chExt cx="2044" cy="1590"/>
          </a:xfrm>
        </p:grpSpPr>
        <p:sp>
          <p:nvSpPr>
            <p:cNvPr id="58392" name="Line 24"/>
            <p:cNvSpPr>
              <a:spLocks noChangeShapeType="1"/>
            </p:cNvSpPr>
            <p:nvPr/>
          </p:nvSpPr>
          <p:spPr bwMode="auto">
            <a:xfrm>
              <a:off x="3152" y="3385"/>
              <a:ext cx="181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8391" name="Object 23"/>
            <p:cNvGraphicFramePr>
              <a:graphicFrameLocks noChangeAspect="1"/>
            </p:cNvGraphicFramePr>
            <p:nvPr/>
          </p:nvGraphicFramePr>
          <p:xfrm>
            <a:off x="4031" y="2367"/>
            <a:ext cx="404" cy="286"/>
          </p:xfrm>
          <a:graphic>
            <a:graphicData uri="http://schemas.openxmlformats.org/presentationml/2006/ole">
              <mc:AlternateContent xmlns:mc="http://schemas.openxmlformats.org/markup-compatibility/2006">
                <mc:Choice xmlns:v="urn:schemas-microsoft-com:vml" Requires="v">
                  <p:oleObj spid="_x0000_s58519" name="公式" r:id="rId15" imgW="342720" imgH="203040" progId="Equation.3">
                    <p:embed/>
                  </p:oleObj>
                </mc:Choice>
                <mc:Fallback>
                  <p:oleObj name="公式" r:id="rId15" imgW="342720" imgH="203040" progId="Equation.3">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31" y="2367"/>
                          <a:ext cx="404"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93" name="Line 25"/>
            <p:cNvSpPr>
              <a:spLocks noChangeShapeType="1"/>
            </p:cNvSpPr>
            <p:nvPr/>
          </p:nvSpPr>
          <p:spPr bwMode="auto">
            <a:xfrm flipV="1">
              <a:off x="3986" y="2545"/>
              <a:ext cx="0" cy="117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94" name="Line 26"/>
            <p:cNvSpPr>
              <a:spLocks noChangeShapeType="1"/>
            </p:cNvSpPr>
            <p:nvPr/>
          </p:nvSpPr>
          <p:spPr bwMode="auto">
            <a:xfrm>
              <a:off x="3986" y="2789"/>
              <a:ext cx="726" cy="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8395" name="Object 27"/>
            <p:cNvGraphicFramePr>
              <a:graphicFrameLocks noChangeAspect="1"/>
            </p:cNvGraphicFramePr>
            <p:nvPr/>
          </p:nvGraphicFramePr>
          <p:xfrm>
            <a:off x="4988" y="3270"/>
            <a:ext cx="208" cy="244"/>
          </p:xfrm>
          <a:graphic>
            <a:graphicData uri="http://schemas.openxmlformats.org/presentationml/2006/ole">
              <mc:AlternateContent xmlns:mc="http://schemas.openxmlformats.org/markup-compatibility/2006">
                <mc:Choice xmlns:v="urn:schemas-microsoft-com:vml" Requires="v">
                  <p:oleObj spid="_x0000_s58520" name="公式" r:id="rId17" imgW="126720" imgH="139680" progId="Equation.3">
                    <p:embed/>
                  </p:oleObj>
                </mc:Choice>
                <mc:Fallback>
                  <p:oleObj name="公式" r:id="rId17" imgW="126720" imgH="139680" progId="Equation.3">
                    <p:embed/>
                    <p:pic>
                      <p:nvPicPr>
                        <p:cNvPr id="0" name="Object 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88" y="3270"/>
                          <a:ext cx="208"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96" name="Object 28"/>
            <p:cNvGraphicFramePr>
              <a:graphicFrameLocks noChangeAspect="1"/>
            </p:cNvGraphicFramePr>
            <p:nvPr/>
          </p:nvGraphicFramePr>
          <p:xfrm>
            <a:off x="3866" y="3706"/>
            <a:ext cx="443" cy="251"/>
          </p:xfrm>
          <a:graphic>
            <a:graphicData uri="http://schemas.openxmlformats.org/presentationml/2006/ole">
              <mc:AlternateContent xmlns:mc="http://schemas.openxmlformats.org/markup-compatibility/2006">
                <mc:Choice xmlns:v="urn:schemas-microsoft-com:vml" Requires="v">
                  <p:oleObj spid="_x0000_s58521" name="公式" r:id="rId19" imgW="380880" imgH="203040" progId="Equation.3">
                    <p:embed/>
                  </p:oleObj>
                </mc:Choice>
                <mc:Fallback>
                  <p:oleObj name="公式" r:id="rId19" imgW="380880" imgH="203040" progId="Equation.3">
                    <p:embed/>
                    <p:pic>
                      <p:nvPicPr>
                        <p:cNvPr id="0"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66" y="3706"/>
                          <a:ext cx="443"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97" name="Object 29"/>
            <p:cNvGraphicFramePr>
              <a:graphicFrameLocks noChangeAspect="1"/>
            </p:cNvGraphicFramePr>
            <p:nvPr/>
          </p:nvGraphicFramePr>
          <p:xfrm>
            <a:off x="3823" y="3438"/>
            <a:ext cx="163" cy="243"/>
          </p:xfrm>
          <a:graphic>
            <a:graphicData uri="http://schemas.openxmlformats.org/presentationml/2006/ole">
              <mc:AlternateContent xmlns:mc="http://schemas.openxmlformats.org/markup-compatibility/2006">
                <mc:Choice xmlns:v="urn:schemas-microsoft-com:vml" Requires="v">
                  <p:oleObj spid="_x0000_s58522" name="公式" r:id="rId21" imgW="126720" imgH="177480" progId="Equation.3">
                    <p:embed/>
                  </p:oleObj>
                </mc:Choice>
                <mc:Fallback>
                  <p:oleObj name="公式" r:id="rId21" imgW="126720" imgH="177480" progId="Equation.3">
                    <p:embed/>
                    <p:pic>
                      <p:nvPicPr>
                        <p:cNvPr id="0" name="Object 2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23" y="3438"/>
                          <a:ext cx="163"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98" name="Freeform 30"/>
            <p:cNvSpPr>
              <a:spLocks/>
            </p:cNvSpPr>
            <p:nvPr/>
          </p:nvSpPr>
          <p:spPr bwMode="auto">
            <a:xfrm>
              <a:off x="3567" y="2816"/>
              <a:ext cx="1068" cy="581"/>
            </a:xfrm>
            <a:custGeom>
              <a:avLst/>
              <a:gdLst>
                <a:gd name="T0" fmla="*/ 0 w 1270"/>
                <a:gd name="T1" fmla="*/ 649 h 649"/>
                <a:gd name="T2" fmla="*/ 363 w 1270"/>
                <a:gd name="T3" fmla="*/ 604 h 649"/>
                <a:gd name="T4" fmla="*/ 499 w 1270"/>
                <a:gd name="T5" fmla="*/ 377 h 649"/>
                <a:gd name="T6" fmla="*/ 635 w 1270"/>
                <a:gd name="T7" fmla="*/ 60 h 649"/>
                <a:gd name="T8" fmla="*/ 1270 w 1270"/>
                <a:gd name="T9" fmla="*/ 14 h 649"/>
              </a:gdLst>
              <a:ahLst/>
              <a:cxnLst>
                <a:cxn ang="0">
                  <a:pos x="T0" y="T1"/>
                </a:cxn>
                <a:cxn ang="0">
                  <a:pos x="T2" y="T3"/>
                </a:cxn>
                <a:cxn ang="0">
                  <a:pos x="T4" y="T5"/>
                </a:cxn>
                <a:cxn ang="0">
                  <a:pos x="T6" y="T7"/>
                </a:cxn>
                <a:cxn ang="0">
                  <a:pos x="T8" y="T9"/>
                </a:cxn>
              </a:cxnLst>
              <a:rect l="0" t="0" r="r" b="b"/>
              <a:pathLst>
                <a:path w="1270" h="649">
                  <a:moveTo>
                    <a:pt x="0" y="649"/>
                  </a:moveTo>
                  <a:cubicBezTo>
                    <a:pt x="140" y="649"/>
                    <a:pt x="280" y="649"/>
                    <a:pt x="363" y="604"/>
                  </a:cubicBezTo>
                  <a:cubicBezTo>
                    <a:pt x="446" y="559"/>
                    <a:pt x="454" y="468"/>
                    <a:pt x="499" y="377"/>
                  </a:cubicBezTo>
                  <a:cubicBezTo>
                    <a:pt x="544" y="286"/>
                    <a:pt x="507" y="120"/>
                    <a:pt x="635" y="60"/>
                  </a:cubicBezTo>
                  <a:cubicBezTo>
                    <a:pt x="763" y="0"/>
                    <a:pt x="1016" y="7"/>
                    <a:pt x="1270" y="14"/>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8399" name="Object 31"/>
            <p:cNvGraphicFramePr>
              <a:graphicFrameLocks noChangeAspect="1"/>
            </p:cNvGraphicFramePr>
            <p:nvPr/>
          </p:nvGraphicFramePr>
          <p:xfrm>
            <a:off x="3872" y="2667"/>
            <a:ext cx="103" cy="203"/>
          </p:xfrm>
          <a:graphic>
            <a:graphicData uri="http://schemas.openxmlformats.org/presentationml/2006/ole">
              <mc:AlternateContent xmlns:mc="http://schemas.openxmlformats.org/markup-compatibility/2006">
                <mc:Choice xmlns:v="urn:schemas-microsoft-com:vml" Requires="v">
                  <p:oleObj spid="_x0000_s58523" name="公式" r:id="rId23" imgW="88560" imgH="164880" progId="Equation.3">
                    <p:embed/>
                  </p:oleObj>
                </mc:Choice>
                <mc:Fallback>
                  <p:oleObj name="公式" r:id="rId23" imgW="88560" imgH="164880" progId="Equation.3">
                    <p:embed/>
                    <p:pic>
                      <p:nvPicPr>
                        <p:cNvPr id="0" name="Object 3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72" y="2667"/>
                          <a:ext cx="103" cy="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400" name="Freeform 32"/>
            <p:cNvSpPr>
              <a:spLocks/>
            </p:cNvSpPr>
            <p:nvPr/>
          </p:nvSpPr>
          <p:spPr bwMode="auto">
            <a:xfrm>
              <a:off x="3262" y="2870"/>
              <a:ext cx="1412" cy="486"/>
            </a:xfrm>
            <a:custGeom>
              <a:avLst/>
              <a:gdLst>
                <a:gd name="T0" fmla="*/ 0 w 1678"/>
                <a:gd name="T1" fmla="*/ 544 h 544"/>
                <a:gd name="T2" fmla="*/ 589 w 1678"/>
                <a:gd name="T3" fmla="*/ 453 h 544"/>
                <a:gd name="T4" fmla="*/ 861 w 1678"/>
                <a:gd name="T5" fmla="*/ 317 h 544"/>
                <a:gd name="T6" fmla="*/ 1134 w 1678"/>
                <a:gd name="T7" fmla="*/ 90 h 544"/>
                <a:gd name="T8" fmla="*/ 1678 w 1678"/>
                <a:gd name="T9" fmla="*/ 0 h 544"/>
              </a:gdLst>
              <a:ahLst/>
              <a:cxnLst>
                <a:cxn ang="0">
                  <a:pos x="T0" y="T1"/>
                </a:cxn>
                <a:cxn ang="0">
                  <a:pos x="T2" y="T3"/>
                </a:cxn>
                <a:cxn ang="0">
                  <a:pos x="T4" y="T5"/>
                </a:cxn>
                <a:cxn ang="0">
                  <a:pos x="T6" y="T7"/>
                </a:cxn>
                <a:cxn ang="0">
                  <a:pos x="T8" y="T9"/>
                </a:cxn>
              </a:cxnLst>
              <a:rect l="0" t="0" r="r" b="b"/>
              <a:pathLst>
                <a:path w="1678" h="544">
                  <a:moveTo>
                    <a:pt x="0" y="544"/>
                  </a:moveTo>
                  <a:cubicBezTo>
                    <a:pt x="223" y="517"/>
                    <a:pt x="446" y="491"/>
                    <a:pt x="589" y="453"/>
                  </a:cubicBezTo>
                  <a:cubicBezTo>
                    <a:pt x="732" y="415"/>
                    <a:pt x="770" y="377"/>
                    <a:pt x="861" y="317"/>
                  </a:cubicBezTo>
                  <a:cubicBezTo>
                    <a:pt x="952" y="257"/>
                    <a:pt x="998" y="143"/>
                    <a:pt x="1134" y="90"/>
                  </a:cubicBezTo>
                  <a:cubicBezTo>
                    <a:pt x="1270" y="37"/>
                    <a:pt x="1474" y="18"/>
                    <a:pt x="1678" y="0"/>
                  </a:cubicBezTo>
                </a:path>
              </a:pathLst>
            </a:custGeom>
            <a:noFill/>
            <a:ln w="25400">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8401" name="Object 33"/>
            <p:cNvGraphicFramePr>
              <a:graphicFrameLocks noChangeAspect="1"/>
            </p:cNvGraphicFramePr>
            <p:nvPr/>
          </p:nvGraphicFramePr>
          <p:xfrm>
            <a:off x="4597" y="3009"/>
            <a:ext cx="305" cy="186"/>
          </p:xfrm>
          <a:graphic>
            <a:graphicData uri="http://schemas.openxmlformats.org/presentationml/2006/ole">
              <mc:AlternateContent xmlns:mc="http://schemas.openxmlformats.org/markup-compatibility/2006">
                <mc:Choice xmlns:v="urn:schemas-microsoft-com:vml" Requires="v">
                  <p:oleObj spid="_x0000_s58524" name="公式" r:id="rId25" imgW="355320" imgH="203040" progId="Equation.3">
                    <p:embed/>
                  </p:oleObj>
                </mc:Choice>
                <mc:Fallback>
                  <p:oleObj name="公式" r:id="rId25" imgW="355320" imgH="203040" progId="Equation.3">
                    <p:embed/>
                    <p:pic>
                      <p:nvPicPr>
                        <p:cNvPr id="0" name="Object 3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597" y="3009"/>
                          <a:ext cx="305"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402" name="Object 34"/>
            <p:cNvGraphicFramePr>
              <a:graphicFrameLocks noChangeAspect="1"/>
            </p:cNvGraphicFramePr>
            <p:nvPr/>
          </p:nvGraphicFramePr>
          <p:xfrm>
            <a:off x="4597" y="2442"/>
            <a:ext cx="327" cy="185"/>
          </p:xfrm>
          <a:graphic>
            <a:graphicData uri="http://schemas.openxmlformats.org/presentationml/2006/ole">
              <mc:AlternateContent xmlns:mc="http://schemas.openxmlformats.org/markup-compatibility/2006">
                <mc:Choice xmlns:v="urn:schemas-microsoft-com:vml" Requires="v">
                  <p:oleObj spid="_x0000_s58525" name="公式" r:id="rId27" imgW="380880" imgH="203040" progId="Equation.3">
                    <p:embed/>
                  </p:oleObj>
                </mc:Choice>
                <mc:Fallback>
                  <p:oleObj name="公式" r:id="rId27" imgW="380880" imgH="203040" progId="Equation.3">
                    <p:embed/>
                    <p:pic>
                      <p:nvPicPr>
                        <p:cNvPr id="0" name="Object 3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97" y="2442"/>
                          <a:ext cx="327"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403" name="Line 35"/>
            <p:cNvSpPr>
              <a:spLocks noChangeShapeType="1"/>
            </p:cNvSpPr>
            <p:nvPr/>
          </p:nvSpPr>
          <p:spPr bwMode="auto">
            <a:xfrm flipH="1" flipV="1">
              <a:off x="4597" y="2910"/>
              <a:ext cx="153" cy="122"/>
            </a:xfrm>
            <a:prstGeom prst="line">
              <a:avLst/>
            </a:prstGeom>
            <a:noFill/>
            <a:ln w="952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04" name="Line 36"/>
            <p:cNvSpPr>
              <a:spLocks noChangeShapeType="1"/>
            </p:cNvSpPr>
            <p:nvPr/>
          </p:nvSpPr>
          <p:spPr bwMode="auto">
            <a:xfrm flipH="1">
              <a:off x="4521" y="2627"/>
              <a:ext cx="229" cy="203"/>
            </a:xfrm>
            <a:prstGeom prst="line">
              <a:avLst/>
            </a:prstGeom>
            <a:noFill/>
            <a:ln w="952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box(in)">
                                      <p:cBhvr>
                                        <p:cTn id="7" dur="500"/>
                                        <p:tgtEl>
                                          <p:spTgt spid="14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2474"/>
                                        </p:tgtEl>
                                        <p:attrNameLst>
                                          <p:attrName>style.visibility</p:attrName>
                                        </p:attrNameLst>
                                      </p:cBhvr>
                                      <p:to>
                                        <p:strVal val="visible"/>
                                      </p:to>
                                    </p:set>
                                    <p:animEffect transition="in" filter="box(in)">
                                      <p:cBhvr>
                                        <p:cTn id="10" dur="500"/>
                                        <p:tgtEl>
                                          <p:spTgt spid="62474"/>
                                        </p:tgtEl>
                                      </p:cBhvr>
                                    </p:animEffect>
                                  </p:childTnLst>
                                </p:cTn>
                              </p:par>
                              <p:par>
                                <p:cTn id="11" presetID="4" presetClass="entr" presetSubtype="16" fill="hold" nodeType="withEffect">
                                  <p:stCondLst>
                                    <p:cond delay="0"/>
                                  </p:stCondLst>
                                  <p:childTnLst>
                                    <p:set>
                                      <p:cBhvr>
                                        <p:cTn id="12" dur="1" fill="hold">
                                          <p:stCondLst>
                                            <p:cond delay="0"/>
                                          </p:stCondLst>
                                        </p:cTn>
                                        <p:tgtEl>
                                          <p:spTgt spid="58380"/>
                                        </p:tgtEl>
                                        <p:attrNameLst>
                                          <p:attrName>style.visibility</p:attrName>
                                        </p:attrNameLst>
                                      </p:cBhvr>
                                      <p:to>
                                        <p:strVal val="visible"/>
                                      </p:to>
                                    </p:set>
                                    <p:animEffect transition="in" filter="box(in)">
                                      <p:cBhvr>
                                        <p:cTn id="13" dur="500"/>
                                        <p:tgtEl>
                                          <p:spTgt spid="5838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58407"/>
                                        </p:tgtEl>
                                        <p:attrNameLst>
                                          <p:attrName>style.visibility</p:attrName>
                                        </p:attrNameLst>
                                      </p:cBhvr>
                                      <p:to>
                                        <p:strVal val="visible"/>
                                      </p:to>
                                    </p:set>
                                    <p:animEffect transition="in" filter="box(in)">
                                      <p:cBhvr>
                                        <p:cTn id="18" dur="500"/>
                                        <p:tgtEl>
                                          <p:spTgt spid="58407"/>
                                        </p:tgtEl>
                                      </p:cBhvr>
                                    </p:animEffect>
                                  </p:childTnLst>
                                </p:cTn>
                              </p:par>
                              <p:par>
                                <p:cTn id="19" presetID="4" presetClass="entr" presetSubtype="16" fill="hold" nodeType="withEffect">
                                  <p:stCondLst>
                                    <p:cond delay="0"/>
                                  </p:stCondLst>
                                  <p:childTnLst>
                                    <p:set>
                                      <p:cBhvr>
                                        <p:cTn id="20" dur="1" fill="hold">
                                          <p:stCondLst>
                                            <p:cond delay="0"/>
                                          </p:stCondLst>
                                        </p:cTn>
                                        <p:tgtEl>
                                          <p:spTgt spid="58408"/>
                                        </p:tgtEl>
                                        <p:attrNameLst>
                                          <p:attrName>style.visibility</p:attrName>
                                        </p:attrNameLst>
                                      </p:cBhvr>
                                      <p:to>
                                        <p:strVal val="visible"/>
                                      </p:to>
                                    </p:set>
                                    <p:animEffect transition="in" filter="box(in)">
                                      <p:cBhvr>
                                        <p:cTn id="21" dur="500"/>
                                        <p:tgtEl>
                                          <p:spTgt spid="58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6247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作用函数</a:t>
            </a:r>
          </a:p>
        </p:txBody>
      </p:sp>
      <p:sp>
        <p:nvSpPr>
          <p:cNvPr id="149" name="AutoShape 3"/>
          <p:cNvSpPr>
            <a:spLocks noChangeArrowheads="1"/>
          </p:cNvSpPr>
          <p:nvPr/>
        </p:nvSpPr>
        <p:spPr bwMode="gray">
          <a:xfrm>
            <a:off x="698500" y="1008063"/>
            <a:ext cx="2668588" cy="412750"/>
          </a:xfrm>
          <a:prstGeom prst="roundRect">
            <a:avLst>
              <a:gd name="adj" fmla="val 50000"/>
            </a:avLst>
          </a:prstGeom>
          <a:solidFill>
            <a:srgbClr val="800080"/>
          </a:solidFill>
          <a:ln w="38100">
            <a:solidFill>
              <a:srgbClr val="FFFFFF"/>
            </a:solidFill>
            <a:round/>
            <a:headEnd/>
            <a:tailEnd/>
          </a:ln>
          <a:effectLst>
            <a:outerShdw dist="63500" dir="3187806" algn="ctr" rotWithShape="0">
              <a:schemeClr val="bg2"/>
            </a:outerShdw>
          </a:effec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en-US" altLang="zh-CN" sz="2400" b="1" i="1">
                <a:solidFill>
                  <a:schemeClr val="bg1"/>
                </a:solidFill>
                <a:effectLst>
                  <a:outerShdw blurRad="38100" dist="38100" dir="2700000" algn="tl">
                    <a:srgbClr val="000000"/>
                  </a:outerShdw>
                </a:effectLst>
                <a:latin typeface="黑体" pitchFamily="49" charset="-122"/>
                <a:ea typeface="黑体" pitchFamily="49" charset="-122"/>
              </a:rPr>
              <a:t>b.</a:t>
            </a:r>
            <a:r>
              <a:rPr lang="zh-CN" altLang="en-US" sz="2400" b="1" i="1">
                <a:solidFill>
                  <a:schemeClr val="bg1"/>
                </a:solidFill>
                <a:effectLst>
                  <a:outerShdw blurRad="38100" dist="38100" dir="2700000" algn="tl">
                    <a:srgbClr val="000000"/>
                  </a:outerShdw>
                </a:effectLst>
                <a:latin typeface="黑体" pitchFamily="49" charset="-122"/>
                <a:ea typeface="黑体" pitchFamily="49" charset="-122"/>
              </a:rPr>
              <a:t>对称型</a:t>
            </a:r>
            <a:r>
              <a:rPr lang="en-US" altLang="zh-CN" sz="2400" b="1" i="1">
                <a:solidFill>
                  <a:schemeClr val="bg1"/>
                </a:solidFill>
                <a:effectLst>
                  <a:outerShdw blurRad="38100" dist="38100" dir="2700000" algn="tl">
                    <a:srgbClr val="000000"/>
                  </a:outerShdw>
                </a:effectLst>
                <a:latin typeface="黑体" pitchFamily="49" charset="-122"/>
                <a:ea typeface="黑体" pitchFamily="49" charset="-122"/>
              </a:rPr>
              <a:t>S</a:t>
            </a:r>
            <a:r>
              <a:rPr lang="zh-CN" altLang="en-US" sz="2400" b="1" i="1">
                <a:solidFill>
                  <a:schemeClr val="bg1"/>
                </a:solidFill>
                <a:effectLst>
                  <a:outerShdw blurRad="38100" dist="38100" dir="2700000" algn="tl">
                    <a:srgbClr val="000000"/>
                  </a:outerShdw>
                </a:effectLst>
                <a:latin typeface="黑体" pitchFamily="49" charset="-122"/>
                <a:ea typeface="黑体" pitchFamily="49" charset="-122"/>
              </a:rPr>
              <a:t>函数</a:t>
            </a:r>
          </a:p>
        </p:txBody>
      </p:sp>
      <p:sp>
        <p:nvSpPr>
          <p:cNvPr id="62474" name="Rectangle 10"/>
          <p:cNvSpPr>
            <a:spLocks noChangeArrowheads="1"/>
          </p:cNvSpPr>
          <p:nvPr/>
        </p:nvSpPr>
        <p:spPr bwMode="auto">
          <a:xfrm>
            <a:off x="1495425" y="1487488"/>
            <a:ext cx="5667375" cy="1917700"/>
          </a:xfrm>
          <a:prstGeom prst="rect">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en-US" sz="2400" b="1">
              <a:effectLst>
                <a:outerShdw blurRad="38100" dist="38100" dir="2700000" algn="tl">
                  <a:srgbClr val="FFFFFF"/>
                </a:outerShdw>
              </a:effectLst>
              <a:latin typeface="黑体" pitchFamily="49" charset="-122"/>
              <a:ea typeface="黑体" pitchFamily="49" charset="-122"/>
            </a:endParaRPr>
          </a:p>
          <a:p>
            <a:endParaRPr lang="zh-CN" altLang="en-US" sz="2400" b="1">
              <a:effectLst>
                <a:outerShdw blurRad="38100" dist="38100" dir="2700000" algn="tl">
                  <a:srgbClr val="FFFFFF"/>
                </a:outerShdw>
              </a:effectLst>
              <a:latin typeface="黑体" pitchFamily="49" charset="-122"/>
              <a:ea typeface="黑体" pitchFamily="49" charset="-122"/>
            </a:endParaRPr>
          </a:p>
          <a:p>
            <a:endParaRPr lang="zh-CN" altLang="en-US" sz="2400" b="1">
              <a:effectLst>
                <a:outerShdw blurRad="38100" dist="38100" dir="2700000" algn="tl">
                  <a:srgbClr val="FFFFFF"/>
                </a:outerShdw>
              </a:effectLst>
              <a:latin typeface="黑体" pitchFamily="49" charset="-122"/>
              <a:ea typeface="黑体" pitchFamily="49" charset="-122"/>
            </a:endParaRPr>
          </a:p>
          <a:p>
            <a:endParaRPr lang="zh-CN" altLang="en-US" sz="2400" b="1">
              <a:effectLst>
                <a:outerShdw blurRad="38100" dist="38100" dir="2700000" algn="tl">
                  <a:srgbClr val="FFFFFF"/>
                </a:outerShdw>
              </a:effectLst>
              <a:latin typeface="黑体" pitchFamily="49" charset="-122"/>
              <a:ea typeface="黑体" pitchFamily="49" charset="-122"/>
            </a:endParaRPr>
          </a:p>
          <a:p>
            <a:endParaRPr lang="zh-CN" altLang="en-US" sz="2400" b="1">
              <a:effectLst>
                <a:outerShdw blurRad="38100" dist="38100" dir="2700000" algn="tl">
                  <a:srgbClr val="FFFFFF"/>
                </a:outerShdw>
              </a:effectLst>
              <a:latin typeface="黑体" pitchFamily="49" charset="-122"/>
              <a:ea typeface="黑体" pitchFamily="49" charset="-122"/>
            </a:endParaRPr>
          </a:p>
        </p:txBody>
      </p:sp>
      <p:graphicFrame>
        <p:nvGraphicFramePr>
          <p:cNvPr id="59428" name="Object 36"/>
          <p:cNvGraphicFramePr>
            <a:graphicFrameLocks noGrp="1" noChangeAspect="1"/>
          </p:cNvGraphicFramePr>
          <p:nvPr>
            <p:ph/>
          </p:nvPr>
        </p:nvGraphicFramePr>
        <p:xfrm>
          <a:off x="2100263" y="1703388"/>
          <a:ext cx="4802187" cy="1609725"/>
        </p:xfrm>
        <a:graphic>
          <a:graphicData uri="http://schemas.openxmlformats.org/presentationml/2006/ole">
            <mc:AlternateContent xmlns:mc="http://schemas.openxmlformats.org/markup-compatibility/2006">
              <mc:Choice xmlns:v="urn:schemas-microsoft-com:vml" Requires="v">
                <p:oleObj spid="_x0000_s59578" name="公式" r:id="rId3" imgW="2501640" imgH="838080" progId="Equation.3">
                  <p:embed/>
                </p:oleObj>
              </mc:Choice>
              <mc:Fallback>
                <p:oleObj name="公式" r:id="rId3" imgW="2501640" imgH="838080" progId="Equation.3">
                  <p:embed/>
                  <p:pic>
                    <p:nvPicPr>
                      <p:cNvPr id="0" name="Object 3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0263" y="1703388"/>
                        <a:ext cx="4802187"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9456" name="Group 64"/>
          <p:cNvGrpSpPr>
            <a:grpSpLocks/>
          </p:cNvGrpSpPr>
          <p:nvPr/>
        </p:nvGrpSpPr>
        <p:grpSpPr bwMode="auto">
          <a:xfrm>
            <a:off x="1047750" y="3522663"/>
            <a:ext cx="3414713" cy="2800350"/>
            <a:chOff x="295" y="2091"/>
            <a:chExt cx="2480" cy="1937"/>
          </a:xfrm>
        </p:grpSpPr>
        <p:graphicFrame>
          <p:nvGraphicFramePr>
            <p:cNvPr id="59430" name="Object 38"/>
            <p:cNvGraphicFramePr>
              <a:graphicFrameLocks noChangeAspect="1"/>
            </p:cNvGraphicFramePr>
            <p:nvPr/>
          </p:nvGraphicFramePr>
          <p:xfrm>
            <a:off x="1439" y="2091"/>
            <a:ext cx="427" cy="284"/>
          </p:xfrm>
          <a:graphic>
            <a:graphicData uri="http://schemas.openxmlformats.org/presentationml/2006/ole">
              <mc:AlternateContent xmlns:mc="http://schemas.openxmlformats.org/markup-compatibility/2006">
                <mc:Choice xmlns:v="urn:schemas-microsoft-com:vml" Requires="v">
                  <p:oleObj spid="_x0000_s59579" name="公式" r:id="rId5" imgW="342720" imgH="203040" progId="Equation.3">
                    <p:embed/>
                  </p:oleObj>
                </mc:Choice>
                <mc:Fallback>
                  <p:oleObj name="公式" r:id="rId5" imgW="342720" imgH="203040" progId="Equation.3">
                    <p:embed/>
                    <p:pic>
                      <p:nvPicPr>
                        <p:cNvPr id="0" name="Object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9" y="2091"/>
                          <a:ext cx="427"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31" name="Line 39"/>
            <p:cNvSpPr>
              <a:spLocks noChangeShapeType="1"/>
            </p:cNvSpPr>
            <p:nvPr/>
          </p:nvSpPr>
          <p:spPr bwMode="auto">
            <a:xfrm>
              <a:off x="295" y="2991"/>
              <a:ext cx="217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33" name="Line 41"/>
            <p:cNvSpPr>
              <a:spLocks noChangeShapeType="1"/>
            </p:cNvSpPr>
            <p:nvPr/>
          </p:nvSpPr>
          <p:spPr bwMode="auto">
            <a:xfrm flipV="1">
              <a:off x="1383" y="2219"/>
              <a:ext cx="0" cy="154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35" name="Line 43"/>
            <p:cNvSpPr>
              <a:spLocks noChangeShapeType="1"/>
            </p:cNvSpPr>
            <p:nvPr/>
          </p:nvSpPr>
          <p:spPr bwMode="auto">
            <a:xfrm>
              <a:off x="1383" y="2447"/>
              <a:ext cx="998" cy="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37" name="Line 45"/>
            <p:cNvSpPr>
              <a:spLocks noChangeShapeType="1"/>
            </p:cNvSpPr>
            <p:nvPr/>
          </p:nvSpPr>
          <p:spPr bwMode="auto">
            <a:xfrm flipH="1">
              <a:off x="385" y="3535"/>
              <a:ext cx="998" cy="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39" name="Freeform 47"/>
            <p:cNvSpPr>
              <a:spLocks/>
            </p:cNvSpPr>
            <p:nvPr/>
          </p:nvSpPr>
          <p:spPr bwMode="auto">
            <a:xfrm>
              <a:off x="431" y="2492"/>
              <a:ext cx="1905" cy="998"/>
            </a:xfrm>
            <a:custGeom>
              <a:avLst/>
              <a:gdLst>
                <a:gd name="T0" fmla="*/ 0 w 1905"/>
                <a:gd name="T1" fmla="*/ 998 h 998"/>
                <a:gd name="T2" fmla="*/ 680 w 1905"/>
                <a:gd name="T3" fmla="*/ 862 h 998"/>
                <a:gd name="T4" fmla="*/ 952 w 1905"/>
                <a:gd name="T5" fmla="*/ 499 h 998"/>
                <a:gd name="T6" fmla="*/ 1224 w 1905"/>
                <a:gd name="T7" fmla="*/ 136 h 998"/>
                <a:gd name="T8" fmla="*/ 1905 w 1905"/>
                <a:gd name="T9" fmla="*/ 0 h 998"/>
              </a:gdLst>
              <a:ahLst/>
              <a:cxnLst>
                <a:cxn ang="0">
                  <a:pos x="T0" y="T1"/>
                </a:cxn>
                <a:cxn ang="0">
                  <a:pos x="T2" y="T3"/>
                </a:cxn>
                <a:cxn ang="0">
                  <a:pos x="T4" y="T5"/>
                </a:cxn>
                <a:cxn ang="0">
                  <a:pos x="T6" y="T7"/>
                </a:cxn>
                <a:cxn ang="0">
                  <a:pos x="T8" y="T9"/>
                </a:cxn>
              </a:cxnLst>
              <a:rect l="0" t="0" r="r" b="b"/>
              <a:pathLst>
                <a:path w="1905" h="998">
                  <a:moveTo>
                    <a:pt x="0" y="998"/>
                  </a:moveTo>
                  <a:cubicBezTo>
                    <a:pt x="260" y="971"/>
                    <a:pt x="521" y="945"/>
                    <a:pt x="680" y="862"/>
                  </a:cubicBezTo>
                  <a:cubicBezTo>
                    <a:pt x="839" y="779"/>
                    <a:pt x="861" y="620"/>
                    <a:pt x="952" y="499"/>
                  </a:cubicBezTo>
                  <a:cubicBezTo>
                    <a:pt x="1043" y="378"/>
                    <a:pt x="1065" y="219"/>
                    <a:pt x="1224" y="136"/>
                  </a:cubicBezTo>
                  <a:cubicBezTo>
                    <a:pt x="1383" y="53"/>
                    <a:pt x="1792" y="15"/>
                    <a:pt x="1905" y="0"/>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9441" name="Object 49"/>
            <p:cNvGraphicFramePr>
              <a:graphicFrameLocks noChangeAspect="1"/>
            </p:cNvGraphicFramePr>
            <p:nvPr/>
          </p:nvGraphicFramePr>
          <p:xfrm>
            <a:off x="1444" y="3020"/>
            <a:ext cx="200" cy="311"/>
          </p:xfrm>
          <a:graphic>
            <a:graphicData uri="http://schemas.openxmlformats.org/presentationml/2006/ole">
              <mc:AlternateContent xmlns:mc="http://schemas.openxmlformats.org/markup-compatibility/2006">
                <mc:Choice xmlns:v="urn:schemas-microsoft-com:vml" Requires="v">
                  <p:oleObj spid="_x0000_s59580" name="公式" r:id="rId7" imgW="126720" imgH="177480" progId="Equation.3">
                    <p:embed/>
                  </p:oleObj>
                </mc:Choice>
                <mc:Fallback>
                  <p:oleObj name="公式" r:id="rId7" imgW="126720" imgH="177480" progId="Equation.3">
                    <p:embed/>
                    <p:pic>
                      <p:nvPicPr>
                        <p:cNvPr id="0" name="Object 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4" y="3020"/>
                          <a:ext cx="200"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43" name="Object 51"/>
            <p:cNvGraphicFramePr>
              <a:graphicFrameLocks noChangeAspect="1"/>
            </p:cNvGraphicFramePr>
            <p:nvPr/>
          </p:nvGraphicFramePr>
          <p:xfrm>
            <a:off x="1392" y="3401"/>
            <a:ext cx="336" cy="264"/>
          </p:xfrm>
          <a:graphic>
            <a:graphicData uri="http://schemas.openxmlformats.org/presentationml/2006/ole">
              <mc:AlternateContent xmlns:mc="http://schemas.openxmlformats.org/markup-compatibility/2006">
                <mc:Choice xmlns:v="urn:schemas-microsoft-com:vml" Requires="v">
                  <p:oleObj spid="_x0000_s59581" name="公式" r:id="rId9" imgW="203040" imgH="164880" progId="Equation.3">
                    <p:embed/>
                  </p:oleObj>
                </mc:Choice>
                <mc:Fallback>
                  <p:oleObj name="公式" r:id="rId9" imgW="203040" imgH="164880" progId="Equation.3">
                    <p:embed/>
                    <p:pic>
                      <p:nvPicPr>
                        <p:cNvPr id="0" name="Object 5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92" y="3401"/>
                          <a:ext cx="336"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46" name="Object 54"/>
            <p:cNvGraphicFramePr>
              <a:graphicFrameLocks noChangeAspect="1"/>
            </p:cNvGraphicFramePr>
            <p:nvPr/>
          </p:nvGraphicFramePr>
          <p:xfrm>
            <a:off x="1200" y="2321"/>
            <a:ext cx="143" cy="266"/>
          </p:xfrm>
          <a:graphic>
            <a:graphicData uri="http://schemas.openxmlformats.org/presentationml/2006/ole">
              <mc:AlternateContent xmlns:mc="http://schemas.openxmlformats.org/markup-compatibility/2006">
                <mc:Choice xmlns:v="urn:schemas-microsoft-com:vml" Requires="v">
                  <p:oleObj spid="_x0000_s59582" name="公式" r:id="rId11" imgW="88560" imgH="164880" progId="Equation.3">
                    <p:embed/>
                  </p:oleObj>
                </mc:Choice>
                <mc:Fallback>
                  <p:oleObj name="公式" r:id="rId11" imgW="88560" imgH="164880" progId="Equation.3">
                    <p:embed/>
                    <p:pic>
                      <p:nvPicPr>
                        <p:cNvPr id="0" name="Object 5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00" y="2321"/>
                          <a:ext cx="143"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47" name="Object 55"/>
            <p:cNvGraphicFramePr>
              <a:graphicFrameLocks noChangeAspect="1"/>
            </p:cNvGraphicFramePr>
            <p:nvPr/>
          </p:nvGraphicFramePr>
          <p:xfrm>
            <a:off x="2496" y="2897"/>
            <a:ext cx="279" cy="307"/>
          </p:xfrm>
          <a:graphic>
            <a:graphicData uri="http://schemas.openxmlformats.org/presentationml/2006/ole">
              <mc:AlternateContent xmlns:mc="http://schemas.openxmlformats.org/markup-compatibility/2006">
                <mc:Choice xmlns:v="urn:schemas-microsoft-com:vml" Requires="v">
                  <p:oleObj spid="_x0000_s59583" name="Equation" r:id="rId13" imgW="126720" imgH="139680" progId="Equation.3">
                    <p:embed/>
                  </p:oleObj>
                </mc:Choice>
                <mc:Fallback>
                  <p:oleObj name="Equation" r:id="rId13" imgW="126720" imgH="139680" progId="Equation.3">
                    <p:embed/>
                    <p:pic>
                      <p:nvPicPr>
                        <p:cNvPr id="0" name="Object 5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96" y="2897"/>
                          <a:ext cx="279" cy="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49" name="Object 57"/>
            <p:cNvGraphicFramePr>
              <a:graphicFrameLocks noChangeAspect="1"/>
            </p:cNvGraphicFramePr>
            <p:nvPr/>
          </p:nvGraphicFramePr>
          <p:xfrm>
            <a:off x="1129" y="3737"/>
            <a:ext cx="511" cy="291"/>
          </p:xfrm>
          <a:graphic>
            <a:graphicData uri="http://schemas.openxmlformats.org/presentationml/2006/ole">
              <mc:AlternateContent xmlns:mc="http://schemas.openxmlformats.org/markup-compatibility/2006">
                <mc:Choice xmlns:v="urn:schemas-microsoft-com:vml" Requires="v">
                  <p:oleObj spid="_x0000_s59584" name="公式" r:id="rId15" imgW="355320" imgH="203040" progId="Equation.3">
                    <p:embed/>
                  </p:oleObj>
                </mc:Choice>
                <mc:Fallback>
                  <p:oleObj name="公式" r:id="rId15" imgW="355320" imgH="203040" progId="Equation.3">
                    <p:embed/>
                    <p:pic>
                      <p:nvPicPr>
                        <p:cNvPr id="0" name="Object 5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29" y="3737"/>
                          <a:ext cx="511"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9457" name="Group 65"/>
          <p:cNvGrpSpPr>
            <a:grpSpLocks/>
          </p:cNvGrpSpPr>
          <p:nvPr/>
        </p:nvGrpSpPr>
        <p:grpSpPr bwMode="auto">
          <a:xfrm>
            <a:off x="5076825" y="3489325"/>
            <a:ext cx="3179763" cy="2819400"/>
            <a:chOff x="3198" y="1942"/>
            <a:chExt cx="2342" cy="2059"/>
          </a:xfrm>
        </p:grpSpPr>
        <p:graphicFrame>
          <p:nvGraphicFramePr>
            <p:cNvPr id="59429" name="Object 37"/>
            <p:cNvGraphicFramePr>
              <a:graphicFrameLocks noChangeAspect="1"/>
            </p:cNvGraphicFramePr>
            <p:nvPr/>
          </p:nvGraphicFramePr>
          <p:xfrm>
            <a:off x="4164" y="1942"/>
            <a:ext cx="437" cy="289"/>
          </p:xfrm>
          <a:graphic>
            <a:graphicData uri="http://schemas.openxmlformats.org/presentationml/2006/ole">
              <mc:AlternateContent xmlns:mc="http://schemas.openxmlformats.org/markup-compatibility/2006">
                <mc:Choice xmlns:v="urn:schemas-microsoft-com:vml" Requires="v">
                  <p:oleObj spid="_x0000_s59585" name="公式" r:id="rId17" imgW="342720" imgH="203040" progId="Equation.3">
                    <p:embed/>
                  </p:oleObj>
                </mc:Choice>
                <mc:Fallback>
                  <p:oleObj name="公式" r:id="rId17" imgW="342720" imgH="203040" progId="Equation.3">
                    <p:embed/>
                    <p:pic>
                      <p:nvPicPr>
                        <p:cNvPr id="0" name="Object 3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64" y="1942"/>
                          <a:ext cx="437"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32" name="Line 40"/>
            <p:cNvSpPr>
              <a:spLocks noChangeShapeType="1"/>
            </p:cNvSpPr>
            <p:nvPr/>
          </p:nvSpPr>
          <p:spPr bwMode="auto">
            <a:xfrm>
              <a:off x="3198" y="2991"/>
              <a:ext cx="2041"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34" name="Line 42"/>
            <p:cNvSpPr>
              <a:spLocks noChangeShapeType="1"/>
            </p:cNvSpPr>
            <p:nvPr/>
          </p:nvSpPr>
          <p:spPr bwMode="auto">
            <a:xfrm flipV="1">
              <a:off x="4195" y="2205"/>
              <a:ext cx="0" cy="154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36" name="Line 44"/>
            <p:cNvSpPr>
              <a:spLocks noChangeShapeType="1"/>
            </p:cNvSpPr>
            <p:nvPr/>
          </p:nvSpPr>
          <p:spPr bwMode="auto">
            <a:xfrm>
              <a:off x="4195" y="2447"/>
              <a:ext cx="998" cy="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38" name="Line 46"/>
            <p:cNvSpPr>
              <a:spLocks noChangeShapeType="1"/>
            </p:cNvSpPr>
            <p:nvPr/>
          </p:nvSpPr>
          <p:spPr bwMode="auto">
            <a:xfrm flipH="1">
              <a:off x="3198" y="3581"/>
              <a:ext cx="997" cy="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40" name="Freeform 48"/>
            <p:cNvSpPr>
              <a:spLocks/>
            </p:cNvSpPr>
            <p:nvPr/>
          </p:nvSpPr>
          <p:spPr bwMode="auto">
            <a:xfrm>
              <a:off x="3696" y="2492"/>
              <a:ext cx="1044" cy="1043"/>
            </a:xfrm>
            <a:custGeom>
              <a:avLst/>
              <a:gdLst>
                <a:gd name="T0" fmla="*/ 0 w 1044"/>
                <a:gd name="T1" fmla="*/ 1043 h 1043"/>
                <a:gd name="T2" fmla="*/ 318 w 1044"/>
                <a:gd name="T3" fmla="*/ 907 h 1043"/>
                <a:gd name="T4" fmla="*/ 499 w 1044"/>
                <a:gd name="T5" fmla="*/ 499 h 1043"/>
                <a:gd name="T6" fmla="*/ 726 w 1044"/>
                <a:gd name="T7" fmla="*/ 91 h 1043"/>
                <a:gd name="T8" fmla="*/ 1044 w 1044"/>
                <a:gd name="T9" fmla="*/ 0 h 1043"/>
              </a:gdLst>
              <a:ahLst/>
              <a:cxnLst>
                <a:cxn ang="0">
                  <a:pos x="T0" y="T1"/>
                </a:cxn>
                <a:cxn ang="0">
                  <a:pos x="T2" y="T3"/>
                </a:cxn>
                <a:cxn ang="0">
                  <a:pos x="T4" y="T5"/>
                </a:cxn>
                <a:cxn ang="0">
                  <a:pos x="T6" y="T7"/>
                </a:cxn>
                <a:cxn ang="0">
                  <a:pos x="T8" y="T9"/>
                </a:cxn>
              </a:cxnLst>
              <a:rect l="0" t="0" r="r" b="b"/>
              <a:pathLst>
                <a:path w="1044" h="1043">
                  <a:moveTo>
                    <a:pt x="0" y="1043"/>
                  </a:moveTo>
                  <a:cubicBezTo>
                    <a:pt x="117" y="1020"/>
                    <a:pt x="235" y="998"/>
                    <a:pt x="318" y="907"/>
                  </a:cubicBezTo>
                  <a:cubicBezTo>
                    <a:pt x="401" y="816"/>
                    <a:pt x="431" y="635"/>
                    <a:pt x="499" y="499"/>
                  </a:cubicBezTo>
                  <a:cubicBezTo>
                    <a:pt x="567" y="363"/>
                    <a:pt x="635" y="174"/>
                    <a:pt x="726" y="91"/>
                  </a:cubicBezTo>
                  <a:cubicBezTo>
                    <a:pt x="817" y="8"/>
                    <a:pt x="930" y="4"/>
                    <a:pt x="1044" y="0"/>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9442" name="Object 50"/>
            <p:cNvGraphicFramePr>
              <a:graphicFrameLocks noChangeAspect="1"/>
            </p:cNvGraphicFramePr>
            <p:nvPr/>
          </p:nvGraphicFramePr>
          <p:xfrm>
            <a:off x="4224" y="2993"/>
            <a:ext cx="225" cy="315"/>
          </p:xfrm>
          <a:graphic>
            <a:graphicData uri="http://schemas.openxmlformats.org/presentationml/2006/ole">
              <mc:AlternateContent xmlns:mc="http://schemas.openxmlformats.org/markup-compatibility/2006">
                <mc:Choice xmlns:v="urn:schemas-microsoft-com:vml" Requires="v">
                  <p:oleObj spid="_x0000_s59586" name="公式" r:id="rId19" imgW="126720" imgH="177480" progId="Equation.3">
                    <p:embed/>
                  </p:oleObj>
                </mc:Choice>
                <mc:Fallback>
                  <p:oleObj name="公式" r:id="rId19" imgW="126720" imgH="177480" progId="Equation.3">
                    <p:embed/>
                    <p:pic>
                      <p:nvPicPr>
                        <p:cNvPr id="0" name="Object 5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24" y="2993"/>
                          <a:ext cx="225"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44" name="Object 52"/>
            <p:cNvGraphicFramePr>
              <a:graphicFrameLocks noChangeAspect="1"/>
            </p:cNvGraphicFramePr>
            <p:nvPr/>
          </p:nvGraphicFramePr>
          <p:xfrm>
            <a:off x="4224" y="3430"/>
            <a:ext cx="336" cy="252"/>
          </p:xfrm>
          <a:graphic>
            <a:graphicData uri="http://schemas.openxmlformats.org/presentationml/2006/ole">
              <mc:AlternateContent xmlns:mc="http://schemas.openxmlformats.org/markup-compatibility/2006">
                <mc:Choice xmlns:v="urn:schemas-microsoft-com:vml" Requires="v">
                  <p:oleObj spid="_x0000_s59587" name="公式" r:id="rId21" imgW="203040" imgH="164880" progId="Equation.3">
                    <p:embed/>
                  </p:oleObj>
                </mc:Choice>
                <mc:Fallback>
                  <p:oleObj name="公式" r:id="rId21" imgW="203040" imgH="164880" progId="Equation.3">
                    <p:embed/>
                    <p:pic>
                      <p:nvPicPr>
                        <p:cNvPr id="0" name="Object 5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24" y="3430"/>
                          <a:ext cx="33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45" name="Object 53"/>
            <p:cNvGraphicFramePr>
              <a:graphicFrameLocks noChangeAspect="1"/>
            </p:cNvGraphicFramePr>
            <p:nvPr/>
          </p:nvGraphicFramePr>
          <p:xfrm>
            <a:off x="4057" y="2367"/>
            <a:ext cx="132" cy="247"/>
          </p:xfrm>
          <a:graphic>
            <a:graphicData uri="http://schemas.openxmlformats.org/presentationml/2006/ole">
              <mc:AlternateContent xmlns:mc="http://schemas.openxmlformats.org/markup-compatibility/2006">
                <mc:Choice xmlns:v="urn:schemas-microsoft-com:vml" Requires="v">
                  <p:oleObj spid="_x0000_s59588" name="公式" r:id="rId23" imgW="88560" imgH="164880" progId="Equation.3">
                    <p:embed/>
                  </p:oleObj>
                </mc:Choice>
                <mc:Fallback>
                  <p:oleObj name="公式" r:id="rId23" imgW="88560" imgH="164880" progId="Equation.3">
                    <p:embed/>
                    <p:pic>
                      <p:nvPicPr>
                        <p:cNvPr id="0" name="Object 5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057" y="2367"/>
                          <a:ext cx="132"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48" name="Object 56"/>
            <p:cNvGraphicFramePr>
              <a:graphicFrameLocks noChangeAspect="1"/>
            </p:cNvGraphicFramePr>
            <p:nvPr/>
          </p:nvGraphicFramePr>
          <p:xfrm>
            <a:off x="5280" y="2849"/>
            <a:ext cx="260" cy="286"/>
          </p:xfrm>
          <a:graphic>
            <a:graphicData uri="http://schemas.openxmlformats.org/presentationml/2006/ole">
              <mc:AlternateContent xmlns:mc="http://schemas.openxmlformats.org/markup-compatibility/2006">
                <mc:Choice xmlns:v="urn:schemas-microsoft-com:vml" Requires="v">
                  <p:oleObj spid="_x0000_s59589" name="公式" r:id="rId25" imgW="126720" imgH="139680" progId="Equation.3">
                    <p:embed/>
                  </p:oleObj>
                </mc:Choice>
                <mc:Fallback>
                  <p:oleObj name="公式" r:id="rId25" imgW="126720" imgH="139680" progId="Equation.3">
                    <p:embed/>
                    <p:pic>
                      <p:nvPicPr>
                        <p:cNvPr id="0" name="Object 5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280" y="2849"/>
                          <a:ext cx="260"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50" name="Object 58"/>
            <p:cNvGraphicFramePr>
              <a:graphicFrameLocks noChangeAspect="1"/>
            </p:cNvGraphicFramePr>
            <p:nvPr/>
          </p:nvGraphicFramePr>
          <p:xfrm>
            <a:off x="3942" y="3727"/>
            <a:ext cx="515" cy="274"/>
          </p:xfrm>
          <a:graphic>
            <a:graphicData uri="http://schemas.openxmlformats.org/presentationml/2006/ole">
              <mc:AlternateContent xmlns:mc="http://schemas.openxmlformats.org/markup-compatibility/2006">
                <mc:Choice xmlns:v="urn:schemas-microsoft-com:vml" Requires="v">
                  <p:oleObj spid="_x0000_s59590" name="Equation" r:id="rId27" imgW="380880" imgH="203040" progId="Equation.3">
                    <p:embed/>
                  </p:oleObj>
                </mc:Choice>
                <mc:Fallback>
                  <p:oleObj name="Equation" r:id="rId27" imgW="380880" imgH="203040" progId="Equation.3">
                    <p:embed/>
                    <p:pic>
                      <p:nvPicPr>
                        <p:cNvPr id="0" name="Object 5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942" y="3727"/>
                          <a:ext cx="515"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51" name="Freeform 59"/>
            <p:cNvSpPr>
              <a:spLocks/>
            </p:cNvSpPr>
            <p:nvPr/>
          </p:nvSpPr>
          <p:spPr bwMode="auto">
            <a:xfrm>
              <a:off x="3243" y="2492"/>
              <a:ext cx="1905" cy="998"/>
            </a:xfrm>
            <a:custGeom>
              <a:avLst/>
              <a:gdLst>
                <a:gd name="T0" fmla="*/ 0 w 1905"/>
                <a:gd name="T1" fmla="*/ 998 h 998"/>
                <a:gd name="T2" fmla="*/ 680 w 1905"/>
                <a:gd name="T3" fmla="*/ 862 h 998"/>
                <a:gd name="T4" fmla="*/ 952 w 1905"/>
                <a:gd name="T5" fmla="*/ 499 h 998"/>
                <a:gd name="T6" fmla="*/ 1224 w 1905"/>
                <a:gd name="T7" fmla="*/ 136 h 998"/>
                <a:gd name="T8" fmla="*/ 1905 w 1905"/>
                <a:gd name="T9" fmla="*/ 0 h 998"/>
              </a:gdLst>
              <a:ahLst/>
              <a:cxnLst>
                <a:cxn ang="0">
                  <a:pos x="T0" y="T1"/>
                </a:cxn>
                <a:cxn ang="0">
                  <a:pos x="T2" y="T3"/>
                </a:cxn>
                <a:cxn ang="0">
                  <a:pos x="T4" y="T5"/>
                </a:cxn>
                <a:cxn ang="0">
                  <a:pos x="T6" y="T7"/>
                </a:cxn>
                <a:cxn ang="0">
                  <a:pos x="T8" y="T9"/>
                </a:cxn>
              </a:cxnLst>
              <a:rect l="0" t="0" r="r" b="b"/>
              <a:pathLst>
                <a:path w="1905" h="998">
                  <a:moveTo>
                    <a:pt x="0" y="998"/>
                  </a:moveTo>
                  <a:cubicBezTo>
                    <a:pt x="260" y="971"/>
                    <a:pt x="521" y="945"/>
                    <a:pt x="680" y="862"/>
                  </a:cubicBezTo>
                  <a:cubicBezTo>
                    <a:pt x="839" y="779"/>
                    <a:pt x="861" y="620"/>
                    <a:pt x="952" y="499"/>
                  </a:cubicBezTo>
                  <a:cubicBezTo>
                    <a:pt x="1043" y="378"/>
                    <a:pt x="1065" y="219"/>
                    <a:pt x="1224" y="136"/>
                  </a:cubicBezTo>
                  <a:cubicBezTo>
                    <a:pt x="1383" y="53"/>
                    <a:pt x="1792" y="15"/>
                    <a:pt x="1905" y="0"/>
                  </a:cubicBezTo>
                </a:path>
              </a:pathLst>
            </a:custGeom>
            <a:noFill/>
            <a:ln w="25400">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9452" name="Object 60"/>
            <p:cNvGraphicFramePr>
              <a:graphicFrameLocks noChangeAspect="1"/>
            </p:cNvGraphicFramePr>
            <p:nvPr/>
          </p:nvGraphicFramePr>
          <p:xfrm>
            <a:off x="4649" y="1993"/>
            <a:ext cx="389" cy="207"/>
          </p:xfrm>
          <a:graphic>
            <a:graphicData uri="http://schemas.openxmlformats.org/presentationml/2006/ole">
              <mc:AlternateContent xmlns:mc="http://schemas.openxmlformats.org/markup-compatibility/2006">
                <mc:Choice xmlns:v="urn:schemas-microsoft-com:vml" Requires="v">
                  <p:oleObj spid="_x0000_s59591" name="公式" r:id="rId29" imgW="380880" imgH="203040" progId="Equation.3">
                    <p:embed/>
                  </p:oleObj>
                </mc:Choice>
                <mc:Fallback>
                  <p:oleObj name="公式" r:id="rId29" imgW="380880" imgH="203040" progId="Equation.3">
                    <p:embed/>
                    <p:pic>
                      <p:nvPicPr>
                        <p:cNvPr id="0" name="Object 6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649" y="1993"/>
                          <a:ext cx="389"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53" name="Object 61"/>
            <p:cNvGraphicFramePr>
              <a:graphicFrameLocks noChangeAspect="1"/>
            </p:cNvGraphicFramePr>
            <p:nvPr/>
          </p:nvGraphicFramePr>
          <p:xfrm>
            <a:off x="5148" y="1993"/>
            <a:ext cx="363" cy="207"/>
          </p:xfrm>
          <a:graphic>
            <a:graphicData uri="http://schemas.openxmlformats.org/presentationml/2006/ole">
              <mc:AlternateContent xmlns:mc="http://schemas.openxmlformats.org/markup-compatibility/2006">
                <mc:Choice xmlns:v="urn:schemas-microsoft-com:vml" Requires="v">
                  <p:oleObj spid="_x0000_s59592" name="公式" r:id="rId31" imgW="355320" imgH="203040" progId="Equation.3">
                    <p:embed/>
                  </p:oleObj>
                </mc:Choice>
                <mc:Fallback>
                  <p:oleObj name="公式" r:id="rId31" imgW="355320" imgH="203040" progId="Equation.3">
                    <p:embed/>
                    <p:pic>
                      <p:nvPicPr>
                        <p:cNvPr id="0" name="Object 6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148" y="1993"/>
                          <a:ext cx="363"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54" name="Line 62"/>
            <p:cNvSpPr>
              <a:spLocks noChangeShapeType="1"/>
            </p:cNvSpPr>
            <p:nvPr/>
          </p:nvSpPr>
          <p:spPr bwMode="auto">
            <a:xfrm flipH="1">
              <a:off x="4604" y="2174"/>
              <a:ext cx="226" cy="3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55" name="Line 63"/>
            <p:cNvSpPr>
              <a:spLocks noChangeShapeType="1"/>
            </p:cNvSpPr>
            <p:nvPr/>
          </p:nvSpPr>
          <p:spPr bwMode="auto">
            <a:xfrm flipH="1">
              <a:off x="5148" y="2174"/>
              <a:ext cx="181" cy="3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diamond(in)">
                                      <p:cBhvr>
                                        <p:cTn id="7" dur="2000"/>
                                        <p:tgtEl>
                                          <p:spTgt spid="149"/>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62474"/>
                                        </p:tgtEl>
                                        <p:attrNameLst>
                                          <p:attrName>style.visibility</p:attrName>
                                        </p:attrNameLst>
                                      </p:cBhvr>
                                      <p:to>
                                        <p:strVal val="visible"/>
                                      </p:to>
                                    </p:set>
                                    <p:animEffect transition="in" filter="diamond(in)">
                                      <p:cBhvr>
                                        <p:cTn id="10" dur="2000"/>
                                        <p:tgtEl>
                                          <p:spTgt spid="62474"/>
                                        </p:tgtEl>
                                      </p:cBhvr>
                                    </p:animEffect>
                                  </p:childTnLst>
                                </p:cTn>
                              </p:par>
                              <p:par>
                                <p:cTn id="11" presetID="8" presetClass="entr" presetSubtype="16" fill="hold" nodeType="withEffect">
                                  <p:stCondLst>
                                    <p:cond delay="0"/>
                                  </p:stCondLst>
                                  <p:childTnLst>
                                    <p:set>
                                      <p:cBhvr>
                                        <p:cTn id="12" dur="1" fill="hold">
                                          <p:stCondLst>
                                            <p:cond delay="0"/>
                                          </p:stCondLst>
                                        </p:cTn>
                                        <p:tgtEl>
                                          <p:spTgt spid="59428"/>
                                        </p:tgtEl>
                                        <p:attrNameLst>
                                          <p:attrName>style.visibility</p:attrName>
                                        </p:attrNameLst>
                                      </p:cBhvr>
                                      <p:to>
                                        <p:strVal val="visible"/>
                                      </p:to>
                                    </p:set>
                                    <p:animEffect transition="in" filter="diamond(in)">
                                      <p:cBhvr>
                                        <p:cTn id="13" dur="2000"/>
                                        <p:tgtEl>
                                          <p:spTgt spid="5942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ntr" presetSubtype="16" fill="hold" nodeType="clickEffect">
                                  <p:stCondLst>
                                    <p:cond delay="0"/>
                                  </p:stCondLst>
                                  <p:childTnLst>
                                    <p:set>
                                      <p:cBhvr>
                                        <p:cTn id="17" dur="1" fill="hold">
                                          <p:stCondLst>
                                            <p:cond delay="0"/>
                                          </p:stCondLst>
                                        </p:cTn>
                                        <p:tgtEl>
                                          <p:spTgt spid="59456"/>
                                        </p:tgtEl>
                                        <p:attrNameLst>
                                          <p:attrName>style.visibility</p:attrName>
                                        </p:attrNameLst>
                                      </p:cBhvr>
                                      <p:to>
                                        <p:strVal val="visible"/>
                                      </p:to>
                                    </p:set>
                                    <p:animEffect transition="in" filter="diamond(in)">
                                      <p:cBhvr>
                                        <p:cTn id="18" dur="2000"/>
                                        <p:tgtEl>
                                          <p:spTgt spid="59456"/>
                                        </p:tgtEl>
                                      </p:cBhvr>
                                    </p:animEffect>
                                  </p:childTnLst>
                                </p:cTn>
                              </p:par>
                              <p:par>
                                <p:cTn id="19" presetID="8" presetClass="entr" presetSubtype="16" fill="hold" nodeType="withEffect">
                                  <p:stCondLst>
                                    <p:cond delay="0"/>
                                  </p:stCondLst>
                                  <p:childTnLst>
                                    <p:set>
                                      <p:cBhvr>
                                        <p:cTn id="20" dur="1" fill="hold">
                                          <p:stCondLst>
                                            <p:cond delay="0"/>
                                          </p:stCondLst>
                                        </p:cTn>
                                        <p:tgtEl>
                                          <p:spTgt spid="59457"/>
                                        </p:tgtEl>
                                        <p:attrNameLst>
                                          <p:attrName>style.visibility</p:attrName>
                                        </p:attrNameLst>
                                      </p:cBhvr>
                                      <p:to>
                                        <p:strVal val="visible"/>
                                      </p:to>
                                    </p:set>
                                    <p:animEffect transition="in" filter="diamond(in)">
                                      <p:cBhvr>
                                        <p:cTn id="21" dur="2000"/>
                                        <p:tgtEl>
                                          <p:spTgt spid="59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6247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作用函数</a:t>
            </a:r>
          </a:p>
        </p:txBody>
      </p:sp>
      <p:sp>
        <p:nvSpPr>
          <p:cNvPr id="149" name="AutoShape 3"/>
          <p:cNvSpPr>
            <a:spLocks noChangeArrowheads="1"/>
          </p:cNvSpPr>
          <p:nvPr/>
        </p:nvSpPr>
        <p:spPr bwMode="gray">
          <a:xfrm>
            <a:off x="698500" y="1008063"/>
            <a:ext cx="4440238" cy="412750"/>
          </a:xfrm>
          <a:prstGeom prst="roundRect">
            <a:avLst>
              <a:gd name="adj" fmla="val 50000"/>
            </a:avLst>
          </a:prstGeom>
          <a:solidFill>
            <a:srgbClr val="800080"/>
          </a:solidFill>
          <a:ln w="38100">
            <a:solidFill>
              <a:srgbClr val="FFFFFF"/>
            </a:solidFill>
            <a:round/>
            <a:headEnd/>
            <a:tailEnd/>
          </a:ln>
          <a:effectLst>
            <a:outerShdw dist="63500" dir="3187806" algn="ctr" rotWithShape="0">
              <a:schemeClr val="bg2"/>
            </a:outerShdw>
          </a:effec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en-US" altLang="zh-CN" sz="2400" b="1" i="1">
                <a:solidFill>
                  <a:schemeClr val="bg1"/>
                </a:solidFill>
                <a:effectLst>
                  <a:outerShdw blurRad="38100" dist="38100" dir="2700000" algn="tl">
                    <a:srgbClr val="000000"/>
                  </a:outerShdw>
                </a:effectLst>
                <a:latin typeface="黑体" pitchFamily="49" charset="-122"/>
                <a:ea typeface="黑体" pitchFamily="49" charset="-122"/>
              </a:rPr>
              <a:t>c.</a:t>
            </a:r>
            <a:r>
              <a:rPr lang="zh-CN" altLang="en-US" sz="2400" b="1" i="1">
                <a:solidFill>
                  <a:schemeClr val="bg1"/>
                </a:solidFill>
                <a:effectLst>
                  <a:outerShdw blurRad="38100" dist="38100" dir="2700000" algn="tl">
                    <a:srgbClr val="000000"/>
                  </a:outerShdw>
                </a:effectLst>
                <a:latin typeface="黑体" pitchFamily="49" charset="-122"/>
                <a:ea typeface="黑体" pitchFamily="49" charset="-122"/>
              </a:rPr>
              <a:t>对称型阶跃函数（符号函数）</a:t>
            </a:r>
          </a:p>
        </p:txBody>
      </p:sp>
      <p:sp>
        <p:nvSpPr>
          <p:cNvPr id="62474" name="Rectangle 10"/>
          <p:cNvSpPr>
            <a:spLocks noChangeArrowheads="1"/>
          </p:cNvSpPr>
          <p:nvPr/>
        </p:nvSpPr>
        <p:spPr bwMode="auto">
          <a:xfrm>
            <a:off x="1133475" y="1635125"/>
            <a:ext cx="7089775" cy="1187450"/>
          </a:xfrm>
          <a:prstGeom prst="rect">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en-US" sz="2400" b="1">
              <a:effectLst>
                <a:outerShdw blurRad="38100" dist="38100" dir="2700000" algn="tl">
                  <a:srgbClr val="FFFFFF"/>
                </a:outerShdw>
              </a:effectLst>
              <a:latin typeface="黑体" pitchFamily="49" charset="-122"/>
              <a:ea typeface="黑体" pitchFamily="49" charset="-122"/>
            </a:endParaRPr>
          </a:p>
          <a:p>
            <a:endParaRPr lang="zh-CN" altLang="en-US" sz="2400" b="1">
              <a:effectLst>
                <a:outerShdw blurRad="38100" dist="38100" dir="2700000" algn="tl">
                  <a:srgbClr val="FFFFFF"/>
                </a:outerShdw>
              </a:effectLst>
              <a:latin typeface="黑体" pitchFamily="49" charset="-122"/>
              <a:ea typeface="黑体" pitchFamily="49" charset="-122"/>
            </a:endParaRPr>
          </a:p>
          <a:p>
            <a:endParaRPr lang="zh-CN" altLang="en-US" sz="2400" b="1">
              <a:effectLst>
                <a:outerShdw blurRad="38100" dist="38100" dir="2700000" algn="tl">
                  <a:srgbClr val="FFFFFF"/>
                </a:outerShdw>
              </a:effectLst>
              <a:latin typeface="黑体" pitchFamily="49" charset="-122"/>
              <a:ea typeface="黑体" pitchFamily="49" charset="-122"/>
            </a:endParaRPr>
          </a:p>
        </p:txBody>
      </p:sp>
      <p:graphicFrame>
        <p:nvGraphicFramePr>
          <p:cNvPr id="60454" name="Object 38"/>
          <p:cNvGraphicFramePr>
            <a:graphicFrameLocks noGrp="1" noChangeAspect="1"/>
          </p:cNvGraphicFramePr>
          <p:nvPr>
            <p:ph sz="half" idx="2"/>
          </p:nvPr>
        </p:nvGraphicFramePr>
        <p:xfrm>
          <a:off x="1084263" y="1768475"/>
          <a:ext cx="7134225" cy="1044575"/>
        </p:xfrm>
        <a:graphic>
          <a:graphicData uri="http://schemas.openxmlformats.org/presentationml/2006/ole">
            <mc:AlternateContent xmlns:mc="http://schemas.openxmlformats.org/markup-compatibility/2006">
              <mc:Choice xmlns:v="urn:schemas-microsoft-com:vml" Requires="v">
                <p:oleObj spid="_x0000_s60567" name="Equation" r:id="rId3" imgW="3124080" imgH="457200" progId="Equation.DSMT4">
                  <p:embed/>
                </p:oleObj>
              </mc:Choice>
              <mc:Fallback>
                <p:oleObj name="Equation" r:id="rId3" imgW="3124080" imgH="457200" progId="Equation.DSMT4">
                  <p:embed/>
                  <p:pic>
                    <p:nvPicPr>
                      <p:cNvPr id="0" name="Object 3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4263" y="1768475"/>
                        <a:ext cx="7134225"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0485" name="Group 69"/>
          <p:cNvGrpSpPr>
            <a:grpSpLocks/>
          </p:cNvGrpSpPr>
          <p:nvPr/>
        </p:nvGrpSpPr>
        <p:grpSpPr bwMode="auto">
          <a:xfrm>
            <a:off x="4697413" y="3089275"/>
            <a:ext cx="3289300" cy="2592388"/>
            <a:chOff x="2822" y="1872"/>
            <a:chExt cx="2145" cy="1752"/>
          </a:xfrm>
        </p:grpSpPr>
        <p:graphicFrame>
          <p:nvGraphicFramePr>
            <p:cNvPr id="60459" name="Object 43"/>
            <p:cNvGraphicFramePr>
              <a:graphicFrameLocks noChangeAspect="1"/>
            </p:cNvGraphicFramePr>
            <p:nvPr/>
          </p:nvGraphicFramePr>
          <p:xfrm>
            <a:off x="3815" y="1872"/>
            <a:ext cx="480" cy="284"/>
          </p:xfrm>
          <a:graphic>
            <a:graphicData uri="http://schemas.openxmlformats.org/presentationml/2006/ole">
              <mc:AlternateContent xmlns:mc="http://schemas.openxmlformats.org/markup-compatibility/2006">
                <mc:Choice xmlns:v="urn:schemas-microsoft-com:vml" Requires="v">
                  <p:oleObj spid="_x0000_s60568" name="Equation" r:id="rId5" imgW="342720" imgH="203040" progId="Equation.3">
                    <p:embed/>
                  </p:oleObj>
                </mc:Choice>
                <mc:Fallback>
                  <p:oleObj name="Equation" r:id="rId5" imgW="342720" imgH="203040" progId="Equation.3">
                    <p:embed/>
                    <p:pic>
                      <p:nvPicPr>
                        <p:cNvPr id="0" name="Object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5" y="1872"/>
                          <a:ext cx="480"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61" name="Object 45"/>
            <p:cNvGraphicFramePr>
              <a:graphicFrameLocks noChangeAspect="1"/>
            </p:cNvGraphicFramePr>
            <p:nvPr/>
          </p:nvGraphicFramePr>
          <p:xfrm>
            <a:off x="4705" y="2592"/>
            <a:ext cx="262" cy="288"/>
          </p:xfrm>
          <a:graphic>
            <a:graphicData uri="http://schemas.openxmlformats.org/presentationml/2006/ole">
              <mc:AlternateContent xmlns:mc="http://schemas.openxmlformats.org/markup-compatibility/2006">
                <mc:Choice xmlns:v="urn:schemas-microsoft-com:vml" Requires="v">
                  <p:oleObj spid="_x0000_s60569" name="Equation" r:id="rId7" imgW="126720" imgH="139680" progId="Equation.3">
                    <p:embed/>
                  </p:oleObj>
                </mc:Choice>
                <mc:Fallback>
                  <p:oleObj name="Equation" r:id="rId7" imgW="126720" imgH="139680" progId="Equation.3">
                    <p:embed/>
                    <p:pic>
                      <p:nvPicPr>
                        <p:cNvPr id="0" name="Object 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05" y="2592"/>
                          <a:ext cx="26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63" name="Object 47"/>
            <p:cNvGraphicFramePr>
              <a:graphicFrameLocks noChangeAspect="1"/>
            </p:cNvGraphicFramePr>
            <p:nvPr/>
          </p:nvGraphicFramePr>
          <p:xfrm>
            <a:off x="3575" y="2112"/>
            <a:ext cx="155" cy="288"/>
          </p:xfrm>
          <a:graphic>
            <a:graphicData uri="http://schemas.openxmlformats.org/presentationml/2006/ole">
              <mc:AlternateContent xmlns:mc="http://schemas.openxmlformats.org/markup-compatibility/2006">
                <mc:Choice xmlns:v="urn:schemas-microsoft-com:vml" Requires="v">
                  <p:oleObj spid="_x0000_s60570" name="Equation" r:id="rId9" imgW="88560" imgH="164880" progId="Equation.3">
                    <p:embed/>
                  </p:oleObj>
                </mc:Choice>
                <mc:Fallback>
                  <p:oleObj name="Equation" r:id="rId9" imgW="88560" imgH="164880" progId="Equation.3">
                    <p:embed/>
                    <p:pic>
                      <p:nvPicPr>
                        <p:cNvPr id="0" name="Object 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75" y="2112"/>
                          <a:ext cx="15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66" name="Object 50"/>
            <p:cNvGraphicFramePr>
              <a:graphicFrameLocks noChangeAspect="1"/>
            </p:cNvGraphicFramePr>
            <p:nvPr/>
          </p:nvGraphicFramePr>
          <p:xfrm>
            <a:off x="3788" y="2784"/>
            <a:ext cx="234" cy="329"/>
          </p:xfrm>
          <a:graphic>
            <a:graphicData uri="http://schemas.openxmlformats.org/presentationml/2006/ole">
              <mc:AlternateContent xmlns:mc="http://schemas.openxmlformats.org/markup-compatibility/2006">
                <mc:Choice xmlns:v="urn:schemas-microsoft-com:vml" Requires="v">
                  <p:oleObj spid="_x0000_s60571" name="Equation" r:id="rId11" imgW="126720" imgH="177480" progId="Equation.3">
                    <p:embed/>
                  </p:oleObj>
                </mc:Choice>
                <mc:Fallback>
                  <p:oleObj name="Equation" r:id="rId11" imgW="126720" imgH="177480" progId="Equation.3">
                    <p:embed/>
                    <p:pic>
                      <p:nvPicPr>
                        <p:cNvPr id="0" name="Object 5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88" y="2784"/>
                          <a:ext cx="234" cy="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68" name="Line 52"/>
            <p:cNvSpPr>
              <a:spLocks noChangeShapeType="1"/>
            </p:cNvSpPr>
            <p:nvPr/>
          </p:nvSpPr>
          <p:spPr bwMode="auto">
            <a:xfrm>
              <a:off x="2822" y="2736"/>
              <a:ext cx="187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69" name="Line 53"/>
            <p:cNvSpPr>
              <a:spLocks noChangeShapeType="1"/>
            </p:cNvSpPr>
            <p:nvPr/>
          </p:nvSpPr>
          <p:spPr bwMode="auto">
            <a:xfrm flipV="1">
              <a:off x="3767" y="1933"/>
              <a:ext cx="0" cy="169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72" name="Line 56"/>
            <p:cNvSpPr>
              <a:spLocks noChangeShapeType="1"/>
            </p:cNvSpPr>
            <p:nvPr/>
          </p:nvSpPr>
          <p:spPr bwMode="auto">
            <a:xfrm>
              <a:off x="3767" y="2256"/>
              <a:ext cx="816"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0486" name="Group 70"/>
          <p:cNvGrpSpPr>
            <a:grpSpLocks/>
          </p:cNvGrpSpPr>
          <p:nvPr/>
        </p:nvGrpSpPr>
        <p:grpSpPr bwMode="auto">
          <a:xfrm>
            <a:off x="900113" y="3030538"/>
            <a:ext cx="3021012" cy="2633662"/>
            <a:chOff x="385" y="1872"/>
            <a:chExt cx="2122" cy="1760"/>
          </a:xfrm>
        </p:grpSpPr>
        <p:sp>
          <p:nvSpPr>
            <p:cNvPr id="60467" name="Line 51"/>
            <p:cNvSpPr>
              <a:spLocks noChangeShapeType="1"/>
            </p:cNvSpPr>
            <p:nvPr/>
          </p:nvSpPr>
          <p:spPr bwMode="auto">
            <a:xfrm flipV="1">
              <a:off x="1344" y="1968"/>
              <a:ext cx="0" cy="166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0484" name="Group 68"/>
            <p:cNvGrpSpPr>
              <a:grpSpLocks/>
            </p:cNvGrpSpPr>
            <p:nvPr/>
          </p:nvGrpSpPr>
          <p:grpSpPr bwMode="auto">
            <a:xfrm>
              <a:off x="385" y="1872"/>
              <a:ext cx="2122" cy="1473"/>
              <a:chOff x="385" y="1872"/>
              <a:chExt cx="2122" cy="1473"/>
            </a:xfrm>
          </p:grpSpPr>
          <p:graphicFrame>
            <p:nvGraphicFramePr>
              <p:cNvPr id="60458" name="Object 42"/>
              <p:cNvGraphicFramePr>
                <a:graphicFrameLocks noChangeAspect="1"/>
              </p:cNvGraphicFramePr>
              <p:nvPr/>
            </p:nvGraphicFramePr>
            <p:xfrm>
              <a:off x="1392" y="1872"/>
              <a:ext cx="480" cy="284"/>
            </p:xfrm>
            <a:graphic>
              <a:graphicData uri="http://schemas.openxmlformats.org/presentationml/2006/ole">
                <mc:AlternateContent xmlns:mc="http://schemas.openxmlformats.org/markup-compatibility/2006">
                  <mc:Choice xmlns:v="urn:schemas-microsoft-com:vml" Requires="v">
                    <p:oleObj spid="_x0000_s60572" name="Equation" r:id="rId13" imgW="342720" imgH="203040" progId="Equation.3">
                      <p:embed/>
                    </p:oleObj>
                  </mc:Choice>
                  <mc:Fallback>
                    <p:oleObj name="Equation" r:id="rId13" imgW="342720" imgH="203040" progId="Equation.3">
                      <p:embed/>
                      <p:pic>
                        <p:nvPicPr>
                          <p:cNvPr id="0" name="Object 4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92" y="1872"/>
                            <a:ext cx="480"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60" name="Object 44"/>
              <p:cNvGraphicFramePr>
                <a:graphicFrameLocks noChangeAspect="1"/>
              </p:cNvGraphicFramePr>
              <p:nvPr/>
            </p:nvGraphicFramePr>
            <p:xfrm>
              <a:off x="2245" y="2598"/>
              <a:ext cx="262" cy="288"/>
            </p:xfrm>
            <a:graphic>
              <a:graphicData uri="http://schemas.openxmlformats.org/presentationml/2006/ole">
                <mc:AlternateContent xmlns:mc="http://schemas.openxmlformats.org/markup-compatibility/2006">
                  <mc:Choice xmlns:v="urn:schemas-microsoft-com:vml" Requires="v">
                    <p:oleObj spid="_x0000_s60573" name="Equation" r:id="rId15" imgW="126720" imgH="139680" progId="Equation.3">
                      <p:embed/>
                    </p:oleObj>
                  </mc:Choice>
                  <mc:Fallback>
                    <p:oleObj name="Equation" r:id="rId15" imgW="126720" imgH="139680" progId="Equation.3">
                      <p:embed/>
                      <p:pic>
                        <p:nvPicPr>
                          <p:cNvPr id="0" name="Object 4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45" y="2598"/>
                            <a:ext cx="26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62" name="Object 46"/>
              <p:cNvGraphicFramePr>
                <a:graphicFrameLocks noChangeAspect="1"/>
              </p:cNvGraphicFramePr>
              <p:nvPr/>
            </p:nvGraphicFramePr>
            <p:xfrm>
              <a:off x="1152" y="2112"/>
              <a:ext cx="155" cy="288"/>
            </p:xfrm>
            <a:graphic>
              <a:graphicData uri="http://schemas.openxmlformats.org/presentationml/2006/ole">
                <mc:AlternateContent xmlns:mc="http://schemas.openxmlformats.org/markup-compatibility/2006">
                  <mc:Choice xmlns:v="urn:schemas-microsoft-com:vml" Requires="v">
                    <p:oleObj spid="_x0000_s60574" name="Equation" r:id="rId17" imgW="88560" imgH="164880" progId="Equation.3">
                      <p:embed/>
                    </p:oleObj>
                  </mc:Choice>
                  <mc:Fallback>
                    <p:oleObj name="Equation" r:id="rId17" imgW="88560" imgH="164880" progId="Equation.3">
                      <p:embed/>
                      <p:pic>
                        <p:nvPicPr>
                          <p:cNvPr id="0" name="Object 4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52" y="2112"/>
                            <a:ext cx="15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64" name="Object 48"/>
              <p:cNvGraphicFramePr>
                <a:graphicFrameLocks noChangeAspect="1"/>
              </p:cNvGraphicFramePr>
              <p:nvPr/>
            </p:nvGraphicFramePr>
            <p:xfrm>
              <a:off x="1344" y="3072"/>
              <a:ext cx="336" cy="273"/>
            </p:xfrm>
            <a:graphic>
              <a:graphicData uri="http://schemas.openxmlformats.org/presentationml/2006/ole">
                <mc:AlternateContent xmlns:mc="http://schemas.openxmlformats.org/markup-compatibility/2006">
                  <mc:Choice xmlns:v="urn:schemas-microsoft-com:vml" Requires="v">
                    <p:oleObj spid="_x0000_s60575" name="Equation" r:id="rId19" imgW="203040" imgH="164880" progId="Equation.3">
                      <p:embed/>
                    </p:oleObj>
                  </mc:Choice>
                  <mc:Fallback>
                    <p:oleObj name="Equation" r:id="rId19" imgW="203040" imgH="164880" progId="Equation.3">
                      <p:embed/>
                      <p:pic>
                        <p:nvPicPr>
                          <p:cNvPr id="0" name="Object 4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44" y="3072"/>
                            <a:ext cx="336"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65" name="Object 49"/>
              <p:cNvGraphicFramePr>
                <a:graphicFrameLocks noChangeAspect="1"/>
              </p:cNvGraphicFramePr>
              <p:nvPr/>
            </p:nvGraphicFramePr>
            <p:xfrm>
              <a:off x="1392" y="2784"/>
              <a:ext cx="234" cy="329"/>
            </p:xfrm>
            <a:graphic>
              <a:graphicData uri="http://schemas.openxmlformats.org/presentationml/2006/ole">
                <mc:AlternateContent xmlns:mc="http://schemas.openxmlformats.org/markup-compatibility/2006">
                  <mc:Choice xmlns:v="urn:schemas-microsoft-com:vml" Requires="v">
                    <p:oleObj spid="_x0000_s60576" name="Equation" r:id="rId21" imgW="126720" imgH="177480" progId="Equation.3">
                      <p:embed/>
                    </p:oleObj>
                  </mc:Choice>
                  <mc:Fallback>
                    <p:oleObj name="Equation" r:id="rId21" imgW="126720" imgH="177480" progId="Equation.3">
                      <p:embed/>
                      <p:pic>
                        <p:nvPicPr>
                          <p:cNvPr id="0" name="Object 4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392" y="2784"/>
                            <a:ext cx="234" cy="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70" name="Line 54"/>
              <p:cNvSpPr>
                <a:spLocks noChangeShapeType="1"/>
              </p:cNvSpPr>
              <p:nvPr/>
            </p:nvSpPr>
            <p:spPr bwMode="auto">
              <a:xfrm>
                <a:off x="1344" y="2256"/>
                <a:ext cx="816"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71" name="Line 55"/>
              <p:cNvSpPr>
                <a:spLocks noChangeShapeType="1"/>
              </p:cNvSpPr>
              <p:nvPr/>
            </p:nvSpPr>
            <p:spPr bwMode="auto">
              <a:xfrm flipH="1">
                <a:off x="576" y="3216"/>
                <a:ext cx="768"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74" name="Line 58"/>
              <p:cNvSpPr>
                <a:spLocks noChangeShapeType="1"/>
              </p:cNvSpPr>
              <p:nvPr/>
            </p:nvSpPr>
            <p:spPr bwMode="auto">
              <a:xfrm>
                <a:off x="385" y="2750"/>
                <a:ext cx="187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60480" name="Group 64"/>
          <p:cNvGrpSpPr>
            <a:grpSpLocks/>
          </p:cNvGrpSpPr>
          <p:nvPr/>
        </p:nvGrpSpPr>
        <p:grpSpPr bwMode="auto">
          <a:xfrm>
            <a:off x="1452563" y="5740400"/>
            <a:ext cx="1606550" cy="615950"/>
            <a:chOff x="915" y="3616"/>
            <a:chExt cx="1012" cy="388"/>
          </a:xfrm>
        </p:grpSpPr>
        <p:pic>
          <p:nvPicPr>
            <p:cNvPr id="60477" name="TextBox 2"/>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15" y="3616"/>
              <a:ext cx="1012" cy="388"/>
            </a:xfrm>
            <a:prstGeom prst="rect">
              <a:avLst/>
            </a:prstGeom>
            <a:noFill/>
            <a:extLst>
              <a:ext uri="{909E8E84-426E-40DD-AFC4-6F175D3DCCD1}">
                <a14:hiddenFill xmlns:a14="http://schemas.microsoft.com/office/drawing/2010/main">
                  <a:solidFill>
                    <a:srgbClr val="FFFFFF"/>
                  </a:solidFill>
                </a14:hiddenFill>
              </a:ext>
            </a:extLst>
          </p:spPr>
        </p:pic>
        <p:sp>
          <p:nvSpPr>
            <p:cNvPr id="60478" name="Text Box 62"/>
            <p:cNvSpPr txBox="1">
              <a:spLocks noChangeArrowheads="1"/>
            </p:cNvSpPr>
            <p:nvPr/>
          </p:nvSpPr>
          <p:spPr bwMode="auto">
            <a:xfrm>
              <a:off x="984" y="3675"/>
              <a:ext cx="9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r>
                <a:rPr lang="zh-CN" altLang="en-US" sz="2400" b="1">
                  <a:solidFill>
                    <a:schemeClr val="bg1"/>
                  </a:solidFill>
                  <a:effectLst>
                    <a:outerShdw blurRad="38100" dist="38100" dir="2700000" algn="tl">
                      <a:srgbClr val="C0C0C0"/>
                    </a:outerShdw>
                  </a:effectLst>
                  <a:latin typeface="黑体" pitchFamily="49" charset="-122"/>
                  <a:ea typeface="黑体" pitchFamily="49" charset="-122"/>
                </a:rPr>
                <a:t>双极性</a:t>
              </a:r>
            </a:p>
          </p:txBody>
        </p:sp>
      </p:grpSp>
      <p:grpSp>
        <p:nvGrpSpPr>
          <p:cNvPr id="60481" name="Group 65"/>
          <p:cNvGrpSpPr>
            <a:grpSpLocks/>
          </p:cNvGrpSpPr>
          <p:nvPr/>
        </p:nvGrpSpPr>
        <p:grpSpPr bwMode="auto">
          <a:xfrm>
            <a:off x="5457825" y="5767388"/>
            <a:ext cx="1606550" cy="615950"/>
            <a:chOff x="915" y="3616"/>
            <a:chExt cx="1012" cy="388"/>
          </a:xfrm>
        </p:grpSpPr>
        <p:pic>
          <p:nvPicPr>
            <p:cNvPr id="60482" name="TextBox 2"/>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15" y="3616"/>
              <a:ext cx="1012" cy="388"/>
            </a:xfrm>
            <a:prstGeom prst="rect">
              <a:avLst/>
            </a:prstGeom>
            <a:noFill/>
            <a:extLst>
              <a:ext uri="{909E8E84-426E-40DD-AFC4-6F175D3DCCD1}">
                <a14:hiddenFill xmlns:a14="http://schemas.microsoft.com/office/drawing/2010/main">
                  <a:solidFill>
                    <a:srgbClr val="FFFFFF"/>
                  </a:solidFill>
                </a14:hiddenFill>
              </a:ext>
            </a:extLst>
          </p:spPr>
        </p:pic>
        <p:sp>
          <p:nvSpPr>
            <p:cNvPr id="60483" name="Text Box 67"/>
            <p:cNvSpPr txBox="1">
              <a:spLocks noChangeArrowheads="1"/>
            </p:cNvSpPr>
            <p:nvPr/>
          </p:nvSpPr>
          <p:spPr bwMode="auto">
            <a:xfrm>
              <a:off x="984" y="3675"/>
              <a:ext cx="9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r>
                <a:rPr lang="zh-CN" altLang="en-US" sz="2400" b="1">
                  <a:solidFill>
                    <a:schemeClr val="bg1"/>
                  </a:solidFill>
                  <a:effectLst>
                    <a:outerShdw blurRad="38100" dist="38100" dir="2700000" algn="tl">
                      <a:srgbClr val="C0C0C0"/>
                    </a:outerShdw>
                  </a:effectLst>
                  <a:latin typeface="黑体" pitchFamily="49" charset="-122"/>
                  <a:ea typeface="黑体" pitchFamily="49" charset="-122"/>
                </a:rPr>
                <a:t>单极性</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box(in)">
                                      <p:cBhvr>
                                        <p:cTn id="7" dur="500"/>
                                        <p:tgtEl>
                                          <p:spTgt spid="14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2474"/>
                                        </p:tgtEl>
                                        <p:attrNameLst>
                                          <p:attrName>style.visibility</p:attrName>
                                        </p:attrNameLst>
                                      </p:cBhvr>
                                      <p:to>
                                        <p:strVal val="visible"/>
                                      </p:to>
                                    </p:set>
                                    <p:animEffect transition="in" filter="box(in)">
                                      <p:cBhvr>
                                        <p:cTn id="10" dur="500"/>
                                        <p:tgtEl>
                                          <p:spTgt spid="62474"/>
                                        </p:tgtEl>
                                      </p:cBhvr>
                                    </p:animEffect>
                                  </p:childTnLst>
                                </p:cTn>
                              </p:par>
                              <p:par>
                                <p:cTn id="11" presetID="4" presetClass="entr" presetSubtype="16" fill="hold" nodeType="withEffect">
                                  <p:stCondLst>
                                    <p:cond delay="0"/>
                                  </p:stCondLst>
                                  <p:childTnLst>
                                    <p:set>
                                      <p:cBhvr>
                                        <p:cTn id="12" dur="1" fill="hold">
                                          <p:stCondLst>
                                            <p:cond delay="0"/>
                                          </p:stCondLst>
                                        </p:cTn>
                                        <p:tgtEl>
                                          <p:spTgt spid="60454"/>
                                        </p:tgtEl>
                                        <p:attrNameLst>
                                          <p:attrName>style.visibility</p:attrName>
                                        </p:attrNameLst>
                                      </p:cBhvr>
                                      <p:to>
                                        <p:strVal val="visible"/>
                                      </p:to>
                                    </p:set>
                                    <p:animEffect transition="in" filter="box(in)">
                                      <p:cBhvr>
                                        <p:cTn id="13" dur="500"/>
                                        <p:tgtEl>
                                          <p:spTgt spid="6045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60485"/>
                                        </p:tgtEl>
                                        <p:attrNameLst>
                                          <p:attrName>style.visibility</p:attrName>
                                        </p:attrNameLst>
                                      </p:cBhvr>
                                      <p:to>
                                        <p:strVal val="visible"/>
                                      </p:to>
                                    </p:set>
                                    <p:animEffect transition="in" filter="box(in)">
                                      <p:cBhvr>
                                        <p:cTn id="18" dur="500"/>
                                        <p:tgtEl>
                                          <p:spTgt spid="60485"/>
                                        </p:tgtEl>
                                      </p:cBhvr>
                                    </p:animEffect>
                                  </p:childTnLst>
                                </p:cTn>
                              </p:par>
                              <p:par>
                                <p:cTn id="19" presetID="4" presetClass="entr" presetSubtype="16" fill="hold" nodeType="withEffect">
                                  <p:stCondLst>
                                    <p:cond delay="0"/>
                                  </p:stCondLst>
                                  <p:childTnLst>
                                    <p:set>
                                      <p:cBhvr>
                                        <p:cTn id="20" dur="1" fill="hold">
                                          <p:stCondLst>
                                            <p:cond delay="0"/>
                                          </p:stCondLst>
                                        </p:cTn>
                                        <p:tgtEl>
                                          <p:spTgt spid="60486"/>
                                        </p:tgtEl>
                                        <p:attrNameLst>
                                          <p:attrName>style.visibility</p:attrName>
                                        </p:attrNameLst>
                                      </p:cBhvr>
                                      <p:to>
                                        <p:strVal val="visible"/>
                                      </p:to>
                                    </p:set>
                                    <p:animEffect transition="in" filter="box(in)">
                                      <p:cBhvr>
                                        <p:cTn id="21" dur="500"/>
                                        <p:tgtEl>
                                          <p:spTgt spid="60486"/>
                                        </p:tgtEl>
                                      </p:cBhvr>
                                    </p:animEffect>
                                  </p:childTnLst>
                                </p:cTn>
                              </p:par>
                              <p:par>
                                <p:cTn id="22" presetID="4" presetClass="entr" presetSubtype="16" fill="hold" nodeType="withEffect">
                                  <p:stCondLst>
                                    <p:cond delay="0"/>
                                  </p:stCondLst>
                                  <p:childTnLst>
                                    <p:set>
                                      <p:cBhvr>
                                        <p:cTn id="23" dur="1" fill="hold">
                                          <p:stCondLst>
                                            <p:cond delay="0"/>
                                          </p:stCondLst>
                                        </p:cTn>
                                        <p:tgtEl>
                                          <p:spTgt spid="60480"/>
                                        </p:tgtEl>
                                        <p:attrNameLst>
                                          <p:attrName>style.visibility</p:attrName>
                                        </p:attrNameLst>
                                      </p:cBhvr>
                                      <p:to>
                                        <p:strVal val="visible"/>
                                      </p:to>
                                    </p:set>
                                    <p:animEffect transition="in" filter="box(in)">
                                      <p:cBhvr>
                                        <p:cTn id="24" dur="500"/>
                                        <p:tgtEl>
                                          <p:spTgt spid="60480"/>
                                        </p:tgtEl>
                                      </p:cBhvr>
                                    </p:animEffect>
                                  </p:childTnLst>
                                </p:cTn>
                              </p:par>
                              <p:par>
                                <p:cTn id="25" presetID="4" presetClass="entr" presetSubtype="16" fill="hold" nodeType="withEffect">
                                  <p:stCondLst>
                                    <p:cond delay="0"/>
                                  </p:stCondLst>
                                  <p:childTnLst>
                                    <p:set>
                                      <p:cBhvr>
                                        <p:cTn id="26" dur="1" fill="hold">
                                          <p:stCondLst>
                                            <p:cond delay="0"/>
                                          </p:stCondLst>
                                        </p:cTn>
                                        <p:tgtEl>
                                          <p:spTgt spid="60481"/>
                                        </p:tgtEl>
                                        <p:attrNameLst>
                                          <p:attrName>style.visibility</p:attrName>
                                        </p:attrNameLst>
                                      </p:cBhvr>
                                      <p:to>
                                        <p:strVal val="visible"/>
                                      </p:to>
                                    </p:set>
                                    <p:animEffect transition="in" filter="box(in)">
                                      <p:cBhvr>
                                        <p:cTn id="27" dur="500"/>
                                        <p:tgtEl>
                                          <p:spTgt spid="60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6247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作用函数</a:t>
            </a:r>
          </a:p>
        </p:txBody>
      </p:sp>
      <p:sp>
        <p:nvSpPr>
          <p:cNvPr id="149" name="AutoShape 3"/>
          <p:cNvSpPr>
            <a:spLocks noChangeArrowheads="1"/>
          </p:cNvSpPr>
          <p:nvPr/>
        </p:nvSpPr>
        <p:spPr bwMode="gray">
          <a:xfrm>
            <a:off x="698500" y="1008063"/>
            <a:ext cx="1827213" cy="412750"/>
          </a:xfrm>
          <a:prstGeom prst="roundRect">
            <a:avLst>
              <a:gd name="adj" fmla="val 50000"/>
            </a:avLst>
          </a:prstGeom>
          <a:solidFill>
            <a:srgbClr val="800080"/>
          </a:solidFill>
          <a:ln w="38100">
            <a:solidFill>
              <a:srgbClr val="FFFFFF"/>
            </a:solidFill>
            <a:round/>
            <a:headEnd/>
            <a:tailEnd/>
          </a:ln>
          <a:effectLst>
            <a:outerShdw dist="63500" dir="3187806" algn="ctr" rotWithShape="0">
              <a:schemeClr val="bg2"/>
            </a:outerShdw>
          </a:effec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spcBef>
                <a:spcPct val="20000"/>
              </a:spcBef>
              <a:buClr>
                <a:schemeClr val="hlink"/>
              </a:buClr>
              <a:buSzPct val="70000"/>
              <a:buFont typeface="Wingdings" pitchFamily="2" charset="2"/>
              <a:buNone/>
            </a:pPr>
            <a:r>
              <a:rPr lang="en-US" altLang="zh-CN" sz="2400" b="1" i="1">
                <a:solidFill>
                  <a:schemeClr val="bg1"/>
                </a:solidFill>
                <a:effectLst>
                  <a:outerShdw blurRad="38100" dist="38100" dir="2700000" algn="tl">
                    <a:srgbClr val="000000"/>
                  </a:outerShdw>
                </a:effectLst>
                <a:latin typeface="黑体" pitchFamily="49" charset="-122"/>
                <a:ea typeface="黑体" pitchFamily="49" charset="-122"/>
              </a:rPr>
              <a:t>d.</a:t>
            </a:r>
            <a:r>
              <a:rPr lang="zh-CN" altLang="en-US" sz="2400" b="1" i="1">
                <a:solidFill>
                  <a:schemeClr val="bg1"/>
                </a:solidFill>
                <a:effectLst>
                  <a:outerShdw blurRad="38100" dist="38100" dir="2700000" algn="tl">
                    <a:srgbClr val="000000"/>
                  </a:outerShdw>
                </a:effectLst>
                <a:latin typeface="黑体" pitchFamily="49" charset="-122"/>
                <a:ea typeface="黑体" pitchFamily="49" charset="-122"/>
              </a:rPr>
              <a:t>线性函数</a:t>
            </a:r>
          </a:p>
        </p:txBody>
      </p:sp>
      <p:sp>
        <p:nvSpPr>
          <p:cNvPr id="62474" name="Rectangle 10"/>
          <p:cNvSpPr>
            <a:spLocks noChangeArrowheads="1"/>
          </p:cNvSpPr>
          <p:nvPr/>
        </p:nvSpPr>
        <p:spPr bwMode="auto">
          <a:xfrm>
            <a:off x="3325813" y="1746250"/>
            <a:ext cx="2170112" cy="822325"/>
          </a:xfrm>
          <a:prstGeom prst="rect">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en-US" sz="2400" b="1">
              <a:effectLst>
                <a:outerShdw blurRad="38100" dist="38100" dir="2700000" algn="tl">
                  <a:srgbClr val="FFFFFF"/>
                </a:outerShdw>
              </a:effectLst>
              <a:latin typeface="黑体" pitchFamily="49" charset="-122"/>
              <a:ea typeface="黑体" pitchFamily="49" charset="-122"/>
            </a:endParaRPr>
          </a:p>
          <a:p>
            <a:endParaRPr lang="zh-CN" altLang="en-US" sz="2400" b="1">
              <a:effectLst>
                <a:outerShdw blurRad="38100" dist="38100" dir="2700000" algn="tl">
                  <a:srgbClr val="FFFFFF"/>
                </a:outerShdw>
              </a:effectLst>
              <a:latin typeface="黑体" pitchFamily="49" charset="-122"/>
              <a:ea typeface="黑体" pitchFamily="49" charset="-122"/>
            </a:endParaRPr>
          </a:p>
        </p:txBody>
      </p:sp>
      <p:graphicFrame>
        <p:nvGraphicFramePr>
          <p:cNvPr id="62497" name="Object 33"/>
          <p:cNvGraphicFramePr>
            <a:graphicFrameLocks noGrp="1" noChangeAspect="1"/>
          </p:cNvGraphicFramePr>
          <p:nvPr>
            <p:ph sz="half" idx="2"/>
          </p:nvPr>
        </p:nvGraphicFramePr>
        <p:xfrm>
          <a:off x="3695700" y="1722438"/>
          <a:ext cx="1301750" cy="725487"/>
        </p:xfrm>
        <a:graphic>
          <a:graphicData uri="http://schemas.openxmlformats.org/presentationml/2006/ole">
            <mc:AlternateContent xmlns:mc="http://schemas.openxmlformats.org/markup-compatibility/2006">
              <mc:Choice xmlns:v="urn:schemas-microsoft-com:vml" Requires="v">
                <p:oleObj spid="_x0000_s62542" name="公式" r:id="rId3" imgW="545760" imgH="304560" progId="Equation.3">
                  <p:embed/>
                </p:oleObj>
              </mc:Choice>
              <mc:Fallback>
                <p:oleObj name="公式" r:id="rId3" imgW="545760" imgH="304560" progId="Equation.3">
                  <p:embed/>
                  <p:pic>
                    <p:nvPicPr>
                      <p:cNvPr id="0" name="Object 3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5700" y="1722438"/>
                        <a:ext cx="1301750"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2509" name="Group 45"/>
          <p:cNvGrpSpPr>
            <a:grpSpLocks/>
          </p:cNvGrpSpPr>
          <p:nvPr/>
        </p:nvGrpSpPr>
        <p:grpSpPr bwMode="auto">
          <a:xfrm>
            <a:off x="2871788" y="3209925"/>
            <a:ext cx="3294062" cy="2728913"/>
            <a:chOff x="1700" y="1995"/>
            <a:chExt cx="2184" cy="1746"/>
          </a:xfrm>
        </p:grpSpPr>
        <p:graphicFrame>
          <p:nvGraphicFramePr>
            <p:cNvPr id="62503" name="Object 39"/>
            <p:cNvGraphicFramePr>
              <a:graphicFrameLocks noChangeAspect="1"/>
            </p:cNvGraphicFramePr>
            <p:nvPr/>
          </p:nvGraphicFramePr>
          <p:xfrm>
            <a:off x="2309" y="1995"/>
            <a:ext cx="570" cy="337"/>
          </p:xfrm>
          <a:graphic>
            <a:graphicData uri="http://schemas.openxmlformats.org/presentationml/2006/ole">
              <mc:AlternateContent xmlns:mc="http://schemas.openxmlformats.org/markup-compatibility/2006">
                <mc:Choice xmlns:v="urn:schemas-microsoft-com:vml" Requires="v">
                  <p:oleObj spid="_x0000_s62543" name="Equation" r:id="rId5" imgW="342720" imgH="203040" progId="Equation.3">
                    <p:embed/>
                  </p:oleObj>
                </mc:Choice>
                <mc:Fallback>
                  <p:oleObj name="Equation" r:id="rId5" imgW="342720" imgH="203040" progId="Equation.3">
                    <p:embed/>
                    <p:pic>
                      <p:nvPicPr>
                        <p:cNvPr id="0" name="Object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9" y="1995"/>
                          <a:ext cx="570"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504" name="Object 40"/>
            <p:cNvGraphicFramePr>
              <a:graphicFrameLocks noChangeAspect="1"/>
            </p:cNvGraphicFramePr>
            <p:nvPr/>
          </p:nvGraphicFramePr>
          <p:xfrm>
            <a:off x="3570" y="3074"/>
            <a:ext cx="314" cy="345"/>
          </p:xfrm>
          <a:graphic>
            <a:graphicData uri="http://schemas.openxmlformats.org/presentationml/2006/ole">
              <mc:AlternateContent xmlns:mc="http://schemas.openxmlformats.org/markup-compatibility/2006">
                <mc:Choice xmlns:v="urn:schemas-microsoft-com:vml" Requires="v">
                  <p:oleObj spid="_x0000_s62544" name="Equation" r:id="rId7" imgW="126720" imgH="139680" progId="Equation.3">
                    <p:embed/>
                  </p:oleObj>
                </mc:Choice>
                <mc:Fallback>
                  <p:oleObj name="Equation" r:id="rId7" imgW="126720" imgH="139680" progId="Equation.3">
                    <p:embed/>
                    <p:pic>
                      <p:nvPicPr>
                        <p:cNvPr id="0" name="Object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0" y="3074"/>
                          <a:ext cx="314"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505" name="Object 41"/>
            <p:cNvGraphicFramePr>
              <a:graphicFrameLocks noChangeAspect="1"/>
            </p:cNvGraphicFramePr>
            <p:nvPr/>
          </p:nvGraphicFramePr>
          <p:xfrm>
            <a:off x="2303" y="3276"/>
            <a:ext cx="234" cy="329"/>
          </p:xfrm>
          <a:graphic>
            <a:graphicData uri="http://schemas.openxmlformats.org/presentationml/2006/ole">
              <mc:AlternateContent xmlns:mc="http://schemas.openxmlformats.org/markup-compatibility/2006">
                <mc:Choice xmlns:v="urn:schemas-microsoft-com:vml" Requires="v">
                  <p:oleObj spid="_x0000_s62545" name="Equation" r:id="rId9" imgW="126720" imgH="177480" progId="Equation.3">
                    <p:embed/>
                  </p:oleObj>
                </mc:Choice>
                <mc:Fallback>
                  <p:oleObj name="Equation" r:id="rId9" imgW="126720" imgH="177480" progId="Equation.3">
                    <p:embed/>
                    <p:pic>
                      <p:nvPicPr>
                        <p:cNvPr id="0" name="Object 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03" y="3276"/>
                          <a:ext cx="234" cy="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506" name="Line 42"/>
            <p:cNvSpPr>
              <a:spLocks noChangeShapeType="1"/>
            </p:cNvSpPr>
            <p:nvPr/>
          </p:nvSpPr>
          <p:spPr bwMode="auto">
            <a:xfrm>
              <a:off x="1700" y="3228"/>
              <a:ext cx="187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07" name="Line 43"/>
            <p:cNvSpPr>
              <a:spLocks noChangeShapeType="1"/>
            </p:cNvSpPr>
            <p:nvPr/>
          </p:nvSpPr>
          <p:spPr bwMode="auto">
            <a:xfrm flipV="1">
              <a:off x="2282" y="2013"/>
              <a:ext cx="0" cy="172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08" name="Line 44"/>
            <p:cNvSpPr>
              <a:spLocks noChangeShapeType="1"/>
            </p:cNvSpPr>
            <p:nvPr/>
          </p:nvSpPr>
          <p:spPr bwMode="auto">
            <a:xfrm flipV="1">
              <a:off x="2290" y="2240"/>
              <a:ext cx="1225" cy="993"/>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474"/>
                                        </p:tgtEl>
                                        <p:attrNameLst>
                                          <p:attrName>style.visibility</p:attrName>
                                        </p:attrNameLst>
                                      </p:cBhvr>
                                      <p:to>
                                        <p:strVal val="visible"/>
                                      </p:to>
                                    </p:set>
                                    <p:anim calcmode="lin" valueType="num">
                                      <p:cBhvr additive="base">
                                        <p:cTn id="7" dur="500" fill="hold"/>
                                        <p:tgtEl>
                                          <p:spTgt spid="62474"/>
                                        </p:tgtEl>
                                        <p:attrNameLst>
                                          <p:attrName>ppt_x</p:attrName>
                                        </p:attrNameLst>
                                      </p:cBhvr>
                                      <p:tavLst>
                                        <p:tav tm="0">
                                          <p:val>
                                            <p:strVal val="#ppt_x"/>
                                          </p:val>
                                        </p:tav>
                                        <p:tav tm="100000">
                                          <p:val>
                                            <p:strVal val="#ppt_x"/>
                                          </p:val>
                                        </p:tav>
                                      </p:tavLst>
                                    </p:anim>
                                    <p:anim calcmode="lin" valueType="num">
                                      <p:cBhvr additive="base">
                                        <p:cTn id="8" dur="500" fill="hold"/>
                                        <p:tgtEl>
                                          <p:spTgt spid="6247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2497"/>
                                        </p:tgtEl>
                                        <p:attrNameLst>
                                          <p:attrName>style.visibility</p:attrName>
                                        </p:attrNameLst>
                                      </p:cBhvr>
                                      <p:to>
                                        <p:strVal val="visible"/>
                                      </p:to>
                                    </p:set>
                                    <p:anim calcmode="lin" valueType="num">
                                      <p:cBhvr additive="base">
                                        <p:cTn id="11" dur="500" fill="hold"/>
                                        <p:tgtEl>
                                          <p:spTgt spid="62497"/>
                                        </p:tgtEl>
                                        <p:attrNameLst>
                                          <p:attrName>ppt_x</p:attrName>
                                        </p:attrNameLst>
                                      </p:cBhvr>
                                      <p:tavLst>
                                        <p:tav tm="0">
                                          <p:val>
                                            <p:strVal val="#ppt_x"/>
                                          </p:val>
                                        </p:tav>
                                        <p:tav tm="100000">
                                          <p:val>
                                            <p:strVal val="#ppt_x"/>
                                          </p:val>
                                        </p:tav>
                                      </p:tavLst>
                                    </p:anim>
                                    <p:anim calcmode="lin" valueType="num">
                                      <p:cBhvr additive="base">
                                        <p:cTn id="12" dur="500" fill="hold"/>
                                        <p:tgtEl>
                                          <p:spTgt spid="6249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2509"/>
                                        </p:tgtEl>
                                        <p:attrNameLst>
                                          <p:attrName>style.visibility</p:attrName>
                                        </p:attrNameLst>
                                      </p:cBhvr>
                                      <p:to>
                                        <p:strVal val="visible"/>
                                      </p:to>
                                    </p:set>
                                    <p:anim calcmode="lin" valueType="num">
                                      <p:cBhvr additive="base">
                                        <p:cTn id="15" dur="500" fill="hold"/>
                                        <p:tgtEl>
                                          <p:spTgt spid="62509"/>
                                        </p:tgtEl>
                                        <p:attrNameLst>
                                          <p:attrName>ppt_x</p:attrName>
                                        </p:attrNameLst>
                                      </p:cBhvr>
                                      <p:tavLst>
                                        <p:tav tm="0">
                                          <p:val>
                                            <p:strVal val="#ppt_x"/>
                                          </p:val>
                                        </p:tav>
                                        <p:tav tm="100000">
                                          <p:val>
                                            <p:strVal val="#ppt_x"/>
                                          </p:val>
                                        </p:tav>
                                      </p:tavLst>
                                    </p:anim>
                                    <p:anim calcmode="lin" valueType="num">
                                      <p:cBhvr additive="base">
                                        <p:cTn id="16" dur="500" fill="hold"/>
                                        <p:tgtEl>
                                          <p:spTgt spid="625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4"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矩形 6"/>
          <p:cNvSpPr/>
          <p:nvPr/>
        </p:nvSpPr>
        <p:spPr>
          <a:xfrm>
            <a:off x="8720138" y="6043613"/>
            <a:ext cx="423862" cy="5302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b="1">
              <a:solidFill>
                <a:schemeClr val="bg1"/>
              </a:solidFill>
              <a:latin typeface="Arial" charset="0"/>
              <a:ea typeface="微软雅黑" pitchFamily="34" charset="-122"/>
              <a:sym typeface="Arial" charset="0"/>
            </a:endParaRPr>
          </a:p>
        </p:txBody>
      </p:sp>
      <p:grpSp>
        <p:nvGrpSpPr>
          <p:cNvPr id="29" name="组合 28"/>
          <p:cNvGrpSpPr>
            <a:grpSpLocks/>
          </p:cNvGrpSpPr>
          <p:nvPr/>
        </p:nvGrpSpPr>
        <p:grpSpPr bwMode="auto">
          <a:xfrm>
            <a:off x="0" y="284163"/>
            <a:ext cx="1692275" cy="530225"/>
            <a:chOff x="0" y="284389"/>
            <a:chExt cx="1692275" cy="529772"/>
          </a:xfrm>
        </p:grpSpPr>
        <p:sp>
          <p:nvSpPr>
            <p:cNvPr id="30" name="矩形 29"/>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b="1">
                <a:solidFill>
                  <a:schemeClr val="bg1"/>
                </a:solidFill>
                <a:latin typeface="Arial" charset="0"/>
                <a:ea typeface="微软雅黑" pitchFamily="34" charset="-122"/>
                <a:sym typeface="Arial" charset="0"/>
              </a:endParaRPr>
            </a:p>
          </p:txBody>
        </p:sp>
        <p:sp>
          <p:nvSpPr>
            <p:cNvPr id="31" name="矩形 30"/>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2" name="直接连接符 31"/>
          <p:cNvCxnSpPr/>
          <p:nvPr/>
        </p:nvCxnSpPr>
        <p:spPr>
          <a:xfrm>
            <a:off x="0" y="842963"/>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5364" name="Text Box 2"/>
          <p:cNvSpPr txBox="1">
            <a:spLocks noChangeArrowheads="1"/>
          </p:cNvSpPr>
          <p:nvPr/>
        </p:nvSpPr>
        <p:spPr bwMode="auto">
          <a:xfrm>
            <a:off x="331788" y="292100"/>
            <a:ext cx="10461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800" b="1">
                <a:solidFill>
                  <a:schemeClr val="bg1"/>
                </a:solidFill>
                <a:latin typeface="黑体" pitchFamily="49" charset="-122"/>
                <a:ea typeface="黑体" pitchFamily="49" charset="-122"/>
              </a:rPr>
              <a:t>目录</a:t>
            </a:r>
          </a:p>
        </p:txBody>
      </p:sp>
      <p:sp>
        <p:nvSpPr>
          <p:cNvPr id="86" name="AutoShape 46"/>
          <p:cNvSpPr>
            <a:spLocks noChangeArrowheads="1"/>
          </p:cNvSpPr>
          <p:nvPr/>
        </p:nvSpPr>
        <p:spPr bwMode="ltGray">
          <a:xfrm rot="5400000">
            <a:off x="-2225675" y="1368425"/>
            <a:ext cx="4824412" cy="4770438"/>
          </a:xfrm>
          <a:custGeom>
            <a:avLst/>
            <a:gdLst>
              <a:gd name="T0" fmla="*/ 2412206 w 21600"/>
              <a:gd name="T1" fmla="*/ 0 h 21600"/>
              <a:gd name="T2" fmla="*/ 36183 w 21600"/>
              <a:gd name="T3" fmla="*/ 2349441 h 21600"/>
              <a:gd name="T4" fmla="*/ 2412206 w 21600"/>
              <a:gd name="T5" fmla="*/ 71115 h 21600"/>
              <a:gd name="T6" fmla="*/ 4788229 w 21600"/>
              <a:gd name="T7" fmla="*/ 2349441 h 21600"/>
              <a:gd name="T8" fmla="*/ 0 60000 65536"/>
              <a:gd name="T9" fmla="*/ 0 60000 65536"/>
              <a:gd name="T10" fmla="*/ 0 60000 65536"/>
              <a:gd name="T11" fmla="*/ 0 60000 65536"/>
              <a:gd name="T12" fmla="*/ 401 w 21600"/>
              <a:gd name="T13" fmla="*/ 0 h 21600"/>
              <a:gd name="T14" fmla="*/ 21199 w 21600"/>
              <a:gd name="T15" fmla="*/ 13628 h 21600"/>
            </a:gdLst>
            <a:ahLst/>
            <a:cxnLst>
              <a:cxn ang="T8">
                <a:pos x="T0" y="T1"/>
              </a:cxn>
              <a:cxn ang="T9">
                <a:pos x="T2" y="T3"/>
              </a:cxn>
              <a:cxn ang="T10">
                <a:pos x="T4" y="T5"/>
              </a:cxn>
              <a:cxn ang="T11">
                <a:pos x="T6" y="T7"/>
              </a:cxn>
            </a:cxnLst>
            <a:rect l="T12" t="T13" r="T14" b="T15"/>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rgbClr val="F7F6F1"/>
              </a:gs>
              <a:gs pos="50000">
                <a:schemeClr val="bg2"/>
              </a:gs>
              <a:gs pos="100000">
                <a:srgbClr val="F7F6F1"/>
              </a:gs>
            </a:gsLst>
            <a:lin ang="0" scaled="1"/>
          </a:gradFill>
          <a:ln w="9525" algn="ctr">
            <a:noFill/>
            <a:miter lim="800000"/>
            <a:headEnd/>
            <a:tailEnd/>
          </a:ln>
        </p:spPr>
        <p:txBody>
          <a:bodyPr rot="10800000" vert="eaVert" wrap="none" anchor="ctr"/>
          <a:lstStyle/>
          <a:p>
            <a:pPr algn="l">
              <a:defRPr/>
            </a:pPr>
            <a:endParaRPr lang="zh-CN" altLang="en-US">
              <a:latin typeface="Calibri" pitchFamily="34" charset="0"/>
              <a:ea typeface="宋体" charset="-122"/>
            </a:endParaRPr>
          </a:p>
        </p:txBody>
      </p:sp>
      <p:sp>
        <p:nvSpPr>
          <p:cNvPr id="15367" name="AutoShape 47"/>
          <p:cNvSpPr>
            <a:spLocks noChangeArrowheads="1"/>
          </p:cNvSpPr>
          <p:nvPr/>
        </p:nvSpPr>
        <p:spPr bwMode="ltGray">
          <a:xfrm rot="5400000" flipH="1">
            <a:off x="-1820068" y="150415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rgbClr val="D99694"/>
              </a:gs>
              <a:gs pos="100000">
                <a:srgbClr val="FFFFFF">
                  <a:alpha val="48000"/>
                </a:srgbClr>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en-US">
              <a:latin typeface="Calibri" pitchFamily="34" charset="0"/>
            </a:endParaRPr>
          </a:p>
        </p:txBody>
      </p:sp>
      <p:pic>
        <p:nvPicPr>
          <p:cNvPr id="15368" name="Picture 5" descr="QQ图片201504091637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1825" y="100013"/>
            <a:ext cx="674688"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9" name="WordArt 6"/>
          <p:cNvSpPr>
            <a:spLocks noChangeArrowheads="1" noChangeShapeType="1" noTextEdit="1"/>
          </p:cNvSpPr>
          <p:nvPr/>
        </p:nvSpPr>
        <p:spPr bwMode="auto">
          <a:xfrm>
            <a:off x="6508750" y="254000"/>
            <a:ext cx="2438400" cy="3143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zh-CN" altLang="en-US" sz="2400" kern="10">
                <a:solidFill>
                  <a:srgbClr val="336699"/>
                </a:solidFill>
                <a:effectLst>
                  <a:outerShdw dist="45791" dir="2021404" algn="ctr" rotWithShape="0">
                    <a:srgbClr val="B2B2B2">
                      <a:alpha val="79999"/>
                    </a:srgbClr>
                  </a:outerShdw>
                </a:effectLst>
                <a:latin typeface="华文新魏"/>
                <a:ea typeface="华文新魏"/>
              </a:rPr>
              <a:t>南京航空航天大学</a:t>
            </a:r>
          </a:p>
        </p:txBody>
      </p:sp>
      <p:grpSp>
        <p:nvGrpSpPr>
          <p:cNvPr id="15372" name="Group 39"/>
          <p:cNvGrpSpPr>
            <a:grpSpLocks/>
          </p:cNvGrpSpPr>
          <p:nvPr/>
        </p:nvGrpSpPr>
        <p:grpSpPr bwMode="auto">
          <a:xfrm>
            <a:off x="1331913" y="1544638"/>
            <a:ext cx="6034087" cy="576262"/>
            <a:chOff x="839" y="973"/>
            <a:chExt cx="3801" cy="363"/>
          </a:xfrm>
        </p:grpSpPr>
        <p:grpSp>
          <p:nvGrpSpPr>
            <p:cNvPr id="15453" name="Group 7"/>
            <p:cNvGrpSpPr>
              <a:grpSpLocks/>
            </p:cNvGrpSpPr>
            <p:nvPr/>
          </p:nvGrpSpPr>
          <p:grpSpPr bwMode="auto">
            <a:xfrm>
              <a:off x="1078" y="973"/>
              <a:ext cx="3562" cy="363"/>
              <a:chOff x="1543" y="1728"/>
              <a:chExt cx="3493" cy="323"/>
            </a:xfrm>
          </p:grpSpPr>
          <p:sp>
            <p:nvSpPr>
              <p:cNvPr id="5" name="AutoShape 8"/>
              <p:cNvSpPr>
                <a:spLocks noChangeArrowheads="1"/>
              </p:cNvSpPr>
              <p:nvPr/>
            </p:nvSpPr>
            <p:spPr bwMode="gray">
              <a:xfrm>
                <a:off x="1543" y="1728"/>
                <a:ext cx="3493" cy="323"/>
              </a:xfrm>
              <a:prstGeom prst="roundRect">
                <a:avLst>
                  <a:gd name="adj" fmla="val 16667"/>
                </a:avLst>
              </a:prstGeom>
              <a:gradFill rotWithShape="1">
                <a:gsLst>
                  <a:gs pos="0">
                    <a:srgbClr val="48BE67"/>
                  </a:gs>
                  <a:gs pos="100000">
                    <a:srgbClr val="48BE67">
                      <a:gamma/>
                      <a:tint val="36471"/>
                      <a:invGamma/>
                    </a:srgbClr>
                  </a:gs>
                </a:gsLst>
                <a:lin ang="5400000" scaled="1"/>
              </a:gradFill>
              <a:ln w="9525">
                <a:noFill/>
                <a:round/>
                <a:headEnd/>
                <a:tailEnd/>
              </a:ln>
              <a:effectLst>
                <a:outerShdw dist="35921" dir="2700000" algn="ctr" rotWithShape="0">
                  <a:srgbClr val="B2B2B2"/>
                </a:outerShdw>
              </a:effectLst>
            </p:spPr>
            <p:txBody>
              <a:bodyPr wrap="none" anchor="ctr"/>
              <a:lstStyle/>
              <a:p>
                <a:pPr algn="l">
                  <a:defRPr/>
                </a:pPr>
                <a:endParaRPr lang="zh-CN" altLang="en-US">
                  <a:latin typeface="Calibri" pitchFamily="34" charset="0"/>
                  <a:ea typeface="宋体" charset="-122"/>
                </a:endParaRPr>
              </a:p>
            </p:txBody>
          </p:sp>
          <p:sp>
            <p:nvSpPr>
              <p:cNvPr id="15464" name="AutoShape 9"/>
              <p:cNvSpPr>
                <a:spLocks noChangeArrowheads="1"/>
              </p:cNvSpPr>
              <p:nvPr/>
            </p:nvSpPr>
            <p:spPr bwMode="gray">
              <a:xfrm>
                <a:off x="1573" y="1965"/>
                <a:ext cx="3443" cy="83"/>
              </a:xfrm>
              <a:prstGeom prst="roundRect">
                <a:avLst>
                  <a:gd name="adj" fmla="val 50000"/>
                </a:avLst>
              </a:prstGeom>
              <a:gradFill rotWithShape="1">
                <a:gsLst>
                  <a:gs pos="0">
                    <a:srgbClr val="82F094">
                      <a:alpha val="0"/>
                    </a:srgbClr>
                  </a:gs>
                  <a:gs pos="100000">
                    <a:srgbClr val="91F2A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15465" name="AutoShape 10"/>
              <p:cNvSpPr>
                <a:spLocks noChangeArrowheads="1"/>
              </p:cNvSpPr>
              <p:nvPr/>
            </p:nvSpPr>
            <p:spPr bwMode="gray">
              <a:xfrm>
                <a:off x="1573" y="1735"/>
                <a:ext cx="3443" cy="83"/>
              </a:xfrm>
              <a:prstGeom prst="roundRect">
                <a:avLst>
                  <a:gd name="adj" fmla="val 50000"/>
                </a:avLst>
              </a:prstGeom>
              <a:gradFill rotWithShape="1">
                <a:gsLst>
                  <a:gs pos="0">
                    <a:srgbClr val="D5F1FB"/>
                  </a:gs>
                  <a:gs pos="100000">
                    <a:srgbClr val="80D4F2">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grpSp>
        <p:sp>
          <p:nvSpPr>
            <p:cNvPr id="15454" name="Text Box 11"/>
            <p:cNvSpPr txBox="1">
              <a:spLocks noChangeArrowheads="1"/>
            </p:cNvSpPr>
            <p:nvPr/>
          </p:nvSpPr>
          <p:spPr bwMode="gray">
            <a:xfrm>
              <a:off x="1110" y="1011"/>
              <a:ext cx="35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zh-CN" altLang="en-US" sz="2400" b="1">
                  <a:solidFill>
                    <a:srgbClr val="000000"/>
                  </a:solidFill>
                  <a:latin typeface="黑体" pitchFamily="49" charset="-122"/>
                  <a:ea typeface="黑体" pitchFamily="49" charset="-122"/>
                </a:rPr>
                <a:t>引言</a:t>
              </a:r>
            </a:p>
          </p:txBody>
        </p:sp>
        <p:grpSp>
          <p:nvGrpSpPr>
            <p:cNvPr id="15455" name="组合 91"/>
            <p:cNvGrpSpPr>
              <a:grpSpLocks/>
            </p:cNvGrpSpPr>
            <p:nvPr/>
          </p:nvGrpSpPr>
          <p:grpSpPr bwMode="auto">
            <a:xfrm>
              <a:off x="839" y="977"/>
              <a:ext cx="442" cy="351"/>
              <a:chOff x="1666892" y="1575923"/>
              <a:chExt cx="576000" cy="557893"/>
            </a:xfrm>
          </p:grpSpPr>
          <p:grpSp>
            <p:nvGrpSpPr>
              <p:cNvPr id="15456" name="Group 64"/>
              <p:cNvGrpSpPr>
                <a:grpSpLocks/>
              </p:cNvGrpSpPr>
              <p:nvPr/>
            </p:nvGrpSpPr>
            <p:grpSpPr bwMode="auto">
              <a:xfrm>
                <a:off x="1666892" y="1575923"/>
                <a:ext cx="576000" cy="557893"/>
                <a:chOff x="1289" y="587"/>
                <a:chExt cx="668" cy="647"/>
              </a:xfrm>
            </p:grpSpPr>
            <p:sp>
              <p:nvSpPr>
                <p:cNvPr id="15458" name="Oval 65"/>
                <p:cNvSpPr>
                  <a:spLocks noChangeArrowheads="1"/>
                </p:cNvSpPr>
                <p:nvPr/>
              </p:nvSpPr>
              <p:spPr bwMode="gray">
                <a:xfrm>
                  <a:off x="1289" y="637"/>
                  <a:ext cx="668" cy="558"/>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15459" name="Oval 66"/>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15460" name="Oval 67"/>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15461" name="Oval 68"/>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15462" name="Oval 69"/>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endParaRPr lang="zh-CN" altLang="zh-CN">
                    <a:latin typeface="Calibri" pitchFamily="34" charset="0"/>
                  </a:endParaRPr>
                </a:p>
              </p:txBody>
            </p:sp>
          </p:grpSp>
          <p:sp>
            <p:nvSpPr>
              <p:cNvPr id="15457" name="Text Box 70"/>
              <p:cNvSpPr txBox="1">
                <a:spLocks noChangeArrowheads="1"/>
              </p:cNvSpPr>
              <p:nvPr/>
            </p:nvSpPr>
            <p:spPr bwMode="gray">
              <a:xfrm>
                <a:off x="1714495" y="1609695"/>
                <a:ext cx="464926" cy="45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en-US" altLang="zh-CN" sz="2400" b="1">
                    <a:solidFill>
                      <a:srgbClr val="000000"/>
                    </a:solidFill>
                    <a:latin typeface="Times New Roman" pitchFamily="18" charset="0"/>
                    <a:ea typeface="微软雅黑" pitchFamily="34" charset="-122"/>
                  </a:rPr>
                  <a:t>4.1</a:t>
                </a:r>
              </a:p>
            </p:txBody>
          </p:sp>
        </p:grpSp>
      </p:grpSp>
      <p:grpSp>
        <p:nvGrpSpPr>
          <p:cNvPr id="15373" name="Group 53"/>
          <p:cNvGrpSpPr>
            <a:grpSpLocks/>
          </p:cNvGrpSpPr>
          <p:nvPr/>
        </p:nvGrpSpPr>
        <p:grpSpPr bwMode="auto">
          <a:xfrm>
            <a:off x="1971675" y="2786063"/>
            <a:ext cx="5421313" cy="576262"/>
            <a:chOff x="1242" y="1755"/>
            <a:chExt cx="3415" cy="363"/>
          </a:xfrm>
        </p:grpSpPr>
        <p:grpSp>
          <p:nvGrpSpPr>
            <p:cNvPr id="15440" name="Group 59"/>
            <p:cNvGrpSpPr>
              <a:grpSpLocks/>
            </p:cNvGrpSpPr>
            <p:nvPr/>
          </p:nvGrpSpPr>
          <p:grpSpPr bwMode="auto">
            <a:xfrm>
              <a:off x="1522" y="1755"/>
              <a:ext cx="3135" cy="363"/>
              <a:chOff x="1543" y="1728"/>
              <a:chExt cx="3493" cy="323"/>
            </a:xfrm>
          </p:grpSpPr>
          <p:sp>
            <p:nvSpPr>
              <p:cNvPr id="8" name="AutoShape 60"/>
              <p:cNvSpPr>
                <a:spLocks noChangeArrowheads="1"/>
              </p:cNvSpPr>
              <p:nvPr/>
            </p:nvSpPr>
            <p:spPr bwMode="gray">
              <a:xfrm>
                <a:off x="1543" y="1728"/>
                <a:ext cx="3493" cy="323"/>
              </a:xfrm>
              <a:prstGeom prst="roundRect">
                <a:avLst>
                  <a:gd name="adj" fmla="val 16667"/>
                </a:avLst>
              </a:prstGeom>
              <a:gradFill rotWithShape="1">
                <a:gsLst>
                  <a:gs pos="0">
                    <a:srgbClr val="EAC924"/>
                  </a:gs>
                  <a:gs pos="100000">
                    <a:srgbClr val="EAC924">
                      <a:gamma/>
                      <a:tint val="36471"/>
                      <a:invGamma/>
                    </a:srgbClr>
                  </a:gs>
                </a:gsLst>
                <a:lin ang="5400000" scaled="1"/>
              </a:gradFill>
              <a:ln w="9525">
                <a:noFill/>
                <a:round/>
                <a:headEnd/>
                <a:tailEnd/>
              </a:ln>
              <a:effectLst>
                <a:outerShdw dist="35921" dir="2700000" algn="ctr" rotWithShape="0">
                  <a:srgbClr val="B2B2B2"/>
                </a:outerShdw>
              </a:effectLst>
            </p:spPr>
            <p:txBody>
              <a:bodyPr wrap="none" anchor="ctr"/>
              <a:lstStyle/>
              <a:p>
                <a:pPr algn="l">
                  <a:defRPr/>
                </a:pPr>
                <a:endParaRPr lang="zh-CN" altLang="en-US">
                  <a:latin typeface="Calibri" pitchFamily="34" charset="0"/>
                  <a:ea typeface="宋体" charset="-122"/>
                </a:endParaRPr>
              </a:p>
            </p:txBody>
          </p:sp>
          <p:sp>
            <p:nvSpPr>
              <p:cNvPr id="15451" name="AutoShape 61"/>
              <p:cNvSpPr>
                <a:spLocks noChangeArrowheads="1"/>
              </p:cNvSpPr>
              <p:nvPr/>
            </p:nvSpPr>
            <p:spPr bwMode="gray">
              <a:xfrm>
                <a:off x="1573" y="1965"/>
                <a:ext cx="3443" cy="83"/>
              </a:xfrm>
              <a:prstGeom prst="roundRect">
                <a:avLst>
                  <a:gd name="adj" fmla="val 50000"/>
                </a:avLst>
              </a:prstGeom>
              <a:gradFill rotWithShape="1">
                <a:gsLst>
                  <a:gs pos="0">
                    <a:srgbClr val="EAC924">
                      <a:alpha val="0"/>
                    </a:srgbClr>
                  </a:gs>
                  <a:gs pos="100000">
                    <a:srgbClr val="EDD03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15452" name="AutoShape 62"/>
              <p:cNvSpPr>
                <a:spLocks noChangeArrowheads="1"/>
              </p:cNvSpPr>
              <p:nvPr/>
            </p:nvSpPr>
            <p:spPr bwMode="gray">
              <a:xfrm>
                <a:off x="1573" y="1735"/>
                <a:ext cx="3443" cy="83"/>
              </a:xfrm>
              <a:prstGeom prst="roundRect">
                <a:avLst>
                  <a:gd name="adj" fmla="val 50000"/>
                </a:avLst>
              </a:prstGeom>
              <a:gradFill rotWithShape="1">
                <a:gsLst>
                  <a:gs pos="0">
                    <a:srgbClr val="F8EDB6"/>
                  </a:gs>
                  <a:gs pos="100000">
                    <a:srgbClr val="EAC924">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grpSp>
        <p:sp>
          <p:nvSpPr>
            <p:cNvPr id="15441" name="Text Box 63"/>
            <p:cNvSpPr txBox="1">
              <a:spLocks noChangeArrowheads="1"/>
            </p:cNvSpPr>
            <p:nvPr/>
          </p:nvSpPr>
          <p:spPr bwMode="gray">
            <a:xfrm>
              <a:off x="1548" y="1793"/>
              <a:ext cx="31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zh-CN" altLang="en-US" sz="2400" b="1">
                  <a:solidFill>
                    <a:srgbClr val="000000"/>
                  </a:solidFill>
                  <a:latin typeface="黑体" pitchFamily="49" charset="-122"/>
                  <a:ea typeface="黑体" pitchFamily="49" charset="-122"/>
                </a:rPr>
                <a:t>基本概念</a:t>
              </a:r>
            </a:p>
          </p:txBody>
        </p:sp>
        <p:grpSp>
          <p:nvGrpSpPr>
            <p:cNvPr id="15442" name="组合 91"/>
            <p:cNvGrpSpPr>
              <a:grpSpLocks/>
            </p:cNvGrpSpPr>
            <p:nvPr/>
          </p:nvGrpSpPr>
          <p:grpSpPr bwMode="auto">
            <a:xfrm>
              <a:off x="1242" y="1764"/>
              <a:ext cx="442" cy="351"/>
              <a:chOff x="1666892" y="1575923"/>
              <a:chExt cx="576000" cy="557893"/>
            </a:xfrm>
          </p:grpSpPr>
          <p:grpSp>
            <p:nvGrpSpPr>
              <p:cNvPr id="15443" name="Group 64"/>
              <p:cNvGrpSpPr>
                <a:grpSpLocks/>
              </p:cNvGrpSpPr>
              <p:nvPr/>
            </p:nvGrpSpPr>
            <p:grpSpPr bwMode="auto">
              <a:xfrm>
                <a:off x="1666892" y="1575923"/>
                <a:ext cx="576000" cy="557893"/>
                <a:chOff x="1289" y="587"/>
                <a:chExt cx="668" cy="647"/>
              </a:xfrm>
            </p:grpSpPr>
            <p:sp>
              <p:nvSpPr>
                <p:cNvPr id="15445" name="Oval 65"/>
                <p:cNvSpPr>
                  <a:spLocks noChangeArrowheads="1"/>
                </p:cNvSpPr>
                <p:nvPr/>
              </p:nvSpPr>
              <p:spPr bwMode="gray">
                <a:xfrm>
                  <a:off x="1289" y="637"/>
                  <a:ext cx="668" cy="558"/>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15446" name="Oval 66"/>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15447" name="Oval 67"/>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15448" name="Oval 68"/>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15449" name="Oval 69"/>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endParaRPr lang="zh-CN" altLang="zh-CN">
                    <a:latin typeface="Calibri" pitchFamily="34" charset="0"/>
                  </a:endParaRPr>
                </a:p>
              </p:txBody>
            </p:sp>
          </p:grpSp>
          <p:sp>
            <p:nvSpPr>
              <p:cNvPr id="15444" name="Text Box 70"/>
              <p:cNvSpPr txBox="1">
                <a:spLocks noChangeArrowheads="1"/>
              </p:cNvSpPr>
              <p:nvPr/>
            </p:nvSpPr>
            <p:spPr bwMode="gray">
              <a:xfrm>
                <a:off x="1714495" y="1609695"/>
                <a:ext cx="464926" cy="45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en-US" altLang="zh-CN" sz="2400" b="1">
                    <a:solidFill>
                      <a:srgbClr val="000000"/>
                    </a:solidFill>
                    <a:latin typeface="Times New Roman" pitchFamily="18" charset="0"/>
                    <a:ea typeface="微软雅黑" pitchFamily="34" charset="-122"/>
                  </a:rPr>
                  <a:t>4.2</a:t>
                </a:r>
              </a:p>
            </p:txBody>
          </p:sp>
        </p:grpSp>
      </p:grpSp>
      <p:grpSp>
        <p:nvGrpSpPr>
          <p:cNvPr id="15400" name="Group 7"/>
          <p:cNvGrpSpPr>
            <a:grpSpLocks/>
          </p:cNvGrpSpPr>
          <p:nvPr/>
        </p:nvGrpSpPr>
        <p:grpSpPr bwMode="auto">
          <a:xfrm>
            <a:off x="1797050" y="5300663"/>
            <a:ext cx="5567363" cy="576262"/>
            <a:chOff x="1543" y="1728"/>
            <a:chExt cx="3493" cy="323"/>
          </a:xfrm>
        </p:grpSpPr>
        <p:sp>
          <p:nvSpPr>
            <p:cNvPr id="3" name="AutoShape 8"/>
            <p:cNvSpPr>
              <a:spLocks noChangeArrowheads="1"/>
            </p:cNvSpPr>
            <p:nvPr/>
          </p:nvSpPr>
          <p:spPr bwMode="gray">
            <a:xfrm>
              <a:off x="1543" y="1728"/>
              <a:ext cx="3493" cy="323"/>
            </a:xfrm>
            <a:prstGeom prst="roundRect">
              <a:avLst>
                <a:gd name="adj" fmla="val 16667"/>
              </a:avLst>
            </a:prstGeom>
            <a:gradFill rotWithShape="1">
              <a:gsLst>
                <a:gs pos="0">
                  <a:srgbClr val="48BE67"/>
                </a:gs>
                <a:gs pos="100000">
                  <a:srgbClr val="48BE67">
                    <a:gamma/>
                    <a:tint val="36471"/>
                    <a:invGamma/>
                  </a:srgbClr>
                </a:gs>
              </a:gsLst>
              <a:lin ang="5400000" scaled="1"/>
            </a:gradFill>
            <a:ln w="9525">
              <a:noFill/>
              <a:round/>
              <a:headEnd/>
              <a:tailEnd/>
            </a:ln>
            <a:effectLst>
              <a:outerShdw dist="35921" dir="2700000" algn="ctr" rotWithShape="0">
                <a:srgbClr val="B2B2B2"/>
              </a:outerShdw>
            </a:effectLst>
          </p:spPr>
          <p:txBody>
            <a:bodyPr wrap="none" anchor="ctr"/>
            <a:lstStyle/>
            <a:p>
              <a:pPr algn="l">
                <a:defRPr/>
              </a:pPr>
              <a:endParaRPr lang="zh-CN" altLang="en-US">
                <a:latin typeface="Calibri" pitchFamily="34" charset="0"/>
                <a:ea typeface="宋体" charset="-122"/>
              </a:endParaRPr>
            </a:p>
          </p:txBody>
        </p:sp>
        <p:sp>
          <p:nvSpPr>
            <p:cNvPr id="15425" name="AutoShape 9"/>
            <p:cNvSpPr>
              <a:spLocks noChangeArrowheads="1"/>
            </p:cNvSpPr>
            <p:nvPr/>
          </p:nvSpPr>
          <p:spPr bwMode="gray">
            <a:xfrm>
              <a:off x="1573" y="1965"/>
              <a:ext cx="3443" cy="83"/>
            </a:xfrm>
            <a:prstGeom prst="roundRect">
              <a:avLst>
                <a:gd name="adj" fmla="val 50000"/>
              </a:avLst>
            </a:prstGeom>
            <a:gradFill rotWithShape="1">
              <a:gsLst>
                <a:gs pos="0">
                  <a:srgbClr val="82F094">
                    <a:alpha val="0"/>
                  </a:srgbClr>
                </a:gs>
                <a:gs pos="100000">
                  <a:srgbClr val="91F2A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15426" name="AutoShape 10"/>
            <p:cNvSpPr>
              <a:spLocks noChangeArrowheads="1"/>
            </p:cNvSpPr>
            <p:nvPr/>
          </p:nvSpPr>
          <p:spPr bwMode="gray">
            <a:xfrm>
              <a:off x="1573" y="1735"/>
              <a:ext cx="3443" cy="83"/>
            </a:xfrm>
            <a:prstGeom prst="roundRect">
              <a:avLst>
                <a:gd name="adj" fmla="val 50000"/>
              </a:avLst>
            </a:prstGeom>
            <a:gradFill rotWithShape="1">
              <a:gsLst>
                <a:gs pos="0">
                  <a:srgbClr val="D5F1FB"/>
                </a:gs>
                <a:gs pos="100000">
                  <a:srgbClr val="80D4F2">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grpSp>
      <p:sp>
        <p:nvSpPr>
          <p:cNvPr id="15401" name="Text Box 11"/>
          <p:cNvSpPr txBox="1">
            <a:spLocks noChangeArrowheads="1"/>
          </p:cNvSpPr>
          <p:nvPr/>
        </p:nvSpPr>
        <p:spPr bwMode="gray">
          <a:xfrm>
            <a:off x="1846263" y="5360988"/>
            <a:ext cx="551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zh-CN" altLang="en-US" sz="2400" b="1">
                <a:solidFill>
                  <a:srgbClr val="000000"/>
                </a:solidFill>
                <a:latin typeface="黑体" pitchFamily="49" charset="-122"/>
                <a:ea typeface="黑体" pitchFamily="49" charset="-122"/>
              </a:rPr>
              <a:t>径向基函数神经网络</a:t>
            </a:r>
          </a:p>
        </p:txBody>
      </p:sp>
      <p:grpSp>
        <p:nvGrpSpPr>
          <p:cNvPr id="15403" name="组合 91"/>
          <p:cNvGrpSpPr>
            <a:grpSpLocks/>
          </p:cNvGrpSpPr>
          <p:nvPr/>
        </p:nvGrpSpPr>
        <p:grpSpPr bwMode="auto">
          <a:xfrm>
            <a:off x="1416050" y="5322888"/>
            <a:ext cx="701675" cy="557212"/>
            <a:chOff x="1666892" y="1575923"/>
            <a:chExt cx="576000" cy="557893"/>
          </a:xfrm>
        </p:grpSpPr>
        <p:grpSp>
          <p:nvGrpSpPr>
            <p:cNvPr id="15404" name="Group 64"/>
            <p:cNvGrpSpPr>
              <a:grpSpLocks/>
            </p:cNvGrpSpPr>
            <p:nvPr/>
          </p:nvGrpSpPr>
          <p:grpSpPr bwMode="auto">
            <a:xfrm>
              <a:off x="1666892" y="1575923"/>
              <a:ext cx="576000" cy="557893"/>
              <a:chOff x="1289" y="587"/>
              <a:chExt cx="668" cy="647"/>
            </a:xfrm>
          </p:grpSpPr>
          <p:sp>
            <p:nvSpPr>
              <p:cNvPr id="15406" name="Oval 65"/>
              <p:cNvSpPr>
                <a:spLocks noChangeArrowheads="1"/>
              </p:cNvSpPr>
              <p:nvPr/>
            </p:nvSpPr>
            <p:spPr bwMode="gray">
              <a:xfrm>
                <a:off x="1289" y="637"/>
                <a:ext cx="668" cy="558"/>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15407" name="Oval 66"/>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15408" name="Oval 67"/>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15409" name="Oval 68"/>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15410" name="Oval 69"/>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endParaRPr lang="zh-CN" altLang="zh-CN">
                  <a:latin typeface="Calibri" pitchFamily="34" charset="0"/>
                </a:endParaRPr>
              </a:p>
            </p:txBody>
          </p:sp>
        </p:grpSp>
        <p:sp>
          <p:nvSpPr>
            <p:cNvPr id="15405" name="Text Box 70"/>
            <p:cNvSpPr txBox="1">
              <a:spLocks noChangeArrowheads="1"/>
            </p:cNvSpPr>
            <p:nvPr/>
          </p:nvSpPr>
          <p:spPr bwMode="gray">
            <a:xfrm>
              <a:off x="1714495" y="1609695"/>
              <a:ext cx="464926" cy="45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en-US" altLang="zh-CN" sz="2400" b="1">
                  <a:solidFill>
                    <a:srgbClr val="000000"/>
                  </a:solidFill>
                  <a:latin typeface="Times New Roman" pitchFamily="18" charset="0"/>
                  <a:ea typeface="微软雅黑" pitchFamily="34" charset="-122"/>
                </a:rPr>
                <a:t>4.4</a:t>
              </a:r>
            </a:p>
          </p:txBody>
        </p:sp>
      </p:grpSp>
      <p:grpSp>
        <p:nvGrpSpPr>
          <p:cNvPr id="15377" name="Group 119"/>
          <p:cNvGrpSpPr>
            <a:grpSpLocks/>
          </p:cNvGrpSpPr>
          <p:nvPr/>
        </p:nvGrpSpPr>
        <p:grpSpPr bwMode="auto">
          <a:xfrm>
            <a:off x="1941513" y="4017963"/>
            <a:ext cx="5421312" cy="576262"/>
            <a:chOff x="1242" y="1755"/>
            <a:chExt cx="3415" cy="363"/>
          </a:xfrm>
        </p:grpSpPr>
        <p:grpSp>
          <p:nvGrpSpPr>
            <p:cNvPr id="15378" name="Group 59"/>
            <p:cNvGrpSpPr>
              <a:grpSpLocks/>
            </p:cNvGrpSpPr>
            <p:nvPr/>
          </p:nvGrpSpPr>
          <p:grpSpPr bwMode="auto">
            <a:xfrm>
              <a:off x="1522" y="1755"/>
              <a:ext cx="3135" cy="363"/>
              <a:chOff x="1543" y="1728"/>
              <a:chExt cx="3493" cy="323"/>
            </a:xfrm>
          </p:grpSpPr>
          <p:sp>
            <p:nvSpPr>
              <p:cNvPr id="9" name="AutoShape 60"/>
              <p:cNvSpPr>
                <a:spLocks noChangeArrowheads="1"/>
              </p:cNvSpPr>
              <p:nvPr/>
            </p:nvSpPr>
            <p:spPr bwMode="gray">
              <a:xfrm>
                <a:off x="1543" y="1728"/>
                <a:ext cx="3493" cy="323"/>
              </a:xfrm>
              <a:prstGeom prst="roundRect">
                <a:avLst>
                  <a:gd name="adj" fmla="val 16667"/>
                </a:avLst>
              </a:prstGeom>
              <a:gradFill rotWithShape="1">
                <a:gsLst>
                  <a:gs pos="0">
                    <a:srgbClr val="EAC924"/>
                  </a:gs>
                  <a:gs pos="100000">
                    <a:srgbClr val="EAC924">
                      <a:gamma/>
                      <a:tint val="36471"/>
                      <a:invGamma/>
                    </a:srgbClr>
                  </a:gs>
                </a:gsLst>
                <a:lin ang="5400000" scaled="1"/>
              </a:gradFill>
              <a:ln w="9525">
                <a:noFill/>
                <a:round/>
                <a:headEnd/>
                <a:tailEnd/>
              </a:ln>
              <a:effectLst>
                <a:outerShdw dist="35921" dir="2700000" algn="ctr" rotWithShape="0">
                  <a:srgbClr val="B2B2B2"/>
                </a:outerShdw>
              </a:effectLst>
            </p:spPr>
            <p:txBody>
              <a:bodyPr wrap="none" anchor="ctr"/>
              <a:lstStyle/>
              <a:p>
                <a:pPr algn="l">
                  <a:defRPr/>
                </a:pPr>
                <a:endParaRPr lang="zh-CN" altLang="en-US">
                  <a:latin typeface="Calibri" pitchFamily="34" charset="0"/>
                  <a:ea typeface="宋体" charset="-122"/>
                </a:endParaRPr>
              </a:p>
            </p:txBody>
          </p:sp>
          <p:sp>
            <p:nvSpPr>
              <p:cNvPr id="15389" name="AutoShape 61"/>
              <p:cNvSpPr>
                <a:spLocks noChangeArrowheads="1"/>
              </p:cNvSpPr>
              <p:nvPr/>
            </p:nvSpPr>
            <p:spPr bwMode="gray">
              <a:xfrm>
                <a:off x="1573" y="1965"/>
                <a:ext cx="3443" cy="83"/>
              </a:xfrm>
              <a:prstGeom prst="roundRect">
                <a:avLst>
                  <a:gd name="adj" fmla="val 50000"/>
                </a:avLst>
              </a:prstGeom>
              <a:gradFill rotWithShape="1">
                <a:gsLst>
                  <a:gs pos="0">
                    <a:srgbClr val="EAC924">
                      <a:alpha val="0"/>
                    </a:srgbClr>
                  </a:gs>
                  <a:gs pos="100000">
                    <a:srgbClr val="EDD03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15390" name="AutoShape 62"/>
              <p:cNvSpPr>
                <a:spLocks noChangeArrowheads="1"/>
              </p:cNvSpPr>
              <p:nvPr/>
            </p:nvSpPr>
            <p:spPr bwMode="gray">
              <a:xfrm>
                <a:off x="1573" y="1735"/>
                <a:ext cx="3443" cy="83"/>
              </a:xfrm>
              <a:prstGeom prst="roundRect">
                <a:avLst>
                  <a:gd name="adj" fmla="val 50000"/>
                </a:avLst>
              </a:prstGeom>
              <a:gradFill rotWithShape="1">
                <a:gsLst>
                  <a:gs pos="0">
                    <a:srgbClr val="F8EDB6"/>
                  </a:gs>
                  <a:gs pos="100000">
                    <a:srgbClr val="EAC924">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grpSp>
        <p:sp>
          <p:nvSpPr>
            <p:cNvPr id="15379" name="Text Box 63"/>
            <p:cNvSpPr txBox="1">
              <a:spLocks noChangeArrowheads="1"/>
            </p:cNvSpPr>
            <p:nvPr/>
          </p:nvSpPr>
          <p:spPr bwMode="gray">
            <a:xfrm>
              <a:off x="1548" y="1793"/>
              <a:ext cx="31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zh-CN" altLang="en-US" sz="2400" b="1">
                  <a:solidFill>
                    <a:srgbClr val="000000"/>
                  </a:solidFill>
                  <a:latin typeface="黑体" pitchFamily="49" charset="-122"/>
                  <a:ea typeface="黑体" pitchFamily="49" charset="-122"/>
                </a:rPr>
                <a:t>前馈神经网络</a:t>
              </a:r>
            </a:p>
          </p:txBody>
        </p:sp>
        <p:grpSp>
          <p:nvGrpSpPr>
            <p:cNvPr id="15380" name="组合 91"/>
            <p:cNvGrpSpPr>
              <a:grpSpLocks/>
            </p:cNvGrpSpPr>
            <p:nvPr/>
          </p:nvGrpSpPr>
          <p:grpSpPr bwMode="auto">
            <a:xfrm>
              <a:off x="1242" y="1764"/>
              <a:ext cx="442" cy="351"/>
              <a:chOff x="1666892" y="1575923"/>
              <a:chExt cx="576000" cy="557893"/>
            </a:xfrm>
          </p:grpSpPr>
          <p:grpSp>
            <p:nvGrpSpPr>
              <p:cNvPr id="15381" name="Group 64"/>
              <p:cNvGrpSpPr>
                <a:grpSpLocks/>
              </p:cNvGrpSpPr>
              <p:nvPr/>
            </p:nvGrpSpPr>
            <p:grpSpPr bwMode="auto">
              <a:xfrm>
                <a:off x="1666892" y="1575923"/>
                <a:ext cx="576000" cy="557893"/>
                <a:chOff x="1289" y="587"/>
                <a:chExt cx="668" cy="647"/>
              </a:xfrm>
            </p:grpSpPr>
            <p:sp>
              <p:nvSpPr>
                <p:cNvPr id="15383" name="Oval 65"/>
                <p:cNvSpPr>
                  <a:spLocks noChangeArrowheads="1"/>
                </p:cNvSpPr>
                <p:nvPr/>
              </p:nvSpPr>
              <p:spPr bwMode="gray">
                <a:xfrm>
                  <a:off x="1289" y="637"/>
                  <a:ext cx="668" cy="558"/>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15384" name="Oval 66"/>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15385" name="Oval 67"/>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15386" name="Oval 68"/>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15387" name="Oval 69"/>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endParaRPr lang="zh-CN" altLang="zh-CN">
                    <a:latin typeface="Calibri" pitchFamily="34" charset="0"/>
                  </a:endParaRPr>
                </a:p>
              </p:txBody>
            </p:sp>
          </p:grpSp>
          <p:sp>
            <p:nvSpPr>
              <p:cNvPr id="15382" name="Text Box 70"/>
              <p:cNvSpPr txBox="1">
                <a:spLocks noChangeArrowheads="1"/>
              </p:cNvSpPr>
              <p:nvPr/>
            </p:nvSpPr>
            <p:spPr bwMode="gray">
              <a:xfrm>
                <a:off x="1714495" y="1609695"/>
                <a:ext cx="464926" cy="45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en-US" altLang="zh-CN" sz="2400" b="1">
                    <a:solidFill>
                      <a:srgbClr val="000000"/>
                    </a:solidFill>
                    <a:latin typeface="Times New Roman" pitchFamily="18" charset="0"/>
                    <a:ea typeface="微软雅黑" pitchFamily="34" charset="-122"/>
                  </a:rPr>
                  <a:t>4.3</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mph" presetSubtype="0" nodeType="clickEffect">
                                  <p:stCondLst>
                                    <p:cond delay="0"/>
                                  </p:stCondLst>
                                  <p:childTnLst>
                                    <p:set>
                                      <p:cBhvr rctx="PPT">
                                        <p:cTn id="6" dur="indefinite"/>
                                        <p:tgtEl>
                                          <p:spTgt spid="15400"/>
                                        </p:tgtEl>
                                        <p:attrNameLst>
                                          <p:attrName>style.opacity</p:attrName>
                                        </p:attrNameLst>
                                      </p:cBhvr>
                                      <p:to>
                                        <p:strVal val="0.5"/>
                                      </p:to>
                                    </p:set>
                                    <p:animEffect filter="image" prLst="opacity: 0.5">
                                      <p:cBhvr rctx="IE">
                                        <p:cTn id="7" dur="indefinite"/>
                                        <p:tgtEl>
                                          <p:spTgt spid="15400"/>
                                        </p:tgtEl>
                                      </p:cBhvr>
                                    </p:animEffect>
                                  </p:childTnLst>
                                </p:cTn>
                              </p:par>
                              <p:par>
                                <p:cTn id="8" presetID="9" presetClass="emph" presetSubtype="0" grpId="0" nodeType="withEffect">
                                  <p:stCondLst>
                                    <p:cond delay="0"/>
                                  </p:stCondLst>
                                  <p:childTnLst>
                                    <p:set>
                                      <p:cBhvr rctx="PPT">
                                        <p:cTn id="9" dur="indefinite"/>
                                        <p:tgtEl>
                                          <p:spTgt spid="15401"/>
                                        </p:tgtEl>
                                        <p:attrNameLst>
                                          <p:attrName>style.opacity</p:attrName>
                                        </p:attrNameLst>
                                      </p:cBhvr>
                                      <p:to>
                                        <p:strVal val="0.5"/>
                                      </p:to>
                                    </p:set>
                                    <p:animEffect filter="image" prLst="opacity: 0.5">
                                      <p:cBhvr rctx="IE">
                                        <p:cTn id="10" dur="indefinite"/>
                                        <p:tgtEl>
                                          <p:spTgt spid="15401"/>
                                        </p:tgtEl>
                                      </p:cBhvr>
                                    </p:animEffect>
                                  </p:childTnLst>
                                </p:cTn>
                              </p:par>
                              <p:par>
                                <p:cTn id="11" presetID="9" presetClass="emph" presetSubtype="0" nodeType="withEffect">
                                  <p:stCondLst>
                                    <p:cond delay="0"/>
                                  </p:stCondLst>
                                  <p:childTnLst>
                                    <p:set>
                                      <p:cBhvr rctx="PPT">
                                        <p:cTn id="12" dur="indefinite"/>
                                        <p:tgtEl>
                                          <p:spTgt spid="15403"/>
                                        </p:tgtEl>
                                        <p:attrNameLst>
                                          <p:attrName>style.opacity</p:attrName>
                                        </p:attrNameLst>
                                      </p:cBhvr>
                                      <p:to>
                                        <p:strVal val="0.5"/>
                                      </p:to>
                                    </p:set>
                                    <p:animEffect filter="image" prLst="opacity: 0.5">
                                      <p:cBhvr rctx="IE">
                                        <p:cTn id="13" dur="indefinite"/>
                                        <p:tgtEl>
                                          <p:spTgt spid="15403"/>
                                        </p:tgtEl>
                                      </p:cBhvr>
                                    </p:animEffect>
                                  </p:childTnLst>
                                </p:cTn>
                              </p:par>
                              <p:par>
                                <p:cTn id="14" presetID="9" presetClass="emph" presetSubtype="0" nodeType="withEffect">
                                  <p:stCondLst>
                                    <p:cond delay="0"/>
                                  </p:stCondLst>
                                  <p:childTnLst>
                                    <p:set>
                                      <p:cBhvr rctx="PPT">
                                        <p:cTn id="15" dur="indefinite"/>
                                        <p:tgtEl>
                                          <p:spTgt spid="15377"/>
                                        </p:tgtEl>
                                        <p:attrNameLst>
                                          <p:attrName>style.opacity</p:attrName>
                                        </p:attrNameLst>
                                      </p:cBhvr>
                                      <p:to>
                                        <p:strVal val="0.5"/>
                                      </p:to>
                                    </p:set>
                                    <p:animEffect filter="image" prLst="opacity: 0.5">
                                      <p:cBhvr rctx="IE">
                                        <p:cTn id="16" dur="indefinite"/>
                                        <p:tgtEl>
                                          <p:spTgt spid="15377"/>
                                        </p:tgtEl>
                                      </p:cBhvr>
                                    </p:animEffect>
                                  </p:childTnLst>
                                </p:cTn>
                              </p:par>
                              <p:par>
                                <p:cTn id="17" presetID="9" presetClass="emph" presetSubtype="0" nodeType="withEffect">
                                  <p:stCondLst>
                                    <p:cond delay="0"/>
                                  </p:stCondLst>
                                  <p:childTnLst>
                                    <p:set>
                                      <p:cBhvr rctx="PPT">
                                        <p:cTn id="18" dur="indefinite"/>
                                        <p:tgtEl>
                                          <p:spTgt spid="15373"/>
                                        </p:tgtEl>
                                        <p:attrNameLst>
                                          <p:attrName>style.opacity</p:attrName>
                                        </p:attrNameLst>
                                      </p:cBhvr>
                                      <p:to>
                                        <p:strVal val="0.5"/>
                                      </p:to>
                                    </p:set>
                                    <p:animEffect filter="image" prLst="opacity: 0.5">
                                      <p:cBhvr rctx="IE">
                                        <p:cTn id="19" dur="indefinite"/>
                                        <p:tgtEl>
                                          <p:spTgt spid="15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0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神经网络的拓扑结构</a:t>
            </a:r>
          </a:p>
        </p:txBody>
      </p:sp>
      <p:sp>
        <p:nvSpPr>
          <p:cNvPr id="3" name="TextBox 2"/>
          <p:cNvSpPr txBox="1"/>
          <p:nvPr/>
        </p:nvSpPr>
        <p:spPr>
          <a:xfrm>
            <a:off x="655880" y="1028685"/>
            <a:ext cx="3576102" cy="461665"/>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en-US" altLang="zh-CN" sz="2400" b="1">
                <a:solidFill>
                  <a:schemeClr val="bg1"/>
                </a:solidFill>
                <a:effectLst>
                  <a:outerShdw blurRad="38100" dist="38100" dir="2700000" algn="tl">
                    <a:srgbClr val="C0C0C0"/>
                  </a:outerShdw>
                </a:effectLst>
                <a:latin typeface="黑体" pitchFamily="49" charset="-122"/>
                <a:ea typeface="黑体" pitchFamily="49" charset="-122"/>
              </a:rPr>
              <a:t>4</a:t>
            </a:r>
            <a:r>
              <a:rPr lang="zh-CN" altLang="en-US" sz="2400" b="1">
                <a:solidFill>
                  <a:schemeClr val="bg1"/>
                </a:solidFill>
                <a:effectLst>
                  <a:outerShdw blurRad="38100" dist="38100" dir="2700000" algn="tl">
                    <a:srgbClr val="C0C0C0"/>
                  </a:outerShdw>
                </a:effectLst>
                <a:latin typeface="黑体" pitchFamily="49" charset="-122"/>
                <a:ea typeface="黑体" pitchFamily="49" charset="-122"/>
              </a:rPr>
              <a:t>、神经网络的拓扑结构</a:t>
            </a:r>
          </a:p>
        </p:txBody>
      </p:sp>
      <p:sp>
        <p:nvSpPr>
          <p:cNvPr id="149" name="AutoShape 3"/>
          <p:cNvSpPr>
            <a:spLocks noChangeArrowheads="1"/>
          </p:cNvSpPr>
          <p:nvPr/>
        </p:nvSpPr>
        <p:spPr bwMode="gray">
          <a:xfrm>
            <a:off x="612775" y="2301875"/>
            <a:ext cx="3221038" cy="412750"/>
          </a:xfrm>
          <a:prstGeom prst="roundRect">
            <a:avLst>
              <a:gd name="adj" fmla="val 50000"/>
            </a:avLst>
          </a:prstGeom>
          <a:solidFill>
            <a:srgbClr val="800080"/>
          </a:solidFill>
          <a:ln w="38100">
            <a:solidFill>
              <a:srgbClr val="FFFFFF"/>
            </a:solidFill>
            <a:round/>
            <a:headEnd/>
            <a:tailEnd/>
          </a:ln>
          <a:effectLst>
            <a:outerShdw dist="63500" dir="3187806" algn="ctr" rotWithShape="0">
              <a:schemeClr val="bg2"/>
            </a:outerShdw>
          </a:effec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en-US" altLang="zh-CN" sz="2400" b="1" i="1">
                <a:solidFill>
                  <a:schemeClr val="bg1"/>
                </a:solidFill>
                <a:effectLst>
                  <a:outerShdw blurRad="38100" dist="38100" dir="2700000" algn="tl">
                    <a:srgbClr val="000000"/>
                  </a:outerShdw>
                </a:effectLst>
                <a:latin typeface="黑体" pitchFamily="49" charset="-122"/>
                <a:ea typeface="黑体" pitchFamily="49" charset="-122"/>
              </a:rPr>
              <a:t>a.</a:t>
            </a:r>
            <a:r>
              <a:rPr lang="zh-CN" altLang="en-US" sz="2400" b="1" i="1">
                <a:solidFill>
                  <a:schemeClr val="bg1"/>
                </a:solidFill>
                <a:effectLst>
                  <a:outerShdw blurRad="38100" dist="38100" dir="2700000" algn="tl">
                    <a:srgbClr val="000000"/>
                  </a:outerShdw>
                </a:effectLst>
                <a:latin typeface="黑体" pitchFamily="49" charset="-122"/>
                <a:ea typeface="黑体" pitchFamily="49" charset="-122"/>
              </a:rPr>
              <a:t>前馈式网络（前向）</a:t>
            </a:r>
          </a:p>
        </p:txBody>
      </p:sp>
      <p:sp>
        <p:nvSpPr>
          <p:cNvPr id="62473" name="Rectangle 9"/>
          <p:cNvSpPr>
            <a:spLocks noChangeArrowheads="1"/>
          </p:cNvSpPr>
          <p:nvPr/>
        </p:nvSpPr>
        <p:spPr bwMode="auto">
          <a:xfrm>
            <a:off x="569913" y="1682750"/>
            <a:ext cx="7847012" cy="457200"/>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buClr>
                <a:srgbClr val="0000CC"/>
              </a:buClr>
              <a:buFont typeface="Wingdings" pitchFamily="2" charset="2"/>
              <a:buChar char="u"/>
            </a:pPr>
            <a:r>
              <a:rPr lang="zh-CN" altLang="en-US" sz="2400" b="1">
                <a:effectLst>
                  <a:outerShdw blurRad="38100" dist="38100" dir="2700000" algn="tl">
                    <a:srgbClr val="FFFFFF"/>
                  </a:outerShdw>
                </a:effectLst>
                <a:ea typeface="黑体" pitchFamily="49" charset="-122"/>
              </a:rPr>
              <a:t>网络的拓扑结构：各神经元间</a:t>
            </a:r>
            <a:r>
              <a:rPr lang="zh-CN" altLang="en-US" sz="2400" b="1">
                <a:solidFill>
                  <a:schemeClr val="hlink"/>
                </a:solidFill>
                <a:effectLst>
                  <a:outerShdw blurRad="38100" dist="38100" dir="2700000" algn="tl">
                    <a:srgbClr val="000000"/>
                  </a:outerShdw>
                </a:effectLst>
                <a:ea typeface="黑体" pitchFamily="49" charset="-122"/>
              </a:rPr>
              <a:t>相互连接</a:t>
            </a:r>
            <a:r>
              <a:rPr lang="zh-CN" altLang="en-US" sz="2400" b="1">
                <a:effectLst>
                  <a:outerShdw blurRad="38100" dist="38100" dir="2700000" algn="tl">
                    <a:srgbClr val="FFFFFF"/>
                  </a:outerShdw>
                </a:effectLst>
                <a:ea typeface="黑体" pitchFamily="49" charset="-122"/>
              </a:rPr>
              <a:t>的方式</a:t>
            </a:r>
            <a:endParaRPr lang="en-US" altLang="zh-CN" sz="2400" b="1">
              <a:effectLst>
                <a:outerShdw blurRad="38100" dist="38100" dir="2700000" algn="tl">
                  <a:srgbClr val="FFFFFF"/>
                </a:outerShdw>
              </a:effectLst>
              <a:ea typeface="黑体" pitchFamily="49" charset="-122"/>
            </a:endParaRPr>
          </a:p>
        </p:txBody>
      </p:sp>
      <p:grpSp>
        <p:nvGrpSpPr>
          <p:cNvPr id="63591" name="Group 103"/>
          <p:cNvGrpSpPr>
            <a:grpSpLocks/>
          </p:cNvGrpSpPr>
          <p:nvPr/>
        </p:nvGrpSpPr>
        <p:grpSpPr bwMode="auto">
          <a:xfrm>
            <a:off x="920750" y="2486025"/>
            <a:ext cx="7375525" cy="3179763"/>
            <a:chOff x="497" y="1620"/>
            <a:chExt cx="4646" cy="2003"/>
          </a:xfrm>
        </p:grpSpPr>
        <p:graphicFrame>
          <p:nvGraphicFramePr>
            <p:cNvPr id="63565" name="Object 77"/>
            <p:cNvGraphicFramePr>
              <a:graphicFrameLocks noChangeAspect="1"/>
            </p:cNvGraphicFramePr>
            <p:nvPr/>
          </p:nvGraphicFramePr>
          <p:xfrm>
            <a:off x="3048" y="1620"/>
            <a:ext cx="331" cy="476"/>
          </p:xfrm>
          <a:graphic>
            <a:graphicData uri="http://schemas.openxmlformats.org/presentationml/2006/ole">
              <mc:AlternateContent xmlns:mc="http://schemas.openxmlformats.org/markup-compatibility/2006">
                <mc:Choice xmlns:v="urn:schemas-microsoft-com:vml" Requires="v">
                  <p:oleObj spid="_x0000_s63775" name="Equation" r:id="rId3" imgW="139680" imgH="215640" progId="Equation.DSMT4">
                    <p:embed/>
                  </p:oleObj>
                </mc:Choice>
                <mc:Fallback>
                  <p:oleObj name="Equation" r:id="rId3" imgW="139680" imgH="215640" progId="Equation.DSMT4">
                    <p:embed/>
                    <p:pic>
                      <p:nvPicPr>
                        <p:cNvPr id="0" name="Object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 y="1620"/>
                          <a:ext cx="331" cy="4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3588" name="Group 100"/>
            <p:cNvGrpSpPr>
              <a:grpSpLocks/>
            </p:cNvGrpSpPr>
            <p:nvPr/>
          </p:nvGrpSpPr>
          <p:grpSpPr bwMode="auto">
            <a:xfrm>
              <a:off x="497" y="1849"/>
              <a:ext cx="4646" cy="1774"/>
              <a:chOff x="475" y="1883"/>
              <a:chExt cx="4788" cy="1968"/>
            </a:xfrm>
          </p:grpSpPr>
          <p:sp>
            <p:nvSpPr>
              <p:cNvPr id="63525" name="AutoShape 37"/>
              <p:cNvSpPr>
                <a:spLocks noChangeArrowheads="1"/>
              </p:cNvSpPr>
              <p:nvPr/>
            </p:nvSpPr>
            <p:spPr bwMode="auto">
              <a:xfrm>
                <a:off x="2480" y="2613"/>
                <a:ext cx="86" cy="8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26" name="AutoShape 38"/>
              <p:cNvSpPr>
                <a:spLocks noChangeArrowheads="1"/>
              </p:cNvSpPr>
              <p:nvPr/>
            </p:nvSpPr>
            <p:spPr bwMode="auto">
              <a:xfrm>
                <a:off x="2480" y="3083"/>
                <a:ext cx="86" cy="8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27" name="AutoShape 39"/>
              <p:cNvSpPr>
                <a:spLocks noChangeArrowheads="1"/>
              </p:cNvSpPr>
              <p:nvPr/>
            </p:nvSpPr>
            <p:spPr bwMode="auto">
              <a:xfrm>
                <a:off x="2480" y="3563"/>
                <a:ext cx="86" cy="8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28" name="Line 40"/>
              <p:cNvSpPr>
                <a:spLocks noChangeShapeType="1"/>
              </p:cNvSpPr>
              <p:nvPr/>
            </p:nvSpPr>
            <p:spPr bwMode="auto">
              <a:xfrm>
                <a:off x="896" y="2123"/>
                <a:ext cx="720" cy="0"/>
              </a:xfrm>
              <a:prstGeom prst="line">
                <a:avLst/>
              </a:prstGeom>
              <a:noFill/>
              <a:ln w="254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29" name="Line 41"/>
              <p:cNvSpPr>
                <a:spLocks noChangeShapeType="1"/>
              </p:cNvSpPr>
              <p:nvPr/>
            </p:nvSpPr>
            <p:spPr bwMode="auto">
              <a:xfrm>
                <a:off x="896" y="2651"/>
                <a:ext cx="720" cy="0"/>
              </a:xfrm>
              <a:prstGeom prst="line">
                <a:avLst/>
              </a:prstGeom>
              <a:noFill/>
              <a:ln w="254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30" name="Line 42"/>
              <p:cNvSpPr>
                <a:spLocks noChangeShapeType="1"/>
              </p:cNvSpPr>
              <p:nvPr/>
            </p:nvSpPr>
            <p:spPr bwMode="auto">
              <a:xfrm>
                <a:off x="896" y="3131"/>
                <a:ext cx="720" cy="0"/>
              </a:xfrm>
              <a:prstGeom prst="line">
                <a:avLst/>
              </a:prstGeom>
              <a:noFill/>
              <a:ln w="25400">
                <a:solidFill>
                  <a:srgbClr val="00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31" name="Line 43"/>
              <p:cNvSpPr>
                <a:spLocks noChangeShapeType="1"/>
              </p:cNvSpPr>
              <p:nvPr/>
            </p:nvSpPr>
            <p:spPr bwMode="auto">
              <a:xfrm>
                <a:off x="896" y="3611"/>
                <a:ext cx="720" cy="0"/>
              </a:xfrm>
              <a:prstGeom prst="line">
                <a:avLst/>
              </a:prstGeom>
              <a:noFill/>
              <a:ln w="25400">
                <a:solidFill>
                  <a:schemeClr val="hlink"/>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32" name="AutoShape 44"/>
              <p:cNvSpPr>
                <a:spLocks noChangeAspect="1" noChangeArrowheads="1"/>
              </p:cNvSpPr>
              <p:nvPr/>
            </p:nvSpPr>
            <p:spPr bwMode="auto">
              <a:xfrm>
                <a:off x="3672" y="1961"/>
                <a:ext cx="459" cy="306"/>
              </a:xfrm>
              <a:prstGeom prst="flowChartProcess">
                <a:avLst/>
              </a:prstGeom>
              <a:solidFill>
                <a:srgbClr val="00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33" name="AutoShape 45"/>
              <p:cNvSpPr>
                <a:spLocks noChangeArrowheads="1"/>
              </p:cNvSpPr>
              <p:nvPr/>
            </p:nvSpPr>
            <p:spPr bwMode="auto">
              <a:xfrm>
                <a:off x="2480" y="2085"/>
                <a:ext cx="86" cy="8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34" name="AutoShape 46"/>
              <p:cNvSpPr>
                <a:spLocks noChangeAspect="1" noChangeArrowheads="1"/>
              </p:cNvSpPr>
              <p:nvPr/>
            </p:nvSpPr>
            <p:spPr bwMode="auto">
              <a:xfrm>
                <a:off x="3672" y="2489"/>
                <a:ext cx="459" cy="306"/>
              </a:xfrm>
              <a:prstGeom prst="flowChartProcess">
                <a:avLst/>
              </a:prstGeom>
              <a:solidFill>
                <a:srgbClr val="00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35" name="AutoShape 47"/>
              <p:cNvSpPr>
                <a:spLocks noChangeAspect="1" noChangeArrowheads="1"/>
              </p:cNvSpPr>
              <p:nvPr/>
            </p:nvSpPr>
            <p:spPr bwMode="auto">
              <a:xfrm>
                <a:off x="3672" y="2969"/>
                <a:ext cx="459" cy="306"/>
              </a:xfrm>
              <a:prstGeom prst="flowChartProcess">
                <a:avLst/>
              </a:prstGeom>
              <a:solidFill>
                <a:srgbClr val="00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36" name="AutoShape 48"/>
              <p:cNvSpPr>
                <a:spLocks noChangeAspect="1" noChangeArrowheads="1"/>
              </p:cNvSpPr>
              <p:nvPr/>
            </p:nvSpPr>
            <p:spPr bwMode="auto">
              <a:xfrm>
                <a:off x="3672" y="3449"/>
                <a:ext cx="459" cy="306"/>
              </a:xfrm>
              <a:prstGeom prst="flowChartProcess">
                <a:avLst/>
              </a:prstGeom>
              <a:solidFill>
                <a:srgbClr val="00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63537" name="AutoShape 49"/>
              <p:cNvCxnSpPr>
                <a:cxnSpLocks noChangeShapeType="1"/>
                <a:stCxn id="63531" idx="1"/>
                <a:endCxn id="63527" idx="2"/>
              </p:cNvCxnSpPr>
              <p:nvPr/>
            </p:nvCxnSpPr>
            <p:spPr bwMode="auto">
              <a:xfrm flipV="1">
                <a:off x="1616" y="3606"/>
                <a:ext cx="864" cy="13"/>
              </a:xfrm>
              <a:prstGeom prst="straightConnector1">
                <a:avLst/>
              </a:prstGeom>
              <a:noFill/>
              <a:ln w="254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38" name="AutoShape 50"/>
              <p:cNvCxnSpPr>
                <a:cxnSpLocks noChangeShapeType="1"/>
                <a:stCxn id="63530" idx="1"/>
                <a:endCxn id="63526" idx="2"/>
              </p:cNvCxnSpPr>
              <p:nvPr/>
            </p:nvCxnSpPr>
            <p:spPr bwMode="auto">
              <a:xfrm flipV="1">
                <a:off x="1616" y="3126"/>
                <a:ext cx="864" cy="13"/>
              </a:xfrm>
              <a:prstGeom prst="straightConnector1">
                <a:avLst/>
              </a:prstGeom>
              <a:noFill/>
              <a:ln w="254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39" name="AutoShape 51"/>
              <p:cNvCxnSpPr>
                <a:cxnSpLocks noChangeShapeType="1"/>
              </p:cNvCxnSpPr>
              <p:nvPr/>
            </p:nvCxnSpPr>
            <p:spPr bwMode="auto">
              <a:xfrm>
                <a:off x="1616" y="2651"/>
                <a:ext cx="864" cy="5"/>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40" name="AutoShape 52"/>
              <p:cNvCxnSpPr>
                <a:cxnSpLocks noChangeShapeType="1"/>
                <a:stCxn id="63528" idx="1"/>
                <a:endCxn id="63533" idx="2"/>
              </p:cNvCxnSpPr>
              <p:nvPr/>
            </p:nvCxnSpPr>
            <p:spPr bwMode="auto">
              <a:xfrm flipV="1">
                <a:off x="1616" y="2128"/>
                <a:ext cx="864" cy="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41" name="AutoShape 53"/>
              <p:cNvCxnSpPr>
                <a:cxnSpLocks noChangeShapeType="1"/>
                <a:stCxn id="63533" idx="6"/>
                <a:endCxn id="63532" idx="1"/>
              </p:cNvCxnSpPr>
              <p:nvPr/>
            </p:nvCxnSpPr>
            <p:spPr bwMode="auto">
              <a:xfrm flipV="1">
                <a:off x="2566" y="2114"/>
                <a:ext cx="1098" cy="14"/>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42" name="AutoShape 54"/>
              <p:cNvCxnSpPr>
                <a:cxnSpLocks noChangeShapeType="1"/>
                <a:stCxn id="63525" idx="6"/>
                <a:endCxn id="63534" idx="1"/>
              </p:cNvCxnSpPr>
              <p:nvPr/>
            </p:nvCxnSpPr>
            <p:spPr bwMode="auto">
              <a:xfrm flipV="1">
                <a:off x="2566" y="2642"/>
                <a:ext cx="1098" cy="14"/>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43" name="AutoShape 55"/>
              <p:cNvCxnSpPr>
                <a:cxnSpLocks noChangeShapeType="1"/>
                <a:stCxn id="63526" idx="6"/>
                <a:endCxn id="63535" idx="1"/>
              </p:cNvCxnSpPr>
              <p:nvPr/>
            </p:nvCxnSpPr>
            <p:spPr bwMode="auto">
              <a:xfrm flipV="1">
                <a:off x="2566" y="3122"/>
                <a:ext cx="1098" cy="4"/>
              </a:xfrm>
              <a:prstGeom prst="straightConnector1">
                <a:avLst/>
              </a:prstGeom>
              <a:noFill/>
              <a:ln w="254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44" name="AutoShape 56"/>
              <p:cNvCxnSpPr>
                <a:cxnSpLocks noChangeShapeType="1"/>
                <a:stCxn id="63527" idx="6"/>
                <a:endCxn id="63536" idx="1"/>
              </p:cNvCxnSpPr>
              <p:nvPr/>
            </p:nvCxnSpPr>
            <p:spPr bwMode="auto">
              <a:xfrm flipV="1">
                <a:off x="2566" y="3602"/>
                <a:ext cx="1098" cy="4"/>
              </a:xfrm>
              <a:prstGeom prst="straightConnector1">
                <a:avLst/>
              </a:prstGeom>
              <a:noFill/>
              <a:ln w="254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45" name="AutoShape 57"/>
              <p:cNvCxnSpPr>
                <a:cxnSpLocks noChangeShapeType="1"/>
                <a:stCxn id="63528" idx="1"/>
                <a:endCxn id="63525" idx="1"/>
              </p:cNvCxnSpPr>
              <p:nvPr/>
            </p:nvCxnSpPr>
            <p:spPr bwMode="auto">
              <a:xfrm>
                <a:off x="1616" y="2131"/>
                <a:ext cx="877" cy="49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46" name="AutoShape 58"/>
              <p:cNvCxnSpPr>
                <a:cxnSpLocks noChangeShapeType="1"/>
                <a:stCxn id="63528" idx="1"/>
                <a:endCxn id="63526" idx="1"/>
              </p:cNvCxnSpPr>
              <p:nvPr/>
            </p:nvCxnSpPr>
            <p:spPr bwMode="auto">
              <a:xfrm>
                <a:off x="1616" y="2131"/>
                <a:ext cx="877" cy="96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47" name="AutoShape 59"/>
              <p:cNvCxnSpPr>
                <a:cxnSpLocks noChangeShapeType="1"/>
                <a:stCxn id="63528" idx="1"/>
                <a:endCxn id="63527" idx="1"/>
              </p:cNvCxnSpPr>
              <p:nvPr/>
            </p:nvCxnSpPr>
            <p:spPr bwMode="auto">
              <a:xfrm>
                <a:off x="1616" y="2131"/>
                <a:ext cx="877" cy="144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48" name="AutoShape 60"/>
              <p:cNvCxnSpPr>
                <a:cxnSpLocks noChangeShapeType="1"/>
                <a:stCxn id="63529" idx="1"/>
                <a:endCxn id="63533" idx="3"/>
              </p:cNvCxnSpPr>
              <p:nvPr/>
            </p:nvCxnSpPr>
            <p:spPr bwMode="auto">
              <a:xfrm flipV="1">
                <a:off x="1616" y="2158"/>
                <a:ext cx="877" cy="501"/>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49" name="AutoShape 61"/>
              <p:cNvCxnSpPr>
                <a:cxnSpLocks noChangeShapeType="1"/>
                <a:stCxn id="63530" idx="1"/>
                <a:endCxn id="63525" idx="3"/>
              </p:cNvCxnSpPr>
              <p:nvPr/>
            </p:nvCxnSpPr>
            <p:spPr bwMode="auto">
              <a:xfrm flipV="1">
                <a:off x="1616" y="2686"/>
                <a:ext cx="877" cy="453"/>
              </a:xfrm>
              <a:prstGeom prst="straightConnector1">
                <a:avLst/>
              </a:prstGeom>
              <a:noFill/>
              <a:ln w="254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50" name="AutoShape 62"/>
              <p:cNvCxnSpPr>
                <a:cxnSpLocks noChangeShapeType="1"/>
                <a:stCxn id="63529" idx="1"/>
                <a:endCxn id="63526" idx="1"/>
              </p:cNvCxnSpPr>
              <p:nvPr/>
            </p:nvCxnSpPr>
            <p:spPr bwMode="auto">
              <a:xfrm>
                <a:off x="1616" y="2659"/>
                <a:ext cx="877" cy="437"/>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51" name="AutoShape 63"/>
              <p:cNvCxnSpPr>
                <a:cxnSpLocks noChangeShapeType="1"/>
                <a:stCxn id="63529" idx="1"/>
                <a:endCxn id="63527" idx="1"/>
              </p:cNvCxnSpPr>
              <p:nvPr/>
            </p:nvCxnSpPr>
            <p:spPr bwMode="auto">
              <a:xfrm>
                <a:off x="1616" y="2659"/>
                <a:ext cx="877" cy="917"/>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52" name="AutoShape 64"/>
              <p:cNvCxnSpPr>
                <a:cxnSpLocks noChangeShapeType="1"/>
                <a:stCxn id="63530" idx="1"/>
                <a:endCxn id="63533" idx="3"/>
              </p:cNvCxnSpPr>
              <p:nvPr/>
            </p:nvCxnSpPr>
            <p:spPr bwMode="auto">
              <a:xfrm flipV="1">
                <a:off x="1616" y="2158"/>
                <a:ext cx="877" cy="981"/>
              </a:xfrm>
              <a:prstGeom prst="straightConnector1">
                <a:avLst/>
              </a:prstGeom>
              <a:noFill/>
              <a:ln w="254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53" name="AutoShape 65"/>
              <p:cNvCxnSpPr>
                <a:cxnSpLocks noChangeShapeType="1"/>
                <a:stCxn id="63530" idx="1"/>
                <a:endCxn id="63527" idx="1"/>
              </p:cNvCxnSpPr>
              <p:nvPr/>
            </p:nvCxnSpPr>
            <p:spPr bwMode="auto">
              <a:xfrm>
                <a:off x="1616" y="3139"/>
                <a:ext cx="877" cy="437"/>
              </a:xfrm>
              <a:prstGeom prst="straightConnector1">
                <a:avLst/>
              </a:prstGeom>
              <a:noFill/>
              <a:ln w="254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54" name="AutoShape 66"/>
              <p:cNvCxnSpPr>
                <a:cxnSpLocks noChangeShapeType="1"/>
                <a:stCxn id="63531" idx="1"/>
                <a:endCxn id="63526" idx="3"/>
              </p:cNvCxnSpPr>
              <p:nvPr/>
            </p:nvCxnSpPr>
            <p:spPr bwMode="auto">
              <a:xfrm flipV="1">
                <a:off x="1616" y="3156"/>
                <a:ext cx="877" cy="463"/>
              </a:xfrm>
              <a:prstGeom prst="straightConnector1">
                <a:avLst/>
              </a:prstGeom>
              <a:noFill/>
              <a:ln w="254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55" name="AutoShape 67"/>
              <p:cNvCxnSpPr>
                <a:cxnSpLocks noChangeShapeType="1"/>
                <a:stCxn id="63531" idx="1"/>
                <a:endCxn id="63525" idx="3"/>
              </p:cNvCxnSpPr>
              <p:nvPr/>
            </p:nvCxnSpPr>
            <p:spPr bwMode="auto">
              <a:xfrm flipV="1">
                <a:off x="1616" y="2686"/>
                <a:ext cx="877" cy="933"/>
              </a:xfrm>
              <a:prstGeom prst="straightConnector1">
                <a:avLst/>
              </a:prstGeom>
              <a:noFill/>
              <a:ln w="254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56" name="AutoShape 68"/>
              <p:cNvCxnSpPr>
                <a:cxnSpLocks noChangeShapeType="1"/>
                <a:stCxn id="63531" idx="1"/>
                <a:endCxn id="63533" idx="3"/>
              </p:cNvCxnSpPr>
              <p:nvPr/>
            </p:nvCxnSpPr>
            <p:spPr bwMode="auto">
              <a:xfrm flipV="1">
                <a:off x="1616" y="2158"/>
                <a:ext cx="877" cy="1461"/>
              </a:xfrm>
              <a:prstGeom prst="straightConnector1">
                <a:avLst/>
              </a:prstGeom>
              <a:noFill/>
              <a:ln w="254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557" name="Line 69"/>
              <p:cNvSpPr>
                <a:spLocks noChangeShapeType="1"/>
              </p:cNvSpPr>
              <p:nvPr/>
            </p:nvSpPr>
            <p:spPr bwMode="auto">
              <a:xfrm>
                <a:off x="4112" y="2123"/>
                <a:ext cx="76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58" name="Line 70"/>
              <p:cNvSpPr>
                <a:spLocks noChangeShapeType="1"/>
              </p:cNvSpPr>
              <p:nvPr/>
            </p:nvSpPr>
            <p:spPr bwMode="auto">
              <a:xfrm>
                <a:off x="4112" y="2651"/>
                <a:ext cx="768"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59" name="Line 71"/>
              <p:cNvSpPr>
                <a:spLocks noChangeShapeType="1"/>
              </p:cNvSpPr>
              <p:nvPr/>
            </p:nvSpPr>
            <p:spPr bwMode="auto">
              <a:xfrm>
                <a:off x="4112" y="3131"/>
                <a:ext cx="768" cy="0"/>
              </a:xfrm>
              <a:prstGeom prst="line">
                <a:avLst/>
              </a:prstGeom>
              <a:noFill/>
              <a:ln w="254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60" name="Line 72"/>
              <p:cNvSpPr>
                <a:spLocks noChangeShapeType="1"/>
              </p:cNvSpPr>
              <p:nvPr/>
            </p:nvSpPr>
            <p:spPr bwMode="auto">
              <a:xfrm>
                <a:off x="4112" y="3611"/>
                <a:ext cx="768" cy="0"/>
              </a:xfrm>
              <a:prstGeom prst="line">
                <a:avLst/>
              </a:prstGeom>
              <a:noFill/>
              <a:ln w="254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3561" name="Object 73"/>
              <p:cNvGraphicFramePr>
                <a:graphicFrameLocks noChangeAspect="1"/>
              </p:cNvGraphicFramePr>
              <p:nvPr/>
            </p:nvGraphicFramePr>
            <p:xfrm>
              <a:off x="527" y="1883"/>
              <a:ext cx="339" cy="480"/>
            </p:xfrm>
            <a:graphic>
              <a:graphicData uri="http://schemas.openxmlformats.org/presentationml/2006/ole">
                <mc:AlternateContent xmlns:mc="http://schemas.openxmlformats.org/markup-compatibility/2006">
                  <mc:Choice xmlns:v="urn:schemas-microsoft-com:vml" Requires="v">
                    <p:oleObj spid="_x0000_s63776" name="Equation" r:id="rId5" imgW="152280" imgH="215640" progId="Equation.3">
                      <p:embed/>
                    </p:oleObj>
                  </mc:Choice>
                  <mc:Fallback>
                    <p:oleObj name="Equation" r:id="rId5" imgW="152280" imgH="215640" progId="Equation.3">
                      <p:embed/>
                      <p:pic>
                        <p:nvPicPr>
                          <p:cNvPr id="0" name="Object 7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 y="1883"/>
                            <a:ext cx="339"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62" name="Object 74"/>
              <p:cNvGraphicFramePr>
                <a:graphicFrameLocks noChangeAspect="1"/>
              </p:cNvGraphicFramePr>
              <p:nvPr/>
            </p:nvGraphicFramePr>
            <p:xfrm>
              <a:off x="512" y="2411"/>
              <a:ext cx="367" cy="480"/>
            </p:xfrm>
            <a:graphic>
              <a:graphicData uri="http://schemas.openxmlformats.org/presentationml/2006/ole">
                <mc:AlternateContent xmlns:mc="http://schemas.openxmlformats.org/markup-compatibility/2006">
                  <mc:Choice xmlns:v="urn:schemas-microsoft-com:vml" Requires="v">
                    <p:oleObj spid="_x0000_s63777" name="Equation" r:id="rId7" imgW="164880" imgH="215640" progId="Equation.3">
                      <p:embed/>
                    </p:oleObj>
                  </mc:Choice>
                  <mc:Fallback>
                    <p:oleObj name="Equation" r:id="rId7" imgW="164880" imgH="215640" progId="Equation.3">
                      <p:embed/>
                      <p:pic>
                        <p:nvPicPr>
                          <p:cNvPr id="0" name="Object 7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2" y="2411"/>
                            <a:ext cx="367"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63" name="Object 75"/>
              <p:cNvGraphicFramePr>
                <a:graphicFrameLocks noChangeAspect="1"/>
              </p:cNvGraphicFramePr>
              <p:nvPr/>
            </p:nvGraphicFramePr>
            <p:xfrm>
              <a:off x="496" y="2843"/>
              <a:ext cx="352" cy="528"/>
            </p:xfrm>
            <a:graphic>
              <a:graphicData uri="http://schemas.openxmlformats.org/presentationml/2006/ole">
                <mc:AlternateContent xmlns:mc="http://schemas.openxmlformats.org/markup-compatibility/2006">
                  <mc:Choice xmlns:v="urn:schemas-microsoft-com:vml" Requires="v">
                    <p:oleObj spid="_x0000_s63778" name="Equation" r:id="rId9" imgW="152280" imgH="228600" progId="Equation.3">
                      <p:embed/>
                    </p:oleObj>
                  </mc:Choice>
                  <mc:Fallback>
                    <p:oleObj name="Equation" r:id="rId9" imgW="152280" imgH="228600" progId="Equation.3">
                      <p:embed/>
                      <p:pic>
                        <p:nvPicPr>
                          <p:cNvPr id="0" name="Object 7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6" y="2843"/>
                            <a:ext cx="352"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64" name="Object 76"/>
              <p:cNvGraphicFramePr>
                <a:graphicFrameLocks noChangeAspect="1"/>
              </p:cNvGraphicFramePr>
              <p:nvPr/>
            </p:nvGraphicFramePr>
            <p:xfrm>
              <a:off x="475" y="3323"/>
              <a:ext cx="410" cy="528"/>
            </p:xfrm>
            <a:graphic>
              <a:graphicData uri="http://schemas.openxmlformats.org/presentationml/2006/ole">
                <mc:AlternateContent xmlns:mc="http://schemas.openxmlformats.org/markup-compatibility/2006">
                  <mc:Choice xmlns:v="urn:schemas-microsoft-com:vml" Requires="v">
                    <p:oleObj spid="_x0000_s63779" name="Equation" r:id="rId11" imgW="177480" imgH="228600" progId="Equation.3">
                      <p:embed/>
                    </p:oleObj>
                  </mc:Choice>
                  <mc:Fallback>
                    <p:oleObj name="Equation" r:id="rId11" imgW="177480" imgH="228600" progId="Equation.3">
                      <p:embed/>
                      <p:pic>
                        <p:nvPicPr>
                          <p:cNvPr id="0" name="Object 7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5" y="3323"/>
                            <a:ext cx="410"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66" name="Object 78"/>
              <p:cNvGraphicFramePr>
                <a:graphicFrameLocks noChangeAspect="1"/>
              </p:cNvGraphicFramePr>
              <p:nvPr/>
            </p:nvGraphicFramePr>
            <p:xfrm>
              <a:off x="3104" y="2128"/>
              <a:ext cx="372" cy="528"/>
            </p:xfrm>
            <a:graphic>
              <a:graphicData uri="http://schemas.openxmlformats.org/presentationml/2006/ole">
                <mc:AlternateContent xmlns:mc="http://schemas.openxmlformats.org/markup-compatibility/2006">
                  <mc:Choice xmlns:v="urn:schemas-microsoft-com:vml" Requires="v">
                    <p:oleObj spid="_x0000_s63780" name="Equation" r:id="rId13" imgW="152280" imgH="215640" progId="Equation.3">
                      <p:embed/>
                    </p:oleObj>
                  </mc:Choice>
                  <mc:Fallback>
                    <p:oleObj name="Equation" r:id="rId13" imgW="152280" imgH="215640" progId="Equation.3">
                      <p:embed/>
                      <p:pic>
                        <p:nvPicPr>
                          <p:cNvPr id="0" name="Object 7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04" y="2128"/>
                            <a:ext cx="372"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67" name="Object 79"/>
              <p:cNvGraphicFramePr>
                <a:graphicFrameLocks noChangeAspect="1"/>
              </p:cNvGraphicFramePr>
              <p:nvPr/>
            </p:nvGraphicFramePr>
            <p:xfrm>
              <a:off x="3104" y="2581"/>
              <a:ext cx="394" cy="576"/>
            </p:xfrm>
            <a:graphic>
              <a:graphicData uri="http://schemas.openxmlformats.org/presentationml/2006/ole">
                <mc:AlternateContent xmlns:mc="http://schemas.openxmlformats.org/markup-compatibility/2006">
                  <mc:Choice xmlns:v="urn:schemas-microsoft-com:vml" Requires="v">
                    <p:oleObj spid="_x0000_s63781" name="Equation" r:id="rId15" imgW="164880" imgH="241200" progId="Equation.3">
                      <p:embed/>
                    </p:oleObj>
                  </mc:Choice>
                  <mc:Fallback>
                    <p:oleObj name="Equation" r:id="rId15" imgW="164880" imgH="241200" progId="Equation.3">
                      <p:embed/>
                      <p:pic>
                        <p:nvPicPr>
                          <p:cNvPr id="0" name="Object 7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04" y="2581"/>
                            <a:ext cx="394"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68" name="Object 80"/>
              <p:cNvGraphicFramePr>
                <a:graphicFrameLocks noChangeAspect="1"/>
              </p:cNvGraphicFramePr>
              <p:nvPr/>
            </p:nvGraphicFramePr>
            <p:xfrm>
              <a:off x="2972" y="2055"/>
              <a:ext cx="72" cy="136"/>
            </p:xfrm>
            <a:graphic>
              <a:graphicData uri="http://schemas.openxmlformats.org/presentationml/2006/ole">
                <mc:AlternateContent xmlns:mc="http://schemas.openxmlformats.org/markup-compatibility/2006">
                  <mc:Choice xmlns:v="urn:schemas-microsoft-com:vml" Requires="v">
                    <p:oleObj spid="_x0000_s63782" name="Equation" r:id="rId17" imgW="114120" imgH="215640" progId="Equation.3">
                      <p:embed/>
                    </p:oleObj>
                  </mc:Choice>
                  <mc:Fallback>
                    <p:oleObj name="Equation" r:id="rId17" imgW="114120" imgH="215640" progId="Equation.3">
                      <p:embed/>
                      <p:pic>
                        <p:nvPicPr>
                          <p:cNvPr id="0" name="Object 8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72" y="2055"/>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69" name="Object 81"/>
              <p:cNvGraphicFramePr>
                <a:graphicFrameLocks noChangeAspect="1"/>
              </p:cNvGraphicFramePr>
              <p:nvPr/>
            </p:nvGraphicFramePr>
            <p:xfrm>
              <a:off x="3077" y="3126"/>
              <a:ext cx="411" cy="528"/>
            </p:xfrm>
            <a:graphic>
              <a:graphicData uri="http://schemas.openxmlformats.org/presentationml/2006/ole">
                <mc:AlternateContent xmlns:mc="http://schemas.openxmlformats.org/markup-compatibility/2006">
                  <mc:Choice xmlns:v="urn:schemas-microsoft-com:vml" Requires="v">
                    <p:oleObj spid="_x0000_s63783" name="Equation" r:id="rId19" imgW="177480" imgH="228600" progId="Equation.3">
                      <p:embed/>
                    </p:oleObj>
                  </mc:Choice>
                  <mc:Fallback>
                    <p:oleObj name="Equation" r:id="rId19" imgW="177480" imgH="228600" progId="Equation.3">
                      <p:embed/>
                      <p:pic>
                        <p:nvPicPr>
                          <p:cNvPr id="0" name="Object 8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77" y="3126"/>
                            <a:ext cx="41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70" name="Object 82"/>
              <p:cNvGraphicFramePr>
                <a:graphicFrameLocks noChangeAspect="1"/>
              </p:cNvGraphicFramePr>
              <p:nvPr/>
            </p:nvGraphicFramePr>
            <p:xfrm>
              <a:off x="4903" y="1931"/>
              <a:ext cx="294" cy="384"/>
            </p:xfrm>
            <a:graphic>
              <a:graphicData uri="http://schemas.openxmlformats.org/presentationml/2006/ole">
                <mc:AlternateContent xmlns:mc="http://schemas.openxmlformats.org/markup-compatibility/2006">
                  <mc:Choice xmlns:v="urn:schemas-microsoft-com:vml" Requires="v">
                    <p:oleObj spid="_x0000_s63784" name="Equation" r:id="rId21" imgW="164880" imgH="215640" progId="Equation.3">
                      <p:embed/>
                    </p:oleObj>
                  </mc:Choice>
                  <mc:Fallback>
                    <p:oleObj name="Equation" r:id="rId21" imgW="164880" imgH="215640" progId="Equation.3">
                      <p:embed/>
                      <p:pic>
                        <p:nvPicPr>
                          <p:cNvPr id="0" name="Object 8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03" y="1931"/>
                            <a:ext cx="29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71" name="Object 83"/>
              <p:cNvGraphicFramePr>
                <a:graphicFrameLocks noChangeAspect="1"/>
              </p:cNvGraphicFramePr>
              <p:nvPr/>
            </p:nvGraphicFramePr>
            <p:xfrm>
              <a:off x="4880" y="2459"/>
              <a:ext cx="316" cy="384"/>
            </p:xfrm>
            <a:graphic>
              <a:graphicData uri="http://schemas.openxmlformats.org/presentationml/2006/ole">
                <mc:AlternateContent xmlns:mc="http://schemas.openxmlformats.org/markup-compatibility/2006">
                  <mc:Choice xmlns:v="urn:schemas-microsoft-com:vml" Requires="v">
                    <p:oleObj spid="_x0000_s63785" name="Equation" r:id="rId23" imgW="177480" imgH="215640" progId="Equation.3">
                      <p:embed/>
                    </p:oleObj>
                  </mc:Choice>
                  <mc:Fallback>
                    <p:oleObj name="Equation" r:id="rId23" imgW="177480" imgH="215640" progId="Equation.3">
                      <p:embed/>
                      <p:pic>
                        <p:nvPicPr>
                          <p:cNvPr id="0" name="Object 8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880" y="2459"/>
                            <a:ext cx="316"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72" name="Object 84"/>
              <p:cNvGraphicFramePr>
                <a:graphicFrameLocks noChangeAspect="1"/>
              </p:cNvGraphicFramePr>
              <p:nvPr/>
            </p:nvGraphicFramePr>
            <p:xfrm>
              <a:off x="4880" y="2911"/>
              <a:ext cx="339" cy="460"/>
            </p:xfrm>
            <a:graphic>
              <a:graphicData uri="http://schemas.openxmlformats.org/presentationml/2006/ole">
                <mc:AlternateContent xmlns:mc="http://schemas.openxmlformats.org/markup-compatibility/2006">
                  <mc:Choice xmlns:v="urn:schemas-microsoft-com:vml" Requires="v">
                    <p:oleObj spid="_x0000_s63786" name="Equation" r:id="rId25" imgW="177480" imgH="241200" progId="Equation.3">
                      <p:embed/>
                    </p:oleObj>
                  </mc:Choice>
                  <mc:Fallback>
                    <p:oleObj name="Equation" r:id="rId25" imgW="177480" imgH="241200" progId="Equation.3">
                      <p:embed/>
                      <p:pic>
                        <p:nvPicPr>
                          <p:cNvPr id="0" name="Object 8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880" y="2911"/>
                            <a:ext cx="339" cy="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73" name="Object 85"/>
              <p:cNvGraphicFramePr>
                <a:graphicFrameLocks noChangeAspect="1"/>
              </p:cNvGraphicFramePr>
              <p:nvPr/>
            </p:nvGraphicFramePr>
            <p:xfrm>
              <a:off x="4880" y="3371"/>
              <a:ext cx="383" cy="432"/>
            </p:xfrm>
            <a:graphic>
              <a:graphicData uri="http://schemas.openxmlformats.org/presentationml/2006/ole">
                <mc:AlternateContent xmlns:mc="http://schemas.openxmlformats.org/markup-compatibility/2006">
                  <mc:Choice xmlns:v="urn:schemas-microsoft-com:vml" Requires="v">
                    <p:oleObj spid="_x0000_s63787" name="Equation" r:id="rId27" imgW="203040" imgH="228600" progId="Equation.3">
                      <p:embed/>
                    </p:oleObj>
                  </mc:Choice>
                  <mc:Fallback>
                    <p:oleObj name="Equation" r:id="rId27" imgW="203040" imgH="228600" progId="Equation.3">
                      <p:embed/>
                      <p:pic>
                        <p:nvPicPr>
                          <p:cNvPr id="0" name="Object 8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880" y="3371"/>
                            <a:ext cx="383"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74" name="Object 86"/>
              <p:cNvGraphicFramePr>
                <a:graphicFrameLocks noChangeAspect="1"/>
              </p:cNvGraphicFramePr>
              <p:nvPr/>
            </p:nvGraphicFramePr>
            <p:xfrm>
              <a:off x="3679" y="1979"/>
              <a:ext cx="382" cy="266"/>
            </p:xfrm>
            <a:graphic>
              <a:graphicData uri="http://schemas.openxmlformats.org/presentationml/2006/ole">
                <mc:AlternateContent xmlns:mc="http://schemas.openxmlformats.org/markup-compatibility/2006">
                  <mc:Choice xmlns:v="urn:schemas-microsoft-com:vml" Requires="v">
                    <p:oleObj spid="_x0000_s63788" name="Equation" r:id="rId29" imgW="291960" imgH="203040" progId="Equation.DSMT4">
                      <p:embed/>
                    </p:oleObj>
                  </mc:Choice>
                  <mc:Fallback>
                    <p:oleObj name="Equation" r:id="rId29" imgW="291960" imgH="203040" progId="Equation.DSMT4">
                      <p:embed/>
                      <p:pic>
                        <p:nvPicPr>
                          <p:cNvPr id="0" name="Object 8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679" y="1979"/>
                            <a:ext cx="382"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77" name="Object 89"/>
              <p:cNvGraphicFramePr>
                <a:graphicFrameLocks noChangeAspect="1"/>
              </p:cNvGraphicFramePr>
              <p:nvPr/>
            </p:nvGraphicFramePr>
            <p:xfrm>
              <a:off x="604" y="2758"/>
              <a:ext cx="107" cy="268"/>
            </p:xfrm>
            <a:graphic>
              <a:graphicData uri="http://schemas.openxmlformats.org/presentationml/2006/ole">
                <mc:AlternateContent xmlns:mc="http://schemas.openxmlformats.org/markup-compatibility/2006">
                  <mc:Choice xmlns:v="urn:schemas-microsoft-com:vml" Requires="v">
                    <p:oleObj spid="_x0000_s63789" name="公式" r:id="rId31" imgW="75960" imgH="190440" progId="Equation.3">
                      <p:embed/>
                    </p:oleObj>
                  </mc:Choice>
                  <mc:Fallback>
                    <p:oleObj name="公式" r:id="rId31" imgW="75960" imgH="190440" progId="Equation.3">
                      <p:embed/>
                      <p:pic>
                        <p:nvPicPr>
                          <p:cNvPr id="0" name="Object 89"/>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04" y="2758"/>
                            <a:ext cx="107"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78" name="Object 90"/>
              <p:cNvGraphicFramePr>
                <a:graphicFrameLocks noChangeAspect="1"/>
              </p:cNvGraphicFramePr>
              <p:nvPr/>
            </p:nvGraphicFramePr>
            <p:xfrm>
              <a:off x="604" y="3212"/>
              <a:ext cx="107" cy="268"/>
            </p:xfrm>
            <a:graphic>
              <a:graphicData uri="http://schemas.openxmlformats.org/presentationml/2006/ole">
                <mc:AlternateContent xmlns:mc="http://schemas.openxmlformats.org/markup-compatibility/2006">
                  <mc:Choice xmlns:v="urn:schemas-microsoft-com:vml" Requires="v">
                    <p:oleObj spid="_x0000_s63790" name="公式" r:id="rId33" imgW="75960" imgH="190440" progId="Equation.3">
                      <p:embed/>
                    </p:oleObj>
                  </mc:Choice>
                  <mc:Fallback>
                    <p:oleObj name="公式" r:id="rId33" imgW="75960" imgH="190440" progId="Equation.3">
                      <p:embed/>
                      <p:pic>
                        <p:nvPicPr>
                          <p:cNvPr id="0" name="Object 90"/>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04" y="3212"/>
                            <a:ext cx="107"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79" name="Object 91"/>
              <p:cNvGraphicFramePr>
                <a:graphicFrameLocks noChangeAspect="1"/>
              </p:cNvGraphicFramePr>
              <p:nvPr/>
            </p:nvGraphicFramePr>
            <p:xfrm>
              <a:off x="4988" y="3257"/>
              <a:ext cx="107" cy="268"/>
            </p:xfrm>
            <a:graphic>
              <a:graphicData uri="http://schemas.openxmlformats.org/presentationml/2006/ole">
                <mc:AlternateContent xmlns:mc="http://schemas.openxmlformats.org/markup-compatibility/2006">
                  <mc:Choice xmlns:v="urn:schemas-microsoft-com:vml" Requires="v">
                    <p:oleObj spid="_x0000_s63791" name="公式" r:id="rId35" imgW="75960" imgH="190440" progId="Equation.3">
                      <p:embed/>
                    </p:oleObj>
                  </mc:Choice>
                  <mc:Fallback>
                    <p:oleObj name="公式" r:id="rId35" imgW="75960" imgH="190440" progId="Equation.3">
                      <p:embed/>
                      <p:pic>
                        <p:nvPicPr>
                          <p:cNvPr id="0" name="Object 91"/>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988" y="3257"/>
                            <a:ext cx="107"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80" name="Object 92"/>
              <p:cNvGraphicFramePr>
                <a:graphicFrameLocks noChangeAspect="1"/>
              </p:cNvGraphicFramePr>
              <p:nvPr/>
            </p:nvGraphicFramePr>
            <p:xfrm>
              <a:off x="4958" y="2803"/>
              <a:ext cx="107" cy="268"/>
            </p:xfrm>
            <a:graphic>
              <a:graphicData uri="http://schemas.openxmlformats.org/presentationml/2006/ole">
                <mc:AlternateContent xmlns:mc="http://schemas.openxmlformats.org/markup-compatibility/2006">
                  <mc:Choice xmlns:v="urn:schemas-microsoft-com:vml" Requires="v">
                    <p:oleObj spid="_x0000_s63792" name="公式" r:id="rId37" imgW="75960" imgH="190440" progId="Equation.3">
                      <p:embed/>
                    </p:oleObj>
                  </mc:Choice>
                  <mc:Fallback>
                    <p:oleObj name="公式" r:id="rId37" imgW="75960" imgH="190440" progId="Equation.3">
                      <p:embed/>
                      <p:pic>
                        <p:nvPicPr>
                          <p:cNvPr id="0" name="Object 92"/>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958" y="2803"/>
                            <a:ext cx="107"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81" name="Object 93"/>
              <p:cNvGraphicFramePr>
                <a:graphicFrameLocks noChangeAspect="1"/>
              </p:cNvGraphicFramePr>
              <p:nvPr/>
            </p:nvGraphicFramePr>
            <p:xfrm>
              <a:off x="3728" y="2528"/>
              <a:ext cx="382" cy="266"/>
            </p:xfrm>
            <a:graphic>
              <a:graphicData uri="http://schemas.openxmlformats.org/presentationml/2006/ole">
                <mc:AlternateContent xmlns:mc="http://schemas.openxmlformats.org/markup-compatibility/2006">
                  <mc:Choice xmlns:v="urn:schemas-microsoft-com:vml" Requires="v">
                    <p:oleObj spid="_x0000_s63793" name="Equation" r:id="rId39" imgW="291960" imgH="203040" progId="Equation.DSMT4">
                      <p:embed/>
                    </p:oleObj>
                  </mc:Choice>
                  <mc:Fallback>
                    <p:oleObj name="Equation" r:id="rId39" imgW="291960" imgH="203040" progId="Equation.DSMT4">
                      <p:embed/>
                      <p:pic>
                        <p:nvPicPr>
                          <p:cNvPr id="0" name="Object 9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728" y="2528"/>
                            <a:ext cx="382"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82" name="Object 94"/>
              <p:cNvGraphicFramePr>
                <a:graphicFrameLocks noChangeAspect="1"/>
              </p:cNvGraphicFramePr>
              <p:nvPr/>
            </p:nvGraphicFramePr>
            <p:xfrm>
              <a:off x="3728" y="3008"/>
              <a:ext cx="382" cy="266"/>
            </p:xfrm>
            <a:graphic>
              <a:graphicData uri="http://schemas.openxmlformats.org/presentationml/2006/ole">
                <mc:AlternateContent xmlns:mc="http://schemas.openxmlformats.org/markup-compatibility/2006">
                  <mc:Choice xmlns:v="urn:schemas-microsoft-com:vml" Requires="v">
                    <p:oleObj spid="_x0000_s63794" name="Equation" r:id="rId40" imgW="291960" imgH="203040" progId="Equation.DSMT4">
                      <p:embed/>
                    </p:oleObj>
                  </mc:Choice>
                  <mc:Fallback>
                    <p:oleObj name="Equation" r:id="rId40" imgW="291960" imgH="203040" progId="Equation.DSMT4">
                      <p:embed/>
                      <p:pic>
                        <p:nvPicPr>
                          <p:cNvPr id="0" name="Object 9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728" y="3008"/>
                            <a:ext cx="382"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83" name="Object 95"/>
              <p:cNvGraphicFramePr>
                <a:graphicFrameLocks noChangeAspect="1"/>
              </p:cNvGraphicFramePr>
              <p:nvPr/>
            </p:nvGraphicFramePr>
            <p:xfrm>
              <a:off x="3680" y="3440"/>
              <a:ext cx="382" cy="266"/>
            </p:xfrm>
            <a:graphic>
              <a:graphicData uri="http://schemas.openxmlformats.org/presentationml/2006/ole">
                <mc:AlternateContent xmlns:mc="http://schemas.openxmlformats.org/markup-compatibility/2006">
                  <mc:Choice xmlns:v="urn:schemas-microsoft-com:vml" Requires="v">
                    <p:oleObj spid="_x0000_s63795" name="Equation" r:id="rId41" imgW="291960" imgH="203040" progId="Equation.DSMT4">
                      <p:embed/>
                    </p:oleObj>
                  </mc:Choice>
                  <mc:Fallback>
                    <p:oleObj name="Equation" r:id="rId41" imgW="291960" imgH="203040" progId="Equation.DSMT4">
                      <p:embed/>
                      <p:pic>
                        <p:nvPicPr>
                          <p:cNvPr id="0" name="Object 9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680" y="3440"/>
                            <a:ext cx="382"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62474" name="Rectangle 10"/>
          <p:cNvSpPr>
            <a:spLocks noChangeArrowheads="1"/>
          </p:cNvSpPr>
          <p:nvPr/>
        </p:nvSpPr>
        <p:spPr bwMode="auto">
          <a:xfrm>
            <a:off x="238125" y="3582988"/>
            <a:ext cx="457200" cy="1187450"/>
          </a:xfrm>
          <a:prstGeom prst="rect">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400" b="1">
                <a:effectLst>
                  <a:outerShdw blurRad="38100" dist="38100" dir="2700000" algn="tl">
                    <a:srgbClr val="FFFFFF"/>
                  </a:outerShdw>
                </a:effectLst>
                <a:latin typeface="黑体" pitchFamily="49" charset="-122"/>
                <a:ea typeface="黑体" pitchFamily="49" charset="-122"/>
              </a:rPr>
              <a:t>输</a:t>
            </a:r>
          </a:p>
          <a:p>
            <a:r>
              <a:rPr lang="zh-CN" altLang="en-US" sz="2400" b="1">
                <a:effectLst>
                  <a:outerShdw blurRad="38100" dist="38100" dir="2700000" algn="tl">
                    <a:srgbClr val="FFFFFF"/>
                  </a:outerShdw>
                </a:effectLst>
                <a:latin typeface="黑体" pitchFamily="49" charset="-122"/>
                <a:ea typeface="黑体" pitchFamily="49" charset="-122"/>
              </a:rPr>
              <a:t>入</a:t>
            </a:r>
          </a:p>
          <a:p>
            <a:r>
              <a:rPr lang="zh-CN" altLang="en-US" sz="2400" b="1">
                <a:effectLst>
                  <a:outerShdw blurRad="38100" dist="38100" dir="2700000" algn="tl">
                    <a:srgbClr val="FFFFFF"/>
                  </a:outerShdw>
                </a:effectLst>
                <a:latin typeface="黑体" pitchFamily="49" charset="-122"/>
                <a:ea typeface="黑体" pitchFamily="49" charset="-122"/>
              </a:rPr>
              <a:t>层</a:t>
            </a:r>
          </a:p>
        </p:txBody>
      </p:sp>
      <p:sp>
        <p:nvSpPr>
          <p:cNvPr id="2" name="Rectangle 10"/>
          <p:cNvSpPr>
            <a:spLocks noChangeArrowheads="1"/>
          </p:cNvSpPr>
          <p:nvPr/>
        </p:nvSpPr>
        <p:spPr bwMode="auto">
          <a:xfrm>
            <a:off x="8315325" y="3581400"/>
            <a:ext cx="471488" cy="1187450"/>
          </a:xfrm>
          <a:prstGeom prst="rect">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400" b="1">
                <a:effectLst>
                  <a:outerShdw blurRad="38100" dist="38100" dir="2700000" algn="tl">
                    <a:srgbClr val="FFFFFF"/>
                  </a:outerShdw>
                </a:effectLst>
                <a:latin typeface="黑体" pitchFamily="49" charset="-122"/>
                <a:ea typeface="黑体" pitchFamily="49" charset="-122"/>
              </a:rPr>
              <a:t>输</a:t>
            </a:r>
          </a:p>
          <a:p>
            <a:r>
              <a:rPr lang="zh-CN" altLang="en-US" sz="2400" b="1">
                <a:effectLst>
                  <a:outerShdw blurRad="38100" dist="38100" dir="2700000" algn="tl">
                    <a:srgbClr val="FFFFFF"/>
                  </a:outerShdw>
                </a:effectLst>
                <a:latin typeface="黑体" pitchFamily="49" charset="-122"/>
                <a:ea typeface="黑体" pitchFamily="49" charset="-122"/>
              </a:rPr>
              <a:t>出</a:t>
            </a:r>
          </a:p>
          <a:p>
            <a:r>
              <a:rPr lang="zh-CN" altLang="en-US" sz="2400" b="1">
                <a:effectLst>
                  <a:outerShdw blurRad="38100" dist="38100" dir="2700000" algn="tl">
                    <a:srgbClr val="FFFFFF"/>
                  </a:outerShdw>
                </a:effectLst>
                <a:latin typeface="黑体" pitchFamily="49" charset="-122"/>
                <a:ea typeface="黑体" pitchFamily="49" charset="-122"/>
              </a:rPr>
              <a:t>层</a:t>
            </a:r>
          </a:p>
        </p:txBody>
      </p:sp>
      <p:graphicFrame>
        <p:nvGraphicFramePr>
          <p:cNvPr id="63586" name="Object 98"/>
          <p:cNvGraphicFramePr>
            <a:graphicFrameLocks noGrp="1" noChangeAspect="1"/>
          </p:cNvGraphicFramePr>
          <p:nvPr>
            <p:ph sz="half" idx="1"/>
          </p:nvPr>
        </p:nvGraphicFramePr>
        <p:xfrm>
          <a:off x="4300538" y="6251575"/>
          <a:ext cx="3833812" cy="404813"/>
        </p:xfrm>
        <a:graphic>
          <a:graphicData uri="http://schemas.openxmlformats.org/presentationml/2006/ole">
            <mc:AlternateContent xmlns:mc="http://schemas.openxmlformats.org/markup-compatibility/2006">
              <mc:Choice xmlns:v="urn:schemas-microsoft-com:vml" Requires="v">
                <p:oleObj spid="_x0000_s63796" name="Equation" r:id="rId42" imgW="2044440" imgH="215640" progId="Equation.DSMT4">
                  <p:embed/>
                </p:oleObj>
              </mc:Choice>
              <mc:Fallback>
                <p:oleObj name="Equation" r:id="rId42" imgW="2044440" imgH="215640" progId="Equation.DSMT4">
                  <p:embed/>
                  <p:pic>
                    <p:nvPicPr>
                      <p:cNvPr id="0" name="Object 98"/>
                      <p:cNvPicPr>
                        <a:picLocks noGrp="1"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300538" y="6251575"/>
                        <a:ext cx="3833812" cy="404813"/>
                      </a:xfrm>
                      <a:prstGeom prst="rect">
                        <a:avLst/>
                      </a:prstGeom>
                      <a:solidFill>
                        <a:srgbClr val="FF00FF"/>
                      </a:solidFill>
                      <a:ln>
                        <a:noFill/>
                      </a:ln>
                      <a:effectLst/>
                      <a:extLs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3596" name="Group 108"/>
          <p:cNvGrpSpPr>
            <a:grpSpLocks/>
          </p:cNvGrpSpPr>
          <p:nvPr/>
        </p:nvGrpSpPr>
        <p:grpSpPr bwMode="auto">
          <a:xfrm>
            <a:off x="3176588" y="5510213"/>
            <a:ext cx="2390775" cy="615950"/>
            <a:chOff x="915" y="3616"/>
            <a:chExt cx="1012" cy="388"/>
          </a:xfrm>
        </p:grpSpPr>
        <p:pic>
          <p:nvPicPr>
            <p:cNvPr id="63597" name="TextBox 2"/>
            <p:cNvPicPr>
              <a:picLocks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915" y="3616"/>
              <a:ext cx="1012" cy="388"/>
            </a:xfrm>
            <a:prstGeom prst="rect">
              <a:avLst/>
            </a:prstGeom>
            <a:noFill/>
            <a:extLst>
              <a:ext uri="{909E8E84-426E-40DD-AFC4-6F175D3DCCD1}">
                <a14:hiddenFill xmlns:a14="http://schemas.microsoft.com/office/drawing/2010/main">
                  <a:solidFill>
                    <a:srgbClr val="FFFFFF"/>
                  </a:solidFill>
                </a14:hiddenFill>
              </a:ext>
            </a:extLst>
          </p:spPr>
        </p:pic>
        <p:sp>
          <p:nvSpPr>
            <p:cNvPr id="63598" name="Text Box 110"/>
            <p:cNvSpPr txBox="1">
              <a:spLocks noChangeArrowheads="1"/>
            </p:cNvSpPr>
            <p:nvPr/>
          </p:nvSpPr>
          <p:spPr bwMode="auto">
            <a:xfrm>
              <a:off x="984" y="3675"/>
              <a:ext cx="9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r>
                <a:rPr lang="zh-CN" altLang="en-US" sz="2400" b="1">
                  <a:solidFill>
                    <a:schemeClr val="bg1"/>
                  </a:solidFill>
                  <a:effectLst>
                    <a:outerShdw blurRad="38100" dist="38100" dir="2700000" algn="tl">
                      <a:srgbClr val="C0C0C0"/>
                    </a:outerShdw>
                  </a:effectLst>
                  <a:latin typeface="黑体" pitchFamily="49" charset="-122"/>
                  <a:ea typeface="黑体" pitchFamily="49" charset="-122"/>
                </a:rPr>
                <a:t>单层前馈网络</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2473"/>
                                        </p:tgtEl>
                                        <p:attrNameLst>
                                          <p:attrName>style.visibility</p:attrName>
                                        </p:attrNameLst>
                                      </p:cBhvr>
                                      <p:to>
                                        <p:strVal val="visible"/>
                                      </p:to>
                                    </p:set>
                                    <p:animEffect transition="in" filter="box(in)">
                                      <p:cBhvr>
                                        <p:cTn id="7" dur="500"/>
                                        <p:tgtEl>
                                          <p:spTgt spid="62473"/>
                                        </p:tgtEl>
                                      </p:cBhvr>
                                    </p:animEffect>
                                  </p:childTnLst>
                                </p:cTn>
                              </p:par>
                              <p:par>
                                <p:cTn id="8" presetID="4"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ox(in)">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49"/>
                                        </p:tgtEl>
                                        <p:attrNameLst>
                                          <p:attrName>style.visibility</p:attrName>
                                        </p:attrNameLst>
                                      </p:cBhvr>
                                      <p:to>
                                        <p:strVal val="visible"/>
                                      </p:to>
                                    </p:set>
                                    <p:animEffect transition="in" filter="box(in)">
                                      <p:cBhvr>
                                        <p:cTn id="15" dur="500"/>
                                        <p:tgtEl>
                                          <p:spTgt spid="149"/>
                                        </p:tgtEl>
                                      </p:cBhvr>
                                    </p:animEffect>
                                  </p:childTnLst>
                                </p:cTn>
                              </p:par>
                              <p:par>
                                <p:cTn id="16" presetID="4" presetClass="entr" presetSubtype="16" fill="hold" nodeType="withEffect">
                                  <p:stCondLst>
                                    <p:cond delay="0"/>
                                  </p:stCondLst>
                                  <p:childTnLst>
                                    <p:set>
                                      <p:cBhvr>
                                        <p:cTn id="17" dur="1" fill="hold">
                                          <p:stCondLst>
                                            <p:cond delay="0"/>
                                          </p:stCondLst>
                                        </p:cTn>
                                        <p:tgtEl>
                                          <p:spTgt spid="63591"/>
                                        </p:tgtEl>
                                        <p:attrNameLst>
                                          <p:attrName>style.visibility</p:attrName>
                                        </p:attrNameLst>
                                      </p:cBhvr>
                                      <p:to>
                                        <p:strVal val="visible"/>
                                      </p:to>
                                    </p:set>
                                    <p:animEffect transition="in" filter="box(in)">
                                      <p:cBhvr>
                                        <p:cTn id="18" dur="500"/>
                                        <p:tgtEl>
                                          <p:spTgt spid="63591"/>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62474"/>
                                        </p:tgtEl>
                                        <p:attrNameLst>
                                          <p:attrName>style.visibility</p:attrName>
                                        </p:attrNameLst>
                                      </p:cBhvr>
                                      <p:to>
                                        <p:strVal val="visible"/>
                                      </p:to>
                                    </p:set>
                                    <p:animEffect transition="in" filter="box(in)">
                                      <p:cBhvr>
                                        <p:cTn id="21" dur="500"/>
                                        <p:tgtEl>
                                          <p:spTgt spid="62474"/>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ox(in)">
                                      <p:cBhvr>
                                        <p:cTn id="24" dur="500"/>
                                        <p:tgtEl>
                                          <p:spTgt spid="2"/>
                                        </p:tgtEl>
                                      </p:cBhvr>
                                    </p:animEffect>
                                  </p:childTnLst>
                                </p:cTn>
                              </p:par>
                              <p:par>
                                <p:cTn id="25" presetID="4" presetClass="entr" presetSubtype="16" fill="hold" nodeType="withEffect">
                                  <p:stCondLst>
                                    <p:cond delay="0"/>
                                  </p:stCondLst>
                                  <p:childTnLst>
                                    <p:set>
                                      <p:cBhvr>
                                        <p:cTn id="26" dur="1" fill="hold">
                                          <p:stCondLst>
                                            <p:cond delay="0"/>
                                          </p:stCondLst>
                                        </p:cTn>
                                        <p:tgtEl>
                                          <p:spTgt spid="63596"/>
                                        </p:tgtEl>
                                        <p:attrNameLst>
                                          <p:attrName>style.visibility</p:attrName>
                                        </p:attrNameLst>
                                      </p:cBhvr>
                                      <p:to>
                                        <p:strVal val="visible"/>
                                      </p:to>
                                    </p:set>
                                    <p:animEffect transition="in" filter="box(in)">
                                      <p:cBhvr>
                                        <p:cTn id="27" dur="500"/>
                                        <p:tgtEl>
                                          <p:spTgt spid="63596"/>
                                        </p:tgtEl>
                                      </p:cBhvr>
                                    </p:animEffect>
                                  </p:childTnLst>
                                </p:cTn>
                              </p:par>
                              <p:par>
                                <p:cTn id="28" presetID="4" presetClass="entr" presetSubtype="16" fill="hold" nodeType="withEffect">
                                  <p:stCondLst>
                                    <p:cond delay="0"/>
                                  </p:stCondLst>
                                  <p:childTnLst>
                                    <p:set>
                                      <p:cBhvr>
                                        <p:cTn id="29" dur="1" fill="hold">
                                          <p:stCondLst>
                                            <p:cond delay="0"/>
                                          </p:stCondLst>
                                        </p:cTn>
                                        <p:tgtEl>
                                          <p:spTgt spid="63586"/>
                                        </p:tgtEl>
                                        <p:attrNameLst>
                                          <p:attrName>style.visibility</p:attrName>
                                        </p:attrNameLst>
                                      </p:cBhvr>
                                      <p:to>
                                        <p:strVal val="visible"/>
                                      </p:to>
                                    </p:set>
                                    <p:animEffect transition="in" filter="box(in)">
                                      <p:cBhvr>
                                        <p:cTn id="30" dur="500"/>
                                        <p:tgtEl>
                                          <p:spTgt spid="63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62473" grpId="0" animBg="1"/>
      <p:bldP spid="62474" grpId="0" animBg="1"/>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神经网络的拓扑结构</a:t>
            </a:r>
          </a:p>
        </p:txBody>
      </p:sp>
      <p:sp>
        <p:nvSpPr>
          <p:cNvPr id="3" name="TextBox 2"/>
          <p:cNvSpPr txBox="1"/>
          <p:nvPr/>
        </p:nvSpPr>
        <p:spPr>
          <a:xfrm>
            <a:off x="593471" y="1128698"/>
            <a:ext cx="2470447" cy="461665"/>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400" b="1">
                <a:solidFill>
                  <a:schemeClr val="bg1"/>
                </a:solidFill>
                <a:effectLst>
                  <a:outerShdw blurRad="38100" dist="38100" dir="2700000" algn="tl">
                    <a:srgbClr val="C0C0C0"/>
                  </a:outerShdw>
                </a:effectLst>
                <a:latin typeface="黑体" pitchFamily="49" charset="-122"/>
                <a:ea typeface="黑体" pitchFamily="49" charset="-122"/>
              </a:rPr>
              <a:t>前向网络的特点</a:t>
            </a:r>
          </a:p>
        </p:txBody>
      </p:sp>
      <p:sp>
        <p:nvSpPr>
          <p:cNvPr id="62473" name="Rectangle 9"/>
          <p:cNvSpPr>
            <a:spLocks noChangeArrowheads="1"/>
          </p:cNvSpPr>
          <p:nvPr/>
        </p:nvSpPr>
        <p:spPr bwMode="auto">
          <a:xfrm>
            <a:off x="466725" y="2011274"/>
            <a:ext cx="4117975" cy="1200329"/>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en-US" altLang="zh-CN" sz="2400" b="1" dirty="0">
                <a:latin typeface="黑体" pitchFamily="49" charset="-122"/>
                <a:ea typeface="黑体" pitchFamily="49" charset="-122"/>
              </a:rPr>
              <a:t>1. </a:t>
            </a:r>
            <a:r>
              <a:rPr lang="zh-CN" altLang="en-US" sz="2400" b="1" dirty="0">
                <a:latin typeface="黑体" pitchFamily="49" charset="-122"/>
                <a:ea typeface="黑体" pitchFamily="49" charset="-122"/>
              </a:rPr>
              <a:t>神经元</a:t>
            </a:r>
            <a:r>
              <a:rPr lang="zh-CN" altLang="en-US" sz="2400" b="1" dirty="0">
                <a:solidFill>
                  <a:schemeClr val="hlink"/>
                </a:solidFill>
                <a:latin typeface="黑体" pitchFamily="49" charset="-122"/>
                <a:ea typeface="黑体" pitchFamily="49" charset="-122"/>
              </a:rPr>
              <a:t>分层排列</a:t>
            </a:r>
            <a:r>
              <a:rPr lang="zh-CN" altLang="en-US" sz="2400" b="1" dirty="0">
                <a:latin typeface="黑体" pitchFamily="49" charset="-122"/>
                <a:ea typeface="黑体" pitchFamily="49" charset="-122"/>
              </a:rPr>
              <a:t>，可多层</a:t>
            </a:r>
          </a:p>
          <a:p>
            <a:r>
              <a:rPr lang="en-US" altLang="zh-CN" sz="2400" b="1" dirty="0">
                <a:latin typeface="黑体" pitchFamily="49" charset="-122"/>
                <a:ea typeface="黑体" pitchFamily="49" charset="-122"/>
              </a:rPr>
              <a:t>2. </a:t>
            </a:r>
            <a:r>
              <a:rPr lang="zh-CN" altLang="en-US" sz="2400" b="1" dirty="0" smtClean="0">
                <a:solidFill>
                  <a:schemeClr val="hlink"/>
                </a:solidFill>
                <a:latin typeface="黑体" pitchFamily="49" charset="-122"/>
                <a:ea typeface="黑体" pitchFamily="49" charset="-122"/>
              </a:rPr>
              <a:t>层内无</a:t>
            </a:r>
            <a:r>
              <a:rPr lang="zh-CN" altLang="en-US" sz="2400" b="1" dirty="0">
                <a:solidFill>
                  <a:schemeClr val="hlink"/>
                </a:solidFill>
                <a:latin typeface="黑体" pitchFamily="49" charset="-122"/>
                <a:ea typeface="黑体" pitchFamily="49" charset="-122"/>
              </a:rPr>
              <a:t>连接</a:t>
            </a:r>
          </a:p>
          <a:p>
            <a:r>
              <a:rPr lang="en-US" altLang="zh-CN" sz="2400" b="1" dirty="0">
                <a:latin typeface="黑体" pitchFamily="49" charset="-122"/>
                <a:ea typeface="黑体" pitchFamily="49" charset="-122"/>
              </a:rPr>
              <a:t>3. </a:t>
            </a:r>
            <a:r>
              <a:rPr lang="zh-CN" altLang="en-US" sz="2400" b="1" dirty="0">
                <a:latin typeface="黑体" pitchFamily="49" charset="-122"/>
                <a:ea typeface="黑体" pitchFamily="49" charset="-122"/>
              </a:rPr>
              <a:t>方向由</a:t>
            </a:r>
            <a:r>
              <a:rPr lang="zh-CN" altLang="en-US" sz="2400" b="1" dirty="0">
                <a:solidFill>
                  <a:schemeClr val="hlink"/>
                </a:solidFill>
                <a:latin typeface="黑体" pitchFamily="49" charset="-122"/>
                <a:ea typeface="黑体" pitchFamily="49" charset="-122"/>
              </a:rPr>
              <a:t>入到出</a:t>
            </a:r>
            <a:endParaRPr lang="en-US" altLang="zh-CN" sz="2400" b="1" dirty="0">
              <a:effectLst>
                <a:outerShdw blurRad="38100" dist="38100" dir="2700000" algn="tl">
                  <a:srgbClr val="FFFFFF"/>
                </a:outerShdw>
              </a:effectLst>
              <a:ea typeface="黑体" pitchFamily="49" charset="-122"/>
            </a:endParaRPr>
          </a:p>
        </p:txBody>
      </p:sp>
      <p:pic>
        <p:nvPicPr>
          <p:cNvPr id="66568" name="Picture 8" descr="3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375" y="1312863"/>
            <a:ext cx="4041775" cy="4441825"/>
          </a:xfrm>
          <a:prstGeom prst="rect">
            <a:avLst/>
          </a:prstGeom>
          <a:noFill/>
          <a:extLst>
            <a:ext uri="{909E8E84-426E-40DD-AFC4-6F175D3DCCD1}">
              <a14:hiddenFill xmlns:a14="http://schemas.microsoft.com/office/drawing/2010/main">
                <a:solidFill>
                  <a:srgbClr val="FFFFFF"/>
                </a:solidFill>
              </a14:hiddenFill>
            </a:ext>
          </a:extLst>
        </p:spPr>
      </p:pic>
      <p:sp>
        <p:nvSpPr>
          <p:cNvPr id="62474" name="Rectangle 10"/>
          <p:cNvSpPr>
            <a:spLocks noChangeArrowheads="1"/>
          </p:cNvSpPr>
          <p:nvPr/>
        </p:nvSpPr>
        <p:spPr bwMode="auto">
          <a:xfrm>
            <a:off x="422275" y="4041775"/>
            <a:ext cx="4230688" cy="822325"/>
          </a:xfrm>
          <a:prstGeom prst="rect">
            <a:avLst/>
          </a:prstGeom>
          <a:solidFill>
            <a:srgbClr val="FF99CC"/>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400" b="1">
                <a:latin typeface="Times New Roman" pitchFamily="18" charset="0"/>
                <a:ea typeface="黑体" pitchFamily="49" charset="-122"/>
              </a:rPr>
              <a:t>感知网络（</a:t>
            </a:r>
            <a:r>
              <a:rPr lang="en-US" altLang="zh-CN" sz="2400" b="1">
                <a:latin typeface="Times New Roman" pitchFamily="18" charset="0"/>
                <a:ea typeface="黑体" pitchFamily="49" charset="-122"/>
              </a:rPr>
              <a:t>perceptron</a:t>
            </a:r>
            <a:r>
              <a:rPr lang="zh-CN" altLang="en-US" sz="2400" b="1">
                <a:latin typeface="Times New Roman" pitchFamily="18" charset="0"/>
                <a:ea typeface="黑体" pitchFamily="49" charset="-122"/>
              </a:rPr>
              <a:t>即为此）应用最为广泛。</a:t>
            </a:r>
            <a:endParaRPr lang="zh-CN" altLang="en-US" sz="2400" b="1">
              <a:effectLst>
                <a:outerShdw blurRad="38100" dist="38100" dir="2700000" algn="tl">
                  <a:srgbClr val="FFFFFF"/>
                </a:outerShdw>
              </a:effectLst>
              <a:latin typeface="Times New Roman" pitchFamily="18"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6568"/>
                                        </p:tgtEl>
                                        <p:attrNameLst>
                                          <p:attrName>style.visibility</p:attrName>
                                        </p:attrNameLst>
                                      </p:cBhvr>
                                      <p:to>
                                        <p:strVal val="visible"/>
                                      </p:to>
                                    </p:set>
                                    <p:animEffect transition="in" filter="box(in)">
                                      <p:cBhvr>
                                        <p:cTn id="7" dur="500"/>
                                        <p:tgtEl>
                                          <p:spTgt spid="665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2473"/>
                                        </p:tgtEl>
                                        <p:attrNameLst>
                                          <p:attrName>style.visibility</p:attrName>
                                        </p:attrNameLst>
                                      </p:cBhvr>
                                      <p:to>
                                        <p:strVal val="visible"/>
                                      </p:to>
                                    </p:set>
                                    <p:animEffect transition="in" filter="box(in)">
                                      <p:cBhvr>
                                        <p:cTn id="12" dur="500"/>
                                        <p:tgtEl>
                                          <p:spTgt spid="62473"/>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62474"/>
                                        </p:tgtEl>
                                        <p:attrNameLst>
                                          <p:attrName>style.visibility</p:attrName>
                                        </p:attrNameLst>
                                      </p:cBhvr>
                                      <p:to>
                                        <p:strVal val="visible"/>
                                      </p:to>
                                    </p:set>
                                    <p:animEffect transition="in" filter="box(in)">
                                      <p:cBhvr>
                                        <p:cTn id="15" dur="500"/>
                                        <p:tgtEl>
                                          <p:spTgt spid="62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P spid="6247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1978025" y="4576763"/>
            <a:ext cx="5510213" cy="1552575"/>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buClr>
                <a:srgbClr val="0000CC"/>
              </a:buClr>
              <a:buFont typeface="Wingdings" pitchFamily="2" charset="2"/>
              <a:buNone/>
            </a:pPr>
            <a:endParaRPr lang="en-US" altLang="zh-CN" sz="2400" b="1">
              <a:effectLst>
                <a:outerShdw blurRad="38100" dist="38100" dir="2700000" algn="tl">
                  <a:srgbClr val="FFFFFF"/>
                </a:outerShdw>
              </a:effectLst>
              <a:ea typeface="黑体" pitchFamily="49" charset="-122"/>
            </a:endParaRPr>
          </a:p>
          <a:p>
            <a:pPr>
              <a:buClr>
                <a:srgbClr val="0000CC"/>
              </a:buClr>
              <a:buFont typeface="Wingdings" pitchFamily="2" charset="2"/>
              <a:buNone/>
            </a:pPr>
            <a:endParaRPr lang="en-US" altLang="zh-CN" sz="2400" b="1">
              <a:effectLst>
                <a:outerShdw blurRad="38100" dist="38100" dir="2700000" algn="tl">
                  <a:srgbClr val="FFFFFF"/>
                </a:outerShdw>
              </a:effectLst>
              <a:ea typeface="黑体" pitchFamily="49" charset="-122"/>
            </a:endParaRPr>
          </a:p>
          <a:p>
            <a:pPr>
              <a:buClr>
                <a:srgbClr val="0000CC"/>
              </a:buClr>
              <a:buFont typeface="Wingdings" pitchFamily="2" charset="2"/>
              <a:buNone/>
            </a:pPr>
            <a:endParaRPr lang="en-US" altLang="zh-CN" sz="2400" b="1">
              <a:effectLst>
                <a:outerShdw blurRad="38100" dist="38100" dir="2700000" algn="tl">
                  <a:srgbClr val="FFFFFF"/>
                </a:outerShdw>
              </a:effectLst>
              <a:ea typeface="黑体" pitchFamily="49" charset="-122"/>
            </a:endParaRPr>
          </a:p>
          <a:p>
            <a:pPr>
              <a:buClr>
                <a:srgbClr val="0000CC"/>
              </a:buClr>
              <a:buFont typeface="Wingdings" pitchFamily="2" charset="2"/>
              <a:buNone/>
            </a:pPr>
            <a:endParaRPr lang="en-US" altLang="zh-CN" sz="2400" b="1">
              <a:effectLst>
                <a:outerShdw blurRad="38100" dist="38100" dir="2700000" algn="tl">
                  <a:srgbClr val="FFFFFF"/>
                </a:outerShdw>
              </a:effectLst>
              <a:ea typeface="黑体" pitchFamily="49" charset="-122"/>
            </a:endParaRPr>
          </a:p>
        </p:txBody>
      </p:sp>
      <p:sp>
        <p:nvSpPr>
          <p:cNvPr id="65538" name="Text Box 2"/>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神经网络的拓扑结构</a:t>
            </a:r>
          </a:p>
        </p:txBody>
      </p:sp>
      <p:sp>
        <p:nvSpPr>
          <p:cNvPr id="65613" name="Line 77"/>
          <p:cNvSpPr>
            <a:spLocks noChangeShapeType="1"/>
          </p:cNvSpPr>
          <p:nvPr/>
        </p:nvSpPr>
        <p:spPr bwMode="auto">
          <a:xfrm>
            <a:off x="1560513" y="1755775"/>
            <a:ext cx="10668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614" name="Line 78"/>
          <p:cNvSpPr>
            <a:spLocks noChangeShapeType="1"/>
          </p:cNvSpPr>
          <p:nvPr/>
        </p:nvSpPr>
        <p:spPr bwMode="auto">
          <a:xfrm>
            <a:off x="1560513" y="2441575"/>
            <a:ext cx="1066800" cy="0"/>
          </a:xfrm>
          <a:prstGeom prst="line">
            <a:avLst/>
          </a:prstGeom>
          <a:noFill/>
          <a:ln w="254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615" name="Line 79"/>
          <p:cNvSpPr>
            <a:spLocks noChangeShapeType="1"/>
          </p:cNvSpPr>
          <p:nvPr/>
        </p:nvSpPr>
        <p:spPr bwMode="auto">
          <a:xfrm>
            <a:off x="1560513" y="3127375"/>
            <a:ext cx="1066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616" name="AutoShape 80"/>
          <p:cNvSpPr>
            <a:spLocks noChangeArrowheads="1"/>
          </p:cNvSpPr>
          <p:nvPr/>
        </p:nvSpPr>
        <p:spPr bwMode="auto">
          <a:xfrm>
            <a:off x="3694113" y="1695450"/>
            <a:ext cx="136525" cy="13652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617" name="AutoShape 81"/>
          <p:cNvSpPr>
            <a:spLocks noChangeArrowheads="1"/>
          </p:cNvSpPr>
          <p:nvPr/>
        </p:nvSpPr>
        <p:spPr bwMode="auto">
          <a:xfrm>
            <a:off x="3694113" y="2365375"/>
            <a:ext cx="136525" cy="13652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618" name="AutoShape 82"/>
          <p:cNvSpPr>
            <a:spLocks noChangeArrowheads="1"/>
          </p:cNvSpPr>
          <p:nvPr/>
        </p:nvSpPr>
        <p:spPr bwMode="auto">
          <a:xfrm>
            <a:off x="3694113" y="3067050"/>
            <a:ext cx="136525" cy="13652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619" name="AutoShape 83"/>
          <p:cNvSpPr>
            <a:spLocks noChangeArrowheads="1"/>
          </p:cNvSpPr>
          <p:nvPr/>
        </p:nvSpPr>
        <p:spPr bwMode="auto">
          <a:xfrm>
            <a:off x="4852988" y="1695450"/>
            <a:ext cx="136525" cy="13652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620" name="AutoShape 84"/>
          <p:cNvSpPr>
            <a:spLocks noChangeArrowheads="1"/>
          </p:cNvSpPr>
          <p:nvPr/>
        </p:nvSpPr>
        <p:spPr bwMode="auto">
          <a:xfrm>
            <a:off x="4852988" y="2365375"/>
            <a:ext cx="136525" cy="13652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621" name="AutoShape 85"/>
          <p:cNvSpPr>
            <a:spLocks noChangeArrowheads="1"/>
          </p:cNvSpPr>
          <p:nvPr/>
        </p:nvSpPr>
        <p:spPr bwMode="auto">
          <a:xfrm>
            <a:off x="4852988" y="3067050"/>
            <a:ext cx="136525" cy="13652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622" name="AutoShape 86"/>
          <p:cNvSpPr>
            <a:spLocks noChangeArrowheads="1"/>
          </p:cNvSpPr>
          <p:nvPr/>
        </p:nvSpPr>
        <p:spPr bwMode="auto">
          <a:xfrm>
            <a:off x="5995988" y="1695450"/>
            <a:ext cx="136525" cy="13652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623" name="AutoShape 87"/>
          <p:cNvSpPr>
            <a:spLocks noChangeArrowheads="1"/>
          </p:cNvSpPr>
          <p:nvPr/>
        </p:nvSpPr>
        <p:spPr bwMode="auto">
          <a:xfrm>
            <a:off x="5995988" y="2365375"/>
            <a:ext cx="136525" cy="13652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624" name="AutoShape 88"/>
          <p:cNvSpPr>
            <a:spLocks noChangeArrowheads="1"/>
          </p:cNvSpPr>
          <p:nvPr/>
        </p:nvSpPr>
        <p:spPr bwMode="auto">
          <a:xfrm>
            <a:off x="5995988" y="3067050"/>
            <a:ext cx="136525" cy="13652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65625" name="AutoShape 89"/>
          <p:cNvCxnSpPr>
            <a:cxnSpLocks noChangeShapeType="1"/>
            <a:stCxn id="65613" idx="1"/>
            <a:endCxn id="65616" idx="2"/>
          </p:cNvCxnSpPr>
          <p:nvPr/>
        </p:nvCxnSpPr>
        <p:spPr bwMode="auto">
          <a:xfrm flipV="1">
            <a:off x="2627313" y="1763713"/>
            <a:ext cx="1066800" cy="4762"/>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626" name="AutoShape 90"/>
          <p:cNvCxnSpPr>
            <a:cxnSpLocks noChangeShapeType="1"/>
            <a:stCxn id="65614" idx="1"/>
            <a:endCxn id="65617" idx="2"/>
          </p:cNvCxnSpPr>
          <p:nvPr/>
        </p:nvCxnSpPr>
        <p:spPr bwMode="auto">
          <a:xfrm flipV="1">
            <a:off x="2627313" y="2433638"/>
            <a:ext cx="1066800" cy="20637"/>
          </a:xfrm>
          <a:prstGeom prst="straightConnector1">
            <a:avLst/>
          </a:prstGeom>
          <a:noFill/>
          <a:ln w="254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627" name="AutoShape 91"/>
          <p:cNvCxnSpPr>
            <a:cxnSpLocks noChangeShapeType="1"/>
            <a:stCxn id="65615" idx="1"/>
            <a:endCxn id="65618" idx="2"/>
          </p:cNvCxnSpPr>
          <p:nvPr/>
        </p:nvCxnSpPr>
        <p:spPr bwMode="auto">
          <a:xfrm flipV="1">
            <a:off x="2627313" y="3135313"/>
            <a:ext cx="1066800" cy="4762"/>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628" name="AutoShape 92"/>
          <p:cNvCxnSpPr>
            <a:cxnSpLocks noChangeShapeType="1"/>
            <a:stCxn id="65616" idx="6"/>
            <a:endCxn id="65619" idx="2"/>
          </p:cNvCxnSpPr>
          <p:nvPr/>
        </p:nvCxnSpPr>
        <p:spPr bwMode="auto">
          <a:xfrm>
            <a:off x="3830638" y="1763713"/>
            <a:ext cx="1022350" cy="0"/>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629" name="AutoShape 93"/>
          <p:cNvCxnSpPr>
            <a:cxnSpLocks noChangeShapeType="1"/>
            <a:stCxn id="65617" idx="6"/>
            <a:endCxn id="65620" idx="2"/>
          </p:cNvCxnSpPr>
          <p:nvPr/>
        </p:nvCxnSpPr>
        <p:spPr bwMode="auto">
          <a:xfrm>
            <a:off x="3830638" y="2433638"/>
            <a:ext cx="1022350" cy="0"/>
          </a:xfrm>
          <a:prstGeom prst="straightConnector1">
            <a:avLst/>
          </a:prstGeom>
          <a:noFill/>
          <a:ln w="254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630" name="AutoShape 94"/>
          <p:cNvCxnSpPr>
            <a:cxnSpLocks noChangeShapeType="1"/>
            <a:stCxn id="65618" idx="6"/>
            <a:endCxn id="65621" idx="2"/>
          </p:cNvCxnSpPr>
          <p:nvPr/>
        </p:nvCxnSpPr>
        <p:spPr bwMode="auto">
          <a:xfrm>
            <a:off x="3830638" y="3135313"/>
            <a:ext cx="1022350" cy="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631" name="AutoShape 95"/>
          <p:cNvCxnSpPr>
            <a:cxnSpLocks noChangeShapeType="1"/>
            <a:stCxn id="65619" idx="6"/>
            <a:endCxn id="65622" idx="2"/>
          </p:cNvCxnSpPr>
          <p:nvPr/>
        </p:nvCxnSpPr>
        <p:spPr bwMode="auto">
          <a:xfrm>
            <a:off x="4989513" y="1763713"/>
            <a:ext cx="1006475" cy="0"/>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632" name="AutoShape 96"/>
          <p:cNvCxnSpPr>
            <a:cxnSpLocks noChangeShapeType="1"/>
            <a:stCxn id="65620" idx="6"/>
            <a:endCxn id="65623" idx="2"/>
          </p:cNvCxnSpPr>
          <p:nvPr/>
        </p:nvCxnSpPr>
        <p:spPr bwMode="auto">
          <a:xfrm>
            <a:off x="4989513" y="2433638"/>
            <a:ext cx="1006475" cy="0"/>
          </a:xfrm>
          <a:prstGeom prst="straightConnector1">
            <a:avLst/>
          </a:prstGeom>
          <a:noFill/>
          <a:ln w="254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633" name="AutoShape 97"/>
          <p:cNvCxnSpPr>
            <a:cxnSpLocks noChangeShapeType="1"/>
            <a:stCxn id="65621" idx="6"/>
            <a:endCxn id="65624" idx="2"/>
          </p:cNvCxnSpPr>
          <p:nvPr/>
        </p:nvCxnSpPr>
        <p:spPr bwMode="auto">
          <a:xfrm>
            <a:off x="4989513" y="3135313"/>
            <a:ext cx="1006475" cy="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634" name="AutoShape 98"/>
          <p:cNvCxnSpPr>
            <a:cxnSpLocks noChangeShapeType="1"/>
            <a:stCxn id="65613" idx="1"/>
            <a:endCxn id="65617" idx="1"/>
          </p:cNvCxnSpPr>
          <p:nvPr/>
        </p:nvCxnSpPr>
        <p:spPr bwMode="auto">
          <a:xfrm>
            <a:off x="2627313" y="1768475"/>
            <a:ext cx="1087437" cy="617538"/>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635" name="AutoShape 99"/>
          <p:cNvCxnSpPr>
            <a:cxnSpLocks noChangeShapeType="1"/>
            <a:stCxn id="65613" idx="1"/>
            <a:endCxn id="65618" idx="1"/>
          </p:cNvCxnSpPr>
          <p:nvPr/>
        </p:nvCxnSpPr>
        <p:spPr bwMode="auto">
          <a:xfrm>
            <a:off x="2627313" y="1768475"/>
            <a:ext cx="1087437" cy="1319213"/>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636" name="AutoShape 100"/>
          <p:cNvCxnSpPr>
            <a:cxnSpLocks noChangeShapeType="1"/>
            <a:stCxn id="65614" idx="1"/>
            <a:endCxn id="65616" idx="3"/>
          </p:cNvCxnSpPr>
          <p:nvPr/>
        </p:nvCxnSpPr>
        <p:spPr bwMode="auto">
          <a:xfrm flipV="1">
            <a:off x="2627313" y="1811338"/>
            <a:ext cx="1087437" cy="642937"/>
          </a:xfrm>
          <a:prstGeom prst="straightConnector1">
            <a:avLst/>
          </a:prstGeom>
          <a:noFill/>
          <a:ln w="254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637" name="AutoShape 101"/>
          <p:cNvCxnSpPr>
            <a:cxnSpLocks noChangeShapeType="1"/>
            <a:stCxn id="65614" idx="1"/>
            <a:endCxn id="65618" idx="1"/>
          </p:cNvCxnSpPr>
          <p:nvPr/>
        </p:nvCxnSpPr>
        <p:spPr bwMode="auto">
          <a:xfrm>
            <a:off x="2627313" y="2454275"/>
            <a:ext cx="1087437" cy="633413"/>
          </a:xfrm>
          <a:prstGeom prst="straightConnector1">
            <a:avLst/>
          </a:prstGeom>
          <a:noFill/>
          <a:ln w="254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638" name="AutoShape 102"/>
          <p:cNvCxnSpPr>
            <a:cxnSpLocks noChangeShapeType="1"/>
            <a:stCxn id="65615" idx="1"/>
            <a:endCxn id="65616" idx="3"/>
          </p:cNvCxnSpPr>
          <p:nvPr/>
        </p:nvCxnSpPr>
        <p:spPr bwMode="auto">
          <a:xfrm flipV="1">
            <a:off x="2627313" y="1811338"/>
            <a:ext cx="1087437" cy="1328737"/>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639" name="AutoShape 103"/>
          <p:cNvCxnSpPr>
            <a:cxnSpLocks noChangeShapeType="1"/>
            <a:stCxn id="65615" idx="1"/>
            <a:endCxn id="65617" idx="3"/>
          </p:cNvCxnSpPr>
          <p:nvPr/>
        </p:nvCxnSpPr>
        <p:spPr bwMode="auto">
          <a:xfrm flipV="1">
            <a:off x="2627313" y="2481263"/>
            <a:ext cx="1087437" cy="658812"/>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640" name="AutoShape 104"/>
          <p:cNvCxnSpPr>
            <a:cxnSpLocks noChangeShapeType="1"/>
            <a:stCxn id="65616" idx="5"/>
            <a:endCxn id="65620" idx="1"/>
          </p:cNvCxnSpPr>
          <p:nvPr/>
        </p:nvCxnSpPr>
        <p:spPr bwMode="auto">
          <a:xfrm>
            <a:off x="3810000" y="1811338"/>
            <a:ext cx="1063625" cy="574675"/>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641" name="AutoShape 105"/>
          <p:cNvCxnSpPr>
            <a:cxnSpLocks noChangeShapeType="1"/>
          </p:cNvCxnSpPr>
          <p:nvPr/>
        </p:nvCxnSpPr>
        <p:spPr bwMode="auto">
          <a:xfrm>
            <a:off x="3846513" y="1831975"/>
            <a:ext cx="1063625" cy="1276350"/>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642" name="AutoShape 106"/>
          <p:cNvCxnSpPr>
            <a:cxnSpLocks noChangeShapeType="1"/>
            <a:stCxn id="65617" idx="7"/>
            <a:endCxn id="65619" idx="3"/>
          </p:cNvCxnSpPr>
          <p:nvPr/>
        </p:nvCxnSpPr>
        <p:spPr bwMode="auto">
          <a:xfrm flipV="1">
            <a:off x="3810000" y="1811338"/>
            <a:ext cx="1063625" cy="574675"/>
          </a:xfrm>
          <a:prstGeom prst="straightConnector1">
            <a:avLst/>
          </a:prstGeom>
          <a:noFill/>
          <a:ln w="254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643" name="AutoShape 107"/>
          <p:cNvCxnSpPr>
            <a:cxnSpLocks noChangeShapeType="1"/>
            <a:stCxn id="65617" idx="5"/>
            <a:endCxn id="65621" idx="1"/>
          </p:cNvCxnSpPr>
          <p:nvPr/>
        </p:nvCxnSpPr>
        <p:spPr bwMode="auto">
          <a:xfrm>
            <a:off x="3810000" y="2481263"/>
            <a:ext cx="1063625" cy="606425"/>
          </a:xfrm>
          <a:prstGeom prst="straightConnector1">
            <a:avLst/>
          </a:prstGeom>
          <a:noFill/>
          <a:ln w="254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644" name="AutoShape 108"/>
          <p:cNvCxnSpPr>
            <a:cxnSpLocks noChangeShapeType="1"/>
            <a:stCxn id="65618" idx="7"/>
            <a:endCxn id="65619" idx="3"/>
          </p:cNvCxnSpPr>
          <p:nvPr/>
        </p:nvCxnSpPr>
        <p:spPr bwMode="auto">
          <a:xfrm flipV="1">
            <a:off x="3810000" y="1811338"/>
            <a:ext cx="1063625" cy="127635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645" name="AutoShape 109"/>
          <p:cNvCxnSpPr>
            <a:cxnSpLocks noChangeShapeType="1"/>
            <a:stCxn id="65618" idx="7"/>
            <a:endCxn id="65620" idx="3"/>
          </p:cNvCxnSpPr>
          <p:nvPr/>
        </p:nvCxnSpPr>
        <p:spPr bwMode="auto">
          <a:xfrm flipV="1">
            <a:off x="3810000" y="2481263"/>
            <a:ext cx="1063625" cy="60642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646" name="Line 110"/>
          <p:cNvSpPr>
            <a:spLocks noChangeShapeType="1"/>
          </p:cNvSpPr>
          <p:nvPr/>
        </p:nvSpPr>
        <p:spPr bwMode="auto">
          <a:xfrm>
            <a:off x="6132513" y="1755775"/>
            <a:ext cx="12192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647" name="Line 111"/>
          <p:cNvSpPr>
            <a:spLocks noChangeShapeType="1"/>
          </p:cNvSpPr>
          <p:nvPr/>
        </p:nvSpPr>
        <p:spPr bwMode="auto">
          <a:xfrm>
            <a:off x="6132513" y="2441575"/>
            <a:ext cx="1219200" cy="0"/>
          </a:xfrm>
          <a:prstGeom prst="line">
            <a:avLst/>
          </a:prstGeom>
          <a:noFill/>
          <a:ln w="254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648" name="Line 112"/>
          <p:cNvSpPr>
            <a:spLocks noChangeShapeType="1"/>
          </p:cNvSpPr>
          <p:nvPr/>
        </p:nvSpPr>
        <p:spPr bwMode="auto">
          <a:xfrm>
            <a:off x="6132513" y="3127375"/>
            <a:ext cx="1219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65649" name="AutoShape 113"/>
          <p:cNvCxnSpPr>
            <a:cxnSpLocks noChangeShapeType="1"/>
            <a:stCxn id="65619" idx="5"/>
            <a:endCxn id="65623" idx="1"/>
          </p:cNvCxnSpPr>
          <p:nvPr/>
        </p:nvCxnSpPr>
        <p:spPr bwMode="auto">
          <a:xfrm>
            <a:off x="4968875" y="1811338"/>
            <a:ext cx="1047750" cy="574675"/>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650" name="AutoShape 114"/>
          <p:cNvCxnSpPr>
            <a:cxnSpLocks noChangeShapeType="1"/>
            <a:stCxn id="65619" idx="5"/>
            <a:endCxn id="65624" idx="1"/>
          </p:cNvCxnSpPr>
          <p:nvPr/>
        </p:nvCxnSpPr>
        <p:spPr bwMode="auto">
          <a:xfrm>
            <a:off x="4968875" y="1811338"/>
            <a:ext cx="1047750" cy="1276350"/>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651" name="AutoShape 115"/>
          <p:cNvCxnSpPr>
            <a:cxnSpLocks noChangeShapeType="1"/>
            <a:stCxn id="65620" idx="7"/>
            <a:endCxn id="65622" idx="3"/>
          </p:cNvCxnSpPr>
          <p:nvPr/>
        </p:nvCxnSpPr>
        <p:spPr bwMode="auto">
          <a:xfrm flipV="1">
            <a:off x="4968875" y="1811338"/>
            <a:ext cx="1047750" cy="574675"/>
          </a:xfrm>
          <a:prstGeom prst="straightConnector1">
            <a:avLst/>
          </a:prstGeom>
          <a:noFill/>
          <a:ln w="254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652" name="AutoShape 116"/>
          <p:cNvCxnSpPr>
            <a:cxnSpLocks noChangeShapeType="1"/>
            <a:stCxn id="65620" idx="5"/>
            <a:endCxn id="65624" idx="1"/>
          </p:cNvCxnSpPr>
          <p:nvPr/>
        </p:nvCxnSpPr>
        <p:spPr bwMode="auto">
          <a:xfrm>
            <a:off x="4968875" y="2481263"/>
            <a:ext cx="1047750" cy="606425"/>
          </a:xfrm>
          <a:prstGeom prst="straightConnector1">
            <a:avLst/>
          </a:prstGeom>
          <a:noFill/>
          <a:ln w="254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653" name="AutoShape 117"/>
          <p:cNvCxnSpPr>
            <a:cxnSpLocks noChangeShapeType="1"/>
            <a:stCxn id="65621" idx="7"/>
            <a:endCxn id="65622" idx="3"/>
          </p:cNvCxnSpPr>
          <p:nvPr/>
        </p:nvCxnSpPr>
        <p:spPr bwMode="auto">
          <a:xfrm flipV="1">
            <a:off x="4968875" y="1811338"/>
            <a:ext cx="1047750" cy="127635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654" name="AutoShape 118"/>
          <p:cNvCxnSpPr>
            <a:cxnSpLocks noChangeShapeType="1"/>
            <a:stCxn id="65621" idx="7"/>
            <a:endCxn id="65623" idx="3"/>
          </p:cNvCxnSpPr>
          <p:nvPr/>
        </p:nvCxnSpPr>
        <p:spPr bwMode="auto">
          <a:xfrm flipV="1">
            <a:off x="4968875" y="2481263"/>
            <a:ext cx="1047750" cy="60642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65655" name="Object 119"/>
          <p:cNvGraphicFramePr>
            <a:graphicFrameLocks noChangeAspect="1"/>
          </p:cNvGraphicFramePr>
          <p:nvPr/>
        </p:nvGraphicFramePr>
        <p:xfrm>
          <a:off x="1103313" y="1444625"/>
          <a:ext cx="400050" cy="566738"/>
        </p:xfrm>
        <a:graphic>
          <a:graphicData uri="http://schemas.openxmlformats.org/presentationml/2006/ole">
            <mc:AlternateContent xmlns:mc="http://schemas.openxmlformats.org/markup-compatibility/2006">
              <mc:Choice xmlns:v="urn:schemas-microsoft-com:vml" Requires="v">
                <p:oleObj spid="_x0000_s65874" name="Equation" r:id="rId3" imgW="152280" imgH="215640" progId="Equation.3">
                  <p:embed/>
                </p:oleObj>
              </mc:Choice>
              <mc:Fallback>
                <p:oleObj name="Equation" r:id="rId3" imgW="152280" imgH="215640" progId="Equation.3">
                  <p:embed/>
                  <p:pic>
                    <p:nvPicPr>
                      <p:cNvPr id="0" name="Object 1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3" y="1444625"/>
                        <a:ext cx="40005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656" name="Object 120"/>
          <p:cNvGraphicFramePr>
            <a:graphicFrameLocks noChangeAspect="1"/>
          </p:cNvGraphicFramePr>
          <p:nvPr/>
        </p:nvGraphicFramePr>
        <p:xfrm>
          <a:off x="1066800" y="2093913"/>
          <a:ext cx="449263" cy="673100"/>
        </p:xfrm>
        <a:graphic>
          <a:graphicData uri="http://schemas.openxmlformats.org/presentationml/2006/ole">
            <mc:AlternateContent xmlns:mc="http://schemas.openxmlformats.org/markup-compatibility/2006">
              <mc:Choice xmlns:v="urn:schemas-microsoft-com:vml" Requires="v">
                <p:oleObj spid="_x0000_s65875" name="Equation" r:id="rId5" imgW="152280" imgH="228600" progId="Equation.3">
                  <p:embed/>
                </p:oleObj>
              </mc:Choice>
              <mc:Fallback>
                <p:oleObj name="Equation" r:id="rId5" imgW="152280" imgH="228600" progId="Equation.3">
                  <p:embed/>
                  <p:pic>
                    <p:nvPicPr>
                      <p:cNvPr id="0" name="Object 1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2093913"/>
                        <a:ext cx="449263"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657" name="Object 121"/>
          <p:cNvGraphicFramePr>
            <a:graphicFrameLocks noChangeAspect="1"/>
          </p:cNvGraphicFramePr>
          <p:nvPr/>
        </p:nvGraphicFramePr>
        <p:xfrm>
          <a:off x="1027113" y="2813050"/>
          <a:ext cx="542925" cy="698500"/>
        </p:xfrm>
        <a:graphic>
          <a:graphicData uri="http://schemas.openxmlformats.org/presentationml/2006/ole">
            <mc:AlternateContent xmlns:mc="http://schemas.openxmlformats.org/markup-compatibility/2006">
              <mc:Choice xmlns:v="urn:schemas-microsoft-com:vml" Requires="v">
                <p:oleObj spid="_x0000_s65876" name="Equation" r:id="rId7" imgW="177480" imgH="228600" progId="Equation.3">
                  <p:embed/>
                </p:oleObj>
              </mc:Choice>
              <mc:Fallback>
                <p:oleObj name="Equation" r:id="rId7" imgW="177480" imgH="228600" progId="Equation.3">
                  <p:embed/>
                  <p:pic>
                    <p:nvPicPr>
                      <p:cNvPr id="0" name="Object 1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7113" y="2813050"/>
                        <a:ext cx="542925"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658" name="Object 122"/>
          <p:cNvGraphicFramePr>
            <a:graphicFrameLocks noChangeAspect="1"/>
          </p:cNvGraphicFramePr>
          <p:nvPr/>
        </p:nvGraphicFramePr>
        <p:xfrm>
          <a:off x="7318375" y="1444625"/>
          <a:ext cx="461963" cy="603250"/>
        </p:xfrm>
        <a:graphic>
          <a:graphicData uri="http://schemas.openxmlformats.org/presentationml/2006/ole">
            <mc:AlternateContent xmlns:mc="http://schemas.openxmlformats.org/markup-compatibility/2006">
              <mc:Choice xmlns:v="urn:schemas-microsoft-com:vml" Requires="v">
                <p:oleObj spid="_x0000_s65877" name="Equation" r:id="rId9" imgW="164880" imgH="215640" progId="Equation.3">
                  <p:embed/>
                </p:oleObj>
              </mc:Choice>
              <mc:Fallback>
                <p:oleObj name="Equation" r:id="rId9" imgW="164880" imgH="215640" progId="Equation.3">
                  <p:embed/>
                  <p:pic>
                    <p:nvPicPr>
                      <p:cNvPr id="0" name="Object 1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18375" y="1444625"/>
                        <a:ext cx="461963"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659" name="Object 123"/>
          <p:cNvGraphicFramePr>
            <a:graphicFrameLocks noChangeAspect="1"/>
          </p:cNvGraphicFramePr>
          <p:nvPr/>
        </p:nvGraphicFramePr>
        <p:xfrm>
          <a:off x="7348538" y="2093913"/>
          <a:ext cx="477837" cy="647700"/>
        </p:xfrm>
        <a:graphic>
          <a:graphicData uri="http://schemas.openxmlformats.org/presentationml/2006/ole">
            <mc:AlternateContent xmlns:mc="http://schemas.openxmlformats.org/markup-compatibility/2006">
              <mc:Choice xmlns:v="urn:schemas-microsoft-com:vml" Requires="v">
                <p:oleObj spid="_x0000_s65878" name="Equation" r:id="rId11" imgW="177480" imgH="241200" progId="Equation.3">
                  <p:embed/>
                </p:oleObj>
              </mc:Choice>
              <mc:Fallback>
                <p:oleObj name="Equation" r:id="rId11" imgW="177480" imgH="241200" progId="Equation.3">
                  <p:embed/>
                  <p:pic>
                    <p:nvPicPr>
                      <p:cNvPr id="0" name="Object 1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48538" y="2093913"/>
                        <a:ext cx="477837"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660" name="Object 124"/>
          <p:cNvGraphicFramePr>
            <a:graphicFrameLocks noChangeAspect="1"/>
          </p:cNvGraphicFramePr>
          <p:nvPr/>
        </p:nvGraphicFramePr>
        <p:xfrm>
          <a:off x="7348538" y="2814638"/>
          <a:ext cx="574675" cy="647700"/>
        </p:xfrm>
        <a:graphic>
          <a:graphicData uri="http://schemas.openxmlformats.org/presentationml/2006/ole">
            <mc:AlternateContent xmlns:mc="http://schemas.openxmlformats.org/markup-compatibility/2006">
              <mc:Choice xmlns:v="urn:schemas-microsoft-com:vml" Requires="v">
                <p:oleObj spid="_x0000_s65879" name="Equation" r:id="rId13" imgW="203040" imgH="228600" progId="Equation.3">
                  <p:embed/>
                </p:oleObj>
              </mc:Choice>
              <mc:Fallback>
                <p:oleObj name="Equation" r:id="rId13" imgW="203040" imgH="228600" progId="Equation.3">
                  <p:embed/>
                  <p:pic>
                    <p:nvPicPr>
                      <p:cNvPr id="0" name="Object 1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48538" y="2814638"/>
                        <a:ext cx="5746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663" name="Object 127"/>
          <p:cNvGraphicFramePr>
            <a:graphicFrameLocks noChangeAspect="1"/>
          </p:cNvGraphicFramePr>
          <p:nvPr/>
        </p:nvGraphicFramePr>
        <p:xfrm>
          <a:off x="2887663" y="1157288"/>
          <a:ext cx="479425" cy="582612"/>
        </p:xfrm>
        <a:graphic>
          <a:graphicData uri="http://schemas.openxmlformats.org/presentationml/2006/ole">
            <mc:AlternateContent xmlns:mc="http://schemas.openxmlformats.org/markup-compatibility/2006">
              <mc:Choice xmlns:v="urn:schemas-microsoft-com:vml" Requires="v">
                <p:oleObj spid="_x0000_s65880" name="Equation" r:id="rId15" imgW="177480" imgH="215640" progId="Equation.3">
                  <p:embed/>
                </p:oleObj>
              </mc:Choice>
              <mc:Fallback>
                <p:oleObj name="Equation" r:id="rId15" imgW="177480" imgH="215640" progId="Equation.3">
                  <p:embed/>
                  <p:pic>
                    <p:nvPicPr>
                      <p:cNvPr id="0" name="Object 1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87663" y="1157288"/>
                        <a:ext cx="479425" cy="582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664" name="Object 128"/>
          <p:cNvGraphicFramePr>
            <a:graphicFrameLocks noChangeAspect="1"/>
          </p:cNvGraphicFramePr>
          <p:nvPr/>
        </p:nvGraphicFramePr>
        <p:xfrm>
          <a:off x="4038600" y="1157288"/>
          <a:ext cx="508000" cy="576262"/>
        </p:xfrm>
        <a:graphic>
          <a:graphicData uri="http://schemas.openxmlformats.org/presentationml/2006/ole">
            <mc:AlternateContent xmlns:mc="http://schemas.openxmlformats.org/markup-compatibility/2006">
              <mc:Choice xmlns:v="urn:schemas-microsoft-com:vml" Requires="v">
                <p:oleObj spid="_x0000_s65881" name="Equation" r:id="rId17" imgW="190440" imgH="215640" progId="Equation.3">
                  <p:embed/>
                </p:oleObj>
              </mc:Choice>
              <mc:Fallback>
                <p:oleObj name="Equation" r:id="rId17" imgW="190440" imgH="215640" progId="Equation.3">
                  <p:embed/>
                  <p:pic>
                    <p:nvPicPr>
                      <p:cNvPr id="0" name="Object 1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38600" y="1157288"/>
                        <a:ext cx="5080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665" name="Object 129"/>
          <p:cNvGraphicFramePr>
            <a:graphicFrameLocks noChangeAspect="1"/>
          </p:cNvGraphicFramePr>
          <p:nvPr/>
        </p:nvGraphicFramePr>
        <p:xfrm>
          <a:off x="5191125" y="1157288"/>
          <a:ext cx="522288" cy="625475"/>
        </p:xfrm>
        <a:graphic>
          <a:graphicData uri="http://schemas.openxmlformats.org/presentationml/2006/ole">
            <mc:AlternateContent xmlns:mc="http://schemas.openxmlformats.org/markup-compatibility/2006">
              <mc:Choice xmlns:v="urn:schemas-microsoft-com:vml" Requires="v">
                <p:oleObj spid="_x0000_s65882" name="Equation" r:id="rId19" imgW="190440" imgH="228600" progId="Equation.3">
                  <p:embed/>
                </p:oleObj>
              </mc:Choice>
              <mc:Fallback>
                <p:oleObj name="Equation" r:id="rId19" imgW="190440" imgH="228600" progId="Equation.3">
                  <p:embed/>
                  <p:pic>
                    <p:nvPicPr>
                      <p:cNvPr id="0" name="Object 12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191125" y="1157288"/>
                        <a:ext cx="522288"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666" name="Object 130"/>
          <p:cNvGraphicFramePr>
            <a:graphicFrameLocks noChangeAspect="1"/>
          </p:cNvGraphicFramePr>
          <p:nvPr/>
        </p:nvGraphicFramePr>
        <p:xfrm>
          <a:off x="4756150" y="3244850"/>
          <a:ext cx="352425" cy="457200"/>
        </p:xfrm>
        <a:graphic>
          <a:graphicData uri="http://schemas.openxmlformats.org/presentationml/2006/ole">
            <mc:AlternateContent xmlns:mc="http://schemas.openxmlformats.org/markup-compatibility/2006">
              <mc:Choice xmlns:v="urn:schemas-microsoft-com:vml" Requires="v">
                <p:oleObj spid="_x0000_s65883" name="Equation" r:id="rId21" imgW="126720" imgH="164880" progId="Equation.3">
                  <p:embed/>
                </p:oleObj>
              </mc:Choice>
              <mc:Fallback>
                <p:oleObj name="Equation" r:id="rId21" imgW="126720" imgH="164880" progId="Equation.3">
                  <p:embed/>
                  <p:pic>
                    <p:nvPicPr>
                      <p:cNvPr id="0" name="Object 13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56150" y="3244850"/>
                        <a:ext cx="3524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667" name="Object 131"/>
          <p:cNvGraphicFramePr>
            <a:graphicFrameLocks noChangeAspect="1"/>
          </p:cNvGraphicFramePr>
          <p:nvPr/>
        </p:nvGraphicFramePr>
        <p:xfrm>
          <a:off x="5856288" y="3279775"/>
          <a:ext cx="458787" cy="387350"/>
        </p:xfrm>
        <a:graphic>
          <a:graphicData uri="http://schemas.openxmlformats.org/presentationml/2006/ole">
            <mc:AlternateContent xmlns:mc="http://schemas.openxmlformats.org/markup-compatibility/2006">
              <mc:Choice xmlns:v="urn:schemas-microsoft-com:vml" Requires="v">
                <p:oleObj spid="_x0000_s65884" name="公式" r:id="rId23" imgW="164880" imgH="139680" progId="Equation.3">
                  <p:embed/>
                </p:oleObj>
              </mc:Choice>
              <mc:Fallback>
                <p:oleObj name="公式" r:id="rId23" imgW="164880" imgH="139680" progId="Equation.3">
                  <p:embed/>
                  <p:pic>
                    <p:nvPicPr>
                      <p:cNvPr id="0" name="Object 13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856288" y="3279775"/>
                        <a:ext cx="458787"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668" name="Object 132"/>
          <p:cNvGraphicFramePr>
            <a:graphicFrameLocks noChangeAspect="1"/>
          </p:cNvGraphicFramePr>
          <p:nvPr/>
        </p:nvGraphicFramePr>
        <p:xfrm>
          <a:off x="3497263" y="3244850"/>
          <a:ext cx="422275" cy="457200"/>
        </p:xfrm>
        <a:graphic>
          <a:graphicData uri="http://schemas.openxmlformats.org/presentationml/2006/ole">
            <mc:AlternateContent xmlns:mc="http://schemas.openxmlformats.org/markup-compatibility/2006">
              <mc:Choice xmlns:v="urn:schemas-microsoft-com:vml" Requires="v">
                <p:oleObj spid="_x0000_s65885" name="Equation" r:id="rId25" imgW="152280" imgH="164880" progId="Equation.DSMT4">
                  <p:embed/>
                </p:oleObj>
              </mc:Choice>
              <mc:Fallback>
                <p:oleObj name="Equation" r:id="rId25" imgW="152280" imgH="164880" progId="Equation.DSMT4">
                  <p:embed/>
                  <p:pic>
                    <p:nvPicPr>
                      <p:cNvPr id="0" name="Object 13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497263" y="3244850"/>
                        <a:ext cx="4222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669" name="Object 133"/>
          <p:cNvGraphicFramePr>
            <a:graphicFrameLocks noChangeAspect="1"/>
          </p:cNvGraphicFramePr>
          <p:nvPr/>
        </p:nvGraphicFramePr>
        <p:xfrm>
          <a:off x="3605213" y="2508250"/>
          <a:ext cx="352425" cy="492125"/>
        </p:xfrm>
        <a:graphic>
          <a:graphicData uri="http://schemas.openxmlformats.org/presentationml/2006/ole">
            <mc:AlternateContent xmlns:mc="http://schemas.openxmlformats.org/markup-compatibility/2006">
              <mc:Choice xmlns:v="urn:schemas-microsoft-com:vml" Requires="v">
                <p:oleObj spid="_x0000_s65886" name="公式" r:id="rId27" imgW="126720" imgH="177480" progId="Equation.3">
                  <p:embed/>
                </p:oleObj>
              </mc:Choice>
              <mc:Fallback>
                <p:oleObj name="公式" r:id="rId27" imgW="126720" imgH="177480" progId="Equation.3">
                  <p:embed/>
                  <p:pic>
                    <p:nvPicPr>
                      <p:cNvPr id="0" name="Object 13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605213" y="2508250"/>
                        <a:ext cx="352425"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670" name="Object 134"/>
          <p:cNvGraphicFramePr>
            <a:graphicFrameLocks noChangeAspect="1"/>
          </p:cNvGraphicFramePr>
          <p:nvPr/>
        </p:nvGraphicFramePr>
        <p:xfrm>
          <a:off x="4773613" y="2508250"/>
          <a:ext cx="315912" cy="492125"/>
        </p:xfrm>
        <a:graphic>
          <a:graphicData uri="http://schemas.openxmlformats.org/presentationml/2006/ole">
            <mc:AlternateContent xmlns:mc="http://schemas.openxmlformats.org/markup-compatibility/2006">
              <mc:Choice xmlns:v="urn:schemas-microsoft-com:vml" Requires="v">
                <p:oleObj spid="_x0000_s65887" name="公式" r:id="rId29" imgW="114120" imgH="177480" progId="Equation.3">
                  <p:embed/>
                </p:oleObj>
              </mc:Choice>
              <mc:Fallback>
                <p:oleObj name="公式" r:id="rId29" imgW="114120" imgH="177480" progId="Equation.3">
                  <p:embed/>
                  <p:pic>
                    <p:nvPicPr>
                      <p:cNvPr id="0" name="Object 13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773613" y="2508250"/>
                        <a:ext cx="315912"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671" name="Object 135"/>
          <p:cNvGraphicFramePr>
            <a:graphicFrameLocks noChangeAspect="1"/>
          </p:cNvGraphicFramePr>
          <p:nvPr/>
        </p:nvGraphicFramePr>
        <p:xfrm>
          <a:off x="5908675" y="2490788"/>
          <a:ext cx="352425" cy="528637"/>
        </p:xfrm>
        <a:graphic>
          <a:graphicData uri="http://schemas.openxmlformats.org/presentationml/2006/ole">
            <mc:AlternateContent xmlns:mc="http://schemas.openxmlformats.org/markup-compatibility/2006">
              <mc:Choice xmlns:v="urn:schemas-microsoft-com:vml" Requires="v">
                <p:oleObj spid="_x0000_s65888" name="公式" r:id="rId31" imgW="126720" imgH="190440" progId="Equation.3">
                  <p:embed/>
                </p:oleObj>
              </mc:Choice>
              <mc:Fallback>
                <p:oleObj name="公式" r:id="rId31" imgW="126720" imgH="190440" progId="Equation.3">
                  <p:embed/>
                  <p:pic>
                    <p:nvPicPr>
                      <p:cNvPr id="0" name="Object 135"/>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908675" y="2490788"/>
                        <a:ext cx="352425" cy="528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673" name="Object 137"/>
          <p:cNvGraphicFramePr>
            <a:graphicFrameLocks noGrp="1" noChangeAspect="1"/>
          </p:cNvGraphicFramePr>
          <p:nvPr>
            <p:ph sz="half" idx="1"/>
          </p:nvPr>
        </p:nvGraphicFramePr>
        <p:xfrm>
          <a:off x="5983288" y="1228725"/>
          <a:ext cx="233362" cy="431800"/>
        </p:xfrm>
        <a:graphic>
          <a:graphicData uri="http://schemas.openxmlformats.org/presentationml/2006/ole">
            <mc:AlternateContent xmlns:mc="http://schemas.openxmlformats.org/markup-compatibility/2006">
              <mc:Choice xmlns:v="urn:schemas-microsoft-com:vml" Requires="v">
                <p:oleObj spid="_x0000_s65889" name="公式" r:id="rId33" imgW="88560" imgH="164880" progId="Equation.3">
                  <p:embed/>
                </p:oleObj>
              </mc:Choice>
              <mc:Fallback>
                <p:oleObj name="公式" r:id="rId33" imgW="88560" imgH="164880" progId="Equation.3">
                  <p:embed/>
                  <p:pic>
                    <p:nvPicPr>
                      <p:cNvPr id="0" name="Object 13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983288" y="1228725"/>
                        <a:ext cx="233362"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674" name="Object 138"/>
          <p:cNvGraphicFramePr>
            <a:graphicFrameLocks noChangeAspect="1"/>
          </p:cNvGraphicFramePr>
          <p:nvPr/>
        </p:nvGraphicFramePr>
        <p:xfrm>
          <a:off x="4830763" y="1228725"/>
          <a:ext cx="233362" cy="431800"/>
        </p:xfrm>
        <a:graphic>
          <a:graphicData uri="http://schemas.openxmlformats.org/presentationml/2006/ole">
            <mc:AlternateContent xmlns:mc="http://schemas.openxmlformats.org/markup-compatibility/2006">
              <mc:Choice xmlns:v="urn:schemas-microsoft-com:vml" Requires="v">
                <p:oleObj spid="_x0000_s65890" name="公式" r:id="rId35" imgW="88560" imgH="164880" progId="Equation.3">
                  <p:embed/>
                </p:oleObj>
              </mc:Choice>
              <mc:Fallback>
                <p:oleObj name="公式" r:id="rId35" imgW="88560" imgH="164880" progId="Equation.3">
                  <p:embed/>
                  <p:pic>
                    <p:nvPicPr>
                      <p:cNvPr id="0" name="Object 13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830763" y="1228725"/>
                        <a:ext cx="233362"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675" name="Object 139"/>
          <p:cNvGraphicFramePr>
            <a:graphicFrameLocks noChangeAspect="1"/>
          </p:cNvGraphicFramePr>
          <p:nvPr/>
        </p:nvGraphicFramePr>
        <p:xfrm>
          <a:off x="3679825" y="1228725"/>
          <a:ext cx="233363" cy="431800"/>
        </p:xfrm>
        <a:graphic>
          <a:graphicData uri="http://schemas.openxmlformats.org/presentationml/2006/ole">
            <mc:AlternateContent xmlns:mc="http://schemas.openxmlformats.org/markup-compatibility/2006">
              <mc:Choice xmlns:v="urn:schemas-microsoft-com:vml" Requires="v">
                <p:oleObj spid="_x0000_s65891" name="公式" r:id="rId37" imgW="88560" imgH="164880" progId="Equation.3">
                  <p:embed/>
                </p:oleObj>
              </mc:Choice>
              <mc:Fallback>
                <p:oleObj name="公式" r:id="rId37" imgW="88560" imgH="164880" progId="Equation.3">
                  <p:embed/>
                  <p:pic>
                    <p:nvPicPr>
                      <p:cNvPr id="0" name="Object 139"/>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679825" y="1228725"/>
                        <a:ext cx="23336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676" name="Object 140"/>
          <p:cNvGraphicFramePr>
            <a:graphicFrameLocks noChangeAspect="1"/>
          </p:cNvGraphicFramePr>
          <p:nvPr/>
        </p:nvGraphicFramePr>
        <p:xfrm>
          <a:off x="1190625" y="1908175"/>
          <a:ext cx="169863" cy="425450"/>
        </p:xfrm>
        <a:graphic>
          <a:graphicData uri="http://schemas.openxmlformats.org/presentationml/2006/ole">
            <mc:AlternateContent xmlns:mc="http://schemas.openxmlformats.org/markup-compatibility/2006">
              <mc:Choice xmlns:v="urn:schemas-microsoft-com:vml" Requires="v">
                <p:oleObj spid="_x0000_s65892" name="公式" r:id="rId39" imgW="75960" imgH="190440" progId="Equation.3">
                  <p:embed/>
                </p:oleObj>
              </mc:Choice>
              <mc:Fallback>
                <p:oleObj name="公式" r:id="rId39" imgW="75960" imgH="190440" progId="Equation.3">
                  <p:embed/>
                  <p:pic>
                    <p:nvPicPr>
                      <p:cNvPr id="0" name="Object 140"/>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190625" y="1908175"/>
                        <a:ext cx="169863"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677" name="Object 141"/>
          <p:cNvGraphicFramePr>
            <a:graphicFrameLocks noChangeAspect="1"/>
          </p:cNvGraphicFramePr>
          <p:nvPr/>
        </p:nvGraphicFramePr>
        <p:xfrm>
          <a:off x="1190625" y="2593975"/>
          <a:ext cx="169863" cy="425450"/>
        </p:xfrm>
        <a:graphic>
          <a:graphicData uri="http://schemas.openxmlformats.org/presentationml/2006/ole">
            <mc:AlternateContent xmlns:mc="http://schemas.openxmlformats.org/markup-compatibility/2006">
              <mc:Choice xmlns:v="urn:schemas-microsoft-com:vml" Requires="v">
                <p:oleObj spid="_x0000_s65893" name="公式" r:id="rId41" imgW="75960" imgH="190440" progId="Equation.3">
                  <p:embed/>
                </p:oleObj>
              </mc:Choice>
              <mc:Fallback>
                <p:oleObj name="公式" r:id="rId41" imgW="75960" imgH="190440" progId="Equation.3">
                  <p:embed/>
                  <p:pic>
                    <p:nvPicPr>
                      <p:cNvPr id="0" name="Object 141"/>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190625" y="2593975"/>
                        <a:ext cx="169863"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678" name="Object 142"/>
          <p:cNvGraphicFramePr>
            <a:graphicFrameLocks noChangeAspect="1"/>
          </p:cNvGraphicFramePr>
          <p:nvPr/>
        </p:nvGraphicFramePr>
        <p:xfrm>
          <a:off x="7439025" y="1908175"/>
          <a:ext cx="169863" cy="425450"/>
        </p:xfrm>
        <a:graphic>
          <a:graphicData uri="http://schemas.openxmlformats.org/presentationml/2006/ole">
            <mc:AlternateContent xmlns:mc="http://schemas.openxmlformats.org/markup-compatibility/2006">
              <mc:Choice xmlns:v="urn:schemas-microsoft-com:vml" Requires="v">
                <p:oleObj spid="_x0000_s65894" name="公式" r:id="rId43" imgW="75960" imgH="190440" progId="Equation.3">
                  <p:embed/>
                </p:oleObj>
              </mc:Choice>
              <mc:Fallback>
                <p:oleObj name="公式" r:id="rId43" imgW="75960" imgH="190440" progId="Equation.3">
                  <p:embed/>
                  <p:pic>
                    <p:nvPicPr>
                      <p:cNvPr id="0" name="Object 142"/>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7439025" y="1908175"/>
                        <a:ext cx="169863"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679" name="Object 143"/>
          <p:cNvGraphicFramePr>
            <a:graphicFrameLocks noChangeAspect="1"/>
          </p:cNvGraphicFramePr>
          <p:nvPr/>
        </p:nvGraphicFramePr>
        <p:xfrm>
          <a:off x="7515225" y="2593975"/>
          <a:ext cx="169863" cy="425450"/>
        </p:xfrm>
        <a:graphic>
          <a:graphicData uri="http://schemas.openxmlformats.org/presentationml/2006/ole">
            <mc:AlternateContent xmlns:mc="http://schemas.openxmlformats.org/markup-compatibility/2006">
              <mc:Choice xmlns:v="urn:schemas-microsoft-com:vml" Requires="v">
                <p:oleObj spid="_x0000_s65895" name="公式" r:id="rId45" imgW="75960" imgH="190440" progId="Equation.3">
                  <p:embed/>
                </p:oleObj>
              </mc:Choice>
              <mc:Fallback>
                <p:oleObj name="公式" r:id="rId45" imgW="75960" imgH="190440" progId="Equation.3">
                  <p:embed/>
                  <p:pic>
                    <p:nvPicPr>
                      <p:cNvPr id="0" name="Object 143"/>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7515225" y="2593975"/>
                        <a:ext cx="169863"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74" name="Rectangle 10"/>
          <p:cNvSpPr>
            <a:spLocks noChangeArrowheads="1"/>
          </p:cNvSpPr>
          <p:nvPr/>
        </p:nvSpPr>
        <p:spPr bwMode="auto">
          <a:xfrm>
            <a:off x="412750" y="1870075"/>
            <a:ext cx="457200" cy="1187450"/>
          </a:xfrm>
          <a:prstGeom prst="rect">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400" b="1">
                <a:effectLst>
                  <a:outerShdw blurRad="38100" dist="38100" dir="2700000" algn="tl">
                    <a:srgbClr val="FFFFFF"/>
                  </a:outerShdw>
                </a:effectLst>
                <a:latin typeface="黑体" pitchFamily="49" charset="-122"/>
                <a:ea typeface="黑体" pitchFamily="49" charset="-122"/>
              </a:rPr>
              <a:t>输</a:t>
            </a:r>
          </a:p>
          <a:p>
            <a:r>
              <a:rPr lang="zh-CN" altLang="en-US" sz="2400" b="1">
                <a:effectLst>
                  <a:outerShdw blurRad="38100" dist="38100" dir="2700000" algn="tl">
                    <a:srgbClr val="FFFFFF"/>
                  </a:outerShdw>
                </a:effectLst>
                <a:latin typeface="黑体" pitchFamily="49" charset="-122"/>
                <a:ea typeface="黑体" pitchFamily="49" charset="-122"/>
              </a:rPr>
              <a:t>入</a:t>
            </a:r>
          </a:p>
          <a:p>
            <a:r>
              <a:rPr lang="zh-CN" altLang="en-US" sz="2400" b="1">
                <a:effectLst>
                  <a:outerShdw blurRad="38100" dist="38100" dir="2700000" algn="tl">
                    <a:srgbClr val="FFFFFF"/>
                  </a:outerShdw>
                </a:effectLst>
                <a:latin typeface="黑体" pitchFamily="49" charset="-122"/>
                <a:ea typeface="黑体" pitchFamily="49" charset="-122"/>
              </a:rPr>
              <a:t>层</a:t>
            </a:r>
          </a:p>
        </p:txBody>
      </p:sp>
      <p:sp>
        <p:nvSpPr>
          <p:cNvPr id="2" name="Rectangle 10"/>
          <p:cNvSpPr>
            <a:spLocks noChangeArrowheads="1"/>
          </p:cNvSpPr>
          <p:nvPr/>
        </p:nvSpPr>
        <p:spPr bwMode="auto">
          <a:xfrm>
            <a:off x="8154988" y="1911350"/>
            <a:ext cx="471487" cy="1187450"/>
          </a:xfrm>
          <a:prstGeom prst="rect">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400" b="1">
                <a:effectLst>
                  <a:outerShdw blurRad="38100" dist="38100" dir="2700000" algn="tl">
                    <a:srgbClr val="FFFFFF"/>
                  </a:outerShdw>
                </a:effectLst>
                <a:latin typeface="黑体" pitchFamily="49" charset="-122"/>
                <a:ea typeface="黑体" pitchFamily="49" charset="-122"/>
              </a:rPr>
              <a:t>输</a:t>
            </a:r>
          </a:p>
          <a:p>
            <a:r>
              <a:rPr lang="zh-CN" altLang="en-US" sz="2400" b="1">
                <a:effectLst>
                  <a:outerShdw blurRad="38100" dist="38100" dir="2700000" algn="tl">
                    <a:srgbClr val="FFFFFF"/>
                  </a:outerShdw>
                </a:effectLst>
                <a:latin typeface="黑体" pitchFamily="49" charset="-122"/>
                <a:ea typeface="黑体" pitchFamily="49" charset="-122"/>
              </a:rPr>
              <a:t>出</a:t>
            </a:r>
          </a:p>
          <a:p>
            <a:r>
              <a:rPr lang="zh-CN" altLang="en-US" sz="2400" b="1">
                <a:effectLst>
                  <a:outerShdw blurRad="38100" dist="38100" dir="2700000" algn="tl">
                    <a:srgbClr val="FFFFFF"/>
                  </a:outerShdw>
                </a:effectLst>
                <a:latin typeface="黑体" pitchFamily="49" charset="-122"/>
                <a:ea typeface="黑体" pitchFamily="49" charset="-122"/>
              </a:rPr>
              <a:t>层</a:t>
            </a:r>
          </a:p>
        </p:txBody>
      </p:sp>
      <p:grpSp>
        <p:nvGrpSpPr>
          <p:cNvPr id="65682" name="Group 146"/>
          <p:cNvGrpSpPr>
            <a:grpSpLocks/>
          </p:cNvGrpSpPr>
          <p:nvPr/>
        </p:nvGrpSpPr>
        <p:grpSpPr bwMode="auto">
          <a:xfrm>
            <a:off x="1971675" y="3697288"/>
            <a:ext cx="5192713" cy="615950"/>
            <a:chOff x="915" y="3616"/>
            <a:chExt cx="1012" cy="388"/>
          </a:xfrm>
        </p:grpSpPr>
        <p:pic>
          <p:nvPicPr>
            <p:cNvPr id="65683" name="TextBox 2"/>
            <p:cNvPicPr>
              <a:picLocks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915" y="3616"/>
              <a:ext cx="1012" cy="388"/>
            </a:xfrm>
            <a:prstGeom prst="rect">
              <a:avLst/>
            </a:prstGeom>
            <a:noFill/>
            <a:extLst>
              <a:ext uri="{909E8E84-426E-40DD-AFC4-6F175D3DCCD1}">
                <a14:hiddenFill xmlns:a14="http://schemas.microsoft.com/office/drawing/2010/main">
                  <a:solidFill>
                    <a:srgbClr val="FFFFFF"/>
                  </a:solidFill>
                </a14:hiddenFill>
              </a:ext>
            </a:extLst>
          </p:spPr>
        </p:pic>
        <p:sp>
          <p:nvSpPr>
            <p:cNvPr id="65684" name="Text Box 148"/>
            <p:cNvSpPr txBox="1">
              <a:spLocks noChangeArrowheads="1"/>
            </p:cNvSpPr>
            <p:nvPr/>
          </p:nvSpPr>
          <p:spPr bwMode="auto">
            <a:xfrm>
              <a:off x="984" y="3675"/>
              <a:ext cx="9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r>
                <a:rPr lang="zh-CN" altLang="en-US" sz="2400" b="1" dirty="0">
                  <a:solidFill>
                    <a:schemeClr val="bg1"/>
                  </a:solidFill>
                  <a:effectLst>
                    <a:outerShdw blurRad="38100" dist="38100" dir="2700000" algn="tl">
                      <a:srgbClr val="C0C0C0"/>
                    </a:outerShdw>
                  </a:effectLst>
                  <a:latin typeface="黑体" pitchFamily="49" charset="-122"/>
                  <a:ea typeface="黑体" pitchFamily="49" charset="-122"/>
                </a:rPr>
                <a:t>多层前馈</a:t>
              </a:r>
              <a:r>
                <a:rPr lang="zh-CN" altLang="en-US" sz="2400" b="1" dirty="0" smtClean="0">
                  <a:solidFill>
                    <a:schemeClr val="bg1"/>
                  </a:solidFill>
                  <a:effectLst>
                    <a:outerShdw blurRad="38100" dist="38100" dir="2700000" algn="tl">
                      <a:srgbClr val="C0C0C0"/>
                    </a:outerShdw>
                  </a:effectLst>
                  <a:latin typeface="黑体" pitchFamily="49" charset="-122"/>
                  <a:ea typeface="黑体" pitchFamily="49" charset="-122"/>
                </a:rPr>
                <a:t>网络</a:t>
              </a:r>
              <a:endParaRPr lang="zh-CN" altLang="en-US" sz="2400" b="1" dirty="0">
                <a:solidFill>
                  <a:schemeClr val="bg1"/>
                </a:solidFill>
                <a:effectLst>
                  <a:outerShdw blurRad="38100" dist="38100" dir="2700000" algn="tl">
                    <a:srgbClr val="C0C0C0"/>
                  </a:outerShdw>
                </a:effectLst>
                <a:latin typeface="黑体" pitchFamily="49" charset="-122"/>
                <a:ea typeface="黑体" pitchFamily="49" charset="-122"/>
              </a:endParaRPr>
            </a:p>
          </p:txBody>
        </p:sp>
      </p:grpSp>
      <p:graphicFrame>
        <p:nvGraphicFramePr>
          <p:cNvPr id="65686" name="Object 150"/>
          <p:cNvGraphicFramePr>
            <a:graphicFrameLocks noGrp="1" noChangeAspect="1"/>
          </p:cNvGraphicFramePr>
          <p:nvPr>
            <p:ph sz="half" idx="2"/>
          </p:nvPr>
        </p:nvGraphicFramePr>
        <p:xfrm>
          <a:off x="2103438" y="4672013"/>
          <a:ext cx="5354637" cy="1350962"/>
        </p:xfrm>
        <a:graphic>
          <a:graphicData uri="http://schemas.openxmlformats.org/presentationml/2006/ole">
            <mc:AlternateContent xmlns:mc="http://schemas.openxmlformats.org/markup-compatibility/2006">
              <mc:Choice xmlns:v="urn:schemas-microsoft-com:vml" Requires="v">
                <p:oleObj spid="_x0000_s65896" name="Equation" r:id="rId48" imgW="2768400" imgH="698400" progId="Equation.DSMT4">
                  <p:embed/>
                </p:oleObj>
              </mc:Choice>
              <mc:Fallback>
                <p:oleObj name="Equation" r:id="rId48" imgW="2768400" imgH="698400" progId="Equation.DSMT4">
                  <p:embed/>
                  <p:pic>
                    <p:nvPicPr>
                      <p:cNvPr id="0" name="Object 150"/>
                      <p:cNvPicPr>
                        <a:picLocks noGrp="1"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2103438" y="4672013"/>
                        <a:ext cx="5354637" cy="1350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5613"/>
                                        </p:tgtEl>
                                        <p:attrNameLst>
                                          <p:attrName>style.visibility</p:attrName>
                                        </p:attrNameLst>
                                      </p:cBhvr>
                                      <p:to>
                                        <p:strVal val="visible"/>
                                      </p:to>
                                    </p:set>
                                    <p:animEffect transition="in" filter="box(in)">
                                      <p:cBhvr>
                                        <p:cTn id="7" dur="500"/>
                                        <p:tgtEl>
                                          <p:spTgt spid="6561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5614"/>
                                        </p:tgtEl>
                                        <p:attrNameLst>
                                          <p:attrName>style.visibility</p:attrName>
                                        </p:attrNameLst>
                                      </p:cBhvr>
                                      <p:to>
                                        <p:strVal val="visible"/>
                                      </p:to>
                                    </p:set>
                                    <p:animEffect transition="in" filter="box(in)">
                                      <p:cBhvr>
                                        <p:cTn id="10" dur="500"/>
                                        <p:tgtEl>
                                          <p:spTgt spid="65614"/>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65615"/>
                                        </p:tgtEl>
                                        <p:attrNameLst>
                                          <p:attrName>style.visibility</p:attrName>
                                        </p:attrNameLst>
                                      </p:cBhvr>
                                      <p:to>
                                        <p:strVal val="visible"/>
                                      </p:to>
                                    </p:set>
                                    <p:animEffect transition="in" filter="box(in)">
                                      <p:cBhvr>
                                        <p:cTn id="13" dur="500"/>
                                        <p:tgtEl>
                                          <p:spTgt spid="65615"/>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65616"/>
                                        </p:tgtEl>
                                        <p:attrNameLst>
                                          <p:attrName>style.visibility</p:attrName>
                                        </p:attrNameLst>
                                      </p:cBhvr>
                                      <p:to>
                                        <p:strVal val="visible"/>
                                      </p:to>
                                    </p:set>
                                    <p:animEffect transition="in" filter="box(in)">
                                      <p:cBhvr>
                                        <p:cTn id="16" dur="500"/>
                                        <p:tgtEl>
                                          <p:spTgt spid="65616"/>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65617"/>
                                        </p:tgtEl>
                                        <p:attrNameLst>
                                          <p:attrName>style.visibility</p:attrName>
                                        </p:attrNameLst>
                                      </p:cBhvr>
                                      <p:to>
                                        <p:strVal val="visible"/>
                                      </p:to>
                                    </p:set>
                                    <p:animEffect transition="in" filter="box(in)">
                                      <p:cBhvr>
                                        <p:cTn id="19" dur="500"/>
                                        <p:tgtEl>
                                          <p:spTgt spid="65617"/>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65618"/>
                                        </p:tgtEl>
                                        <p:attrNameLst>
                                          <p:attrName>style.visibility</p:attrName>
                                        </p:attrNameLst>
                                      </p:cBhvr>
                                      <p:to>
                                        <p:strVal val="visible"/>
                                      </p:to>
                                    </p:set>
                                    <p:animEffect transition="in" filter="box(in)">
                                      <p:cBhvr>
                                        <p:cTn id="22" dur="500"/>
                                        <p:tgtEl>
                                          <p:spTgt spid="65618"/>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65619"/>
                                        </p:tgtEl>
                                        <p:attrNameLst>
                                          <p:attrName>style.visibility</p:attrName>
                                        </p:attrNameLst>
                                      </p:cBhvr>
                                      <p:to>
                                        <p:strVal val="visible"/>
                                      </p:to>
                                    </p:set>
                                    <p:animEffect transition="in" filter="box(in)">
                                      <p:cBhvr>
                                        <p:cTn id="25" dur="500"/>
                                        <p:tgtEl>
                                          <p:spTgt spid="65619"/>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65620"/>
                                        </p:tgtEl>
                                        <p:attrNameLst>
                                          <p:attrName>style.visibility</p:attrName>
                                        </p:attrNameLst>
                                      </p:cBhvr>
                                      <p:to>
                                        <p:strVal val="visible"/>
                                      </p:to>
                                    </p:set>
                                    <p:animEffect transition="in" filter="box(in)">
                                      <p:cBhvr>
                                        <p:cTn id="28" dur="500"/>
                                        <p:tgtEl>
                                          <p:spTgt spid="65620"/>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65621"/>
                                        </p:tgtEl>
                                        <p:attrNameLst>
                                          <p:attrName>style.visibility</p:attrName>
                                        </p:attrNameLst>
                                      </p:cBhvr>
                                      <p:to>
                                        <p:strVal val="visible"/>
                                      </p:to>
                                    </p:set>
                                    <p:animEffect transition="in" filter="box(in)">
                                      <p:cBhvr>
                                        <p:cTn id="31" dur="500"/>
                                        <p:tgtEl>
                                          <p:spTgt spid="65621"/>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65622"/>
                                        </p:tgtEl>
                                        <p:attrNameLst>
                                          <p:attrName>style.visibility</p:attrName>
                                        </p:attrNameLst>
                                      </p:cBhvr>
                                      <p:to>
                                        <p:strVal val="visible"/>
                                      </p:to>
                                    </p:set>
                                    <p:animEffect transition="in" filter="box(in)">
                                      <p:cBhvr>
                                        <p:cTn id="34" dur="500"/>
                                        <p:tgtEl>
                                          <p:spTgt spid="65622"/>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65623"/>
                                        </p:tgtEl>
                                        <p:attrNameLst>
                                          <p:attrName>style.visibility</p:attrName>
                                        </p:attrNameLst>
                                      </p:cBhvr>
                                      <p:to>
                                        <p:strVal val="visible"/>
                                      </p:to>
                                    </p:set>
                                    <p:animEffect transition="in" filter="box(in)">
                                      <p:cBhvr>
                                        <p:cTn id="37" dur="500"/>
                                        <p:tgtEl>
                                          <p:spTgt spid="65623"/>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65624"/>
                                        </p:tgtEl>
                                        <p:attrNameLst>
                                          <p:attrName>style.visibility</p:attrName>
                                        </p:attrNameLst>
                                      </p:cBhvr>
                                      <p:to>
                                        <p:strVal val="visible"/>
                                      </p:to>
                                    </p:set>
                                    <p:animEffect transition="in" filter="box(in)">
                                      <p:cBhvr>
                                        <p:cTn id="40" dur="500"/>
                                        <p:tgtEl>
                                          <p:spTgt spid="65624"/>
                                        </p:tgtEl>
                                      </p:cBhvr>
                                    </p:animEffect>
                                  </p:childTnLst>
                                </p:cTn>
                              </p:par>
                              <p:par>
                                <p:cTn id="41" presetID="4" presetClass="entr" presetSubtype="16" fill="hold" nodeType="withEffect">
                                  <p:stCondLst>
                                    <p:cond delay="0"/>
                                  </p:stCondLst>
                                  <p:childTnLst>
                                    <p:set>
                                      <p:cBhvr>
                                        <p:cTn id="42" dur="1" fill="hold">
                                          <p:stCondLst>
                                            <p:cond delay="0"/>
                                          </p:stCondLst>
                                        </p:cTn>
                                        <p:tgtEl>
                                          <p:spTgt spid="65625"/>
                                        </p:tgtEl>
                                        <p:attrNameLst>
                                          <p:attrName>style.visibility</p:attrName>
                                        </p:attrNameLst>
                                      </p:cBhvr>
                                      <p:to>
                                        <p:strVal val="visible"/>
                                      </p:to>
                                    </p:set>
                                    <p:animEffect transition="in" filter="box(in)">
                                      <p:cBhvr>
                                        <p:cTn id="43" dur="500"/>
                                        <p:tgtEl>
                                          <p:spTgt spid="65625"/>
                                        </p:tgtEl>
                                      </p:cBhvr>
                                    </p:animEffect>
                                  </p:childTnLst>
                                </p:cTn>
                              </p:par>
                              <p:par>
                                <p:cTn id="44" presetID="4" presetClass="entr" presetSubtype="16" fill="hold" nodeType="withEffect">
                                  <p:stCondLst>
                                    <p:cond delay="0"/>
                                  </p:stCondLst>
                                  <p:childTnLst>
                                    <p:set>
                                      <p:cBhvr>
                                        <p:cTn id="45" dur="1" fill="hold">
                                          <p:stCondLst>
                                            <p:cond delay="0"/>
                                          </p:stCondLst>
                                        </p:cTn>
                                        <p:tgtEl>
                                          <p:spTgt spid="65626"/>
                                        </p:tgtEl>
                                        <p:attrNameLst>
                                          <p:attrName>style.visibility</p:attrName>
                                        </p:attrNameLst>
                                      </p:cBhvr>
                                      <p:to>
                                        <p:strVal val="visible"/>
                                      </p:to>
                                    </p:set>
                                    <p:animEffect transition="in" filter="box(in)">
                                      <p:cBhvr>
                                        <p:cTn id="46" dur="500"/>
                                        <p:tgtEl>
                                          <p:spTgt spid="65626"/>
                                        </p:tgtEl>
                                      </p:cBhvr>
                                    </p:animEffect>
                                  </p:childTnLst>
                                </p:cTn>
                              </p:par>
                              <p:par>
                                <p:cTn id="47" presetID="4" presetClass="entr" presetSubtype="16" fill="hold" nodeType="withEffect">
                                  <p:stCondLst>
                                    <p:cond delay="0"/>
                                  </p:stCondLst>
                                  <p:childTnLst>
                                    <p:set>
                                      <p:cBhvr>
                                        <p:cTn id="48" dur="1" fill="hold">
                                          <p:stCondLst>
                                            <p:cond delay="0"/>
                                          </p:stCondLst>
                                        </p:cTn>
                                        <p:tgtEl>
                                          <p:spTgt spid="65627"/>
                                        </p:tgtEl>
                                        <p:attrNameLst>
                                          <p:attrName>style.visibility</p:attrName>
                                        </p:attrNameLst>
                                      </p:cBhvr>
                                      <p:to>
                                        <p:strVal val="visible"/>
                                      </p:to>
                                    </p:set>
                                    <p:animEffect transition="in" filter="box(in)">
                                      <p:cBhvr>
                                        <p:cTn id="49" dur="500"/>
                                        <p:tgtEl>
                                          <p:spTgt spid="65627"/>
                                        </p:tgtEl>
                                      </p:cBhvr>
                                    </p:animEffect>
                                  </p:childTnLst>
                                </p:cTn>
                              </p:par>
                              <p:par>
                                <p:cTn id="50" presetID="4" presetClass="entr" presetSubtype="16" fill="hold" nodeType="withEffect">
                                  <p:stCondLst>
                                    <p:cond delay="0"/>
                                  </p:stCondLst>
                                  <p:childTnLst>
                                    <p:set>
                                      <p:cBhvr>
                                        <p:cTn id="51" dur="1" fill="hold">
                                          <p:stCondLst>
                                            <p:cond delay="0"/>
                                          </p:stCondLst>
                                        </p:cTn>
                                        <p:tgtEl>
                                          <p:spTgt spid="65628"/>
                                        </p:tgtEl>
                                        <p:attrNameLst>
                                          <p:attrName>style.visibility</p:attrName>
                                        </p:attrNameLst>
                                      </p:cBhvr>
                                      <p:to>
                                        <p:strVal val="visible"/>
                                      </p:to>
                                    </p:set>
                                    <p:animEffect transition="in" filter="box(in)">
                                      <p:cBhvr>
                                        <p:cTn id="52" dur="500"/>
                                        <p:tgtEl>
                                          <p:spTgt spid="65628"/>
                                        </p:tgtEl>
                                      </p:cBhvr>
                                    </p:animEffect>
                                  </p:childTnLst>
                                </p:cTn>
                              </p:par>
                              <p:par>
                                <p:cTn id="53" presetID="4" presetClass="entr" presetSubtype="16" fill="hold" nodeType="withEffect">
                                  <p:stCondLst>
                                    <p:cond delay="0"/>
                                  </p:stCondLst>
                                  <p:childTnLst>
                                    <p:set>
                                      <p:cBhvr>
                                        <p:cTn id="54" dur="1" fill="hold">
                                          <p:stCondLst>
                                            <p:cond delay="0"/>
                                          </p:stCondLst>
                                        </p:cTn>
                                        <p:tgtEl>
                                          <p:spTgt spid="65629"/>
                                        </p:tgtEl>
                                        <p:attrNameLst>
                                          <p:attrName>style.visibility</p:attrName>
                                        </p:attrNameLst>
                                      </p:cBhvr>
                                      <p:to>
                                        <p:strVal val="visible"/>
                                      </p:to>
                                    </p:set>
                                    <p:animEffect transition="in" filter="box(in)">
                                      <p:cBhvr>
                                        <p:cTn id="55" dur="500"/>
                                        <p:tgtEl>
                                          <p:spTgt spid="65629"/>
                                        </p:tgtEl>
                                      </p:cBhvr>
                                    </p:animEffect>
                                  </p:childTnLst>
                                </p:cTn>
                              </p:par>
                              <p:par>
                                <p:cTn id="56" presetID="4" presetClass="entr" presetSubtype="16" fill="hold" nodeType="withEffect">
                                  <p:stCondLst>
                                    <p:cond delay="0"/>
                                  </p:stCondLst>
                                  <p:childTnLst>
                                    <p:set>
                                      <p:cBhvr>
                                        <p:cTn id="57" dur="1" fill="hold">
                                          <p:stCondLst>
                                            <p:cond delay="0"/>
                                          </p:stCondLst>
                                        </p:cTn>
                                        <p:tgtEl>
                                          <p:spTgt spid="65630"/>
                                        </p:tgtEl>
                                        <p:attrNameLst>
                                          <p:attrName>style.visibility</p:attrName>
                                        </p:attrNameLst>
                                      </p:cBhvr>
                                      <p:to>
                                        <p:strVal val="visible"/>
                                      </p:to>
                                    </p:set>
                                    <p:animEffect transition="in" filter="box(in)">
                                      <p:cBhvr>
                                        <p:cTn id="58" dur="500"/>
                                        <p:tgtEl>
                                          <p:spTgt spid="65630"/>
                                        </p:tgtEl>
                                      </p:cBhvr>
                                    </p:animEffect>
                                  </p:childTnLst>
                                </p:cTn>
                              </p:par>
                              <p:par>
                                <p:cTn id="59" presetID="4" presetClass="entr" presetSubtype="16" fill="hold" nodeType="withEffect">
                                  <p:stCondLst>
                                    <p:cond delay="0"/>
                                  </p:stCondLst>
                                  <p:childTnLst>
                                    <p:set>
                                      <p:cBhvr>
                                        <p:cTn id="60" dur="1" fill="hold">
                                          <p:stCondLst>
                                            <p:cond delay="0"/>
                                          </p:stCondLst>
                                        </p:cTn>
                                        <p:tgtEl>
                                          <p:spTgt spid="65631"/>
                                        </p:tgtEl>
                                        <p:attrNameLst>
                                          <p:attrName>style.visibility</p:attrName>
                                        </p:attrNameLst>
                                      </p:cBhvr>
                                      <p:to>
                                        <p:strVal val="visible"/>
                                      </p:to>
                                    </p:set>
                                    <p:animEffect transition="in" filter="box(in)">
                                      <p:cBhvr>
                                        <p:cTn id="61" dur="500"/>
                                        <p:tgtEl>
                                          <p:spTgt spid="65631"/>
                                        </p:tgtEl>
                                      </p:cBhvr>
                                    </p:animEffect>
                                  </p:childTnLst>
                                </p:cTn>
                              </p:par>
                              <p:par>
                                <p:cTn id="62" presetID="4" presetClass="entr" presetSubtype="16" fill="hold" nodeType="withEffect">
                                  <p:stCondLst>
                                    <p:cond delay="0"/>
                                  </p:stCondLst>
                                  <p:childTnLst>
                                    <p:set>
                                      <p:cBhvr>
                                        <p:cTn id="63" dur="1" fill="hold">
                                          <p:stCondLst>
                                            <p:cond delay="0"/>
                                          </p:stCondLst>
                                        </p:cTn>
                                        <p:tgtEl>
                                          <p:spTgt spid="65632"/>
                                        </p:tgtEl>
                                        <p:attrNameLst>
                                          <p:attrName>style.visibility</p:attrName>
                                        </p:attrNameLst>
                                      </p:cBhvr>
                                      <p:to>
                                        <p:strVal val="visible"/>
                                      </p:to>
                                    </p:set>
                                    <p:animEffect transition="in" filter="box(in)">
                                      <p:cBhvr>
                                        <p:cTn id="64" dur="500"/>
                                        <p:tgtEl>
                                          <p:spTgt spid="65632"/>
                                        </p:tgtEl>
                                      </p:cBhvr>
                                    </p:animEffect>
                                  </p:childTnLst>
                                </p:cTn>
                              </p:par>
                              <p:par>
                                <p:cTn id="65" presetID="4" presetClass="entr" presetSubtype="16" fill="hold" nodeType="withEffect">
                                  <p:stCondLst>
                                    <p:cond delay="0"/>
                                  </p:stCondLst>
                                  <p:childTnLst>
                                    <p:set>
                                      <p:cBhvr>
                                        <p:cTn id="66" dur="1" fill="hold">
                                          <p:stCondLst>
                                            <p:cond delay="0"/>
                                          </p:stCondLst>
                                        </p:cTn>
                                        <p:tgtEl>
                                          <p:spTgt spid="65633"/>
                                        </p:tgtEl>
                                        <p:attrNameLst>
                                          <p:attrName>style.visibility</p:attrName>
                                        </p:attrNameLst>
                                      </p:cBhvr>
                                      <p:to>
                                        <p:strVal val="visible"/>
                                      </p:to>
                                    </p:set>
                                    <p:animEffect transition="in" filter="box(in)">
                                      <p:cBhvr>
                                        <p:cTn id="67" dur="500"/>
                                        <p:tgtEl>
                                          <p:spTgt spid="65633"/>
                                        </p:tgtEl>
                                      </p:cBhvr>
                                    </p:animEffect>
                                  </p:childTnLst>
                                </p:cTn>
                              </p:par>
                              <p:par>
                                <p:cTn id="68" presetID="4" presetClass="entr" presetSubtype="16" fill="hold" nodeType="withEffect">
                                  <p:stCondLst>
                                    <p:cond delay="0"/>
                                  </p:stCondLst>
                                  <p:childTnLst>
                                    <p:set>
                                      <p:cBhvr>
                                        <p:cTn id="69" dur="1" fill="hold">
                                          <p:stCondLst>
                                            <p:cond delay="0"/>
                                          </p:stCondLst>
                                        </p:cTn>
                                        <p:tgtEl>
                                          <p:spTgt spid="65634"/>
                                        </p:tgtEl>
                                        <p:attrNameLst>
                                          <p:attrName>style.visibility</p:attrName>
                                        </p:attrNameLst>
                                      </p:cBhvr>
                                      <p:to>
                                        <p:strVal val="visible"/>
                                      </p:to>
                                    </p:set>
                                    <p:animEffect transition="in" filter="box(in)">
                                      <p:cBhvr>
                                        <p:cTn id="70" dur="500"/>
                                        <p:tgtEl>
                                          <p:spTgt spid="65634"/>
                                        </p:tgtEl>
                                      </p:cBhvr>
                                    </p:animEffect>
                                  </p:childTnLst>
                                </p:cTn>
                              </p:par>
                              <p:par>
                                <p:cTn id="71" presetID="4" presetClass="entr" presetSubtype="16" fill="hold" nodeType="withEffect">
                                  <p:stCondLst>
                                    <p:cond delay="0"/>
                                  </p:stCondLst>
                                  <p:childTnLst>
                                    <p:set>
                                      <p:cBhvr>
                                        <p:cTn id="72" dur="1" fill="hold">
                                          <p:stCondLst>
                                            <p:cond delay="0"/>
                                          </p:stCondLst>
                                        </p:cTn>
                                        <p:tgtEl>
                                          <p:spTgt spid="65635"/>
                                        </p:tgtEl>
                                        <p:attrNameLst>
                                          <p:attrName>style.visibility</p:attrName>
                                        </p:attrNameLst>
                                      </p:cBhvr>
                                      <p:to>
                                        <p:strVal val="visible"/>
                                      </p:to>
                                    </p:set>
                                    <p:animEffect transition="in" filter="box(in)">
                                      <p:cBhvr>
                                        <p:cTn id="73" dur="500"/>
                                        <p:tgtEl>
                                          <p:spTgt spid="65635"/>
                                        </p:tgtEl>
                                      </p:cBhvr>
                                    </p:animEffect>
                                  </p:childTnLst>
                                </p:cTn>
                              </p:par>
                              <p:par>
                                <p:cTn id="74" presetID="4" presetClass="entr" presetSubtype="16" fill="hold" nodeType="withEffect">
                                  <p:stCondLst>
                                    <p:cond delay="0"/>
                                  </p:stCondLst>
                                  <p:childTnLst>
                                    <p:set>
                                      <p:cBhvr>
                                        <p:cTn id="75" dur="1" fill="hold">
                                          <p:stCondLst>
                                            <p:cond delay="0"/>
                                          </p:stCondLst>
                                        </p:cTn>
                                        <p:tgtEl>
                                          <p:spTgt spid="65636"/>
                                        </p:tgtEl>
                                        <p:attrNameLst>
                                          <p:attrName>style.visibility</p:attrName>
                                        </p:attrNameLst>
                                      </p:cBhvr>
                                      <p:to>
                                        <p:strVal val="visible"/>
                                      </p:to>
                                    </p:set>
                                    <p:animEffect transition="in" filter="box(in)">
                                      <p:cBhvr>
                                        <p:cTn id="76" dur="500"/>
                                        <p:tgtEl>
                                          <p:spTgt spid="65636"/>
                                        </p:tgtEl>
                                      </p:cBhvr>
                                    </p:animEffect>
                                  </p:childTnLst>
                                </p:cTn>
                              </p:par>
                              <p:par>
                                <p:cTn id="77" presetID="4" presetClass="entr" presetSubtype="16" fill="hold" nodeType="withEffect">
                                  <p:stCondLst>
                                    <p:cond delay="0"/>
                                  </p:stCondLst>
                                  <p:childTnLst>
                                    <p:set>
                                      <p:cBhvr>
                                        <p:cTn id="78" dur="1" fill="hold">
                                          <p:stCondLst>
                                            <p:cond delay="0"/>
                                          </p:stCondLst>
                                        </p:cTn>
                                        <p:tgtEl>
                                          <p:spTgt spid="65637"/>
                                        </p:tgtEl>
                                        <p:attrNameLst>
                                          <p:attrName>style.visibility</p:attrName>
                                        </p:attrNameLst>
                                      </p:cBhvr>
                                      <p:to>
                                        <p:strVal val="visible"/>
                                      </p:to>
                                    </p:set>
                                    <p:animEffect transition="in" filter="box(in)">
                                      <p:cBhvr>
                                        <p:cTn id="79" dur="500"/>
                                        <p:tgtEl>
                                          <p:spTgt spid="65637"/>
                                        </p:tgtEl>
                                      </p:cBhvr>
                                    </p:animEffect>
                                  </p:childTnLst>
                                </p:cTn>
                              </p:par>
                              <p:par>
                                <p:cTn id="80" presetID="4" presetClass="entr" presetSubtype="16" fill="hold" nodeType="withEffect">
                                  <p:stCondLst>
                                    <p:cond delay="0"/>
                                  </p:stCondLst>
                                  <p:childTnLst>
                                    <p:set>
                                      <p:cBhvr>
                                        <p:cTn id="81" dur="1" fill="hold">
                                          <p:stCondLst>
                                            <p:cond delay="0"/>
                                          </p:stCondLst>
                                        </p:cTn>
                                        <p:tgtEl>
                                          <p:spTgt spid="65638"/>
                                        </p:tgtEl>
                                        <p:attrNameLst>
                                          <p:attrName>style.visibility</p:attrName>
                                        </p:attrNameLst>
                                      </p:cBhvr>
                                      <p:to>
                                        <p:strVal val="visible"/>
                                      </p:to>
                                    </p:set>
                                    <p:animEffect transition="in" filter="box(in)">
                                      <p:cBhvr>
                                        <p:cTn id="82" dur="500"/>
                                        <p:tgtEl>
                                          <p:spTgt spid="65638"/>
                                        </p:tgtEl>
                                      </p:cBhvr>
                                    </p:animEffect>
                                  </p:childTnLst>
                                </p:cTn>
                              </p:par>
                              <p:par>
                                <p:cTn id="83" presetID="4" presetClass="entr" presetSubtype="16" fill="hold" nodeType="withEffect">
                                  <p:stCondLst>
                                    <p:cond delay="0"/>
                                  </p:stCondLst>
                                  <p:childTnLst>
                                    <p:set>
                                      <p:cBhvr>
                                        <p:cTn id="84" dur="1" fill="hold">
                                          <p:stCondLst>
                                            <p:cond delay="0"/>
                                          </p:stCondLst>
                                        </p:cTn>
                                        <p:tgtEl>
                                          <p:spTgt spid="65639"/>
                                        </p:tgtEl>
                                        <p:attrNameLst>
                                          <p:attrName>style.visibility</p:attrName>
                                        </p:attrNameLst>
                                      </p:cBhvr>
                                      <p:to>
                                        <p:strVal val="visible"/>
                                      </p:to>
                                    </p:set>
                                    <p:animEffect transition="in" filter="box(in)">
                                      <p:cBhvr>
                                        <p:cTn id="85" dur="500"/>
                                        <p:tgtEl>
                                          <p:spTgt spid="65639"/>
                                        </p:tgtEl>
                                      </p:cBhvr>
                                    </p:animEffect>
                                  </p:childTnLst>
                                </p:cTn>
                              </p:par>
                              <p:par>
                                <p:cTn id="86" presetID="4" presetClass="entr" presetSubtype="16" fill="hold" nodeType="withEffect">
                                  <p:stCondLst>
                                    <p:cond delay="0"/>
                                  </p:stCondLst>
                                  <p:childTnLst>
                                    <p:set>
                                      <p:cBhvr>
                                        <p:cTn id="87" dur="1" fill="hold">
                                          <p:stCondLst>
                                            <p:cond delay="0"/>
                                          </p:stCondLst>
                                        </p:cTn>
                                        <p:tgtEl>
                                          <p:spTgt spid="65640"/>
                                        </p:tgtEl>
                                        <p:attrNameLst>
                                          <p:attrName>style.visibility</p:attrName>
                                        </p:attrNameLst>
                                      </p:cBhvr>
                                      <p:to>
                                        <p:strVal val="visible"/>
                                      </p:to>
                                    </p:set>
                                    <p:animEffect transition="in" filter="box(in)">
                                      <p:cBhvr>
                                        <p:cTn id="88" dur="500"/>
                                        <p:tgtEl>
                                          <p:spTgt spid="65640"/>
                                        </p:tgtEl>
                                      </p:cBhvr>
                                    </p:animEffect>
                                  </p:childTnLst>
                                </p:cTn>
                              </p:par>
                              <p:par>
                                <p:cTn id="89" presetID="4" presetClass="entr" presetSubtype="16" fill="hold" nodeType="withEffect">
                                  <p:stCondLst>
                                    <p:cond delay="0"/>
                                  </p:stCondLst>
                                  <p:childTnLst>
                                    <p:set>
                                      <p:cBhvr>
                                        <p:cTn id="90" dur="1" fill="hold">
                                          <p:stCondLst>
                                            <p:cond delay="0"/>
                                          </p:stCondLst>
                                        </p:cTn>
                                        <p:tgtEl>
                                          <p:spTgt spid="65641"/>
                                        </p:tgtEl>
                                        <p:attrNameLst>
                                          <p:attrName>style.visibility</p:attrName>
                                        </p:attrNameLst>
                                      </p:cBhvr>
                                      <p:to>
                                        <p:strVal val="visible"/>
                                      </p:to>
                                    </p:set>
                                    <p:animEffect transition="in" filter="box(in)">
                                      <p:cBhvr>
                                        <p:cTn id="91" dur="500"/>
                                        <p:tgtEl>
                                          <p:spTgt spid="65641"/>
                                        </p:tgtEl>
                                      </p:cBhvr>
                                    </p:animEffect>
                                  </p:childTnLst>
                                </p:cTn>
                              </p:par>
                              <p:par>
                                <p:cTn id="92" presetID="4" presetClass="entr" presetSubtype="16" fill="hold" nodeType="withEffect">
                                  <p:stCondLst>
                                    <p:cond delay="0"/>
                                  </p:stCondLst>
                                  <p:childTnLst>
                                    <p:set>
                                      <p:cBhvr>
                                        <p:cTn id="93" dur="1" fill="hold">
                                          <p:stCondLst>
                                            <p:cond delay="0"/>
                                          </p:stCondLst>
                                        </p:cTn>
                                        <p:tgtEl>
                                          <p:spTgt spid="65642"/>
                                        </p:tgtEl>
                                        <p:attrNameLst>
                                          <p:attrName>style.visibility</p:attrName>
                                        </p:attrNameLst>
                                      </p:cBhvr>
                                      <p:to>
                                        <p:strVal val="visible"/>
                                      </p:to>
                                    </p:set>
                                    <p:animEffect transition="in" filter="box(in)">
                                      <p:cBhvr>
                                        <p:cTn id="94" dur="500"/>
                                        <p:tgtEl>
                                          <p:spTgt spid="65642"/>
                                        </p:tgtEl>
                                      </p:cBhvr>
                                    </p:animEffect>
                                  </p:childTnLst>
                                </p:cTn>
                              </p:par>
                              <p:par>
                                <p:cTn id="95" presetID="4" presetClass="entr" presetSubtype="16" fill="hold" nodeType="withEffect">
                                  <p:stCondLst>
                                    <p:cond delay="0"/>
                                  </p:stCondLst>
                                  <p:childTnLst>
                                    <p:set>
                                      <p:cBhvr>
                                        <p:cTn id="96" dur="1" fill="hold">
                                          <p:stCondLst>
                                            <p:cond delay="0"/>
                                          </p:stCondLst>
                                        </p:cTn>
                                        <p:tgtEl>
                                          <p:spTgt spid="65643"/>
                                        </p:tgtEl>
                                        <p:attrNameLst>
                                          <p:attrName>style.visibility</p:attrName>
                                        </p:attrNameLst>
                                      </p:cBhvr>
                                      <p:to>
                                        <p:strVal val="visible"/>
                                      </p:to>
                                    </p:set>
                                    <p:animEffect transition="in" filter="box(in)">
                                      <p:cBhvr>
                                        <p:cTn id="97" dur="500"/>
                                        <p:tgtEl>
                                          <p:spTgt spid="65643"/>
                                        </p:tgtEl>
                                      </p:cBhvr>
                                    </p:animEffect>
                                  </p:childTnLst>
                                </p:cTn>
                              </p:par>
                              <p:par>
                                <p:cTn id="98" presetID="4" presetClass="entr" presetSubtype="16" fill="hold" nodeType="withEffect">
                                  <p:stCondLst>
                                    <p:cond delay="0"/>
                                  </p:stCondLst>
                                  <p:childTnLst>
                                    <p:set>
                                      <p:cBhvr>
                                        <p:cTn id="99" dur="1" fill="hold">
                                          <p:stCondLst>
                                            <p:cond delay="0"/>
                                          </p:stCondLst>
                                        </p:cTn>
                                        <p:tgtEl>
                                          <p:spTgt spid="65644"/>
                                        </p:tgtEl>
                                        <p:attrNameLst>
                                          <p:attrName>style.visibility</p:attrName>
                                        </p:attrNameLst>
                                      </p:cBhvr>
                                      <p:to>
                                        <p:strVal val="visible"/>
                                      </p:to>
                                    </p:set>
                                    <p:animEffect transition="in" filter="box(in)">
                                      <p:cBhvr>
                                        <p:cTn id="100" dur="500"/>
                                        <p:tgtEl>
                                          <p:spTgt spid="65644"/>
                                        </p:tgtEl>
                                      </p:cBhvr>
                                    </p:animEffect>
                                  </p:childTnLst>
                                </p:cTn>
                              </p:par>
                              <p:par>
                                <p:cTn id="101" presetID="4" presetClass="entr" presetSubtype="16" fill="hold" nodeType="withEffect">
                                  <p:stCondLst>
                                    <p:cond delay="0"/>
                                  </p:stCondLst>
                                  <p:childTnLst>
                                    <p:set>
                                      <p:cBhvr>
                                        <p:cTn id="102" dur="1" fill="hold">
                                          <p:stCondLst>
                                            <p:cond delay="0"/>
                                          </p:stCondLst>
                                        </p:cTn>
                                        <p:tgtEl>
                                          <p:spTgt spid="65645"/>
                                        </p:tgtEl>
                                        <p:attrNameLst>
                                          <p:attrName>style.visibility</p:attrName>
                                        </p:attrNameLst>
                                      </p:cBhvr>
                                      <p:to>
                                        <p:strVal val="visible"/>
                                      </p:to>
                                    </p:set>
                                    <p:animEffect transition="in" filter="box(in)">
                                      <p:cBhvr>
                                        <p:cTn id="103" dur="500"/>
                                        <p:tgtEl>
                                          <p:spTgt spid="65645"/>
                                        </p:tgtEl>
                                      </p:cBhvr>
                                    </p:animEffect>
                                  </p:childTnLst>
                                </p:cTn>
                              </p:par>
                              <p:par>
                                <p:cTn id="104" presetID="4" presetClass="entr" presetSubtype="16" fill="hold" grpId="0" nodeType="withEffect">
                                  <p:stCondLst>
                                    <p:cond delay="0"/>
                                  </p:stCondLst>
                                  <p:childTnLst>
                                    <p:set>
                                      <p:cBhvr>
                                        <p:cTn id="105" dur="1" fill="hold">
                                          <p:stCondLst>
                                            <p:cond delay="0"/>
                                          </p:stCondLst>
                                        </p:cTn>
                                        <p:tgtEl>
                                          <p:spTgt spid="65646"/>
                                        </p:tgtEl>
                                        <p:attrNameLst>
                                          <p:attrName>style.visibility</p:attrName>
                                        </p:attrNameLst>
                                      </p:cBhvr>
                                      <p:to>
                                        <p:strVal val="visible"/>
                                      </p:to>
                                    </p:set>
                                    <p:animEffect transition="in" filter="box(in)">
                                      <p:cBhvr>
                                        <p:cTn id="106" dur="500"/>
                                        <p:tgtEl>
                                          <p:spTgt spid="65646"/>
                                        </p:tgtEl>
                                      </p:cBhvr>
                                    </p:animEffect>
                                  </p:childTnLst>
                                </p:cTn>
                              </p:par>
                              <p:par>
                                <p:cTn id="107" presetID="4" presetClass="entr" presetSubtype="16" fill="hold" grpId="0" nodeType="withEffect">
                                  <p:stCondLst>
                                    <p:cond delay="0"/>
                                  </p:stCondLst>
                                  <p:childTnLst>
                                    <p:set>
                                      <p:cBhvr>
                                        <p:cTn id="108" dur="1" fill="hold">
                                          <p:stCondLst>
                                            <p:cond delay="0"/>
                                          </p:stCondLst>
                                        </p:cTn>
                                        <p:tgtEl>
                                          <p:spTgt spid="65647"/>
                                        </p:tgtEl>
                                        <p:attrNameLst>
                                          <p:attrName>style.visibility</p:attrName>
                                        </p:attrNameLst>
                                      </p:cBhvr>
                                      <p:to>
                                        <p:strVal val="visible"/>
                                      </p:to>
                                    </p:set>
                                    <p:animEffect transition="in" filter="box(in)">
                                      <p:cBhvr>
                                        <p:cTn id="109" dur="500"/>
                                        <p:tgtEl>
                                          <p:spTgt spid="65647"/>
                                        </p:tgtEl>
                                      </p:cBhvr>
                                    </p:animEffect>
                                  </p:childTnLst>
                                </p:cTn>
                              </p:par>
                              <p:par>
                                <p:cTn id="110" presetID="4" presetClass="entr" presetSubtype="16" fill="hold" grpId="0" nodeType="withEffect">
                                  <p:stCondLst>
                                    <p:cond delay="0"/>
                                  </p:stCondLst>
                                  <p:childTnLst>
                                    <p:set>
                                      <p:cBhvr>
                                        <p:cTn id="111" dur="1" fill="hold">
                                          <p:stCondLst>
                                            <p:cond delay="0"/>
                                          </p:stCondLst>
                                        </p:cTn>
                                        <p:tgtEl>
                                          <p:spTgt spid="65648"/>
                                        </p:tgtEl>
                                        <p:attrNameLst>
                                          <p:attrName>style.visibility</p:attrName>
                                        </p:attrNameLst>
                                      </p:cBhvr>
                                      <p:to>
                                        <p:strVal val="visible"/>
                                      </p:to>
                                    </p:set>
                                    <p:animEffect transition="in" filter="box(in)">
                                      <p:cBhvr>
                                        <p:cTn id="112" dur="500"/>
                                        <p:tgtEl>
                                          <p:spTgt spid="65648"/>
                                        </p:tgtEl>
                                      </p:cBhvr>
                                    </p:animEffect>
                                  </p:childTnLst>
                                </p:cTn>
                              </p:par>
                              <p:par>
                                <p:cTn id="113" presetID="4" presetClass="entr" presetSubtype="16" fill="hold" nodeType="withEffect">
                                  <p:stCondLst>
                                    <p:cond delay="0"/>
                                  </p:stCondLst>
                                  <p:childTnLst>
                                    <p:set>
                                      <p:cBhvr>
                                        <p:cTn id="114" dur="1" fill="hold">
                                          <p:stCondLst>
                                            <p:cond delay="0"/>
                                          </p:stCondLst>
                                        </p:cTn>
                                        <p:tgtEl>
                                          <p:spTgt spid="65649"/>
                                        </p:tgtEl>
                                        <p:attrNameLst>
                                          <p:attrName>style.visibility</p:attrName>
                                        </p:attrNameLst>
                                      </p:cBhvr>
                                      <p:to>
                                        <p:strVal val="visible"/>
                                      </p:to>
                                    </p:set>
                                    <p:animEffect transition="in" filter="box(in)">
                                      <p:cBhvr>
                                        <p:cTn id="115" dur="500"/>
                                        <p:tgtEl>
                                          <p:spTgt spid="65649"/>
                                        </p:tgtEl>
                                      </p:cBhvr>
                                    </p:animEffect>
                                  </p:childTnLst>
                                </p:cTn>
                              </p:par>
                              <p:par>
                                <p:cTn id="116" presetID="4" presetClass="entr" presetSubtype="16" fill="hold" nodeType="withEffect">
                                  <p:stCondLst>
                                    <p:cond delay="0"/>
                                  </p:stCondLst>
                                  <p:childTnLst>
                                    <p:set>
                                      <p:cBhvr>
                                        <p:cTn id="117" dur="1" fill="hold">
                                          <p:stCondLst>
                                            <p:cond delay="0"/>
                                          </p:stCondLst>
                                        </p:cTn>
                                        <p:tgtEl>
                                          <p:spTgt spid="65650"/>
                                        </p:tgtEl>
                                        <p:attrNameLst>
                                          <p:attrName>style.visibility</p:attrName>
                                        </p:attrNameLst>
                                      </p:cBhvr>
                                      <p:to>
                                        <p:strVal val="visible"/>
                                      </p:to>
                                    </p:set>
                                    <p:animEffect transition="in" filter="box(in)">
                                      <p:cBhvr>
                                        <p:cTn id="118" dur="500"/>
                                        <p:tgtEl>
                                          <p:spTgt spid="65650"/>
                                        </p:tgtEl>
                                      </p:cBhvr>
                                    </p:animEffect>
                                  </p:childTnLst>
                                </p:cTn>
                              </p:par>
                              <p:par>
                                <p:cTn id="119" presetID="4" presetClass="entr" presetSubtype="16" fill="hold" nodeType="withEffect">
                                  <p:stCondLst>
                                    <p:cond delay="0"/>
                                  </p:stCondLst>
                                  <p:childTnLst>
                                    <p:set>
                                      <p:cBhvr>
                                        <p:cTn id="120" dur="1" fill="hold">
                                          <p:stCondLst>
                                            <p:cond delay="0"/>
                                          </p:stCondLst>
                                        </p:cTn>
                                        <p:tgtEl>
                                          <p:spTgt spid="65651"/>
                                        </p:tgtEl>
                                        <p:attrNameLst>
                                          <p:attrName>style.visibility</p:attrName>
                                        </p:attrNameLst>
                                      </p:cBhvr>
                                      <p:to>
                                        <p:strVal val="visible"/>
                                      </p:to>
                                    </p:set>
                                    <p:animEffect transition="in" filter="box(in)">
                                      <p:cBhvr>
                                        <p:cTn id="121" dur="500"/>
                                        <p:tgtEl>
                                          <p:spTgt spid="65651"/>
                                        </p:tgtEl>
                                      </p:cBhvr>
                                    </p:animEffect>
                                  </p:childTnLst>
                                </p:cTn>
                              </p:par>
                              <p:par>
                                <p:cTn id="122" presetID="4" presetClass="entr" presetSubtype="16" fill="hold" nodeType="withEffect">
                                  <p:stCondLst>
                                    <p:cond delay="0"/>
                                  </p:stCondLst>
                                  <p:childTnLst>
                                    <p:set>
                                      <p:cBhvr>
                                        <p:cTn id="123" dur="1" fill="hold">
                                          <p:stCondLst>
                                            <p:cond delay="0"/>
                                          </p:stCondLst>
                                        </p:cTn>
                                        <p:tgtEl>
                                          <p:spTgt spid="65652"/>
                                        </p:tgtEl>
                                        <p:attrNameLst>
                                          <p:attrName>style.visibility</p:attrName>
                                        </p:attrNameLst>
                                      </p:cBhvr>
                                      <p:to>
                                        <p:strVal val="visible"/>
                                      </p:to>
                                    </p:set>
                                    <p:animEffect transition="in" filter="box(in)">
                                      <p:cBhvr>
                                        <p:cTn id="124" dur="500"/>
                                        <p:tgtEl>
                                          <p:spTgt spid="65652"/>
                                        </p:tgtEl>
                                      </p:cBhvr>
                                    </p:animEffect>
                                  </p:childTnLst>
                                </p:cTn>
                              </p:par>
                              <p:par>
                                <p:cTn id="125" presetID="4" presetClass="entr" presetSubtype="16" fill="hold" nodeType="withEffect">
                                  <p:stCondLst>
                                    <p:cond delay="0"/>
                                  </p:stCondLst>
                                  <p:childTnLst>
                                    <p:set>
                                      <p:cBhvr>
                                        <p:cTn id="126" dur="1" fill="hold">
                                          <p:stCondLst>
                                            <p:cond delay="0"/>
                                          </p:stCondLst>
                                        </p:cTn>
                                        <p:tgtEl>
                                          <p:spTgt spid="65653"/>
                                        </p:tgtEl>
                                        <p:attrNameLst>
                                          <p:attrName>style.visibility</p:attrName>
                                        </p:attrNameLst>
                                      </p:cBhvr>
                                      <p:to>
                                        <p:strVal val="visible"/>
                                      </p:to>
                                    </p:set>
                                    <p:animEffect transition="in" filter="box(in)">
                                      <p:cBhvr>
                                        <p:cTn id="127" dur="500"/>
                                        <p:tgtEl>
                                          <p:spTgt spid="65653"/>
                                        </p:tgtEl>
                                      </p:cBhvr>
                                    </p:animEffect>
                                  </p:childTnLst>
                                </p:cTn>
                              </p:par>
                              <p:par>
                                <p:cTn id="128" presetID="4" presetClass="entr" presetSubtype="16" fill="hold" nodeType="withEffect">
                                  <p:stCondLst>
                                    <p:cond delay="0"/>
                                  </p:stCondLst>
                                  <p:childTnLst>
                                    <p:set>
                                      <p:cBhvr>
                                        <p:cTn id="129" dur="1" fill="hold">
                                          <p:stCondLst>
                                            <p:cond delay="0"/>
                                          </p:stCondLst>
                                        </p:cTn>
                                        <p:tgtEl>
                                          <p:spTgt spid="65654"/>
                                        </p:tgtEl>
                                        <p:attrNameLst>
                                          <p:attrName>style.visibility</p:attrName>
                                        </p:attrNameLst>
                                      </p:cBhvr>
                                      <p:to>
                                        <p:strVal val="visible"/>
                                      </p:to>
                                    </p:set>
                                    <p:animEffect transition="in" filter="box(in)">
                                      <p:cBhvr>
                                        <p:cTn id="130" dur="500"/>
                                        <p:tgtEl>
                                          <p:spTgt spid="65654"/>
                                        </p:tgtEl>
                                      </p:cBhvr>
                                    </p:animEffect>
                                  </p:childTnLst>
                                </p:cTn>
                              </p:par>
                              <p:par>
                                <p:cTn id="131" presetID="4" presetClass="entr" presetSubtype="16" fill="hold" nodeType="withEffect">
                                  <p:stCondLst>
                                    <p:cond delay="0"/>
                                  </p:stCondLst>
                                  <p:childTnLst>
                                    <p:set>
                                      <p:cBhvr>
                                        <p:cTn id="132" dur="1" fill="hold">
                                          <p:stCondLst>
                                            <p:cond delay="0"/>
                                          </p:stCondLst>
                                        </p:cTn>
                                        <p:tgtEl>
                                          <p:spTgt spid="65655"/>
                                        </p:tgtEl>
                                        <p:attrNameLst>
                                          <p:attrName>style.visibility</p:attrName>
                                        </p:attrNameLst>
                                      </p:cBhvr>
                                      <p:to>
                                        <p:strVal val="visible"/>
                                      </p:to>
                                    </p:set>
                                    <p:animEffect transition="in" filter="box(in)">
                                      <p:cBhvr>
                                        <p:cTn id="133" dur="500"/>
                                        <p:tgtEl>
                                          <p:spTgt spid="65655"/>
                                        </p:tgtEl>
                                      </p:cBhvr>
                                    </p:animEffect>
                                  </p:childTnLst>
                                </p:cTn>
                              </p:par>
                              <p:par>
                                <p:cTn id="134" presetID="4" presetClass="entr" presetSubtype="16" fill="hold" nodeType="withEffect">
                                  <p:stCondLst>
                                    <p:cond delay="0"/>
                                  </p:stCondLst>
                                  <p:childTnLst>
                                    <p:set>
                                      <p:cBhvr>
                                        <p:cTn id="135" dur="1" fill="hold">
                                          <p:stCondLst>
                                            <p:cond delay="0"/>
                                          </p:stCondLst>
                                        </p:cTn>
                                        <p:tgtEl>
                                          <p:spTgt spid="65656"/>
                                        </p:tgtEl>
                                        <p:attrNameLst>
                                          <p:attrName>style.visibility</p:attrName>
                                        </p:attrNameLst>
                                      </p:cBhvr>
                                      <p:to>
                                        <p:strVal val="visible"/>
                                      </p:to>
                                    </p:set>
                                    <p:animEffect transition="in" filter="box(in)">
                                      <p:cBhvr>
                                        <p:cTn id="136" dur="500"/>
                                        <p:tgtEl>
                                          <p:spTgt spid="65656"/>
                                        </p:tgtEl>
                                      </p:cBhvr>
                                    </p:animEffect>
                                  </p:childTnLst>
                                </p:cTn>
                              </p:par>
                              <p:par>
                                <p:cTn id="137" presetID="4" presetClass="entr" presetSubtype="16" fill="hold" nodeType="withEffect">
                                  <p:stCondLst>
                                    <p:cond delay="0"/>
                                  </p:stCondLst>
                                  <p:childTnLst>
                                    <p:set>
                                      <p:cBhvr>
                                        <p:cTn id="138" dur="1" fill="hold">
                                          <p:stCondLst>
                                            <p:cond delay="0"/>
                                          </p:stCondLst>
                                        </p:cTn>
                                        <p:tgtEl>
                                          <p:spTgt spid="65657"/>
                                        </p:tgtEl>
                                        <p:attrNameLst>
                                          <p:attrName>style.visibility</p:attrName>
                                        </p:attrNameLst>
                                      </p:cBhvr>
                                      <p:to>
                                        <p:strVal val="visible"/>
                                      </p:to>
                                    </p:set>
                                    <p:animEffect transition="in" filter="box(in)">
                                      <p:cBhvr>
                                        <p:cTn id="139" dur="500"/>
                                        <p:tgtEl>
                                          <p:spTgt spid="65657"/>
                                        </p:tgtEl>
                                      </p:cBhvr>
                                    </p:animEffect>
                                  </p:childTnLst>
                                </p:cTn>
                              </p:par>
                              <p:par>
                                <p:cTn id="140" presetID="4" presetClass="entr" presetSubtype="16" fill="hold" nodeType="withEffect">
                                  <p:stCondLst>
                                    <p:cond delay="0"/>
                                  </p:stCondLst>
                                  <p:childTnLst>
                                    <p:set>
                                      <p:cBhvr>
                                        <p:cTn id="141" dur="1" fill="hold">
                                          <p:stCondLst>
                                            <p:cond delay="0"/>
                                          </p:stCondLst>
                                        </p:cTn>
                                        <p:tgtEl>
                                          <p:spTgt spid="65658"/>
                                        </p:tgtEl>
                                        <p:attrNameLst>
                                          <p:attrName>style.visibility</p:attrName>
                                        </p:attrNameLst>
                                      </p:cBhvr>
                                      <p:to>
                                        <p:strVal val="visible"/>
                                      </p:to>
                                    </p:set>
                                    <p:animEffect transition="in" filter="box(in)">
                                      <p:cBhvr>
                                        <p:cTn id="142" dur="500"/>
                                        <p:tgtEl>
                                          <p:spTgt spid="65658"/>
                                        </p:tgtEl>
                                      </p:cBhvr>
                                    </p:animEffect>
                                  </p:childTnLst>
                                </p:cTn>
                              </p:par>
                              <p:par>
                                <p:cTn id="143" presetID="4" presetClass="entr" presetSubtype="16" fill="hold" nodeType="withEffect">
                                  <p:stCondLst>
                                    <p:cond delay="0"/>
                                  </p:stCondLst>
                                  <p:childTnLst>
                                    <p:set>
                                      <p:cBhvr>
                                        <p:cTn id="144" dur="1" fill="hold">
                                          <p:stCondLst>
                                            <p:cond delay="0"/>
                                          </p:stCondLst>
                                        </p:cTn>
                                        <p:tgtEl>
                                          <p:spTgt spid="65659"/>
                                        </p:tgtEl>
                                        <p:attrNameLst>
                                          <p:attrName>style.visibility</p:attrName>
                                        </p:attrNameLst>
                                      </p:cBhvr>
                                      <p:to>
                                        <p:strVal val="visible"/>
                                      </p:to>
                                    </p:set>
                                    <p:animEffect transition="in" filter="box(in)">
                                      <p:cBhvr>
                                        <p:cTn id="145" dur="500"/>
                                        <p:tgtEl>
                                          <p:spTgt spid="65659"/>
                                        </p:tgtEl>
                                      </p:cBhvr>
                                    </p:animEffect>
                                  </p:childTnLst>
                                </p:cTn>
                              </p:par>
                              <p:par>
                                <p:cTn id="146" presetID="4" presetClass="entr" presetSubtype="16" fill="hold" nodeType="withEffect">
                                  <p:stCondLst>
                                    <p:cond delay="0"/>
                                  </p:stCondLst>
                                  <p:childTnLst>
                                    <p:set>
                                      <p:cBhvr>
                                        <p:cTn id="147" dur="1" fill="hold">
                                          <p:stCondLst>
                                            <p:cond delay="0"/>
                                          </p:stCondLst>
                                        </p:cTn>
                                        <p:tgtEl>
                                          <p:spTgt spid="65660"/>
                                        </p:tgtEl>
                                        <p:attrNameLst>
                                          <p:attrName>style.visibility</p:attrName>
                                        </p:attrNameLst>
                                      </p:cBhvr>
                                      <p:to>
                                        <p:strVal val="visible"/>
                                      </p:to>
                                    </p:set>
                                    <p:animEffect transition="in" filter="box(in)">
                                      <p:cBhvr>
                                        <p:cTn id="148" dur="500"/>
                                        <p:tgtEl>
                                          <p:spTgt spid="65660"/>
                                        </p:tgtEl>
                                      </p:cBhvr>
                                    </p:animEffect>
                                  </p:childTnLst>
                                </p:cTn>
                              </p:par>
                              <p:par>
                                <p:cTn id="149" presetID="4" presetClass="entr" presetSubtype="16" fill="hold" nodeType="withEffect">
                                  <p:stCondLst>
                                    <p:cond delay="0"/>
                                  </p:stCondLst>
                                  <p:childTnLst>
                                    <p:set>
                                      <p:cBhvr>
                                        <p:cTn id="150" dur="1" fill="hold">
                                          <p:stCondLst>
                                            <p:cond delay="0"/>
                                          </p:stCondLst>
                                        </p:cTn>
                                        <p:tgtEl>
                                          <p:spTgt spid="65663"/>
                                        </p:tgtEl>
                                        <p:attrNameLst>
                                          <p:attrName>style.visibility</p:attrName>
                                        </p:attrNameLst>
                                      </p:cBhvr>
                                      <p:to>
                                        <p:strVal val="visible"/>
                                      </p:to>
                                    </p:set>
                                    <p:animEffect transition="in" filter="box(in)">
                                      <p:cBhvr>
                                        <p:cTn id="151" dur="500"/>
                                        <p:tgtEl>
                                          <p:spTgt spid="65663"/>
                                        </p:tgtEl>
                                      </p:cBhvr>
                                    </p:animEffect>
                                  </p:childTnLst>
                                </p:cTn>
                              </p:par>
                              <p:par>
                                <p:cTn id="152" presetID="4" presetClass="entr" presetSubtype="16" fill="hold" nodeType="withEffect">
                                  <p:stCondLst>
                                    <p:cond delay="0"/>
                                  </p:stCondLst>
                                  <p:childTnLst>
                                    <p:set>
                                      <p:cBhvr>
                                        <p:cTn id="153" dur="1" fill="hold">
                                          <p:stCondLst>
                                            <p:cond delay="0"/>
                                          </p:stCondLst>
                                        </p:cTn>
                                        <p:tgtEl>
                                          <p:spTgt spid="65664"/>
                                        </p:tgtEl>
                                        <p:attrNameLst>
                                          <p:attrName>style.visibility</p:attrName>
                                        </p:attrNameLst>
                                      </p:cBhvr>
                                      <p:to>
                                        <p:strVal val="visible"/>
                                      </p:to>
                                    </p:set>
                                    <p:animEffect transition="in" filter="box(in)">
                                      <p:cBhvr>
                                        <p:cTn id="154" dur="500"/>
                                        <p:tgtEl>
                                          <p:spTgt spid="65664"/>
                                        </p:tgtEl>
                                      </p:cBhvr>
                                    </p:animEffect>
                                  </p:childTnLst>
                                </p:cTn>
                              </p:par>
                              <p:par>
                                <p:cTn id="155" presetID="4" presetClass="entr" presetSubtype="16" fill="hold" nodeType="withEffect">
                                  <p:stCondLst>
                                    <p:cond delay="0"/>
                                  </p:stCondLst>
                                  <p:childTnLst>
                                    <p:set>
                                      <p:cBhvr>
                                        <p:cTn id="156" dur="1" fill="hold">
                                          <p:stCondLst>
                                            <p:cond delay="0"/>
                                          </p:stCondLst>
                                        </p:cTn>
                                        <p:tgtEl>
                                          <p:spTgt spid="65665"/>
                                        </p:tgtEl>
                                        <p:attrNameLst>
                                          <p:attrName>style.visibility</p:attrName>
                                        </p:attrNameLst>
                                      </p:cBhvr>
                                      <p:to>
                                        <p:strVal val="visible"/>
                                      </p:to>
                                    </p:set>
                                    <p:animEffect transition="in" filter="box(in)">
                                      <p:cBhvr>
                                        <p:cTn id="157" dur="500"/>
                                        <p:tgtEl>
                                          <p:spTgt spid="65665"/>
                                        </p:tgtEl>
                                      </p:cBhvr>
                                    </p:animEffect>
                                  </p:childTnLst>
                                </p:cTn>
                              </p:par>
                              <p:par>
                                <p:cTn id="158" presetID="4" presetClass="entr" presetSubtype="16" fill="hold" nodeType="withEffect">
                                  <p:stCondLst>
                                    <p:cond delay="0"/>
                                  </p:stCondLst>
                                  <p:childTnLst>
                                    <p:set>
                                      <p:cBhvr>
                                        <p:cTn id="159" dur="1" fill="hold">
                                          <p:stCondLst>
                                            <p:cond delay="0"/>
                                          </p:stCondLst>
                                        </p:cTn>
                                        <p:tgtEl>
                                          <p:spTgt spid="65666"/>
                                        </p:tgtEl>
                                        <p:attrNameLst>
                                          <p:attrName>style.visibility</p:attrName>
                                        </p:attrNameLst>
                                      </p:cBhvr>
                                      <p:to>
                                        <p:strVal val="visible"/>
                                      </p:to>
                                    </p:set>
                                    <p:animEffect transition="in" filter="box(in)">
                                      <p:cBhvr>
                                        <p:cTn id="160" dur="500"/>
                                        <p:tgtEl>
                                          <p:spTgt spid="65666"/>
                                        </p:tgtEl>
                                      </p:cBhvr>
                                    </p:animEffect>
                                  </p:childTnLst>
                                </p:cTn>
                              </p:par>
                              <p:par>
                                <p:cTn id="161" presetID="4" presetClass="entr" presetSubtype="16" fill="hold" nodeType="withEffect">
                                  <p:stCondLst>
                                    <p:cond delay="0"/>
                                  </p:stCondLst>
                                  <p:childTnLst>
                                    <p:set>
                                      <p:cBhvr>
                                        <p:cTn id="162" dur="1" fill="hold">
                                          <p:stCondLst>
                                            <p:cond delay="0"/>
                                          </p:stCondLst>
                                        </p:cTn>
                                        <p:tgtEl>
                                          <p:spTgt spid="65667"/>
                                        </p:tgtEl>
                                        <p:attrNameLst>
                                          <p:attrName>style.visibility</p:attrName>
                                        </p:attrNameLst>
                                      </p:cBhvr>
                                      <p:to>
                                        <p:strVal val="visible"/>
                                      </p:to>
                                    </p:set>
                                    <p:animEffect transition="in" filter="box(in)">
                                      <p:cBhvr>
                                        <p:cTn id="163" dur="500"/>
                                        <p:tgtEl>
                                          <p:spTgt spid="65667"/>
                                        </p:tgtEl>
                                      </p:cBhvr>
                                    </p:animEffect>
                                  </p:childTnLst>
                                </p:cTn>
                              </p:par>
                              <p:par>
                                <p:cTn id="164" presetID="4" presetClass="entr" presetSubtype="16" fill="hold" nodeType="withEffect">
                                  <p:stCondLst>
                                    <p:cond delay="0"/>
                                  </p:stCondLst>
                                  <p:childTnLst>
                                    <p:set>
                                      <p:cBhvr>
                                        <p:cTn id="165" dur="1" fill="hold">
                                          <p:stCondLst>
                                            <p:cond delay="0"/>
                                          </p:stCondLst>
                                        </p:cTn>
                                        <p:tgtEl>
                                          <p:spTgt spid="65668"/>
                                        </p:tgtEl>
                                        <p:attrNameLst>
                                          <p:attrName>style.visibility</p:attrName>
                                        </p:attrNameLst>
                                      </p:cBhvr>
                                      <p:to>
                                        <p:strVal val="visible"/>
                                      </p:to>
                                    </p:set>
                                    <p:animEffect transition="in" filter="box(in)">
                                      <p:cBhvr>
                                        <p:cTn id="166" dur="500"/>
                                        <p:tgtEl>
                                          <p:spTgt spid="65668"/>
                                        </p:tgtEl>
                                      </p:cBhvr>
                                    </p:animEffect>
                                  </p:childTnLst>
                                </p:cTn>
                              </p:par>
                              <p:par>
                                <p:cTn id="167" presetID="4" presetClass="entr" presetSubtype="16" fill="hold" nodeType="withEffect">
                                  <p:stCondLst>
                                    <p:cond delay="0"/>
                                  </p:stCondLst>
                                  <p:childTnLst>
                                    <p:set>
                                      <p:cBhvr>
                                        <p:cTn id="168" dur="1" fill="hold">
                                          <p:stCondLst>
                                            <p:cond delay="0"/>
                                          </p:stCondLst>
                                        </p:cTn>
                                        <p:tgtEl>
                                          <p:spTgt spid="65669"/>
                                        </p:tgtEl>
                                        <p:attrNameLst>
                                          <p:attrName>style.visibility</p:attrName>
                                        </p:attrNameLst>
                                      </p:cBhvr>
                                      <p:to>
                                        <p:strVal val="visible"/>
                                      </p:to>
                                    </p:set>
                                    <p:animEffect transition="in" filter="box(in)">
                                      <p:cBhvr>
                                        <p:cTn id="169" dur="500"/>
                                        <p:tgtEl>
                                          <p:spTgt spid="65669"/>
                                        </p:tgtEl>
                                      </p:cBhvr>
                                    </p:animEffect>
                                  </p:childTnLst>
                                </p:cTn>
                              </p:par>
                              <p:par>
                                <p:cTn id="170" presetID="4" presetClass="entr" presetSubtype="16" fill="hold" nodeType="withEffect">
                                  <p:stCondLst>
                                    <p:cond delay="0"/>
                                  </p:stCondLst>
                                  <p:childTnLst>
                                    <p:set>
                                      <p:cBhvr>
                                        <p:cTn id="171" dur="1" fill="hold">
                                          <p:stCondLst>
                                            <p:cond delay="0"/>
                                          </p:stCondLst>
                                        </p:cTn>
                                        <p:tgtEl>
                                          <p:spTgt spid="65670"/>
                                        </p:tgtEl>
                                        <p:attrNameLst>
                                          <p:attrName>style.visibility</p:attrName>
                                        </p:attrNameLst>
                                      </p:cBhvr>
                                      <p:to>
                                        <p:strVal val="visible"/>
                                      </p:to>
                                    </p:set>
                                    <p:animEffect transition="in" filter="box(in)">
                                      <p:cBhvr>
                                        <p:cTn id="172" dur="500"/>
                                        <p:tgtEl>
                                          <p:spTgt spid="65670"/>
                                        </p:tgtEl>
                                      </p:cBhvr>
                                    </p:animEffect>
                                  </p:childTnLst>
                                </p:cTn>
                              </p:par>
                              <p:par>
                                <p:cTn id="173" presetID="4" presetClass="entr" presetSubtype="16" fill="hold" nodeType="withEffect">
                                  <p:stCondLst>
                                    <p:cond delay="0"/>
                                  </p:stCondLst>
                                  <p:childTnLst>
                                    <p:set>
                                      <p:cBhvr>
                                        <p:cTn id="174" dur="1" fill="hold">
                                          <p:stCondLst>
                                            <p:cond delay="0"/>
                                          </p:stCondLst>
                                        </p:cTn>
                                        <p:tgtEl>
                                          <p:spTgt spid="65671"/>
                                        </p:tgtEl>
                                        <p:attrNameLst>
                                          <p:attrName>style.visibility</p:attrName>
                                        </p:attrNameLst>
                                      </p:cBhvr>
                                      <p:to>
                                        <p:strVal val="visible"/>
                                      </p:to>
                                    </p:set>
                                    <p:animEffect transition="in" filter="box(in)">
                                      <p:cBhvr>
                                        <p:cTn id="175" dur="500"/>
                                        <p:tgtEl>
                                          <p:spTgt spid="65671"/>
                                        </p:tgtEl>
                                      </p:cBhvr>
                                    </p:animEffect>
                                  </p:childTnLst>
                                </p:cTn>
                              </p:par>
                              <p:par>
                                <p:cTn id="176" presetID="4" presetClass="entr" presetSubtype="16" fill="hold" nodeType="withEffect">
                                  <p:stCondLst>
                                    <p:cond delay="0"/>
                                  </p:stCondLst>
                                  <p:childTnLst>
                                    <p:set>
                                      <p:cBhvr>
                                        <p:cTn id="177" dur="1" fill="hold">
                                          <p:stCondLst>
                                            <p:cond delay="0"/>
                                          </p:stCondLst>
                                        </p:cTn>
                                        <p:tgtEl>
                                          <p:spTgt spid="65673"/>
                                        </p:tgtEl>
                                        <p:attrNameLst>
                                          <p:attrName>style.visibility</p:attrName>
                                        </p:attrNameLst>
                                      </p:cBhvr>
                                      <p:to>
                                        <p:strVal val="visible"/>
                                      </p:to>
                                    </p:set>
                                    <p:animEffect transition="in" filter="box(in)">
                                      <p:cBhvr>
                                        <p:cTn id="178" dur="500"/>
                                        <p:tgtEl>
                                          <p:spTgt spid="65673"/>
                                        </p:tgtEl>
                                      </p:cBhvr>
                                    </p:animEffect>
                                  </p:childTnLst>
                                </p:cTn>
                              </p:par>
                              <p:par>
                                <p:cTn id="179" presetID="4" presetClass="entr" presetSubtype="16" fill="hold" nodeType="withEffect">
                                  <p:stCondLst>
                                    <p:cond delay="0"/>
                                  </p:stCondLst>
                                  <p:childTnLst>
                                    <p:set>
                                      <p:cBhvr>
                                        <p:cTn id="180" dur="1" fill="hold">
                                          <p:stCondLst>
                                            <p:cond delay="0"/>
                                          </p:stCondLst>
                                        </p:cTn>
                                        <p:tgtEl>
                                          <p:spTgt spid="65674"/>
                                        </p:tgtEl>
                                        <p:attrNameLst>
                                          <p:attrName>style.visibility</p:attrName>
                                        </p:attrNameLst>
                                      </p:cBhvr>
                                      <p:to>
                                        <p:strVal val="visible"/>
                                      </p:to>
                                    </p:set>
                                    <p:animEffect transition="in" filter="box(in)">
                                      <p:cBhvr>
                                        <p:cTn id="181" dur="500"/>
                                        <p:tgtEl>
                                          <p:spTgt spid="65674"/>
                                        </p:tgtEl>
                                      </p:cBhvr>
                                    </p:animEffect>
                                  </p:childTnLst>
                                </p:cTn>
                              </p:par>
                              <p:par>
                                <p:cTn id="182" presetID="4" presetClass="entr" presetSubtype="16" fill="hold" nodeType="withEffect">
                                  <p:stCondLst>
                                    <p:cond delay="0"/>
                                  </p:stCondLst>
                                  <p:childTnLst>
                                    <p:set>
                                      <p:cBhvr>
                                        <p:cTn id="183" dur="1" fill="hold">
                                          <p:stCondLst>
                                            <p:cond delay="0"/>
                                          </p:stCondLst>
                                        </p:cTn>
                                        <p:tgtEl>
                                          <p:spTgt spid="65675"/>
                                        </p:tgtEl>
                                        <p:attrNameLst>
                                          <p:attrName>style.visibility</p:attrName>
                                        </p:attrNameLst>
                                      </p:cBhvr>
                                      <p:to>
                                        <p:strVal val="visible"/>
                                      </p:to>
                                    </p:set>
                                    <p:animEffect transition="in" filter="box(in)">
                                      <p:cBhvr>
                                        <p:cTn id="184" dur="500"/>
                                        <p:tgtEl>
                                          <p:spTgt spid="65675"/>
                                        </p:tgtEl>
                                      </p:cBhvr>
                                    </p:animEffect>
                                  </p:childTnLst>
                                </p:cTn>
                              </p:par>
                              <p:par>
                                <p:cTn id="185" presetID="4" presetClass="entr" presetSubtype="16" fill="hold" nodeType="withEffect">
                                  <p:stCondLst>
                                    <p:cond delay="0"/>
                                  </p:stCondLst>
                                  <p:childTnLst>
                                    <p:set>
                                      <p:cBhvr>
                                        <p:cTn id="186" dur="1" fill="hold">
                                          <p:stCondLst>
                                            <p:cond delay="0"/>
                                          </p:stCondLst>
                                        </p:cTn>
                                        <p:tgtEl>
                                          <p:spTgt spid="65676"/>
                                        </p:tgtEl>
                                        <p:attrNameLst>
                                          <p:attrName>style.visibility</p:attrName>
                                        </p:attrNameLst>
                                      </p:cBhvr>
                                      <p:to>
                                        <p:strVal val="visible"/>
                                      </p:to>
                                    </p:set>
                                    <p:animEffect transition="in" filter="box(in)">
                                      <p:cBhvr>
                                        <p:cTn id="187" dur="500"/>
                                        <p:tgtEl>
                                          <p:spTgt spid="65676"/>
                                        </p:tgtEl>
                                      </p:cBhvr>
                                    </p:animEffect>
                                  </p:childTnLst>
                                </p:cTn>
                              </p:par>
                              <p:par>
                                <p:cTn id="188" presetID="4" presetClass="entr" presetSubtype="16" fill="hold" nodeType="withEffect">
                                  <p:stCondLst>
                                    <p:cond delay="0"/>
                                  </p:stCondLst>
                                  <p:childTnLst>
                                    <p:set>
                                      <p:cBhvr>
                                        <p:cTn id="189" dur="1" fill="hold">
                                          <p:stCondLst>
                                            <p:cond delay="0"/>
                                          </p:stCondLst>
                                        </p:cTn>
                                        <p:tgtEl>
                                          <p:spTgt spid="65677"/>
                                        </p:tgtEl>
                                        <p:attrNameLst>
                                          <p:attrName>style.visibility</p:attrName>
                                        </p:attrNameLst>
                                      </p:cBhvr>
                                      <p:to>
                                        <p:strVal val="visible"/>
                                      </p:to>
                                    </p:set>
                                    <p:animEffect transition="in" filter="box(in)">
                                      <p:cBhvr>
                                        <p:cTn id="190" dur="500"/>
                                        <p:tgtEl>
                                          <p:spTgt spid="65677"/>
                                        </p:tgtEl>
                                      </p:cBhvr>
                                    </p:animEffect>
                                  </p:childTnLst>
                                </p:cTn>
                              </p:par>
                              <p:par>
                                <p:cTn id="191" presetID="4" presetClass="entr" presetSubtype="16" fill="hold" nodeType="withEffect">
                                  <p:stCondLst>
                                    <p:cond delay="0"/>
                                  </p:stCondLst>
                                  <p:childTnLst>
                                    <p:set>
                                      <p:cBhvr>
                                        <p:cTn id="192" dur="1" fill="hold">
                                          <p:stCondLst>
                                            <p:cond delay="0"/>
                                          </p:stCondLst>
                                        </p:cTn>
                                        <p:tgtEl>
                                          <p:spTgt spid="65678"/>
                                        </p:tgtEl>
                                        <p:attrNameLst>
                                          <p:attrName>style.visibility</p:attrName>
                                        </p:attrNameLst>
                                      </p:cBhvr>
                                      <p:to>
                                        <p:strVal val="visible"/>
                                      </p:to>
                                    </p:set>
                                    <p:animEffect transition="in" filter="box(in)">
                                      <p:cBhvr>
                                        <p:cTn id="193" dur="500"/>
                                        <p:tgtEl>
                                          <p:spTgt spid="65678"/>
                                        </p:tgtEl>
                                      </p:cBhvr>
                                    </p:animEffect>
                                  </p:childTnLst>
                                </p:cTn>
                              </p:par>
                              <p:par>
                                <p:cTn id="194" presetID="4" presetClass="entr" presetSubtype="16" fill="hold" nodeType="withEffect">
                                  <p:stCondLst>
                                    <p:cond delay="0"/>
                                  </p:stCondLst>
                                  <p:childTnLst>
                                    <p:set>
                                      <p:cBhvr>
                                        <p:cTn id="195" dur="1" fill="hold">
                                          <p:stCondLst>
                                            <p:cond delay="0"/>
                                          </p:stCondLst>
                                        </p:cTn>
                                        <p:tgtEl>
                                          <p:spTgt spid="65679"/>
                                        </p:tgtEl>
                                        <p:attrNameLst>
                                          <p:attrName>style.visibility</p:attrName>
                                        </p:attrNameLst>
                                      </p:cBhvr>
                                      <p:to>
                                        <p:strVal val="visible"/>
                                      </p:to>
                                    </p:set>
                                    <p:animEffect transition="in" filter="box(in)">
                                      <p:cBhvr>
                                        <p:cTn id="196" dur="500"/>
                                        <p:tgtEl>
                                          <p:spTgt spid="65679"/>
                                        </p:tgtEl>
                                      </p:cBhvr>
                                    </p:animEffect>
                                  </p:childTnLst>
                                </p:cTn>
                              </p:par>
                              <p:par>
                                <p:cTn id="197" presetID="4" presetClass="entr" presetSubtype="16" fill="hold" grpId="0" nodeType="withEffect">
                                  <p:stCondLst>
                                    <p:cond delay="0"/>
                                  </p:stCondLst>
                                  <p:childTnLst>
                                    <p:set>
                                      <p:cBhvr>
                                        <p:cTn id="198" dur="1" fill="hold">
                                          <p:stCondLst>
                                            <p:cond delay="0"/>
                                          </p:stCondLst>
                                        </p:cTn>
                                        <p:tgtEl>
                                          <p:spTgt spid="62474"/>
                                        </p:tgtEl>
                                        <p:attrNameLst>
                                          <p:attrName>style.visibility</p:attrName>
                                        </p:attrNameLst>
                                      </p:cBhvr>
                                      <p:to>
                                        <p:strVal val="visible"/>
                                      </p:to>
                                    </p:set>
                                    <p:animEffect transition="in" filter="box(in)">
                                      <p:cBhvr>
                                        <p:cTn id="199" dur="500"/>
                                        <p:tgtEl>
                                          <p:spTgt spid="62474"/>
                                        </p:tgtEl>
                                      </p:cBhvr>
                                    </p:animEffect>
                                  </p:childTnLst>
                                </p:cTn>
                              </p:par>
                              <p:par>
                                <p:cTn id="200" presetID="4" presetClass="entr" presetSubtype="16" fill="hold" grpId="0" nodeType="withEffect">
                                  <p:stCondLst>
                                    <p:cond delay="0"/>
                                  </p:stCondLst>
                                  <p:childTnLst>
                                    <p:set>
                                      <p:cBhvr>
                                        <p:cTn id="201" dur="1" fill="hold">
                                          <p:stCondLst>
                                            <p:cond delay="0"/>
                                          </p:stCondLst>
                                        </p:cTn>
                                        <p:tgtEl>
                                          <p:spTgt spid="2"/>
                                        </p:tgtEl>
                                        <p:attrNameLst>
                                          <p:attrName>style.visibility</p:attrName>
                                        </p:attrNameLst>
                                      </p:cBhvr>
                                      <p:to>
                                        <p:strVal val="visible"/>
                                      </p:to>
                                    </p:set>
                                    <p:animEffect transition="in" filter="box(in)">
                                      <p:cBhvr>
                                        <p:cTn id="202" dur="500"/>
                                        <p:tgtEl>
                                          <p:spTgt spid="2"/>
                                        </p:tgtEl>
                                      </p:cBhvr>
                                    </p:animEffect>
                                  </p:childTnLst>
                                </p:cTn>
                              </p:par>
                              <p:par>
                                <p:cTn id="203" presetID="4" presetClass="entr" presetSubtype="16" fill="hold" nodeType="withEffect">
                                  <p:stCondLst>
                                    <p:cond delay="0"/>
                                  </p:stCondLst>
                                  <p:childTnLst>
                                    <p:set>
                                      <p:cBhvr>
                                        <p:cTn id="204" dur="1" fill="hold">
                                          <p:stCondLst>
                                            <p:cond delay="0"/>
                                          </p:stCondLst>
                                        </p:cTn>
                                        <p:tgtEl>
                                          <p:spTgt spid="65682"/>
                                        </p:tgtEl>
                                        <p:attrNameLst>
                                          <p:attrName>style.visibility</p:attrName>
                                        </p:attrNameLst>
                                      </p:cBhvr>
                                      <p:to>
                                        <p:strVal val="visible"/>
                                      </p:to>
                                    </p:set>
                                    <p:animEffect transition="in" filter="box(in)">
                                      <p:cBhvr>
                                        <p:cTn id="205" dur="500"/>
                                        <p:tgtEl>
                                          <p:spTgt spid="65682"/>
                                        </p:tgtEl>
                                      </p:cBhvr>
                                    </p:animEffect>
                                  </p:childTnLst>
                                </p:cTn>
                              </p:par>
                            </p:childTnLst>
                          </p:cTn>
                        </p:par>
                      </p:childTnLst>
                    </p:cTn>
                  </p:par>
                  <p:par>
                    <p:cTn id="206" fill="hold" nodeType="clickPar">
                      <p:stCondLst>
                        <p:cond delay="indefinite"/>
                      </p:stCondLst>
                      <p:childTnLst>
                        <p:par>
                          <p:cTn id="207" fill="hold" nodeType="withGroup">
                            <p:stCondLst>
                              <p:cond delay="0"/>
                            </p:stCondLst>
                            <p:childTnLst>
                              <p:par>
                                <p:cTn id="208" presetID="4" presetClass="entr" presetSubtype="16" fill="hold" grpId="0" nodeType="clickEffect">
                                  <p:stCondLst>
                                    <p:cond delay="0"/>
                                  </p:stCondLst>
                                  <p:childTnLst>
                                    <p:set>
                                      <p:cBhvr>
                                        <p:cTn id="209" dur="1" fill="hold">
                                          <p:stCondLst>
                                            <p:cond delay="0"/>
                                          </p:stCondLst>
                                        </p:cTn>
                                        <p:tgtEl>
                                          <p:spTgt spid="62473"/>
                                        </p:tgtEl>
                                        <p:attrNameLst>
                                          <p:attrName>style.visibility</p:attrName>
                                        </p:attrNameLst>
                                      </p:cBhvr>
                                      <p:to>
                                        <p:strVal val="visible"/>
                                      </p:to>
                                    </p:set>
                                    <p:animEffect transition="in" filter="box(in)">
                                      <p:cBhvr>
                                        <p:cTn id="210" dur="500"/>
                                        <p:tgtEl>
                                          <p:spTgt spid="62473"/>
                                        </p:tgtEl>
                                      </p:cBhvr>
                                    </p:animEffect>
                                  </p:childTnLst>
                                </p:cTn>
                              </p:par>
                              <p:par>
                                <p:cTn id="211" presetID="4" presetClass="entr" presetSubtype="16" fill="hold" nodeType="withEffect">
                                  <p:stCondLst>
                                    <p:cond delay="0"/>
                                  </p:stCondLst>
                                  <p:childTnLst>
                                    <p:set>
                                      <p:cBhvr>
                                        <p:cTn id="212" dur="1" fill="hold">
                                          <p:stCondLst>
                                            <p:cond delay="0"/>
                                          </p:stCondLst>
                                        </p:cTn>
                                        <p:tgtEl>
                                          <p:spTgt spid="65686"/>
                                        </p:tgtEl>
                                        <p:attrNameLst>
                                          <p:attrName>style.visibility</p:attrName>
                                        </p:attrNameLst>
                                      </p:cBhvr>
                                      <p:to>
                                        <p:strVal val="visible"/>
                                      </p:to>
                                    </p:set>
                                    <p:animEffect transition="in" filter="box(in)">
                                      <p:cBhvr>
                                        <p:cTn id="213" dur="500"/>
                                        <p:tgtEl>
                                          <p:spTgt spid="65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P spid="65613" grpId="0" animBg="1"/>
      <p:bldP spid="65614" grpId="0" animBg="1"/>
      <p:bldP spid="65615" grpId="0" animBg="1"/>
      <p:bldP spid="65616" grpId="0" animBg="1"/>
      <p:bldP spid="65617" grpId="0" animBg="1"/>
      <p:bldP spid="65618" grpId="0" animBg="1"/>
      <p:bldP spid="65619" grpId="0" animBg="1"/>
      <p:bldP spid="65620" grpId="0" animBg="1"/>
      <p:bldP spid="65621" grpId="0" animBg="1"/>
      <p:bldP spid="65622" grpId="0" animBg="1"/>
      <p:bldP spid="65623" grpId="0" animBg="1"/>
      <p:bldP spid="65624" grpId="0" animBg="1"/>
      <p:bldP spid="65646" grpId="0" animBg="1"/>
      <p:bldP spid="65647" grpId="0" animBg="1"/>
      <p:bldP spid="65648" grpId="0" animBg="1"/>
      <p:bldP spid="62474" grpId="0" animBg="1"/>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947738" y="1420813"/>
            <a:ext cx="5510212" cy="1187450"/>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400" b="1">
                <a:solidFill>
                  <a:srgbClr val="C50114"/>
                </a:solidFill>
                <a:effectLst>
                  <a:outerShdw blurRad="38100" dist="38100" dir="2700000" algn="tl">
                    <a:srgbClr val="000000"/>
                  </a:outerShdw>
                </a:effectLst>
                <a:latin typeface="Times New Roman" pitchFamily="18" charset="0"/>
                <a:ea typeface="黑体" pitchFamily="49" charset="-122"/>
              </a:rPr>
              <a:t>注意：</a:t>
            </a:r>
            <a:r>
              <a:rPr lang="zh-CN" altLang="en-US" sz="2400" b="1">
                <a:effectLst>
                  <a:outerShdw blurRad="38100" dist="38100" dir="2700000" algn="tl">
                    <a:srgbClr val="FFFFFF"/>
                  </a:outerShdw>
                </a:effectLst>
                <a:latin typeface="Times New Roman" pitchFamily="18" charset="0"/>
                <a:ea typeface="黑体" pitchFamily="49" charset="-122"/>
              </a:rPr>
              <a:t>构成多层网络时，各层间的转移函数应是</a:t>
            </a:r>
            <a:r>
              <a:rPr lang="zh-CN" altLang="en-US" sz="2400" b="1">
                <a:solidFill>
                  <a:srgbClr val="C50114"/>
                </a:solidFill>
                <a:effectLst>
                  <a:outerShdw blurRad="38100" dist="38100" dir="2700000" algn="tl">
                    <a:srgbClr val="000000"/>
                  </a:outerShdw>
                </a:effectLst>
                <a:latin typeface="Times New Roman" pitchFamily="18" charset="0"/>
                <a:ea typeface="黑体" pitchFamily="49" charset="-122"/>
              </a:rPr>
              <a:t>非线性</a:t>
            </a:r>
            <a:r>
              <a:rPr lang="zh-CN" altLang="en-US" sz="2400" b="1">
                <a:effectLst>
                  <a:outerShdw blurRad="38100" dist="38100" dir="2700000" algn="tl">
                    <a:srgbClr val="FFFFFF"/>
                  </a:outerShdw>
                </a:effectLst>
                <a:latin typeface="Times New Roman" pitchFamily="18" charset="0"/>
                <a:ea typeface="黑体" pitchFamily="49" charset="-122"/>
              </a:rPr>
              <a:t>的，否则多层等价一个单层网络。</a:t>
            </a:r>
            <a:endParaRPr lang="en-US" altLang="zh-CN" sz="2400" b="1">
              <a:effectLst>
                <a:outerShdw blurRad="38100" dist="38100" dir="2700000" algn="tl">
                  <a:srgbClr val="FFFFFF"/>
                </a:outerShdw>
              </a:effectLst>
              <a:latin typeface="Times New Roman" pitchFamily="18" charset="0"/>
              <a:ea typeface="黑体" pitchFamily="49" charset="-122"/>
            </a:endParaRPr>
          </a:p>
        </p:txBody>
      </p:sp>
      <p:sp>
        <p:nvSpPr>
          <p:cNvPr id="67587" name="Text Box 3"/>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神经网络的拓扑结构</a:t>
            </a:r>
          </a:p>
        </p:txBody>
      </p:sp>
      <p:sp>
        <p:nvSpPr>
          <p:cNvPr id="62474" name="Rectangle 10"/>
          <p:cNvSpPr>
            <a:spLocks noChangeArrowheads="1"/>
          </p:cNvSpPr>
          <p:nvPr/>
        </p:nvSpPr>
        <p:spPr bwMode="auto">
          <a:xfrm>
            <a:off x="2859088" y="3201988"/>
            <a:ext cx="5435600" cy="2647950"/>
          </a:xfrm>
          <a:prstGeom prst="rect">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nSpc>
                <a:spcPct val="150000"/>
              </a:lnSpc>
              <a:spcBef>
                <a:spcPct val="20000"/>
              </a:spcBef>
              <a:buClr>
                <a:schemeClr val="hlink"/>
              </a:buClr>
              <a:buSzPct val="70000"/>
              <a:buFont typeface="Wingdings" pitchFamily="2" charset="2"/>
              <a:buNone/>
            </a:pPr>
            <a:r>
              <a:rPr lang="zh-CN" altLang="en-US" sz="2400" b="1">
                <a:effectLst>
                  <a:outerShdw blurRad="38100" dist="38100" dir="2700000" algn="tl">
                    <a:srgbClr val="FFFFFF"/>
                  </a:outerShdw>
                </a:effectLst>
                <a:latin typeface="黑体" pitchFamily="49" charset="-122"/>
                <a:ea typeface="黑体" pitchFamily="49" charset="-122"/>
              </a:rPr>
              <a:t>另外，隐层的加入大大提高</a:t>
            </a:r>
            <a:r>
              <a:rPr lang="en-US" altLang="zh-CN" sz="2400" b="1">
                <a:effectLst>
                  <a:outerShdw blurRad="38100" dist="38100" dir="2700000" algn="tl">
                    <a:srgbClr val="FFFFFF"/>
                  </a:outerShdw>
                </a:effectLst>
                <a:latin typeface="黑体" pitchFamily="49" charset="-122"/>
                <a:ea typeface="黑体" pitchFamily="49" charset="-122"/>
              </a:rPr>
              <a:t>NN</a:t>
            </a:r>
            <a:r>
              <a:rPr lang="zh-CN" altLang="en-US" sz="2400" b="1">
                <a:effectLst>
                  <a:outerShdw blurRad="38100" dist="38100" dir="2700000" algn="tl">
                    <a:srgbClr val="FFFFFF"/>
                  </a:outerShdw>
                </a:effectLst>
                <a:latin typeface="黑体" pitchFamily="49" charset="-122"/>
                <a:ea typeface="黑体" pitchFamily="49" charset="-122"/>
              </a:rPr>
              <a:t>对信息的处理能力，经过训练的多层网络，具有较好的性能，可实现</a:t>
            </a:r>
            <a:r>
              <a:rPr lang="en-US" altLang="zh-CN" sz="2400" b="1">
                <a:effectLst>
                  <a:outerShdw blurRad="38100" dist="38100" dir="2700000" algn="tl">
                    <a:srgbClr val="FFFFFF"/>
                  </a:outerShdw>
                </a:effectLst>
                <a:latin typeface="黑体" pitchFamily="49" charset="-122"/>
                <a:ea typeface="黑体" pitchFamily="49" charset="-122"/>
              </a:rPr>
              <a:t>X→Y</a:t>
            </a:r>
            <a:r>
              <a:rPr lang="zh-CN" altLang="en-US" sz="2400" b="1">
                <a:effectLst>
                  <a:outerShdw blurRad="38100" dist="38100" dir="2700000" algn="tl">
                    <a:srgbClr val="FFFFFF"/>
                  </a:outerShdw>
                </a:effectLst>
                <a:latin typeface="黑体" pitchFamily="49" charset="-122"/>
                <a:ea typeface="黑体" pitchFamily="49" charset="-122"/>
              </a:rPr>
              <a:t>的</a:t>
            </a:r>
            <a:r>
              <a:rPr lang="zh-CN" altLang="en-US" sz="2400" b="1">
                <a:solidFill>
                  <a:srgbClr val="C50114"/>
                </a:solidFill>
                <a:effectLst>
                  <a:outerShdw blurRad="38100" dist="38100" dir="2700000" algn="tl">
                    <a:srgbClr val="000000"/>
                  </a:outerShdw>
                </a:effectLst>
                <a:latin typeface="黑体" pitchFamily="49" charset="-122"/>
                <a:ea typeface="黑体" pitchFamily="49" charset="-122"/>
              </a:rPr>
              <a:t>任意非线性映射</a:t>
            </a:r>
            <a:r>
              <a:rPr lang="zh-CN" altLang="en-US" sz="2400" b="1">
                <a:effectLst>
                  <a:outerShdw blurRad="38100" dist="38100" dir="2700000" algn="tl">
                    <a:srgbClr val="FFFFFF"/>
                  </a:outerShdw>
                </a:effectLst>
                <a:latin typeface="黑体" pitchFamily="49" charset="-122"/>
                <a:ea typeface="黑体" pitchFamily="49" charset="-122"/>
              </a:rPr>
              <a:t>的能力。</a:t>
            </a:r>
          </a:p>
          <a:p>
            <a:endParaRPr lang="zh-CN" altLang="en-US" sz="2400" b="1">
              <a:effectLst>
                <a:outerShdw blurRad="38100" dist="38100" dir="2700000" algn="tl">
                  <a:srgbClr val="FFFFFF"/>
                </a:outerShdw>
              </a:effectLst>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473"/>
                                        </p:tgtEl>
                                        <p:attrNameLst>
                                          <p:attrName>style.visibility</p:attrName>
                                        </p:attrNameLst>
                                      </p:cBhvr>
                                      <p:to>
                                        <p:strVal val="visible"/>
                                      </p:to>
                                    </p:set>
                                    <p:animEffect transition="in" filter="blinds(horizontal)">
                                      <p:cBhvr>
                                        <p:cTn id="7" dur="500"/>
                                        <p:tgtEl>
                                          <p:spTgt spid="624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474"/>
                                        </p:tgtEl>
                                        <p:attrNameLst>
                                          <p:attrName>style.visibility</p:attrName>
                                        </p:attrNameLst>
                                      </p:cBhvr>
                                      <p:to>
                                        <p:strVal val="visible"/>
                                      </p:to>
                                    </p:set>
                                    <p:animEffect transition="in" filter="blinds(horizontal)">
                                      <p:cBhvr>
                                        <p:cTn id="12" dur="500"/>
                                        <p:tgtEl>
                                          <p:spTgt spid="62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P spid="6247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神经网络的拓扑结构</a:t>
            </a:r>
          </a:p>
        </p:txBody>
      </p:sp>
      <p:sp>
        <p:nvSpPr>
          <p:cNvPr id="149" name="AutoShape 3"/>
          <p:cNvSpPr>
            <a:spLocks noChangeArrowheads="1"/>
          </p:cNvSpPr>
          <p:nvPr/>
        </p:nvSpPr>
        <p:spPr bwMode="gray">
          <a:xfrm>
            <a:off x="554038" y="1096963"/>
            <a:ext cx="4570412" cy="412750"/>
          </a:xfrm>
          <a:prstGeom prst="roundRect">
            <a:avLst>
              <a:gd name="adj" fmla="val 50000"/>
            </a:avLst>
          </a:prstGeom>
          <a:solidFill>
            <a:srgbClr val="800080"/>
          </a:solidFill>
          <a:ln w="38100">
            <a:solidFill>
              <a:srgbClr val="FFFFFF"/>
            </a:solidFill>
            <a:round/>
            <a:headEnd/>
            <a:tailEnd/>
          </a:ln>
          <a:effectLst>
            <a:outerShdw dist="63500" dir="3187806" algn="ctr" rotWithShape="0">
              <a:schemeClr val="bg2"/>
            </a:outerShdw>
          </a:effec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en-US" altLang="zh-CN" sz="2400" b="1" i="1">
                <a:solidFill>
                  <a:schemeClr val="bg1"/>
                </a:solidFill>
                <a:effectLst>
                  <a:outerShdw blurRad="38100" dist="38100" dir="2700000" algn="tl">
                    <a:srgbClr val="000000"/>
                  </a:outerShdw>
                </a:effectLst>
                <a:latin typeface="黑体" pitchFamily="49" charset="-122"/>
                <a:ea typeface="黑体" pitchFamily="49" charset="-122"/>
              </a:rPr>
              <a:t>b.</a:t>
            </a:r>
            <a:r>
              <a:rPr lang="zh-CN" altLang="en-US" sz="2400" b="1" i="1">
                <a:solidFill>
                  <a:schemeClr val="bg1"/>
                </a:solidFill>
                <a:effectLst>
                  <a:outerShdw blurRad="38100" dist="38100" dir="2700000" algn="tl">
                    <a:srgbClr val="000000"/>
                  </a:outerShdw>
                </a:effectLst>
                <a:latin typeface="黑体" pitchFamily="49" charset="-122"/>
                <a:ea typeface="黑体" pitchFamily="49" charset="-122"/>
              </a:rPr>
              <a:t>反馈（回馈）式网络（反向）</a:t>
            </a:r>
          </a:p>
        </p:txBody>
      </p:sp>
      <p:grpSp>
        <p:nvGrpSpPr>
          <p:cNvPr id="68679" name="Group 71"/>
          <p:cNvGrpSpPr>
            <a:grpSpLocks/>
          </p:cNvGrpSpPr>
          <p:nvPr/>
        </p:nvGrpSpPr>
        <p:grpSpPr bwMode="auto">
          <a:xfrm>
            <a:off x="1116013" y="5148263"/>
            <a:ext cx="6978650" cy="615950"/>
            <a:chOff x="915" y="3616"/>
            <a:chExt cx="1012" cy="388"/>
          </a:xfrm>
        </p:grpSpPr>
        <p:pic>
          <p:nvPicPr>
            <p:cNvPr id="68680" name="TextBox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 y="3616"/>
              <a:ext cx="1012" cy="388"/>
            </a:xfrm>
            <a:prstGeom prst="rect">
              <a:avLst/>
            </a:prstGeom>
            <a:noFill/>
            <a:extLst>
              <a:ext uri="{909E8E84-426E-40DD-AFC4-6F175D3DCCD1}">
                <a14:hiddenFill xmlns:a14="http://schemas.microsoft.com/office/drawing/2010/main">
                  <a:solidFill>
                    <a:srgbClr val="FFFFFF"/>
                  </a:solidFill>
                </a14:hiddenFill>
              </a:ext>
            </a:extLst>
          </p:spPr>
        </p:pic>
        <p:sp>
          <p:nvSpPr>
            <p:cNvPr id="68681" name="Text Box 73"/>
            <p:cNvSpPr txBox="1">
              <a:spLocks noChangeArrowheads="1"/>
            </p:cNvSpPr>
            <p:nvPr/>
          </p:nvSpPr>
          <p:spPr bwMode="auto">
            <a:xfrm>
              <a:off x="984" y="3675"/>
              <a:ext cx="9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r>
                <a:rPr lang="zh-CN" altLang="en-US" sz="2400" b="1">
                  <a:solidFill>
                    <a:schemeClr val="bg1"/>
                  </a:solidFill>
                  <a:effectLst>
                    <a:outerShdw blurRad="38100" dist="38100" dir="2700000" algn="tl">
                      <a:srgbClr val="C0C0C0"/>
                    </a:outerShdw>
                  </a:effectLst>
                  <a:latin typeface="黑体" pitchFamily="49" charset="-122"/>
                  <a:ea typeface="黑体" pitchFamily="49" charset="-122"/>
                </a:rPr>
                <a:t>输入与先前的输出有关，具有</a:t>
              </a:r>
              <a:r>
                <a:rPr lang="zh-CN" altLang="en-US" sz="2400" b="1">
                  <a:solidFill>
                    <a:srgbClr val="00FF00"/>
                  </a:solidFill>
                  <a:effectLst>
                    <a:outerShdw blurRad="38100" dist="38100" dir="2700000" algn="tl">
                      <a:srgbClr val="C0C0C0"/>
                    </a:outerShdw>
                  </a:effectLst>
                  <a:latin typeface="黑体" pitchFamily="49" charset="-122"/>
                  <a:ea typeface="黑体" pitchFamily="49" charset="-122"/>
                </a:rPr>
                <a:t>短期记忆</a:t>
              </a:r>
              <a:r>
                <a:rPr lang="zh-CN" altLang="en-US" sz="2400" b="1">
                  <a:solidFill>
                    <a:schemeClr val="bg1"/>
                  </a:solidFill>
                  <a:effectLst>
                    <a:outerShdw blurRad="38100" dist="38100" dir="2700000" algn="tl">
                      <a:srgbClr val="C0C0C0"/>
                    </a:outerShdw>
                  </a:effectLst>
                  <a:latin typeface="黑体" pitchFamily="49" charset="-122"/>
                  <a:ea typeface="黑体" pitchFamily="49" charset="-122"/>
                </a:rPr>
                <a:t>功能</a:t>
              </a:r>
            </a:p>
          </p:txBody>
        </p:sp>
      </p:grpSp>
      <p:grpSp>
        <p:nvGrpSpPr>
          <p:cNvPr id="68754" name="Group 146"/>
          <p:cNvGrpSpPr>
            <a:grpSpLocks/>
          </p:cNvGrpSpPr>
          <p:nvPr/>
        </p:nvGrpSpPr>
        <p:grpSpPr bwMode="auto">
          <a:xfrm>
            <a:off x="382588" y="2128838"/>
            <a:ext cx="8172450" cy="2633662"/>
            <a:chOff x="241" y="1152"/>
            <a:chExt cx="5148" cy="1659"/>
          </a:xfrm>
        </p:grpSpPr>
        <p:sp>
          <p:nvSpPr>
            <p:cNvPr id="62474" name="Rectangle 10"/>
            <p:cNvSpPr>
              <a:spLocks noChangeArrowheads="1"/>
            </p:cNvSpPr>
            <p:nvPr/>
          </p:nvSpPr>
          <p:spPr bwMode="auto">
            <a:xfrm>
              <a:off x="241" y="1690"/>
              <a:ext cx="288" cy="748"/>
            </a:xfrm>
            <a:prstGeom prst="rect">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400" b="1">
                  <a:effectLst>
                    <a:outerShdw blurRad="38100" dist="38100" dir="2700000" algn="tl">
                      <a:srgbClr val="FFFFFF"/>
                    </a:outerShdw>
                  </a:effectLst>
                  <a:latin typeface="黑体" pitchFamily="49" charset="-122"/>
                  <a:ea typeface="黑体" pitchFamily="49" charset="-122"/>
                </a:rPr>
                <a:t>输</a:t>
              </a:r>
            </a:p>
            <a:p>
              <a:r>
                <a:rPr lang="zh-CN" altLang="en-US" sz="2400" b="1">
                  <a:effectLst>
                    <a:outerShdw blurRad="38100" dist="38100" dir="2700000" algn="tl">
                      <a:srgbClr val="FFFFFF"/>
                    </a:outerShdw>
                  </a:effectLst>
                  <a:latin typeface="黑体" pitchFamily="49" charset="-122"/>
                  <a:ea typeface="黑体" pitchFamily="49" charset="-122"/>
                </a:rPr>
                <a:t>入</a:t>
              </a:r>
            </a:p>
            <a:p>
              <a:r>
                <a:rPr lang="zh-CN" altLang="en-US" sz="2400" b="1">
                  <a:effectLst>
                    <a:outerShdw blurRad="38100" dist="38100" dir="2700000" algn="tl">
                      <a:srgbClr val="FFFFFF"/>
                    </a:outerShdw>
                  </a:effectLst>
                  <a:latin typeface="黑体" pitchFamily="49" charset="-122"/>
                  <a:ea typeface="黑体" pitchFamily="49" charset="-122"/>
                </a:rPr>
                <a:t>层</a:t>
              </a:r>
            </a:p>
          </p:txBody>
        </p:sp>
        <p:sp>
          <p:nvSpPr>
            <p:cNvPr id="2" name="Rectangle 10"/>
            <p:cNvSpPr>
              <a:spLocks noChangeArrowheads="1"/>
            </p:cNvSpPr>
            <p:nvPr/>
          </p:nvSpPr>
          <p:spPr bwMode="auto">
            <a:xfrm>
              <a:off x="5092" y="1735"/>
              <a:ext cx="297" cy="748"/>
            </a:xfrm>
            <a:prstGeom prst="rect">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400" b="1">
                  <a:effectLst>
                    <a:outerShdw blurRad="38100" dist="38100" dir="2700000" algn="tl">
                      <a:srgbClr val="FFFFFF"/>
                    </a:outerShdw>
                  </a:effectLst>
                  <a:latin typeface="黑体" pitchFamily="49" charset="-122"/>
                  <a:ea typeface="黑体" pitchFamily="49" charset="-122"/>
                </a:rPr>
                <a:t>输</a:t>
              </a:r>
            </a:p>
            <a:p>
              <a:r>
                <a:rPr lang="zh-CN" altLang="en-US" sz="2400" b="1">
                  <a:effectLst>
                    <a:outerShdw blurRad="38100" dist="38100" dir="2700000" algn="tl">
                      <a:srgbClr val="FFFFFF"/>
                    </a:outerShdw>
                  </a:effectLst>
                  <a:latin typeface="黑体" pitchFamily="49" charset="-122"/>
                  <a:ea typeface="黑体" pitchFamily="49" charset="-122"/>
                </a:rPr>
                <a:t>出</a:t>
              </a:r>
            </a:p>
            <a:p>
              <a:r>
                <a:rPr lang="zh-CN" altLang="en-US" sz="2400" b="1">
                  <a:effectLst>
                    <a:outerShdw blurRad="38100" dist="38100" dir="2700000" algn="tl">
                      <a:srgbClr val="FFFFFF"/>
                    </a:outerShdw>
                  </a:effectLst>
                  <a:latin typeface="黑体" pitchFamily="49" charset="-122"/>
                  <a:ea typeface="黑体" pitchFamily="49" charset="-122"/>
                </a:rPr>
                <a:t>层</a:t>
              </a:r>
            </a:p>
          </p:txBody>
        </p:sp>
        <p:sp>
          <p:nvSpPr>
            <p:cNvPr id="68682" name="Line 74"/>
            <p:cNvSpPr>
              <a:spLocks noChangeShapeType="1"/>
            </p:cNvSpPr>
            <p:nvPr/>
          </p:nvSpPr>
          <p:spPr bwMode="auto">
            <a:xfrm>
              <a:off x="1001" y="1705"/>
              <a:ext cx="672"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83" name="Line 75"/>
            <p:cNvSpPr>
              <a:spLocks noChangeShapeType="1"/>
            </p:cNvSpPr>
            <p:nvPr/>
          </p:nvSpPr>
          <p:spPr bwMode="auto">
            <a:xfrm>
              <a:off x="1001" y="2137"/>
              <a:ext cx="672" cy="0"/>
            </a:xfrm>
            <a:prstGeom prst="line">
              <a:avLst/>
            </a:prstGeom>
            <a:noFill/>
            <a:ln w="254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84" name="Line 76"/>
            <p:cNvSpPr>
              <a:spLocks noChangeShapeType="1"/>
            </p:cNvSpPr>
            <p:nvPr/>
          </p:nvSpPr>
          <p:spPr bwMode="auto">
            <a:xfrm>
              <a:off x="1001" y="2569"/>
              <a:ext cx="67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85" name="AutoShape 77"/>
            <p:cNvSpPr>
              <a:spLocks noChangeArrowheads="1"/>
            </p:cNvSpPr>
            <p:nvPr/>
          </p:nvSpPr>
          <p:spPr bwMode="auto">
            <a:xfrm>
              <a:off x="2345" y="1667"/>
              <a:ext cx="86" cy="8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86" name="AutoShape 78"/>
            <p:cNvSpPr>
              <a:spLocks noChangeArrowheads="1"/>
            </p:cNvSpPr>
            <p:nvPr/>
          </p:nvSpPr>
          <p:spPr bwMode="auto">
            <a:xfrm>
              <a:off x="2345" y="2089"/>
              <a:ext cx="86" cy="8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87" name="AutoShape 79"/>
            <p:cNvSpPr>
              <a:spLocks noChangeArrowheads="1"/>
            </p:cNvSpPr>
            <p:nvPr/>
          </p:nvSpPr>
          <p:spPr bwMode="auto">
            <a:xfrm>
              <a:off x="2345" y="2531"/>
              <a:ext cx="86" cy="8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88" name="AutoShape 80"/>
            <p:cNvSpPr>
              <a:spLocks noChangeArrowheads="1"/>
            </p:cNvSpPr>
            <p:nvPr/>
          </p:nvSpPr>
          <p:spPr bwMode="auto">
            <a:xfrm>
              <a:off x="3075" y="1667"/>
              <a:ext cx="86" cy="8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89" name="AutoShape 81"/>
            <p:cNvSpPr>
              <a:spLocks noChangeArrowheads="1"/>
            </p:cNvSpPr>
            <p:nvPr/>
          </p:nvSpPr>
          <p:spPr bwMode="auto">
            <a:xfrm>
              <a:off x="3075" y="2089"/>
              <a:ext cx="86" cy="8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90" name="AutoShape 82"/>
            <p:cNvSpPr>
              <a:spLocks noChangeArrowheads="1"/>
            </p:cNvSpPr>
            <p:nvPr/>
          </p:nvSpPr>
          <p:spPr bwMode="auto">
            <a:xfrm>
              <a:off x="3075" y="2531"/>
              <a:ext cx="86" cy="8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91" name="AutoShape 83"/>
            <p:cNvSpPr>
              <a:spLocks noChangeArrowheads="1"/>
            </p:cNvSpPr>
            <p:nvPr/>
          </p:nvSpPr>
          <p:spPr bwMode="auto">
            <a:xfrm>
              <a:off x="3795" y="1667"/>
              <a:ext cx="86" cy="8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92" name="AutoShape 84"/>
            <p:cNvSpPr>
              <a:spLocks noChangeArrowheads="1"/>
            </p:cNvSpPr>
            <p:nvPr/>
          </p:nvSpPr>
          <p:spPr bwMode="auto">
            <a:xfrm>
              <a:off x="3795" y="2089"/>
              <a:ext cx="86" cy="8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93" name="AutoShape 85"/>
            <p:cNvSpPr>
              <a:spLocks noChangeArrowheads="1"/>
            </p:cNvSpPr>
            <p:nvPr/>
          </p:nvSpPr>
          <p:spPr bwMode="auto">
            <a:xfrm>
              <a:off x="3795" y="2531"/>
              <a:ext cx="86" cy="8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68694" name="AutoShape 86"/>
            <p:cNvCxnSpPr>
              <a:cxnSpLocks noChangeShapeType="1"/>
              <a:stCxn id="68682" idx="1"/>
              <a:endCxn id="68685" idx="2"/>
            </p:cNvCxnSpPr>
            <p:nvPr/>
          </p:nvCxnSpPr>
          <p:spPr bwMode="auto">
            <a:xfrm flipV="1">
              <a:off x="1673" y="1710"/>
              <a:ext cx="672" cy="3"/>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95" name="AutoShape 87"/>
            <p:cNvCxnSpPr>
              <a:cxnSpLocks noChangeShapeType="1"/>
              <a:stCxn id="68683" idx="1"/>
              <a:endCxn id="68686" idx="2"/>
            </p:cNvCxnSpPr>
            <p:nvPr/>
          </p:nvCxnSpPr>
          <p:spPr bwMode="auto">
            <a:xfrm flipV="1">
              <a:off x="1673" y="2132"/>
              <a:ext cx="672" cy="13"/>
            </a:xfrm>
            <a:prstGeom prst="straightConnector1">
              <a:avLst/>
            </a:prstGeom>
            <a:noFill/>
            <a:ln w="254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96" name="AutoShape 88"/>
            <p:cNvCxnSpPr>
              <a:cxnSpLocks noChangeShapeType="1"/>
              <a:stCxn id="68684" idx="1"/>
              <a:endCxn id="68687" idx="2"/>
            </p:cNvCxnSpPr>
            <p:nvPr/>
          </p:nvCxnSpPr>
          <p:spPr bwMode="auto">
            <a:xfrm flipV="1">
              <a:off x="1673" y="2574"/>
              <a:ext cx="672" cy="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97" name="AutoShape 89"/>
            <p:cNvCxnSpPr>
              <a:cxnSpLocks noChangeShapeType="1"/>
              <a:stCxn id="68685" idx="6"/>
              <a:endCxn id="68688" idx="2"/>
            </p:cNvCxnSpPr>
            <p:nvPr/>
          </p:nvCxnSpPr>
          <p:spPr bwMode="auto">
            <a:xfrm>
              <a:off x="2431" y="1710"/>
              <a:ext cx="644" cy="0"/>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98" name="AutoShape 90"/>
            <p:cNvCxnSpPr>
              <a:cxnSpLocks noChangeShapeType="1"/>
              <a:stCxn id="68686" idx="6"/>
              <a:endCxn id="68689" idx="2"/>
            </p:cNvCxnSpPr>
            <p:nvPr/>
          </p:nvCxnSpPr>
          <p:spPr bwMode="auto">
            <a:xfrm>
              <a:off x="2431" y="2132"/>
              <a:ext cx="644" cy="0"/>
            </a:xfrm>
            <a:prstGeom prst="straightConnector1">
              <a:avLst/>
            </a:prstGeom>
            <a:noFill/>
            <a:ln w="254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99" name="AutoShape 91"/>
            <p:cNvCxnSpPr>
              <a:cxnSpLocks noChangeShapeType="1"/>
              <a:stCxn id="68687" idx="6"/>
              <a:endCxn id="68690" idx="2"/>
            </p:cNvCxnSpPr>
            <p:nvPr/>
          </p:nvCxnSpPr>
          <p:spPr bwMode="auto">
            <a:xfrm>
              <a:off x="2431" y="2574"/>
              <a:ext cx="644" cy="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00" name="AutoShape 92"/>
            <p:cNvCxnSpPr>
              <a:cxnSpLocks noChangeShapeType="1"/>
              <a:stCxn id="68688" idx="6"/>
              <a:endCxn id="68691" idx="2"/>
            </p:cNvCxnSpPr>
            <p:nvPr/>
          </p:nvCxnSpPr>
          <p:spPr bwMode="auto">
            <a:xfrm>
              <a:off x="3161" y="1710"/>
              <a:ext cx="634" cy="0"/>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01" name="AutoShape 93"/>
            <p:cNvCxnSpPr>
              <a:cxnSpLocks noChangeShapeType="1"/>
              <a:stCxn id="68689" idx="6"/>
              <a:endCxn id="68692" idx="2"/>
            </p:cNvCxnSpPr>
            <p:nvPr/>
          </p:nvCxnSpPr>
          <p:spPr bwMode="auto">
            <a:xfrm>
              <a:off x="3161" y="2132"/>
              <a:ext cx="634" cy="0"/>
            </a:xfrm>
            <a:prstGeom prst="straightConnector1">
              <a:avLst/>
            </a:prstGeom>
            <a:noFill/>
            <a:ln w="254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02" name="AutoShape 94"/>
            <p:cNvCxnSpPr>
              <a:cxnSpLocks noChangeShapeType="1"/>
              <a:stCxn id="68690" idx="6"/>
              <a:endCxn id="68693" idx="2"/>
            </p:cNvCxnSpPr>
            <p:nvPr/>
          </p:nvCxnSpPr>
          <p:spPr bwMode="auto">
            <a:xfrm>
              <a:off x="3161" y="2574"/>
              <a:ext cx="634" cy="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03" name="AutoShape 95"/>
            <p:cNvCxnSpPr>
              <a:cxnSpLocks noChangeShapeType="1"/>
              <a:stCxn id="68682" idx="1"/>
              <a:endCxn id="68686" idx="1"/>
            </p:cNvCxnSpPr>
            <p:nvPr/>
          </p:nvCxnSpPr>
          <p:spPr bwMode="auto">
            <a:xfrm>
              <a:off x="1673" y="1713"/>
              <a:ext cx="685" cy="389"/>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04" name="AutoShape 96"/>
            <p:cNvCxnSpPr>
              <a:cxnSpLocks noChangeShapeType="1"/>
              <a:stCxn id="68682" idx="1"/>
              <a:endCxn id="68687" idx="1"/>
            </p:cNvCxnSpPr>
            <p:nvPr/>
          </p:nvCxnSpPr>
          <p:spPr bwMode="auto">
            <a:xfrm>
              <a:off x="1673" y="1713"/>
              <a:ext cx="685" cy="831"/>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05" name="AutoShape 97"/>
            <p:cNvCxnSpPr>
              <a:cxnSpLocks noChangeShapeType="1"/>
              <a:stCxn id="68683" idx="1"/>
              <a:endCxn id="68685" idx="3"/>
            </p:cNvCxnSpPr>
            <p:nvPr/>
          </p:nvCxnSpPr>
          <p:spPr bwMode="auto">
            <a:xfrm flipV="1">
              <a:off x="1673" y="1740"/>
              <a:ext cx="685" cy="405"/>
            </a:xfrm>
            <a:prstGeom prst="straightConnector1">
              <a:avLst/>
            </a:prstGeom>
            <a:noFill/>
            <a:ln w="254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06" name="AutoShape 98"/>
            <p:cNvCxnSpPr>
              <a:cxnSpLocks noChangeShapeType="1"/>
              <a:stCxn id="68683" idx="1"/>
              <a:endCxn id="68687" idx="1"/>
            </p:cNvCxnSpPr>
            <p:nvPr/>
          </p:nvCxnSpPr>
          <p:spPr bwMode="auto">
            <a:xfrm>
              <a:off x="1673" y="2145"/>
              <a:ext cx="685" cy="399"/>
            </a:xfrm>
            <a:prstGeom prst="straightConnector1">
              <a:avLst/>
            </a:prstGeom>
            <a:noFill/>
            <a:ln w="254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07" name="AutoShape 99"/>
            <p:cNvCxnSpPr>
              <a:cxnSpLocks noChangeShapeType="1"/>
              <a:stCxn id="68684" idx="1"/>
              <a:endCxn id="68685" idx="3"/>
            </p:cNvCxnSpPr>
            <p:nvPr/>
          </p:nvCxnSpPr>
          <p:spPr bwMode="auto">
            <a:xfrm flipV="1">
              <a:off x="1673" y="1740"/>
              <a:ext cx="685" cy="837"/>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08" name="AutoShape 100"/>
            <p:cNvCxnSpPr>
              <a:cxnSpLocks noChangeShapeType="1"/>
              <a:stCxn id="68684" idx="1"/>
              <a:endCxn id="68686" idx="3"/>
            </p:cNvCxnSpPr>
            <p:nvPr/>
          </p:nvCxnSpPr>
          <p:spPr bwMode="auto">
            <a:xfrm flipV="1">
              <a:off x="1673" y="2162"/>
              <a:ext cx="685" cy="41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09" name="AutoShape 101"/>
            <p:cNvCxnSpPr>
              <a:cxnSpLocks noChangeShapeType="1"/>
              <a:stCxn id="68685" idx="5"/>
              <a:endCxn id="68689" idx="1"/>
            </p:cNvCxnSpPr>
            <p:nvPr/>
          </p:nvCxnSpPr>
          <p:spPr bwMode="auto">
            <a:xfrm>
              <a:off x="2418" y="1740"/>
              <a:ext cx="670" cy="362"/>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10" name="AutoShape 102"/>
            <p:cNvCxnSpPr>
              <a:cxnSpLocks noChangeShapeType="1"/>
            </p:cNvCxnSpPr>
            <p:nvPr/>
          </p:nvCxnSpPr>
          <p:spPr bwMode="auto">
            <a:xfrm>
              <a:off x="2441" y="1753"/>
              <a:ext cx="670" cy="804"/>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11" name="AutoShape 103"/>
            <p:cNvCxnSpPr>
              <a:cxnSpLocks noChangeShapeType="1"/>
              <a:stCxn id="68686" idx="7"/>
              <a:endCxn id="68688" idx="3"/>
            </p:cNvCxnSpPr>
            <p:nvPr/>
          </p:nvCxnSpPr>
          <p:spPr bwMode="auto">
            <a:xfrm flipV="1">
              <a:off x="2418" y="1740"/>
              <a:ext cx="670" cy="362"/>
            </a:xfrm>
            <a:prstGeom prst="straightConnector1">
              <a:avLst/>
            </a:prstGeom>
            <a:noFill/>
            <a:ln w="254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12" name="AutoShape 104"/>
            <p:cNvCxnSpPr>
              <a:cxnSpLocks noChangeShapeType="1"/>
            </p:cNvCxnSpPr>
            <p:nvPr/>
          </p:nvCxnSpPr>
          <p:spPr bwMode="auto">
            <a:xfrm>
              <a:off x="2426" y="2160"/>
              <a:ext cx="670" cy="382"/>
            </a:xfrm>
            <a:prstGeom prst="straightConnector1">
              <a:avLst/>
            </a:prstGeom>
            <a:noFill/>
            <a:ln w="254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13" name="AutoShape 105"/>
            <p:cNvCxnSpPr>
              <a:cxnSpLocks noChangeShapeType="1"/>
              <a:stCxn id="68687" idx="7"/>
              <a:endCxn id="68688" idx="3"/>
            </p:cNvCxnSpPr>
            <p:nvPr/>
          </p:nvCxnSpPr>
          <p:spPr bwMode="auto">
            <a:xfrm flipV="1">
              <a:off x="2418" y="1740"/>
              <a:ext cx="670" cy="804"/>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14" name="AutoShape 106"/>
            <p:cNvCxnSpPr>
              <a:cxnSpLocks noChangeShapeType="1"/>
              <a:stCxn id="68687" idx="7"/>
              <a:endCxn id="68689" idx="3"/>
            </p:cNvCxnSpPr>
            <p:nvPr/>
          </p:nvCxnSpPr>
          <p:spPr bwMode="auto">
            <a:xfrm flipV="1">
              <a:off x="2418" y="2162"/>
              <a:ext cx="670" cy="382"/>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715" name="Line 107"/>
            <p:cNvSpPr>
              <a:spLocks noChangeShapeType="1"/>
            </p:cNvSpPr>
            <p:nvPr/>
          </p:nvSpPr>
          <p:spPr bwMode="auto">
            <a:xfrm>
              <a:off x="3881" y="1705"/>
              <a:ext cx="768"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16" name="Line 108"/>
            <p:cNvSpPr>
              <a:spLocks noChangeShapeType="1"/>
            </p:cNvSpPr>
            <p:nvPr/>
          </p:nvSpPr>
          <p:spPr bwMode="auto">
            <a:xfrm>
              <a:off x="3881" y="2137"/>
              <a:ext cx="768" cy="0"/>
            </a:xfrm>
            <a:prstGeom prst="line">
              <a:avLst/>
            </a:prstGeom>
            <a:noFill/>
            <a:ln w="254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17" name="Line 109"/>
            <p:cNvSpPr>
              <a:spLocks noChangeShapeType="1"/>
            </p:cNvSpPr>
            <p:nvPr/>
          </p:nvSpPr>
          <p:spPr bwMode="auto">
            <a:xfrm>
              <a:off x="3881" y="2569"/>
              <a:ext cx="76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68718" name="AutoShape 110"/>
            <p:cNvCxnSpPr>
              <a:cxnSpLocks noChangeShapeType="1"/>
              <a:stCxn id="68688" idx="5"/>
              <a:endCxn id="68692" idx="1"/>
            </p:cNvCxnSpPr>
            <p:nvPr/>
          </p:nvCxnSpPr>
          <p:spPr bwMode="auto">
            <a:xfrm>
              <a:off x="3148" y="1740"/>
              <a:ext cx="660" cy="362"/>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19" name="AutoShape 111"/>
            <p:cNvCxnSpPr>
              <a:cxnSpLocks noChangeShapeType="1"/>
              <a:stCxn id="68688" idx="5"/>
              <a:endCxn id="68693" idx="1"/>
            </p:cNvCxnSpPr>
            <p:nvPr/>
          </p:nvCxnSpPr>
          <p:spPr bwMode="auto">
            <a:xfrm>
              <a:off x="3148" y="1740"/>
              <a:ext cx="660" cy="804"/>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20" name="AutoShape 112"/>
            <p:cNvCxnSpPr>
              <a:cxnSpLocks noChangeShapeType="1"/>
              <a:stCxn id="68689" idx="7"/>
              <a:endCxn id="68691" idx="3"/>
            </p:cNvCxnSpPr>
            <p:nvPr/>
          </p:nvCxnSpPr>
          <p:spPr bwMode="auto">
            <a:xfrm flipV="1">
              <a:off x="3148" y="1740"/>
              <a:ext cx="660" cy="362"/>
            </a:xfrm>
            <a:prstGeom prst="straightConnector1">
              <a:avLst/>
            </a:prstGeom>
            <a:noFill/>
            <a:ln w="254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21" name="AutoShape 113"/>
            <p:cNvCxnSpPr>
              <a:cxnSpLocks noChangeShapeType="1"/>
              <a:stCxn id="68689" idx="5"/>
              <a:endCxn id="68693" idx="1"/>
            </p:cNvCxnSpPr>
            <p:nvPr/>
          </p:nvCxnSpPr>
          <p:spPr bwMode="auto">
            <a:xfrm>
              <a:off x="3148" y="2162"/>
              <a:ext cx="660" cy="382"/>
            </a:xfrm>
            <a:prstGeom prst="straightConnector1">
              <a:avLst/>
            </a:prstGeom>
            <a:noFill/>
            <a:ln w="254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22" name="AutoShape 114"/>
            <p:cNvCxnSpPr>
              <a:cxnSpLocks noChangeShapeType="1"/>
              <a:stCxn id="68690" idx="7"/>
              <a:endCxn id="68691" idx="3"/>
            </p:cNvCxnSpPr>
            <p:nvPr/>
          </p:nvCxnSpPr>
          <p:spPr bwMode="auto">
            <a:xfrm flipV="1">
              <a:off x="3148" y="1740"/>
              <a:ext cx="660" cy="804"/>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23" name="AutoShape 115"/>
            <p:cNvCxnSpPr>
              <a:cxnSpLocks noChangeShapeType="1"/>
              <a:stCxn id="68690" idx="7"/>
              <a:endCxn id="68692" idx="3"/>
            </p:cNvCxnSpPr>
            <p:nvPr/>
          </p:nvCxnSpPr>
          <p:spPr bwMode="auto">
            <a:xfrm flipV="1">
              <a:off x="3148" y="2162"/>
              <a:ext cx="660" cy="382"/>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68724" name="Object 116"/>
            <p:cNvGraphicFramePr>
              <a:graphicFrameLocks noChangeAspect="1"/>
            </p:cNvGraphicFramePr>
            <p:nvPr/>
          </p:nvGraphicFramePr>
          <p:xfrm>
            <a:off x="713" y="1509"/>
            <a:ext cx="252" cy="357"/>
          </p:xfrm>
          <a:graphic>
            <a:graphicData uri="http://schemas.openxmlformats.org/presentationml/2006/ole">
              <mc:AlternateContent xmlns:mc="http://schemas.openxmlformats.org/markup-compatibility/2006">
                <mc:Choice xmlns:v="urn:schemas-microsoft-com:vml" Requires="v">
                  <p:oleObj spid="_x0000_s68838" name="Equation" r:id="rId4" imgW="152280" imgH="215640" progId="Equation.3">
                    <p:embed/>
                  </p:oleObj>
                </mc:Choice>
                <mc:Fallback>
                  <p:oleObj name="Equation" r:id="rId4" imgW="152280" imgH="215640" progId="Equation.3">
                    <p:embed/>
                    <p:pic>
                      <p:nvPicPr>
                        <p:cNvPr id="0" name="Object 1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 y="1509"/>
                          <a:ext cx="252"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725" name="Object 117"/>
            <p:cNvGraphicFramePr>
              <a:graphicFrameLocks noChangeAspect="1"/>
            </p:cNvGraphicFramePr>
            <p:nvPr/>
          </p:nvGraphicFramePr>
          <p:xfrm>
            <a:off x="690" y="1918"/>
            <a:ext cx="283" cy="424"/>
          </p:xfrm>
          <a:graphic>
            <a:graphicData uri="http://schemas.openxmlformats.org/presentationml/2006/ole">
              <mc:AlternateContent xmlns:mc="http://schemas.openxmlformats.org/markup-compatibility/2006">
                <mc:Choice xmlns:v="urn:schemas-microsoft-com:vml" Requires="v">
                  <p:oleObj spid="_x0000_s68839" name="Equation" r:id="rId6" imgW="152280" imgH="228600" progId="Equation.3">
                    <p:embed/>
                  </p:oleObj>
                </mc:Choice>
                <mc:Fallback>
                  <p:oleObj name="Equation" r:id="rId6" imgW="152280" imgH="228600" progId="Equation.3">
                    <p:embed/>
                    <p:pic>
                      <p:nvPicPr>
                        <p:cNvPr id="0" name="Object 1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0" y="1918"/>
                          <a:ext cx="283" cy="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726" name="Object 118"/>
            <p:cNvGraphicFramePr>
              <a:graphicFrameLocks noChangeAspect="1"/>
            </p:cNvGraphicFramePr>
            <p:nvPr/>
          </p:nvGraphicFramePr>
          <p:xfrm>
            <a:off x="665" y="2371"/>
            <a:ext cx="342" cy="440"/>
          </p:xfrm>
          <a:graphic>
            <a:graphicData uri="http://schemas.openxmlformats.org/presentationml/2006/ole">
              <mc:AlternateContent xmlns:mc="http://schemas.openxmlformats.org/markup-compatibility/2006">
                <mc:Choice xmlns:v="urn:schemas-microsoft-com:vml" Requires="v">
                  <p:oleObj spid="_x0000_s68840" name="Equation" r:id="rId8" imgW="177480" imgH="228600" progId="Equation.3">
                    <p:embed/>
                  </p:oleObj>
                </mc:Choice>
                <mc:Fallback>
                  <p:oleObj name="Equation" r:id="rId8" imgW="177480" imgH="228600" progId="Equation.3">
                    <p:embed/>
                    <p:pic>
                      <p:nvPicPr>
                        <p:cNvPr id="0" name="Object 1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5" y="2371"/>
                          <a:ext cx="342"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727" name="Object 119"/>
            <p:cNvGraphicFramePr>
              <a:graphicFrameLocks noChangeAspect="1"/>
            </p:cNvGraphicFramePr>
            <p:nvPr/>
          </p:nvGraphicFramePr>
          <p:xfrm>
            <a:off x="4628" y="1509"/>
            <a:ext cx="291" cy="380"/>
          </p:xfrm>
          <a:graphic>
            <a:graphicData uri="http://schemas.openxmlformats.org/presentationml/2006/ole">
              <mc:AlternateContent xmlns:mc="http://schemas.openxmlformats.org/markup-compatibility/2006">
                <mc:Choice xmlns:v="urn:schemas-microsoft-com:vml" Requires="v">
                  <p:oleObj spid="_x0000_s68841" name="Equation" r:id="rId10" imgW="164880" imgH="215640" progId="Equation.3">
                    <p:embed/>
                  </p:oleObj>
                </mc:Choice>
                <mc:Fallback>
                  <p:oleObj name="Equation" r:id="rId10" imgW="164880" imgH="215640" progId="Equation.3">
                    <p:embed/>
                    <p:pic>
                      <p:nvPicPr>
                        <p:cNvPr id="0" name="Object 1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28" y="1509"/>
                          <a:ext cx="291"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728" name="Object 120"/>
            <p:cNvGraphicFramePr>
              <a:graphicFrameLocks noChangeAspect="1"/>
            </p:cNvGraphicFramePr>
            <p:nvPr/>
          </p:nvGraphicFramePr>
          <p:xfrm>
            <a:off x="4647" y="1918"/>
            <a:ext cx="301" cy="408"/>
          </p:xfrm>
          <a:graphic>
            <a:graphicData uri="http://schemas.openxmlformats.org/presentationml/2006/ole">
              <mc:AlternateContent xmlns:mc="http://schemas.openxmlformats.org/markup-compatibility/2006">
                <mc:Choice xmlns:v="urn:schemas-microsoft-com:vml" Requires="v">
                  <p:oleObj spid="_x0000_s68842" name="Equation" r:id="rId12" imgW="177480" imgH="241200" progId="Equation.3">
                    <p:embed/>
                  </p:oleObj>
                </mc:Choice>
                <mc:Fallback>
                  <p:oleObj name="Equation" r:id="rId12" imgW="177480" imgH="241200" progId="Equation.3">
                    <p:embed/>
                    <p:pic>
                      <p:nvPicPr>
                        <p:cNvPr id="0" name="Object 1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47" y="1918"/>
                          <a:ext cx="301"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729" name="Object 121"/>
            <p:cNvGraphicFramePr>
              <a:graphicFrameLocks noChangeAspect="1"/>
            </p:cNvGraphicFramePr>
            <p:nvPr/>
          </p:nvGraphicFramePr>
          <p:xfrm>
            <a:off x="4647" y="2372"/>
            <a:ext cx="362" cy="408"/>
          </p:xfrm>
          <a:graphic>
            <a:graphicData uri="http://schemas.openxmlformats.org/presentationml/2006/ole">
              <mc:AlternateContent xmlns:mc="http://schemas.openxmlformats.org/markup-compatibility/2006">
                <mc:Choice xmlns:v="urn:schemas-microsoft-com:vml" Requires="v">
                  <p:oleObj spid="_x0000_s68843" name="Equation" r:id="rId14" imgW="203040" imgH="228600" progId="Equation.3">
                    <p:embed/>
                  </p:oleObj>
                </mc:Choice>
                <mc:Fallback>
                  <p:oleObj name="Equation" r:id="rId14" imgW="203040" imgH="228600" progId="Equation.3">
                    <p:embed/>
                    <p:pic>
                      <p:nvPicPr>
                        <p:cNvPr id="0" name="Object 1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47" y="2372"/>
                          <a:ext cx="362"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732" name="Object 124"/>
            <p:cNvGraphicFramePr>
              <a:graphicFrameLocks noChangeAspect="1"/>
            </p:cNvGraphicFramePr>
            <p:nvPr/>
          </p:nvGraphicFramePr>
          <p:xfrm>
            <a:off x="768" y="1824"/>
            <a:ext cx="107" cy="268"/>
          </p:xfrm>
          <a:graphic>
            <a:graphicData uri="http://schemas.openxmlformats.org/presentationml/2006/ole">
              <mc:AlternateContent xmlns:mc="http://schemas.openxmlformats.org/markup-compatibility/2006">
                <mc:Choice xmlns:v="urn:schemas-microsoft-com:vml" Requires="v">
                  <p:oleObj spid="_x0000_s68844" name="公式" r:id="rId16" imgW="75960" imgH="190440" progId="Equation.3">
                    <p:embed/>
                  </p:oleObj>
                </mc:Choice>
                <mc:Fallback>
                  <p:oleObj name="公式" r:id="rId16" imgW="75960" imgH="190440" progId="Equation.3">
                    <p:embed/>
                    <p:pic>
                      <p:nvPicPr>
                        <p:cNvPr id="0" name="Object 12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68" y="1824"/>
                          <a:ext cx="107"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733" name="Object 125"/>
            <p:cNvGraphicFramePr>
              <a:graphicFrameLocks noChangeAspect="1"/>
            </p:cNvGraphicFramePr>
            <p:nvPr/>
          </p:nvGraphicFramePr>
          <p:xfrm>
            <a:off x="768" y="2256"/>
            <a:ext cx="107" cy="268"/>
          </p:xfrm>
          <a:graphic>
            <a:graphicData uri="http://schemas.openxmlformats.org/presentationml/2006/ole">
              <mc:AlternateContent xmlns:mc="http://schemas.openxmlformats.org/markup-compatibility/2006">
                <mc:Choice xmlns:v="urn:schemas-microsoft-com:vml" Requires="v">
                  <p:oleObj spid="_x0000_s68845" name="公式" r:id="rId18" imgW="75960" imgH="190440" progId="Equation.3">
                    <p:embed/>
                  </p:oleObj>
                </mc:Choice>
                <mc:Fallback>
                  <p:oleObj name="公式" r:id="rId18" imgW="75960" imgH="190440" progId="Equation.3">
                    <p:embed/>
                    <p:pic>
                      <p:nvPicPr>
                        <p:cNvPr id="0" name="Object 12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68" y="2256"/>
                          <a:ext cx="107"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734" name="Object 126"/>
            <p:cNvGraphicFramePr>
              <a:graphicFrameLocks noChangeAspect="1"/>
            </p:cNvGraphicFramePr>
            <p:nvPr/>
          </p:nvGraphicFramePr>
          <p:xfrm>
            <a:off x="4752" y="1824"/>
            <a:ext cx="107" cy="268"/>
          </p:xfrm>
          <a:graphic>
            <a:graphicData uri="http://schemas.openxmlformats.org/presentationml/2006/ole">
              <mc:AlternateContent xmlns:mc="http://schemas.openxmlformats.org/markup-compatibility/2006">
                <mc:Choice xmlns:v="urn:schemas-microsoft-com:vml" Requires="v">
                  <p:oleObj spid="_x0000_s68846" name="公式" r:id="rId20" imgW="75960" imgH="190440" progId="Equation.3">
                    <p:embed/>
                  </p:oleObj>
                </mc:Choice>
                <mc:Fallback>
                  <p:oleObj name="公式" r:id="rId20" imgW="75960" imgH="190440" progId="Equation.3">
                    <p:embed/>
                    <p:pic>
                      <p:nvPicPr>
                        <p:cNvPr id="0" name="Object 12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752" y="1824"/>
                          <a:ext cx="107"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735" name="Object 127"/>
            <p:cNvGraphicFramePr>
              <a:graphicFrameLocks noChangeAspect="1"/>
            </p:cNvGraphicFramePr>
            <p:nvPr/>
          </p:nvGraphicFramePr>
          <p:xfrm>
            <a:off x="4752" y="2208"/>
            <a:ext cx="107" cy="268"/>
          </p:xfrm>
          <a:graphic>
            <a:graphicData uri="http://schemas.openxmlformats.org/presentationml/2006/ole">
              <mc:AlternateContent xmlns:mc="http://schemas.openxmlformats.org/markup-compatibility/2006">
                <mc:Choice xmlns:v="urn:schemas-microsoft-com:vml" Requires="v">
                  <p:oleObj spid="_x0000_s68847" name="公式" r:id="rId22" imgW="75960" imgH="190440" progId="Equation.3">
                    <p:embed/>
                  </p:oleObj>
                </mc:Choice>
                <mc:Fallback>
                  <p:oleObj name="公式" r:id="rId22" imgW="75960" imgH="190440" progId="Equation.3">
                    <p:embed/>
                    <p:pic>
                      <p:nvPicPr>
                        <p:cNvPr id="0" name="Object 12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752" y="2208"/>
                          <a:ext cx="107"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736" name="Line 128"/>
            <p:cNvSpPr>
              <a:spLocks noChangeShapeType="1"/>
            </p:cNvSpPr>
            <p:nvPr/>
          </p:nvSpPr>
          <p:spPr bwMode="auto">
            <a:xfrm flipV="1">
              <a:off x="4368" y="1152"/>
              <a:ext cx="0" cy="1440"/>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37" name="Line 129"/>
            <p:cNvSpPr>
              <a:spLocks noChangeShapeType="1"/>
            </p:cNvSpPr>
            <p:nvPr/>
          </p:nvSpPr>
          <p:spPr bwMode="auto">
            <a:xfrm flipH="1">
              <a:off x="1152" y="1152"/>
              <a:ext cx="3216" cy="0"/>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38" name="Line 130"/>
            <p:cNvSpPr>
              <a:spLocks noChangeShapeType="1"/>
            </p:cNvSpPr>
            <p:nvPr/>
          </p:nvSpPr>
          <p:spPr bwMode="auto">
            <a:xfrm>
              <a:off x="1152" y="1152"/>
              <a:ext cx="0" cy="816"/>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39" name="AutoShape 131"/>
            <p:cNvSpPr>
              <a:spLocks noChangeArrowheads="1"/>
            </p:cNvSpPr>
            <p:nvPr/>
          </p:nvSpPr>
          <p:spPr bwMode="auto">
            <a:xfrm>
              <a:off x="1632" y="1680"/>
              <a:ext cx="86" cy="8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740" name="AutoShape 132"/>
            <p:cNvSpPr>
              <a:spLocks noChangeArrowheads="1"/>
            </p:cNvSpPr>
            <p:nvPr/>
          </p:nvSpPr>
          <p:spPr bwMode="auto">
            <a:xfrm>
              <a:off x="1632" y="2112"/>
              <a:ext cx="86" cy="8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741" name="AutoShape 133"/>
            <p:cNvSpPr>
              <a:spLocks noChangeArrowheads="1"/>
            </p:cNvSpPr>
            <p:nvPr/>
          </p:nvSpPr>
          <p:spPr bwMode="auto">
            <a:xfrm>
              <a:off x="1632" y="2544"/>
              <a:ext cx="86" cy="8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742" name="Line 134"/>
            <p:cNvSpPr>
              <a:spLocks noChangeShapeType="1"/>
            </p:cNvSpPr>
            <p:nvPr/>
          </p:nvSpPr>
          <p:spPr bwMode="auto">
            <a:xfrm>
              <a:off x="1152" y="1968"/>
              <a:ext cx="480" cy="144"/>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43" name="Line 135"/>
            <p:cNvSpPr>
              <a:spLocks noChangeShapeType="1"/>
            </p:cNvSpPr>
            <p:nvPr/>
          </p:nvSpPr>
          <p:spPr bwMode="auto">
            <a:xfrm>
              <a:off x="1152" y="1536"/>
              <a:ext cx="528" cy="192"/>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44" name="Line 136"/>
            <p:cNvSpPr>
              <a:spLocks noChangeShapeType="1"/>
            </p:cNvSpPr>
            <p:nvPr/>
          </p:nvSpPr>
          <p:spPr bwMode="auto">
            <a:xfrm flipV="1">
              <a:off x="4224" y="1344"/>
              <a:ext cx="0" cy="8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45" name="Line 137"/>
            <p:cNvSpPr>
              <a:spLocks noChangeShapeType="1"/>
            </p:cNvSpPr>
            <p:nvPr/>
          </p:nvSpPr>
          <p:spPr bwMode="auto">
            <a:xfrm flipH="1">
              <a:off x="1344" y="1344"/>
              <a:ext cx="288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46" name="Line 138"/>
            <p:cNvSpPr>
              <a:spLocks noChangeShapeType="1"/>
            </p:cNvSpPr>
            <p:nvPr/>
          </p:nvSpPr>
          <p:spPr bwMode="auto">
            <a:xfrm>
              <a:off x="1344" y="1344"/>
              <a:ext cx="0" cy="11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47" name="Line 139"/>
            <p:cNvSpPr>
              <a:spLocks noChangeShapeType="1"/>
            </p:cNvSpPr>
            <p:nvPr/>
          </p:nvSpPr>
          <p:spPr bwMode="auto">
            <a:xfrm>
              <a:off x="1344" y="2448"/>
              <a:ext cx="336"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48" name="Line 140"/>
            <p:cNvSpPr>
              <a:spLocks noChangeShapeType="1"/>
            </p:cNvSpPr>
            <p:nvPr/>
          </p:nvSpPr>
          <p:spPr bwMode="auto">
            <a:xfrm>
              <a:off x="1344" y="1488"/>
              <a:ext cx="336"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49" name="Line 141"/>
            <p:cNvSpPr>
              <a:spLocks noChangeShapeType="1"/>
            </p:cNvSpPr>
            <p:nvPr/>
          </p:nvSpPr>
          <p:spPr bwMode="auto">
            <a:xfrm flipV="1">
              <a:off x="4032" y="1488"/>
              <a:ext cx="0" cy="24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50" name="Line 142"/>
            <p:cNvSpPr>
              <a:spLocks noChangeShapeType="1"/>
            </p:cNvSpPr>
            <p:nvPr/>
          </p:nvSpPr>
          <p:spPr bwMode="auto">
            <a:xfrm flipH="1">
              <a:off x="1488" y="1488"/>
              <a:ext cx="2544"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51" name="Line 143"/>
            <p:cNvSpPr>
              <a:spLocks noChangeShapeType="1"/>
            </p:cNvSpPr>
            <p:nvPr/>
          </p:nvSpPr>
          <p:spPr bwMode="auto">
            <a:xfrm>
              <a:off x="1488" y="1488"/>
              <a:ext cx="0" cy="912"/>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52" name="Line 144"/>
            <p:cNvSpPr>
              <a:spLocks noChangeShapeType="1"/>
            </p:cNvSpPr>
            <p:nvPr/>
          </p:nvSpPr>
          <p:spPr bwMode="auto">
            <a:xfrm>
              <a:off x="1488" y="2400"/>
              <a:ext cx="192" cy="192"/>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53" name="Line 145"/>
            <p:cNvSpPr>
              <a:spLocks noChangeShapeType="1"/>
            </p:cNvSpPr>
            <p:nvPr/>
          </p:nvSpPr>
          <p:spPr bwMode="auto">
            <a:xfrm>
              <a:off x="1488" y="1872"/>
              <a:ext cx="192" cy="288"/>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box(in)">
                                      <p:cBhvr>
                                        <p:cTn id="7" dur="500"/>
                                        <p:tgtEl>
                                          <p:spTgt spid="1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68754"/>
                                        </p:tgtEl>
                                        <p:attrNameLst>
                                          <p:attrName>style.visibility</p:attrName>
                                        </p:attrNameLst>
                                      </p:cBhvr>
                                      <p:to>
                                        <p:strVal val="visible"/>
                                      </p:to>
                                    </p:set>
                                    <p:animEffect transition="in" filter="box(in)">
                                      <p:cBhvr>
                                        <p:cTn id="12" dur="500"/>
                                        <p:tgtEl>
                                          <p:spTgt spid="687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68679"/>
                                        </p:tgtEl>
                                        <p:attrNameLst>
                                          <p:attrName>style.visibility</p:attrName>
                                        </p:attrNameLst>
                                      </p:cBhvr>
                                      <p:to>
                                        <p:strVal val="visible"/>
                                      </p:to>
                                    </p:set>
                                    <p:animEffect transition="in" filter="box(in)">
                                      <p:cBhvr>
                                        <p:cTn id="17" dur="500"/>
                                        <p:tgtEl>
                                          <p:spTgt spid="6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神经网络的拓扑结构</a:t>
            </a:r>
          </a:p>
        </p:txBody>
      </p:sp>
      <p:sp>
        <p:nvSpPr>
          <p:cNvPr id="3" name="TextBox 2"/>
          <p:cNvSpPr txBox="1"/>
          <p:nvPr/>
        </p:nvSpPr>
        <p:spPr>
          <a:xfrm>
            <a:off x="593471" y="1128698"/>
            <a:ext cx="2470447" cy="461665"/>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400" b="1">
                <a:solidFill>
                  <a:schemeClr val="bg1"/>
                </a:solidFill>
                <a:effectLst>
                  <a:outerShdw blurRad="38100" dist="38100" dir="2700000" algn="tl">
                    <a:srgbClr val="C0C0C0"/>
                  </a:outerShdw>
                </a:effectLst>
                <a:latin typeface="黑体" pitchFamily="49" charset="-122"/>
                <a:ea typeface="黑体" pitchFamily="49" charset="-122"/>
              </a:rPr>
              <a:t>回归网络的特点</a:t>
            </a:r>
          </a:p>
        </p:txBody>
      </p:sp>
      <p:sp>
        <p:nvSpPr>
          <p:cNvPr id="62473" name="Rectangle 9"/>
          <p:cNvSpPr>
            <a:spLocks noChangeArrowheads="1"/>
          </p:cNvSpPr>
          <p:nvPr/>
        </p:nvSpPr>
        <p:spPr bwMode="auto">
          <a:xfrm>
            <a:off x="466725" y="2200275"/>
            <a:ext cx="4117975" cy="822325"/>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en-US" altLang="zh-CN" sz="2400" b="1">
                <a:latin typeface="黑体" pitchFamily="49" charset="-122"/>
                <a:ea typeface="黑体" pitchFamily="49" charset="-122"/>
              </a:rPr>
              <a:t>1. </a:t>
            </a:r>
            <a:r>
              <a:rPr lang="zh-CN" altLang="en-US" sz="2400" b="1">
                <a:latin typeface="黑体" pitchFamily="49" charset="-122"/>
                <a:ea typeface="黑体" pitchFamily="49" charset="-122"/>
              </a:rPr>
              <a:t>内部前向</a:t>
            </a:r>
          </a:p>
          <a:p>
            <a:r>
              <a:rPr lang="en-US" altLang="zh-CN" sz="2400" b="1">
                <a:latin typeface="黑体" pitchFamily="49" charset="-122"/>
                <a:ea typeface="黑体" pitchFamily="49" charset="-122"/>
              </a:rPr>
              <a:t>2. </a:t>
            </a:r>
            <a:r>
              <a:rPr lang="zh-CN" altLang="en-US" sz="2400" b="1">
                <a:latin typeface="黑体" pitchFamily="49" charset="-122"/>
                <a:ea typeface="黑体" pitchFamily="49" charset="-122"/>
              </a:rPr>
              <a:t>输出反馈到输入</a:t>
            </a:r>
            <a:endParaRPr lang="en-US" altLang="zh-CN" sz="2400" b="1">
              <a:effectLst>
                <a:outerShdw blurRad="38100" dist="38100" dir="2700000" algn="tl">
                  <a:srgbClr val="FFFFFF"/>
                </a:outerShdw>
              </a:effectLst>
              <a:latin typeface="黑体" pitchFamily="49" charset="-122"/>
              <a:ea typeface="黑体" pitchFamily="49" charset="-122"/>
            </a:endParaRPr>
          </a:p>
        </p:txBody>
      </p:sp>
      <p:sp>
        <p:nvSpPr>
          <p:cNvPr id="62474" name="Rectangle 10"/>
          <p:cNvSpPr>
            <a:spLocks noChangeArrowheads="1"/>
          </p:cNvSpPr>
          <p:nvPr/>
        </p:nvSpPr>
        <p:spPr bwMode="auto">
          <a:xfrm>
            <a:off x="334963" y="4224338"/>
            <a:ext cx="4433887" cy="457200"/>
          </a:xfrm>
          <a:prstGeom prst="rect">
            <a:avLst/>
          </a:prstGeom>
          <a:solidFill>
            <a:srgbClr val="FF99CC"/>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buClr>
                <a:srgbClr val="0000CC"/>
              </a:buClr>
              <a:buFont typeface="Wingdings" pitchFamily="2" charset="2"/>
              <a:buChar char="u"/>
            </a:pPr>
            <a:r>
              <a:rPr lang="en-US" altLang="zh-CN" sz="2400" b="1">
                <a:latin typeface="Times New Roman" pitchFamily="18" charset="0"/>
                <a:ea typeface="黑体" pitchFamily="49" charset="-122"/>
              </a:rPr>
              <a:t>Output</a:t>
            </a:r>
            <a:r>
              <a:rPr lang="zh-CN" altLang="en-US" sz="2400" b="1">
                <a:latin typeface="Times New Roman" pitchFamily="18" charset="0"/>
                <a:ea typeface="黑体" pitchFamily="49" charset="-122"/>
              </a:rPr>
              <a:t>与</a:t>
            </a:r>
            <a:r>
              <a:rPr lang="en-US" altLang="zh-CN" sz="2400" b="1">
                <a:latin typeface="Times New Roman" pitchFamily="18" charset="0"/>
                <a:ea typeface="黑体" pitchFamily="49" charset="-122"/>
              </a:rPr>
              <a:t>Input</a:t>
            </a:r>
            <a:r>
              <a:rPr lang="zh-CN" altLang="en-US" sz="2400" b="1">
                <a:latin typeface="Times New Roman" pitchFamily="18" charset="0"/>
                <a:ea typeface="黑体" pitchFamily="49" charset="-122"/>
              </a:rPr>
              <a:t>相连（</a:t>
            </a:r>
            <a:r>
              <a:rPr lang="zh-CN" altLang="en-US" sz="2400" b="1">
                <a:solidFill>
                  <a:srgbClr val="C50114"/>
                </a:solidFill>
                <a:latin typeface="Times New Roman" pitchFamily="18" charset="0"/>
                <a:ea typeface="黑体" pitchFamily="49" charset="-122"/>
              </a:rPr>
              <a:t>全反馈</a:t>
            </a:r>
            <a:r>
              <a:rPr lang="zh-CN" altLang="en-US" sz="2400" b="1">
                <a:latin typeface="Times New Roman" pitchFamily="18" charset="0"/>
                <a:ea typeface="黑体" pitchFamily="49" charset="-122"/>
              </a:rPr>
              <a:t>）</a:t>
            </a:r>
          </a:p>
        </p:txBody>
      </p:sp>
      <p:pic>
        <p:nvPicPr>
          <p:cNvPr id="70666" name="Picture 10" descr="4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9325" y="1562100"/>
            <a:ext cx="4384675" cy="42465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2"/>
          <p:cNvSpPr txBox="1"/>
          <p:nvPr/>
        </p:nvSpPr>
        <p:spPr>
          <a:xfrm>
            <a:off x="5899418" y="5800710"/>
            <a:ext cx="2142206" cy="461665"/>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kumimoji="1" lang="zh-CN" altLang="en-US" sz="2400" b="1">
                <a:solidFill>
                  <a:schemeClr val="bg1"/>
                </a:solidFill>
                <a:effectLst>
                  <a:outerShdw blurRad="38100" dist="38100" dir="2700000" algn="tl">
                    <a:srgbClr val="C0C0C0"/>
                  </a:outerShdw>
                </a:effectLst>
                <a:latin typeface="Times New Roman" pitchFamily="18" charset="0"/>
              </a:rPr>
              <a:t>全反馈结构图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0666"/>
                                        </p:tgtEl>
                                        <p:attrNameLst>
                                          <p:attrName>style.visibility</p:attrName>
                                        </p:attrNameLst>
                                      </p:cBhvr>
                                      <p:to>
                                        <p:strVal val="visible"/>
                                      </p:to>
                                    </p:set>
                                    <p:animEffect transition="in" filter="box(in)">
                                      <p:cBhvr>
                                        <p:cTn id="7" dur="500"/>
                                        <p:tgtEl>
                                          <p:spTgt spid="70666"/>
                                        </p:tgtEl>
                                      </p:cBhvr>
                                    </p:animEffect>
                                  </p:childTnLst>
                                </p:cTn>
                              </p:par>
                              <p:par>
                                <p:cTn id="8" presetID="4"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ox(in)">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2473"/>
                                        </p:tgtEl>
                                        <p:attrNameLst>
                                          <p:attrName>style.visibility</p:attrName>
                                        </p:attrNameLst>
                                      </p:cBhvr>
                                      <p:to>
                                        <p:strVal val="visible"/>
                                      </p:to>
                                    </p:set>
                                    <p:animEffect transition="in" filter="blinds(horizontal)">
                                      <p:cBhvr>
                                        <p:cTn id="15" dur="500"/>
                                        <p:tgtEl>
                                          <p:spTgt spid="6247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2474"/>
                                        </p:tgtEl>
                                        <p:attrNameLst>
                                          <p:attrName>style.visibility</p:attrName>
                                        </p:attrNameLst>
                                      </p:cBhvr>
                                      <p:to>
                                        <p:strVal val="visible"/>
                                      </p:to>
                                    </p:set>
                                    <p:animEffect transition="in" filter="blinds(horizontal)">
                                      <p:cBhvr>
                                        <p:cTn id="20" dur="500"/>
                                        <p:tgtEl>
                                          <p:spTgt spid="62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P spid="6247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神经网络的拓扑结构</a:t>
            </a:r>
          </a:p>
        </p:txBody>
      </p:sp>
      <p:sp>
        <p:nvSpPr>
          <p:cNvPr id="149" name="AutoShape 3"/>
          <p:cNvSpPr>
            <a:spLocks noChangeArrowheads="1"/>
          </p:cNvSpPr>
          <p:nvPr/>
        </p:nvSpPr>
        <p:spPr bwMode="gray">
          <a:xfrm>
            <a:off x="554038" y="1096963"/>
            <a:ext cx="1798637" cy="412750"/>
          </a:xfrm>
          <a:prstGeom prst="roundRect">
            <a:avLst>
              <a:gd name="adj" fmla="val 50000"/>
            </a:avLst>
          </a:prstGeom>
          <a:solidFill>
            <a:srgbClr val="800080"/>
          </a:solidFill>
          <a:ln w="38100">
            <a:solidFill>
              <a:srgbClr val="FFFFFF"/>
            </a:solidFill>
            <a:round/>
            <a:headEnd/>
            <a:tailEnd/>
          </a:ln>
          <a:effectLst>
            <a:outerShdw dist="63500" dir="3187806" algn="ctr" rotWithShape="0">
              <a:schemeClr val="bg2"/>
            </a:outerShdw>
          </a:effec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en-US" altLang="zh-CN" sz="2400" b="1" i="1">
                <a:solidFill>
                  <a:schemeClr val="bg1"/>
                </a:solidFill>
                <a:effectLst>
                  <a:outerShdw blurRad="38100" dist="38100" dir="2700000" algn="tl">
                    <a:srgbClr val="000000"/>
                  </a:outerShdw>
                </a:effectLst>
                <a:latin typeface="黑体" pitchFamily="49" charset="-122"/>
                <a:ea typeface="黑体" pitchFamily="49" charset="-122"/>
              </a:rPr>
              <a:t>c.</a:t>
            </a:r>
            <a:r>
              <a:rPr lang="zh-CN" altLang="en-US" sz="2400" b="1" i="1">
                <a:solidFill>
                  <a:schemeClr val="bg1"/>
                </a:solidFill>
                <a:effectLst>
                  <a:outerShdw blurRad="38100" dist="38100" dir="2700000" algn="tl">
                    <a:srgbClr val="000000"/>
                  </a:outerShdw>
                </a:effectLst>
                <a:latin typeface="黑体" pitchFamily="49" charset="-122"/>
                <a:ea typeface="黑体" pitchFamily="49" charset="-122"/>
              </a:rPr>
              <a:t>互联网络</a:t>
            </a:r>
          </a:p>
        </p:txBody>
      </p:sp>
      <p:sp>
        <p:nvSpPr>
          <p:cNvPr id="3" name="TextBox 2"/>
          <p:cNvSpPr txBox="1"/>
          <p:nvPr/>
        </p:nvSpPr>
        <p:spPr>
          <a:xfrm>
            <a:off x="5271834" y="1358885"/>
            <a:ext cx="2470447" cy="461665"/>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400" b="1">
                <a:solidFill>
                  <a:schemeClr val="bg1"/>
                </a:solidFill>
                <a:effectLst>
                  <a:outerShdw blurRad="38100" dist="38100" dir="2700000" algn="tl">
                    <a:srgbClr val="C0C0C0"/>
                  </a:outerShdw>
                </a:effectLst>
                <a:latin typeface="黑体" pitchFamily="49" charset="-122"/>
                <a:ea typeface="黑体" pitchFamily="49" charset="-122"/>
              </a:rPr>
              <a:t>互联网络的特点</a:t>
            </a:r>
          </a:p>
        </p:txBody>
      </p:sp>
      <p:pic>
        <p:nvPicPr>
          <p:cNvPr id="71764" name="Picture 84" descr="6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950" y="2062163"/>
            <a:ext cx="3422650" cy="3530600"/>
          </a:xfrm>
          <a:prstGeom prst="rect">
            <a:avLst/>
          </a:prstGeom>
          <a:noFill/>
          <a:extLst>
            <a:ext uri="{909E8E84-426E-40DD-AFC4-6F175D3DCCD1}">
              <a14:hiddenFill xmlns:a14="http://schemas.microsoft.com/office/drawing/2010/main">
                <a:solidFill>
                  <a:srgbClr val="FFFFFF"/>
                </a:solidFill>
              </a14:hiddenFill>
            </a:ext>
          </a:extLst>
        </p:spPr>
      </p:pic>
      <p:sp>
        <p:nvSpPr>
          <p:cNvPr id="62473" name="Rectangle 9"/>
          <p:cNvSpPr>
            <a:spLocks noChangeArrowheads="1"/>
          </p:cNvSpPr>
          <p:nvPr/>
        </p:nvSpPr>
        <p:spPr bwMode="auto">
          <a:xfrm>
            <a:off x="4548188" y="2909888"/>
            <a:ext cx="4217987" cy="822325"/>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buClr>
                <a:srgbClr val="0000CC"/>
              </a:buClr>
              <a:buFont typeface="Wingdings" pitchFamily="2" charset="2"/>
              <a:buChar char="u"/>
            </a:pPr>
            <a:r>
              <a:rPr lang="zh-CN" altLang="en-US" sz="2400" b="1">
                <a:solidFill>
                  <a:schemeClr val="hlink"/>
                </a:solidFill>
                <a:latin typeface="Times New Roman" pitchFamily="18" charset="0"/>
                <a:ea typeface="黑体" pitchFamily="49" charset="-122"/>
              </a:rPr>
              <a:t>每个神经元</a:t>
            </a:r>
            <a:r>
              <a:rPr lang="zh-CN" altLang="en-US" sz="2400" b="1">
                <a:latin typeface="Times New Roman" pitchFamily="18" charset="0"/>
                <a:ea typeface="黑体" pitchFamily="49" charset="-122"/>
              </a:rPr>
              <a:t>都与其它神经元相连</a:t>
            </a:r>
            <a:endParaRPr lang="en-US" altLang="zh-CN" sz="2400" b="1">
              <a:latin typeface="Times New Roman" pitchFamily="18" charset="0"/>
              <a:ea typeface="黑体" pitchFamily="49" charset="-122"/>
            </a:endParaRPr>
          </a:p>
        </p:txBody>
      </p:sp>
      <p:sp>
        <p:nvSpPr>
          <p:cNvPr id="62474" name="Rectangle 10"/>
          <p:cNvSpPr>
            <a:spLocks noChangeArrowheads="1"/>
          </p:cNvSpPr>
          <p:nvPr/>
        </p:nvSpPr>
        <p:spPr bwMode="auto">
          <a:xfrm>
            <a:off x="4537075" y="3749675"/>
            <a:ext cx="4230688" cy="457200"/>
          </a:xfrm>
          <a:prstGeom prst="rect">
            <a:avLst/>
          </a:prstGeom>
          <a:solidFill>
            <a:srgbClr val="FF99CC"/>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buClr>
                <a:srgbClr val="0000CC"/>
              </a:buClr>
              <a:buFont typeface="Wingdings" pitchFamily="2" charset="2"/>
              <a:buNone/>
            </a:pPr>
            <a:r>
              <a:rPr lang="zh-CN" altLang="en-US" sz="2400" b="1">
                <a:latin typeface="Times New Roman" pitchFamily="18" charset="0"/>
                <a:ea typeface="黑体" pitchFamily="49" charset="-122"/>
              </a:rPr>
              <a:t>例： </a:t>
            </a:r>
            <a:r>
              <a:rPr lang="en-US" altLang="zh-CN" sz="2400" b="1">
                <a:solidFill>
                  <a:schemeClr val="hlink"/>
                </a:solidFill>
                <a:latin typeface="Times New Roman" pitchFamily="18" charset="0"/>
                <a:ea typeface="黑体" pitchFamily="49" charset="-122"/>
              </a:rPr>
              <a:t>Hopfield</a:t>
            </a:r>
            <a:r>
              <a:rPr lang="en-US" altLang="zh-CN" sz="2400" b="1">
                <a:latin typeface="Times New Roman" pitchFamily="18" charset="0"/>
                <a:ea typeface="黑体" pitchFamily="49" charset="-122"/>
              </a:rPr>
              <a:t>   Boltzmann</a:t>
            </a:r>
            <a:r>
              <a:rPr lang="zh-CN" altLang="en-US" sz="2400" b="1">
                <a:latin typeface="Times New Roman" pitchFamily="18" charset="0"/>
                <a:ea typeface="黑体" pitchFamily="49" charset="-122"/>
              </a:rPr>
              <a:t>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1764"/>
                                        </p:tgtEl>
                                        <p:attrNameLst>
                                          <p:attrName>style.visibility</p:attrName>
                                        </p:attrNameLst>
                                      </p:cBhvr>
                                      <p:to>
                                        <p:strVal val="visible"/>
                                      </p:to>
                                    </p:set>
                                    <p:animEffect transition="in" filter="box(in)">
                                      <p:cBhvr>
                                        <p:cTn id="7" dur="500"/>
                                        <p:tgtEl>
                                          <p:spTgt spid="7176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49"/>
                                        </p:tgtEl>
                                        <p:attrNameLst>
                                          <p:attrName>style.visibility</p:attrName>
                                        </p:attrNameLst>
                                      </p:cBhvr>
                                      <p:to>
                                        <p:strVal val="visible"/>
                                      </p:to>
                                    </p:set>
                                    <p:animEffect transition="in" filter="box(in)">
                                      <p:cBhvr>
                                        <p:cTn id="10" dur="500"/>
                                        <p:tgtEl>
                                          <p:spTgt spid="14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ox(in)">
                                      <p:cBhvr>
                                        <p:cTn id="15" dur="500"/>
                                        <p:tgtEl>
                                          <p:spTgt spid="3"/>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62473"/>
                                        </p:tgtEl>
                                        <p:attrNameLst>
                                          <p:attrName>style.visibility</p:attrName>
                                        </p:attrNameLst>
                                      </p:cBhvr>
                                      <p:to>
                                        <p:strVal val="visible"/>
                                      </p:to>
                                    </p:set>
                                    <p:animEffect transition="in" filter="box(in)">
                                      <p:cBhvr>
                                        <p:cTn id="18" dur="500"/>
                                        <p:tgtEl>
                                          <p:spTgt spid="62473"/>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62474"/>
                                        </p:tgtEl>
                                        <p:attrNameLst>
                                          <p:attrName>style.visibility</p:attrName>
                                        </p:attrNameLst>
                                      </p:cBhvr>
                                      <p:to>
                                        <p:strVal val="visible"/>
                                      </p:to>
                                    </p:set>
                                    <p:animEffect transition="in" filter="box(in)">
                                      <p:cBhvr>
                                        <p:cTn id="21" dur="500"/>
                                        <p:tgtEl>
                                          <p:spTgt spid="62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62473" grpId="0" animBg="1"/>
      <p:bldP spid="6247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神经网络的学习功能</a:t>
            </a:r>
          </a:p>
        </p:txBody>
      </p:sp>
      <p:sp>
        <p:nvSpPr>
          <p:cNvPr id="3" name="TextBox 2"/>
          <p:cNvSpPr txBox="1"/>
          <p:nvPr/>
        </p:nvSpPr>
        <p:spPr>
          <a:xfrm>
            <a:off x="655880" y="1028685"/>
            <a:ext cx="3576102" cy="461665"/>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en-US" altLang="zh-CN" sz="2400" b="1">
                <a:solidFill>
                  <a:schemeClr val="bg1"/>
                </a:solidFill>
                <a:effectLst>
                  <a:outerShdw blurRad="38100" dist="38100" dir="2700000" algn="tl">
                    <a:srgbClr val="C0C0C0"/>
                  </a:outerShdw>
                </a:effectLst>
                <a:latin typeface="黑体" pitchFamily="49" charset="-122"/>
                <a:ea typeface="黑体" pitchFamily="49" charset="-122"/>
              </a:rPr>
              <a:t>4</a:t>
            </a:r>
            <a:r>
              <a:rPr lang="zh-CN" altLang="en-US" sz="2400" b="1">
                <a:solidFill>
                  <a:schemeClr val="bg1"/>
                </a:solidFill>
                <a:effectLst>
                  <a:outerShdw blurRad="38100" dist="38100" dir="2700000" algn="tl">
                    <a:srgbClr val="C0C0C0"/>
                  </a:outerShdw>
                </a:effectLst>
                <a:latin typeface="黑体" pitchFamily="49" charset="-122"/>
                <a:ea typeface="黑体" pitchFamily="49" charset="-122"/>
              </a:rPr>
              <a:t>、神经网络的学习功能</a:t>
            </a:r>
          </a:p>
        </p:txBody>
      </p:sp>
      <p:sp>
        <p:nvSpPr>
          <p:cNvPr id="149" name="AutoShape 3"/>
          <p:cNvSpPr>
            <a:spLocks noChangeArrowheads="1"/>
          </p:cNvSpPr>
          <p:nvPr/>
        </p:nvSpPr>
        <p:spPr bwMode="gray">
          <a:xfrm>
            <a:off x="642938" y="1736725"/>
            <a:ext cx="1916112" cy="412750"/>
          </a:xfrm>
          <a:prstGeom prst="roundRect">
            <a:avLst>
              <a:gd name="adj" fmla="val 50000"/>
            </a:avLst>
          </a:prstGeom>
          <a:solidFill>
            <a:srgbClr val="800080"/>
          </a:solidFill>
          <a:ln w="38100">
            <a:solidFill>
              <a:srgbClr val="FFFFFF"/>
            </a:solidFill>
            <a:round/>
            <a:headEnd/>
            <a:tailEnd/>
          </a:ln>
          <a:effectLst>
            <a:outerShdw dist="63500" dir="3187806" algn="ctr" rotWithShape="0">
              <a:schemeClr val="bg2"/>
            </a:outerShdw>
          </a:effec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en-US" altLang="zh-CN" sz="2400" b="1" i="1">
                <a:solidFill>
                  <a:schemeClr val="bg1"/>
                </a:solidFill>
                <a:effectLst>
                  <a:outerShdw blurRad="38100" dist="38100" dir="2700000" algn="tl">
                    <a:srgbClr val="000000"/>
                  </a:outerShdw>
                </a:effectLst>
                <a:latin typeface="黑体" pitchFamily="49" charset="-122"/>
                <a:ea typeface="黑体" pitchFamily="49" charset="-122"/>
              </a:rPr>
              <a:t>a.</a:t>
            </a:r>
            <a:r>
              <a:rPr lang="zh-CN" altLang="en-US" sz="2400" b="1" i="1">
                <a:solidFill>
                  <a:schemeClr val="bg1"/>
                </a:solidFill>
                <a:effectLst>
                  <a:outerShdw blurRad="38100" dist="38100" dir="2700000" algn="tl">
                    <a:srgbClr val="000000"/>
                  </a:outerShdw>
                </a:effectLst>
                <a:latin typeface="黑体" pitchFamily="49" charset="-122"/>
                <a:ea typeface="黑体" pitchFamily="49" charset="-122"/>
              </a:rPr>
              <a:t>学习方法</a:t>
            </a:r>
          </a:p>
        </p:txBody>
      </p:sp>
      <p:sp>
        <p:nvSpPr>
          <p:cNvPr id="62473" name="Rectangle 9"/>
          <p:cNvSpPr>
            <a:spLocks noChangeArrowheads="1"/>
          </p:cNvSpPr>
          <p:nvPr/>
        </p:nvSpPr>
        <p:spPr bwMode="auto">
          <a:xfrm>
            <a:off x="701675" y="2709863"/>
            <a:ext cx="7847013" cy="1917700"/>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400" b="1">
                <a:effectLst>
                  <a:outerShdw blurRad="38100" dist="38100" dir="2700000" algn="tl">
                    <a:srgbClr val="FFFFFF"/>
                  </a:outerShdw>
                </a:effectLst>
                <a:latin typeface="黑体" pitchFamily="49" charset="-122"/>
                <a:ea typeface="黑体" pitchFamily="49" charset="-122"/>
              </a:rPr>
              <a:t>学习是</a:t>
            </a:r>
            <a:r>
              <a:rPr lang="en-US" altLang="zh-CN" sz="2400" b="1">
                <a:effectLst>
                  <a:outerShdw blurRad="38100" dist="38100" dir="2700000" algn="tl">
                    <a:srgbClr val="FFFFFF"/>
                  </a:outerShdw>
                </a:effectLst>
                <a:latin typeface="黑体" pitchFamily="49" charset="-122"/>
                <a:ea typeface="黑体" pitchFamily="49" charset="-122"/>
              </a:rPr>
              <a:t>NN</a:t>
            </a:r>
            <a:r>
              <a:rPr lang="zh-CN" altLang="en-US" sz="2400" b="1">
                <a:effectLst>
                  <a:outerShdw blurRad="38100" dist="38100" dir="2700000" algn="tl">
                    <a:srgbClr val="FFFFFF"/>
                  </a:outerShdw>
                </a:effectLst>
                <a:latin typeface="黑体" pitchFamily="49" charset="-122"/>
                <a:ea typeface="黑体" pitchFamily="49" charset="-122"/>
              </a:rPr>
              <a:t>最重要的特征，</a:t>
            </a:r>
            <a:r>
              <a:rPr lang="zh-CN" altLang="en-US" sz="2400" b="1">
                <a:solidFill>
                  <a:srgbClr val="C50114"/>
                </a:solidFill>
                <a:effectLst>
                  <a:outerShdw blurRad="38100" dist="38100" dir="2700000" algn="tl">
                    <a:srgbClr val="000000"/>
                  </a:outerShdw>
                </a:effectLst>
                <a:latin typeface="黑体" pitchFamily="49" charset="-122"/>
                <a:ea typeface="黑体" pitchFamily="49" charset="-122"/>
              </a:rPr>
              <a:t>学习</a:t>
            </a:r>
            <a:r>
              <a:rPr lang="en-US" altLang="zh-CN" sz="2400" b="1">
                <a:effectLst>
                  <a:outerShdw blurRad="38100" dist="38100" dir="2700000" algn="tl">
                    <a:srgbClr val="FFFFFF"/>
                  </a:outerShdw>
                </a:effectLst>
                <a:latin typeface="黑体" pitchFamily="49" charset="-122"/>
                <a:ea typeface="黑体" pitchFamily="49" charset="-122"/>
              </a:rPr>
              <a:t>learning</a:t>
            </a:r>
            <a:r>
              <a:rPr lang="zh-CN" altLang="en-US" sz="2400" b="1">
                <a:effectLst>
                  <a:outerShdw blurRad="38100" dist="38100" dir="2700000" algn="tl">
                    <a:srgbClr val="FFFFFF"/>
                  </a:outerShdw>
                </a:effectLst>
                <a:latin typeface="黑体" pitchFamily="49" charset="-122"/>
                <a:ea typeface="黑体" pitchFamily="49" charset="-122"/>
              </a:rPr>
              <a:t>，</a:t>
            </a:r>
            <a:r>
              <a:rPr lang="zh-CN" altLang="en-US" sz="2400" b="1">
                <a:solidFill>
                  <a:srgbClr val="C50114"/>
                </a:solidFill>
                <a:effectLst>
                  <a:outerShdw blurRad="38100" dist="38100" dir="2700000" algn="tl">
                    <a:srgbClr val="000000"/>
                  </a:outerShdw>
                </a:effectLst>
                <a:latin typeface="黑体" pitchFamily="49" charset="-122"/>
                <a:ea typeface="黑体" pitchFamily="49" charset="-122"/>
              </a:rPr>
              <a:t>训练</a:t>
            </a:r>
            <a:r>
              <a:rPr lang="en-US" altLang="zh-CN" sz="2400" b="1">
                <a:effectLst>
                  <a:outerShdw blurRad="38100" dist="38100" dir="2700000" algn="tl">
                    <a:srgbClr val="FFFFFF"/>
                  </a:outerShdw>
                </a:effectLst>
                <a:latin typeface="黑体" pitchFamily="49" charset="-122"/>
                <a:ea typeface="黑体" pitchFamily="49" charset="-122"/>
              </a:rPr>
              <a:t>training</a:t>
            </a:r>
            <a:r>
              <a:rPr lang="zh-CN" altLang="en-US" sz="2400" b="1">
                <a:effectLst>
                  <a:outerShdw blurRad="38100" dist="38100" dir="2700000" algn="tl">
                    <a:srgbClr val="FFFFFF"/>
                  </a:outerShdw>
                </a:effectLst>
                <a:latin typeface="黑体" pitchFamily="49" charset="-122"/>
                <a:ea typeface="黑体" pitchFamily="49" charset="-122"/>
              </a:rPr>
              <a:t>。</a:t>
            </a:r>
          </a:p>
          <a:p>
            <a:r>
              <a:rPr lang="zh-CN" altLang="en-US" sz="2400" b="1">
                <a:solidFill>
                  <a:srgbClr val="C50114"/>
                </a:solidFill>
                <a:effectLst>
                  <a:outerShdw blurRad="38100" dist="38100" dir="2700000" algn="tl">
                    <a:srgbClr val="000000"/>
                  </a:outerShdw>
                </a:effectLst>
                <a:latin typeface="黑体" pitchFamily="49" charset="-122"/>
                <a:ea typeface="黑体" pitchFamily="49" charset="-122"/>
              </a:rPr>
              <a:t>方法：</a:t>
            </a:r>
            <a:r>
              <a:rPr lang="zh-CN" altLang="en-US" sz="2400" b="1">
                <a:effectLst>
                  <a:outerShdw blurRad="38100" dist="38100" dir="2700000" algn="tl">
                    <a:srgbClr val="FFFFFF"/>
                  </a:outerShdw>
                </a:effectLst>
                <a:latin typeface="黑体" pitchFamily="49" charset="-122"/>
                <a:ea typeface="黑体" pitchFamily="49" charset="-122"/>
              </a:rPr>
              <a:t>给</a:t>
            </a:r>
            <a:r>
              <a:rPr lang="en-US" altLang="zh-CN" sz="2400" b="1">
                <a:effectLst>
                  <a:outerShdw blurRad="38100" dist="38100" dir="2700000" algn="tl">
                    <a:srgbClr val="FFFFFF"/>
                  </a:outerShdw>
                </a:effectLst>
                <a:latin typeface="黑体" pitchFamily="49" charset="-122"/>
                <a:ea typeface="黑体" pitchFamily="49" charset="-122"/>
              </a:rPr>
              <a:t>NN</a:t>
            </a:r>
            <a:r>
              <a:rPr lang="zh-CN" altLang="en-US" sz="2400" b="1">
                <a:effectLst>
                  <a:outerShdw blurRad="38100" dist="38100" dir="2700000" algn="tl">
                    <a:srgbClr val="FFFFFF"/>
                  </a:outerShdw>
                </a:effectLst>
                <a:latin typeface="黑体" pitchFamily="49" charset="-122"/>
                <a:ea typeface="黑体" pitchFamily="49" charset="-122"/>
              </a:rPr>
              <a:t>输入一些样本模式，按一定规则（</a:t>
            </a:r>
            <a:r>
              <a:rPr lang="zh-CN" altLang="en-US" sz="2400" b="1">
                <a:solidFill>
                  <a:srgbClr val="C50114"/>
                </a:solidFill>
                <a:effectLst>
                  <a:outerShdw blurRad="38100" dist="38100" dir="2700000" algn="tl">
                    <a:srgbClr val="000000"/>
                  </a:outerShdw>
                </a:effectLst>
                <a:latin typeface="黑体" pitchFamily="49" charset="-122"/>
                <a:ea typeface="黑体" pitchFamily="49" charset="-122"/>
              </a:rPr>
              <a:t>学习算法</a:t>
            </a:r>
            <a:r>
              <a:rPr lang="zh-CN" altLang="en-US" sz="2400" b="1">
                <a:effectLst>
                  <a:outerShdw blurRad="38100" dist="38100" dir="2700000" algn="tl">
                    <a:srgbClr val="FFFFFF"/>
                  </a:outerShdw>
                </a:effectLst>
                <a:latin typeface="黑体" pitchFamily="49" charset="-122"/>
                <a:ea typeface="黑体" pitchFamily="49" charset="-122"/>
              </a:rPr>
              <a:t>）调整网络各层的</a:t>
            </a:r>
            <a:r>
              <a:rPr lang="zh-CN" altLang="en-US" sz="2400" b="1">
                <a:solidFill>
                  <a:srgbClr val="C50114"/>
                </a:solidFill>
                <a:effectLst>
                  <a:outerShdw blurRad="38100" dist="38100" dir="2700000" algn="tl">
                    <a:srgbClr val="000000"/>
                  </a:outerShdw>
                </a:effectLst>
                <a:latin typeface="黑体" pitchFamily="49" charset="-122"/>
                <a:ea typeface="黑体" pitchFamily="49" charset="-122"/>
              </a:rPr>
              <a:t>权矩阵</a:t>
            </a:r>
            <a:r>
              <a:rPr lang="zh-CN" altLang="en-US" sz="2400" b="1">
                <a:effectLst>
                  <a:outerShdw blurRad="38100" dist="38100" dir="2700000" algn="tl">
                    <a:srgbClr val="FFFFFF"/>
                  </a:outerShdw>
                </a:effectLst>
                <a:latin typeface="黑体" pitchFamily="49" charset="-122"/>
                <a:ea typeface="黑体" pitchFamily="49" charset="-122"/>
              </a:rPr>
              <a:t>，待各权值都收敛到一定值时，学习完成。</a:t>
            </a:r>
          </a:p>
          <a:p>
            <a:r>
              <a:rPr lang="zh-CN" altLang="en-US" sz="2400" b="1">
                <a:solidFill>
                  <a:srgbClr val="C50114"/>
                </a:solidFill>
                <a:effectLst>
                  <a:outerShdw blurRad="38100" dist="38100" dir="2700000" algn="tl">
                    <a:srgbClr val="000000"/>
                  </a:outerShdw>
                </a:effectLst>
                <a:latin typeface="黑体" pitchFamily="49" charset="-122"/>
                <a:ea typeface="黑体" pitchFamily="49" charset="-122"/>
              </a:rPr>
              <a:t>实质：</a:t>
            </a:r>
            <a:r>
              <a:rPr lang="en-US" altLang="zh-CN" sz="2400" b="1">
                <a:effectLst>
                  <a:outerShdw blurRad="38100" dist="38100" dir="2700000" algn="tl">
                    <a:srgbClr val="FFFFFF"/>
                  </a:outerShdw>
                </a:effectLst>
                <a:latin typeface="黑体" pitchFamily="49" charset="-122"/>
                <a:ea typeface="黑体" pitchFamily="49" charset="-122"/>
              </a:rPr>
              <a:t>NN</a:t>
            </a:r>
            <a:r>
              <a:rPr lang="zh-CN" altLang="en-US" sz="2400" b="1">
                <a:effectLst>
                  <a:outerShdw blurRad="38100" dist="38100" dir="2700000" algn="tl">
                    <a:srgbClr val="FFFFFF"/>
                  </a:outerShdw>
                </a:effectLst>
                <a:latin typeface="黑体" pitchFamily="49" charset="-122"/>
                <a:ea typeface="黑体" pitchFamily="49" charset="-122"/>
              </a:rPr>
              <a:t>的权阵随外部环境的激励作自适应变化。</a:t>
            </a:r>
            <a:endParaRPr lang="en-US" altLang="zh-CN" sz="2400" b="1">
              <a:effectLst>
                <a:outerShdw blurRad="38100" dist="38100" dir="2700000" algn="tl">
                  <a:srgbClr val="FFFFFF"/>
                </a:outerShdw>
              </a:effectLst>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2473"/>
                                        </p:tgtEl>
                                        <p:attrNameLst>
                                          <p:attrName>style.visibility</p:attrName>
                                        </p:attrNameLst>
                                      </p:cBhvr>
                                      <p:to>
                                        <p:strVal val="visible"/>
                                      </p:to>
                                    </p:set>
                                    <p:animEffect transition="in" filter="box(in)">
                                      <p:cBhvr>
                                        <p:cTn id="7" dur="500"/>
                                        <p:tgtEl>
                                          <p:spTgt spid="6247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49"/>
                                        </p:tgtEl>
                                        <p:attrNameLst>
                                          <p:attrName>style.visibility</p:attrName>
                                        </p:attrNameLst>
                                      </p:cBhvr>
                                      <p:to>
                                        <p:strVal val="visible"/>
                                      </p:to>
                                    </p:set>
                                    <p:animEffect transition="in" filter="box(in)">
                                      <p:cBhvr>
                                        <p:cTn id="10"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6247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神经网络的学习功能</a:t>
            </a:r>
          </a:p>
        </p:txBody>
      </p:sp>
      <p:pic>
        <p:nvPicPr>
          <p:cNvPr id="73737" name="Picture 9" descr="Drawin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688" y="1627188"/>
            <a:ext cx="7164387" cy="367188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a:spLocks noChangeArrowheads="1"/>
          </p:cNvSpPr>
          <p:nvPr/>
        </p:nvSpPr>
        <p:spPr bwMode="auto">
          <a:xfrm>
            <a:off x="6484938" y="2652713"/>
            <a:ext cx="1965325" cy="1527175"/>
          </a:xfrm>
          <a:prstGeom prst="rect">
            <a:avLst/>
          </a:prstGeom>
          <a:solidFill>
            <a:srgbClr val="FFCC99"/>
          </a:solidFill>
          <a:ln>
            <a:noFill/>
          </a:ln>
          <a:extLst>
            <a:ext uri="{91240B29-F687-4F45-9708-019B960494DF}">
              <a14:hiddenLine xmlns:a14="http://schemas.microsoft.com/office/drawing/2010/main" w="25400" algn="ctr">
                <a:solidFill>
                  <a:srgbClr val="0070C0"/>
                </a:solidFill>
                <a:miter lim="800000"/>
                <a:headEnd/>
                <a:tailEnd/>
              </a14:hiddenLine>
            </a:ext>
          </a:extLst>
        </p:spPr>
        <p:txBody>
          <a:bodyPr anchor="ctr"/>
          <a:lstStyle/>
          <a:p>
            <a:pPr fontAlgn="auto">
              <a:spcBef>
                <a:spcPts val="0"/>
              </a:spcBef>
              <a:spcAft>
                <a:spcPts val="0"/>
              </a:spcAft>
              <a:defRPr/>
            </a:pP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a:spLocks noChangeArrowheads="1"/>
          </p:cNvSpPr>
          <p:nvPr/>
        </p:nvSpPr>
        <p:spPr bwMode="auto">
          <a:xfrm>
            <a:off x="3025775" y="1138238"/>
            <a:ext cx="3444875" cy="1504950"/>
          </a:xfrm>
          <a:prstGeom prst="rect">
            <a:avLst/>
          </a:prstGeom>
          <a:solidFill>
            <a:schemeClr val="bg1"/>
          </a:solidFill>
          <a:ln w="25400" algn="ctr">
            <a:solidFill>
              <a:schemeClr val="hlink"/>
            </a:solidFill>
            <a:miter lim="800000"/>
            <a:headEnd/>
            <a:tailEnd/>
          </a:ln>
        </p:spPr>
        <p:txBody>
          <a:bodyPr anchor="ctr"/>
          <a:lstStyle/>
          <a:p>
            <a:pPr fontAlgn="auto">
              <a:spcBef>
                <a:spcPts val="0"/>
              </a:spcBef>
              <a:spcAft>
                <a:spcPts val="0"/>
              </a:spcAft>
              <a:defRPr/>
            </a:pPr>
            <a:endParaRPr lang="zh-CN" altLang="en-US">
              <a:solidFill>
                <a:schemeClr val="lt1"/>
              </a:solidFill>
              <a:latin typeface="+mn-lt"/>
              <a:ea typeface="+mn-ea"/>
            </a:endParaRPr>
          </a:p>
        </p:txBody>
      </p:sp>
      <p:sp>
        <p:nvSpPr>
          <p:cNvPr id="2" name="矩形 61"/>
          <p:cNvSpPr>
            <a:spLocks noChangeArrowheads="1"/>
          </p:cNvSpPr>
          <p:nvPr/>
        </p:nvSpPr>
        <p:spPr bwMode="auto">
          <a:xfrm>
            <a:off x="6486525" y="1128713"/>
            <a:ext cx="1979613" cy="1528762"/>
          </a:xfrm>
          <a:prstGeom prst="rect">
            <a:avLst/>
          </a:prstGeom>
          <a:solidFill>
            <a:srgbClr val="FFCC99"/>
          </a:solidFill>
          <a:ln>
            <a:noFill/>
          </a:ln>
          <a:extLst>
            <a:ext uri="{91240B29-F687-4F45-9708-019B960494DF}">
              <a14:hiddenLine xmlns:a14="http://schemas.microsoft.com/office/drawing/2010/main" w="25400" algn="ctr">
                <a:solidFill>
                  <a:srgbClr val="0070C0"/>
                </a:solidFill>
                <a:miter lim="800000"/>
                <a:headEnd/>
                <a:tailEnd/>
              </a14:hiddenLine>
            </a:ext>
          </a:extLst>
        </p:spPr>
        <p:txBody>
          <a:bodyPr anchor="ctr"/>
          <a:lstStyle/>
          <a:p>
            <a:pPr fontAlgn="auto">
              <a:spcBef>
                <a:spcPts val="0"/>
              </a:spcBef>
              <a:spcAft>
                <a:spcPts val="0"/>
              </a:spcAft>
              <a:defRPr/>
            </a:pP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75778" name="Text Box 2"/>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神经网络的学习功能</a:t>
            </a:r>
          </a:p>
        </p:txBody>
      </p:sp>
      <p:sp>
        <p:nvSpPr>
          <p:cNvPr id="4" name="矩形 61"/>
          <p:cNvSpPr/>
          <p:nvPr/>
        </p:nvSpPr>
        <p:spPr>
          <a:xfrm>
            <a:off x="1058863" y="1116013"/>
            <a:ext cx="1979612" cy="15430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64" name="椭圆 63"/>
          <p:cNvSpPr>
            <a:spLocks noChangeAspect="1"/>
          </p:cNvSpPr>
          <p:nvPr/>
        </p:nvSpPr>
        <p:spPr>
          <a:xfrm>
            <a:off x="760413" y="1030288"/>
            <a:ext cx="539750" cy="539750"/>
          </a:xfrm>
          <a:prstGeom prst="ellipse">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sz="2400" b="1" dirty="0">
                <a:solidFill>
                  <a:srgbClr val="0070C0"/>
                </a:solidFill>
                <a:latin typeface="微软雅黑" panose="020B0503020204020204" pitchFamily="34" charset="-122"/>
                <a:ea typeface="微软雅黑" panose="020B0503020204020204" pitchFamily="34" charset="-122"/>
              </a:rPr>
              <a:t>1</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
        <p:nvSpPr>
          <p:cNvPr id="75803" name="Text Box 27"/>
          <p:cNvSpPr txBox="1">
            <a:spLocks noChangeArrowheads="1"/>
          </p:cNvSpPr>
          <p:nvPr/>
        </p:nvSpPr>
        <p:spPr bwMode="auto">
          <a:xfrm>
            <a:off x="855663" y="1509713"/>
            <a:ext cx="22209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chemeClr val="bg1"/>
                </a:solidFill>
                <a:effectLst>
                  <a:outerShdw blurRad="38100" dist="38100" dir="2700000" algn="tl">
                    <a:srgbClr val="C0C0C0"/>
                  </a:outerShdw>
                </a:effectLst>
                <a:ea typeface="黑体" pitchFamily="49" charset="-122"/>
              </a:rPr>
              <a:t>有监督学习</a:t>
            </a:r>
          </a:p>
          <a:p>
            <a:r>
              <a:rPr lang="zh-CN" altLang="en-US" sz="2400" b="1">
                <a:solidFill>
                  <a:schemeClr val="bg1"/>
                </a:solidFill>
                <a:effectLst>
                  <a:outerShdw blurRad="38100" dist="38100" dir="2700000" algn="tl">
                    <a:srgbClr val="C0C0C0"/>
                  </a:outerShdw>
                </a:effectLst>
                <a:ea typeface="黑体" pitchFamily="49" charset="-122"/>
              </a:rPr>
              <a:t>（有导师学习）</a:t>
            </a:r>
          </a:p>
        </p:txBody>
      </p:sp>
      <p:grpSp>
        <p:nvGrpSpPr>
          <p:cNvPr id="75846" name="Group 70"/>
          <p:cNvGrpSpPr>
            <a:grpSpLocks/>
          </p:cNvGrpSpPr>
          <p:nvPr/>
        </p:nvGrpSpPr>
        <p:grpSpPr bwMode="auto">
          <a:xfrm>
            <a:off x="3022600" y="1184275"/>
            <a:ext cx="3382963" cy="1455738"/>
            <a:chOff x="1904" y="746"/>
            <a:chExt cx="2131" cy="917"/>
          </a:xfrm>
        </p:grpSpPr>
        <p:sp>
          <p:nvSpPr>
            <p:cNvPr id="75824" name="Rectangle 48"/>
            <p:cNvSpPr>
              <a:spLocks noChangeArrowheads="1"/>
            </p:cNvSpPr>
            <p:nvPr/>
          </p:nvSpPr>
          <p:spPr bwMode="auto">
            <a:xfrm>
              <a:off x="2670" y="746"/>
              <a:ext cx="384" cy="384"/>
            </a:xfrm>
            <a:prstGeom prst="rect">
              <a:avLst/>
            </a:prstGeom>
            <a:solidFill>
              <a:srgbClr val="00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25" name="AutoShape 49"/>
            <p:cNvSpPr>
              <a:spLocks noChangeArrowheads="1"/>
            </p:cNvSpPr>
            <p:nvPr/>
          </p:nvSpPr>
          <p:spPr bwMode="auto">
            <a:xfrm>
              <a:off x="2222" y="840"/>
              <a:ext cx="432" cy="192"/>
            </a:xfrm>
            <a:prstGeom prst="rightArrow">
              <a:avLst>
                <a:gd name="adj1" fmla="val 50000"/>
                <a:gd name="adj2" fmla="val 56250"/>
              </a:avLst>
            </a:prstGeom>
            <a:solidFill>
              <a:schemeClr val="bg1"/>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26" name="AutoShape 50"/>
            <p:cNvSpPr>
              <a:spLocks noChangeArrowheads="1"/>
            </p:cNvSpPr>
            <p:nvPr/>
          </p:nvSpPr>
          <p:spPr bwMode="auto">
            <a:xfrm>
              <a:off x="3060" y="840"/>
              <a:ext cx="432" cy="192"/>
            </a:xfrm>
            <a:prstGeom prst="rightArrow">
              <a:avLst>
                <a:gd name="adj1" fmla="val 50000"/>
                <a:gd name="adj2" fmla="val 56250"/>
              </a:avLst>
            </a:prstGeom>
            <a:solidFill>
              <a:schemeClr val="bg1"/>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27" name="AutoShape 51"/>
            <p:cNvSpPr>
              <a:spLocks noChangeArrowheads="1"/>
            </p:cNvSpPr>
            <p:nvPr/>
          </p:nvSpPr>
          <p:spPr bwMode="auto">
            <a:xfrm rot="5400000">
              <a:off x="3014" y="1104"/>
              <a:ext cx="432" cy="192"/>
            </a:xfrm>
            <a:prstGeom prst="rightArrow">
              <a:avLst>
                <a:gd name="adj1" fmla="val 50000"/>
                <a:gd name="adj2" fmla="val 56250"/>
              </a:avLst>
            </a:prstGeom>
            <a:solidFill>
              <a:schemeClr val="bg1"/>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28" name="AutoShape 52"/>
            <p:cNvSpPr>
              <a:spLocks noChangeArrowheads="1"/>
            </p:cNvSpPr>
            <p:nvPr/>
          </p:nvSpPr>
          <p:spPr bwMode="auto">
            <a:xfrm rot="10800000">
              <a:off x="3326" y="1416"/>
              <a:ext cx="432" cy="192"/>
            </a:xfrm>
            <a:prstGeom prst="rightArrow">
              <a:avLst>
                <a:gd name="adj1" fmla="val 50000"/>
                <a:gd name="adj2" fmla="val 56250"/>
              </a:avLst>
            </a:prstGeom>
            <a:solidFill>
              <a:schemeClr val="bg1"/>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29" name="AutoShape 53"/>
            <p:cNvSpPr>
              <a:spLocks noChangeArrowheads="1"/>
            </p:cNvSpPr>
            <p:nvPr/>
          </p:nvSpPr>
          <p:spPr bwMode="auto">
            <a:xfrm flipH="1">
              <a:off x="2750" y="1128"/>
              <a:ext cx="384" cy="432"/>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bg1"/>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30" name="AutoShape 54"/>
            <p:cNvSpPr>
              <a:spLocks noChangeArrowheads="1"/>
            </p:cNvSpPr>
            <p:nvPr/>
          </p:nvSpPr>
          <p:spPr bwMode="auto">
            <a:xfrm>
              <a:off x="3134" y="1399"/>
              <a:ext cx="192" cy="209"/>
            </a:xfrm>
            <a:prstGeom prst="flowChartConnector">
              <a:avLst/>
            </a:prstGeom>
            <a:solidFill>
              <a:srgbClr val="00FF00"/>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5831" name="Object 55"/>
            <p:cNvGraphicFramePr>
              <a:graphicFrameLocks noChangeAspect="1"/>
            </p:cNvGraphicFramePr>
            <p:nvPr/>
          </p:nvGraphicFramePr>
          <p:xfrm>
            <a:off x="1904" y="791"/>
            <a:ext cx="304" cy="282"/>
          </p:xfrm>
          <a:graphic>
            <a:graphicData uri="http://schemas.openxmlformats.org/presentationml/2006/ole">
              <mc:AlternateContent xmlns:mc="http://schemas.openxmlformats.org/markup-compatibility/2006">
                <mc:Choice xmlns:v="urn:schemas-microsoft-com:vml" Requires="v">
                  <p:oleObj spid="_x0000_s75937" name="公式" r:id="rId3" imgW="177480" imgH="164880" progId="Equation.3">
                    <p:embed/>
                  </p:oleObj>
                </mc:Choice>
                <mc:Fallback>
                  <p:oleObj name="公式" r:id="rId3" imgW="177480" imgH="164880" progId="Equation.3">
                    <p:embed/>
                    <p:pic>
                      <p:nvPicPr>
                        <p:cNvPr id="0" name="Object 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4" y="791"/>
                          <a:ext cx="304"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832" name="Object 56"/>
            <p:cNvGraphicFramePr>
              <a:graphicFrameLocks noChangeAspect="1"/>
            </p:cNvGraphicFramePr>
            <p:nvPr/>
          </p:nvGraphicFramePr>
          <p:xfrm>
            <a:off x="3796" y="1381"/>
            <a:ext cx="239" cy="282"/>
          </p:xfrm>
          <a:graphic>
            <a:graphicData uri="http://schemas.openxmlformats.org/presentationml/2006/ole">
              <mc:AlternateContent xmlns:mc="http://schemas.openxmlformats.org/markup-compatibility/2006">
                <mc:Choice xmlns:v="urn:schemas-microsoft-com:vml" Requires="v">
                  <p:oleObj spid="_x0000_s75938" name="Equation" r:id="rId5" imgW="139680" imgH="164880" progId="Equation.DSMT4">
                    <p:embed/>
                  </p:oleObj>
                </mc:Choice>
                <mc:Fallback>
                  <p:oleObj name="Equation" r:id="rId5" imgW="139680" imgH="164880" progId="Equation.DSMT4">
                    <p:embed/>
                    <p:pic>
                      <p:nvPicPr>
                        <p:cNvPr id="0" name="Object 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6" y="1381"/>
                          <a:ext cx="239"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833" name="Object 57"/>
            <p:cNvGraphicFramePr>
              <a:graphicFrameLocks noChangeAspect="1"/>
            </p:cNvGraphicFramePr>
            <p:nvPr/>
          </p:nvGraphicFramePr>
          <p:xfrm>
            <a:off x="3524" y="791"/>
            <a:ext cx="239" cy="282"/>
          </p:xfrm>
          <a:graphic>
            <a:graphicData uri="http://schemas.openxmlformats.org/presentationml/2006/ole">
              <mc:AlternateContent xmlns:mc="http://schemas.openxmlformats.org/markup-compatibility/2006">
                <mc:Choice xmlns:v="urn:schemas-microsoft-com:vml" Requires="v">
                  <p:oleObj spid="_x0000_s75939" name="Equation" r:id="rId7" imgW="139680" imgH="164880" progId="Equation.DSMT4">
                    <p:embed/>
                  </p:oleObj>
                </mc:Choice>
                <mc:Fallback>
                  <p:oleObj name="Equation" r:id="rId7" imgW="139680" imgH="164880" progId="Equation.DSMT4">
                    <p:embed/>
                    <p:pic>
                      <p:nvPicPr>
                        <p:cNvPr id="0" name="Object 5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24" y="791"/>
                          <a:ext cx="239"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834" name="Object 58"/>
            <p:cNvGraphicFramePr>
              <a:graphicFrameLocks noChangeAspect="1"/>
            </p:cNvGraphicFramePr>
            <p:nvPr/>
          </p:nvGraphicFramePr>
          <p:xfrm>
            <a:off x="3356" y="1201"/>
            <a:ext cx="227" cy="135"/>
          </p:xfrm>
          <a:graphic>
            <a:graphicData uri="http://schemas.openxmlformats.org/presentationml/2006/ole">
              <mc:AlternateContent xmlns:mc="http://schemas.openxmlformats.org/markup-compatibility/2006">
                <mc:Choice xmlns:v="urn:schemas-microsoft-com:vml" Requires="v">
                  <p:oleObj spid="_x0000_s75940" name="公式" r:id="rId9" imgW="126720" imgH="75960" progId="Equation.3">
                    <p:embed/>
                  </p:oleObj>
                </mc:Choice>
                <mc:Fallback>
                  <p:oleObj name="公式" r:id="rId9" imgW="126720" imgH="75960" progId="Equation.3">
                    <p:embed/>
                    <p:pic>
                      <p:nvPicPr>
                        <p:cNvPr id="0" name="Object 5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6" y="1201"/>
                          <a:ext cx="227"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835" name="Object 59"/>
            <p:cNvGraphicFramePr>
              <a:graphicFrameLocks noChangeAspect="1"/>
            </p:cNvGraphicFramePr>
            <p:nvPr/>
          </p:nvGraphicFramePr>
          <p:xfrm>
            <a:off x="2721" y="780"/>
            <a:ext cx="304" cy="304"/>
          </p:xfrm>
          <a:graphic>
            <a:graphicData uri="http://schemas.openxmlformats.org/presentationml/2006/ole">
              <mc:AlternateContent xmlns:mc="http://schemas.openxmlformats.org/markup-compatibility/2006">
                <mc:Choice xmlns:v="urn:schemas-microsoft-com:vml" Requires="v">
                  <p:oleObj spid="_x0000_s75941" name="公式" r:id="rId11" imgW="177480" imgH="177480" progId="Equation.3">
                    <p:embed/>
                  </p:oleObj>
                </mc:Choice>
                <mc:Fallback>
                  <p:oleObj name="公式" r:id="rId11" imgW="177480" imgH="177480" progId="Equation.3">
                    <p:embed/>
                    <p:pic>
                      <p:nvPicPr>
                        <p:cNvPr id="0" name="Object 5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21" y="780"/>
                          <a:ext cx="304"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 name="矩形 2"/>
          <p:cNvSpPr>
            <a:spLocks noChangeArrowheads="1"/>
          </p:cNvSpPr>
          <p:nvPr/>
        </p:nvSpPr>
        <p:spPr bwMode="auto">
          <a:xfrm>
            <a:off x="3036888" y="4191000"/>
            <a:ext cx="3430587" cy="1504950"/>
          </a:xfrm>
          <a:prstGeom prst="rect">
            <a:avLst/>
          </a:prstGeom>
          <a:solidFill>
            <a:schemeClr val="bg1"/>
          </a:solidFill>
          <a:ln w="25400" algn="ctr">
            <a:solidFill>
              <a:schemeClr val="hlink"/>
            </a:solidFill>
            <a:miter lim="800000"/>
            <a:headEnd/>
            <a:tailEnd/>
          </a:ln>
        </p:spPr>
        <p:txBody>
          <a:bodyPr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400" b="1">
                <a:effectLst>
                  <a:outerShdw blurRad="38100" dist="38100" dir="2700000" algn="tl">
                    <a:srgbClr val="C0C0C0"/>
                  </a:outerShdw>
                </a:effectLst>
                <a:ea typeface="黑体" pitchFamily="49" charset="-122"/>
              </a:rPr>
              <a:t>模拟人适应环境的学习过程的一种机器学习模型。</a:t>
            </a:r>
            <a:endParaRPr lang="zh-CN" altLang="en-US" sz="2400">
              <a:latin typeface="Calibri" pitchFamily="34" charset="0"/>
              <a:ea typeface="黑体" pitchFamily="49" charset="-122"/>
            </a:endParaRPr>
          </a:p>
        </p:txBody>
      </p:sp>
      <p:grpSp>
        <p:nvGrpSpPr>
          <p:cNvPr id="75849" name="Group 73"/>
          <p:cNvGrpSpPr>
            <a:grpSpLocks/>
          </p:cNvGrpSpPr>
          <p:nvPr/>
        </p:nvGrpSpPr>
        <p:grpSpPr bwMode="auto">
          <a:xfrm>
            <a:off x="765175" y="2573338"/>
            <a:ext cx="2252663" cy="1600200"/>
            <a:chOff x="473" y="1738"/>
            <a:chExt cx="1419" cy="1008"/>
          </a:xfrm>
        </p:grpSpPr>
        <p:sp>
          <p:nvSpPr>
            <p:cNvPr id="16" name="矩形 15"/>
            <p:cNvSpPr/>
            <p:nvPr/>
          </p:nvSpPr>
          <p:spPr>
            <a:xfrm>
              <a:off x="645" y="1783"/>
              <a:ext cx="1247" cy="9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65" name="椭圆 64"/>
            <p:cNvSpPr>
              <a:spLocks noChangeAspect="1"/>
            </p:cNvSpPr>
            <p:nvPr/>
          </p:nvSpPr>
          <p:spPr>
            <a:xfrm>
              <a:off x="473" y="1738"/>
              <a:ext cx="340" cy="340"/>
            </a:xfrm>
            <a:prstGeom prst="ellipse">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sz="2400" b="1" dirty="0">
                  <a:solidFill>
                    <a:srgbClr val="0070C0"/>
                  </a:solidFill>
                  <a:latin typeface="微软雅黑" panose="020B0503020204020204" pitchFamily="34" charset="-122"/>
                  <a:ea typeface="微软雅黑" panose="020B0503020204020204" pitchFamily="34" charset="-122"/>
                </a:rPr>
                <a:t>2</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
          <p:nvSpPr>
            <p:cNvPr id="75804" name="Text Box 28"/>
            <p:cNvSpPr txBox="1">
              <a:spLocks noChangeArrowheads="1"/>
            </p:cNvSpPr>
            <p:nvPr/>
          </p:nvSpPr>
          <p:spPr bwMode="auto">
            <a:xfrm>
              <a:off x="537" y="2029"/>
              <a:ext cx="135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chemeClr val="bg1"/>
                  </a:solidFill>
                  <a:effectLst>
                    <a:outerShdw blurRad="38100" dist="38100" dir="2700000" algn="tl">
                      <a:srgbClr val="C0C0C0"/>
                    </a:outerShdw>
                  </a:effectLst>
                  <a:ea typeface="黑体" pitchFamily="49" charset="-122"/>
                </a:rPr>
                <a:t>无监督学习</a:t>
              </a:r>
            </a:p>
            <a:p>
              <a:r>
                <a:rPr lang="zh-CN" altLang="en-US" sz="2400" b="1">
                  <a:solidFill>
                    <a:schemeClr val="bg1"/>
                  </a:solidFill>
                  <a:effectLst>
                    <a:outerShdw blurRad="38100" dist="38100" dir="2700000" algn="tl">
                      <a:srgbClr val="C0C0C0"/>
                    </a:outerShdw>
                  </a:effectLst>
                  <a:ea typeface="黑体" pitchFamily="49" charset="-122"/>
                </a:rPr>
                <a:t>（无导师学习）</a:t>
              </a:r>
            </a:p>
          </p:txBody>
        </p:sp>
      </p:grpSp>
      <p:sp>
        <p:nvSpPr>
          <p:cNvPr id="6" name="矩形 2"/>
          <p:cNvSpPr>
            <a:spLocks noChangeArrowheads="1"/>
          </p:cNvSpPr>
          <p:nvPr/>
        </p:nvSpPr>
        <p:spPr bwMode="auto">
          <a:xfrm>
            <a:off x="3022600" y="2663825"/>
            <a:ext cx="3448050" cy="1504950"/>
          </a:xfrm>
          <a:prstGeom prst="rect">
            <a:avLst/>
          </a:prstGeom>
          <a:solidFill>
            <a:schemeClr val="bg1"/>
          </a:solidFill>
          <a:ln w="25400" algn="ctr">
            <a:solidFill>
              <a:schemeClr val="hlink"/>
            </a:solidFill>
            <a:miter lim="800000"/>
            <a:headEnd/>
            <a:tailEnd/>
          </a:ln>
        </p:spPr>
        <p:txBody>
          <a:bodyPr anchor="ctr"/>
          <a:lstStyle/>
          <a:p>
            <a:pPr fontAlgn="auto">
              <a:spcBef>
                <a:spcPts val="0"/>
              </a:spcBef>
              <a:spcAft>
                <a:spcPts val="0"/>
              </a:spcAft>
              <a:defRPr/>
            </a:pPr>
            <a:endParaRPr lang="zh-CN" altLang="en-US">
              <a:solidFill>
                <a:schemeClr val="lt1"/>
              </a:solidFill>
              <a:latin typeface="+mn-lt"/>
              <a:ea typeface="+mn-ea"/>
            </a:endParaRPr>
          </a:p>
        </p:txBody>
      </p:sp>
      <p:grpSp>
        <p:nvGrpSpPr>
          <p:cNvPr id="75847" name="Group 71"/>
          <p:cNvGrpSpPr>
            <a:grpSpLocks/>
          </p:cNvGrpSpPr>
          <p:nvPr/>
        </p:nvGrpSpPr>
        <p:grpSpPr bwMode="auto">
          <a:xfrm>
            <a:off x="3135313" y="2787650"/>
            <a:ext cx="2951162" cy="1219200"/>
            <a:chOff x="1966" y="1873"/>
            <a:chExt cx="1858" cy="768"/>
          </a:xfrm>
        </p:grpSpPr>
        <p:sp>
          <p:nvSpPr>
            <p:cNvPr id="75838" name="Rectangle 62"/>
            <p:cNvSpPr>
              <a:spLocks noChangeArrowheads="1"/>
            </p:cNvSpPr>
            <p:nvPr/>
          </p:nvSpPr>
          <p:spPr bwMode="auto">
            <a:xfrm>
              <a:off x="2737" y="1873"/>
              <a:ext cx="384" cy="384"/>
            </a:xfrm>
            <a:prstGeom prst="rect">
              <a:avLst/>
            </a:prstGeom>
            <a:solidFill>
              <a:srgbClr val="00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39" name="AutoShape 63"/>
            <p:cNvSpPr>
              <a:spLocks noChangeArrowheads="1"/>
            </p:cNvSpPr>
            <p:nvPr/>
          </p:nvSpPr>
          <p:spPr bwMode="auto">
            <a:xfrm>
              <a:off x="2283" y="1969"/>
              <a:ext cx="432" cy="192"/>
            </a:xfrm>
            <a:prstGeom prst="rightArrow">
              <a:avLst>
                <a:gd name="adj1" fmla="val 50000"/>
                <a:gd name="adj2" fmla="val 56250"/>
              </a:avLst>
            </a:prstGeom>
            <a:solidFill>
              <a:schemeClr val="bg1"/>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40" name="AutoShape 64"/>
            <p:cNvSpPr>
              <a:spLocks noChangeArrowheads="1"/>
            </p:cNvSpPr>
            <p:nvPr/>
          </p:nvSpPr>
          <p:spPr bwMode="auto">
            <a:xfrm>
              <a:off x="3126" y="1969"/>
              <a:ext cx="432" cy="192"/>
            </a:xfrm>
            <a:prstGeom prst="rightArrow">
              <a:avLst>
                <a:gd name="adj1" fmla="val 50000"/>
                <a:gd name="adj2" fmla="val 56250"/>
              </a:avLst>
            </a:prstGeom>
            <a:solidFill>
              <a:schemeClr val="bg1"/>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41" name="Rectangle 65"/>
            <p:cNvSpPr>
              <a:spLocks noChangeArrowheads="1"/>
            </p:cNvSpPr>
            <p:nvPr/>
          </p:nvSpPr>
          <p:spPr bwMode="auto">
            <a:xfrm>
              <a:off x="3195" y="2113"/>
              <a:ext cx="144" cy="528"/>
            </a:xfrm>
            <a:prstGeom prst="rect">
              <a:avLst/>
            </a:prstGeom>
            <a:solidFill>
              <a:schemeClr val="bg1"/>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42" name="AutoShape 66"/>
            <p:cNvSpPr>
              <a:spLocks noChangeArrowheads="1"/>
            </p:cNvSpPr>
            <p:nvPr/>
          </p:nvSpPr>
          <p:spPr bwMode="auto">
            <a:xfrm flipH="1">
              <a:off x="2811" y="2257"/>
              <a:ext cx="384" cy="384"/>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bg1"/>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5843" name="Object 67"/>
            <p:cNvGraphicFramePr>
              <a:graphicFrameLocks noChangeAspect="1"/>
            </p:cNvGraphicFramePr>
            <p:nvPr/>
          </p:nvGraphicFramePr>
          <p:xfrm>
            <a:off x="3585" y="1918"/>
            <a:ext cx="239" cy="282"/>
          </p:xfrm>
          <a:graphic>
            <a:graphicData uri="http://schemas.openxmlformats.org/presentationml/2006/ole">
              <mc:AlternateContent xmlns:mc="http://schemas.openxmlformats.org/markup-compatibility/2006">
                <mc:Choice xmlns:v="urn:schemas-microsoft-com:vml" Requires="v">
                  <p:oleObj spid="_x0000_s75942" name="Equation" r:id="rId13" imgW="139680" imgH="164880" progId="Equation.DSMT4">
                    <p:embed/>
                  </p:oleObj>
                </mc:Choice>
                <mc:Fallback>
                  <p:oleObj name="Equation" r:id="rId13" imgW="139680" imgH="164880" progId="Equation.DSMT4">
                    <p:embed/>
                    <p:pic>
                      <p:nvPicPr>
                        <p:cNvPr id="0" name="Object 6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85" y="1918"/>
                          <a:ext cx="239"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844" name="Object 68"/>
            <p:cNvGraphicFramePr>
              <a:graphicFrameLocks noChangeAspect="1"/>
            </p:cNvGraphicFramePr>
            <p:nvPr/>
          </p:nvGraphicFramePr>
          <p:xfrm>
            <a:off x="1966" y="1918"/>
            <a:ext cx="304" cy="282"/>
          </p:xfrm>
          <a:graphic>
            <a:graphicData uri="http://schemas.openxmlformats.org/presentationml/2006/ole">
              <mc:AlternateContent xmlns:mc="http://schemas.openxmlformats.org/markup-compatibility/2006">
                <mc:Choice xmlns:v="urn:schemas-microsoft-com:vml" Requires="v">
                  <p:oleObj spid="_x0000_s75943" name="公式" r:id="rId15" imgW="177480" imgH="164880" progId="Equation.3">
                    <p:embed/>
                  </p:oleObj>
                </mc:Choice>
                <mc:Fallback>
                  <p:oleObj name="公式" r:id="rId15" imgW="177480" imgH="164880" progId="Equation.3">
                    <p:embed/>
                    <p:pic>
                      <p:nvPicPr>
                        <p:cNvPr id="0" name="Object 6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66" y="1918"/>
                          <a:ext cx="304"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845" name="Object 69"/>
            <p:cNvGraphicFramePr>
              <a:graphicFrameLocks noChangeAspect="1"/>
            </p:cNvGraphicFramePr>
            <p:nvPr/>
          </p:nvGraphicFramePr>
          <p:xfrm>
            <a:off x="2782" y="1918"/>
            <a:ext cx="304" cy="303"/>
          </p:xfrm>
          <a:graphic>
            <a:graphicData uri="http://schemas.openxmlformats.org/presentationml/2006/ole">
              <mc:AlternateContent xmlns:mc="http://schemas.openxmlformats.org/markup-compatibility/2006">
                <mc:Choice xmlns:v="urn:schemas-microsoft-com:vml" Requires="v">
                  <p:oleObj spid="_x0000_s75944" name="公式" r:id="rId17" imgW="177480" imgH="177480" progId="Equation.3">
                    <p:embed/>
                  </p:oleObj>
                </mc:Choice>
                <mc:Fallback>
                  <p:oleObj name="公式" r:id="rId17" imgW="177480" imgH="177480" progId="Equation.3">
                    <p:embed/>
                    <p:pic>
                      <p:nvPicPr>
                        <p:cNvPr id="0" name="Object 6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82" y="1918"/>
                          <a:ext cx="304"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5850" name="Group 74"/>
          <p:cNvGrpSpPr>
            <a:grpSpLocks/>
          </p:cNvGrpSpPr>
          <p:nvPr/>
        </p:nvGrpSpPr>
        <p:grpSpPr bwMode="auto">
          <a:xfrm>
            <a:off x="757238" y="4098925"/>
            <a:ext cx="2271712" cy="1614488"/>
            <a:chOff x="459" y="2852"/>
            <a:chExt cx="1431" cy="1017"/>
          </a:xfrm>
        </p:grpSpPr>
        <p:sp>
          <p:nvSpPr>
            <p:cNvPr id="24" name="矩形 23"/>
            <p:cNvSpPr/>
            <p:nvPr/>
          </p:nvSpPr>
          <p:spPr>
            <a:xfrm>
              <a:off x="643" y="2897"/>
              <a:ext cx="1247" cy="9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66" name="椭圆 65"/>
            <p:cNvSpPr>
              <a:spLocks noChangeAspect="1"/>
            </p:cNvSpPr>
            <p:nvPr/>
          </p:nvSpPr>
          <p:spPr>
            <a:xfrm>
              <a:off x="459" y="2852"/>
              <a:ext cx="340" cy="340"/>
            </a:xfrm>
            <a:prstGeom prst="ellipse">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sz="2400" b="1" dirty="0">
                  <a:solidFill>
                    <a:srgbClr val="0070C0"/>
                  </a:solidFill>
                  <a:latin typeface="微软雅黑" panose="020B0503020204020204" pitchFamily="34" charset="-122"/>
                  <a:ea typeface="微软雅黑" panose="020B0503020204020204" pitchFamily="34" charset="-122"/>
                </a:rPr>
                <a:t>3</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
          <p:nvSpPr>
            <p:cNvPr id="75805" name="Text Box 29"/>
            <p:cNvSpPr txBox="1">
              <a:spLocks noChangeArrowheads="1"/>
            </p:cNvSpPr>
            <p:nvPr/>
          </p:nvSpPr>
          <p:spPr bwMode="auto">
            <a:xfrm>
              <a:off x="684" y="3107"/>
              <a:ext cx="109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chemeClr val="bg1"/>
                  </a:solidFill>
                  <a:effectLst>
                    <a:outerShdw blurRad="38100" dist="38100" dir="2700000" algn="tl">
                      <a:srgbClr val="C0C0C0"/>
                    </a:outerShdw>
                  </a:effectLst>
                  <a:ea typeface="黑体" pitchFamily="49" charset="-122"/>
                </a:rPr>
                <a:t>再励学习</a:t>
              </a:r>
            </a:p>
            <a:p>
              <a:r>
                <a:rPr lang="zh-CN" altLang="en-US" sz="2400" b="1">
                  <a:solidFill>
                    <a:schemeClr val="bg1"/>
                  </a:solidFill>
                  <a:effectLst>
                    <a:outerShdw blurRad="38100" dist="38100" dir="2700000" algn="tl">
                      <a:srgbClr val="C0C0C0"/>
                    </a:outerShdw>
                  </a:effectLst>
                  <a:ea typeface="黑体" pitchFamily="49" charset="-122"/>
                </a:rPr>
                <a:t>（强化学习）</a:t>
              </a:r>
            </a:p>
          </p:txBody>
        </p:sp>
      </p:grpSp>
      <p:sp>
        <p:nvSpPr>
          <p:cNvPr id="7" name="矩形 61"/>
          <p:cNvSpPr>
            <a:spLocks noChangeArrowheads="1"/>
          </p:cNvSpPr>
          <p:nvPr/>
        </p:nvSpPr>
        <p:spPr bwMode="auto">
          <a:xfrm>
            <a:off x="6486525" y="4178300"/>
            <a:ext cx="1978025" cy="1527175"/>
          </a:xfrm>
          <a:prstGeom prst="rect">
            <a:avLst/>
          </a:prstGeom>
          <a:solidFill>
            <a:srgbClr val="FFCC99"/>
          </a:solidFill>
          <a:ln>
            <a:noFill/>
          </a:ln>
          <a:extLst>
            <a:ext uri="{91240B29-F687-4F45-9708-019B960494DF}">
              <a14:hiddenLine xmlns:a14="http://schemas.microsoft.com/office/drawing/2010/main" w="25400" algn="ctr">
                <a:solidFill>
                  <a:schemeClr val="hlink"/>
                </a:solidFill>
                <a:miter lim="800000"/>
                <a:headEnd/>
                <a:tailEnd/>
              </a14:hiddenLine>
            </a:ext>
          </a:extLst>
        </p:spPr>
        <p:txBody>
          <a:bodyPr anchor="ctr"/>
          <a:lstStyle/>
          <a:p>
            <a:pPr fontAlgn="auto">
              <a:spcBef>
                <a:spcPts val="0"/>
              </a:spcBef>
              <a:spcAft>
                <a:spcPts val="0"/>
              </a:spcAft>
              <a:defRPr/>
            </a:pPr>
            <a:endParaRPr lang="zh-CN" altLang="en-US" b="1" dirty="0">
              <a:solidFill>
                <a:schemeClr val="bg1"/>
              </a:solidFill>
              <a:latin typeface="微软雅黑" panose="020B0503020204020204" pitchFamily="34" charset="-122"/>
              <a:ea typeface="微软雅黑" panose="020B0503020204020204" pitchFamily="34" charset="-122"/>
            </a:endParaRPr>
          </a:p>
        </p:txBody>
      </p:sp>
      <p:graphicFrame>
        <p:nvGraphicFramePr>
          <p:cNvPr id="75864" name="Object 88"/>
          <p:cNvGraphicFramePr>
            <a:graphicFrameLocks noGrp="1" noChangeAspect="1"/>
          </p:cNvGraphicFramePr>
          <p:nvPr>
            <p:ph/>
          </p:nvPr>
        </p:nvGraphicFramePr>
        <p:xfrm>
          <a:off x="6527800" y="2381250"/>
          <a:ext cx="1846263" cy="1806575"/>
        </p:xfrm>
        <a:graphic>
          <a:graphicData uri="http://schemas.openxmlformats.org/presentationml/2006/ole">
            <mc:AlternateContent xmlns:mc="http://schemas.openxmlformats.org/markup-compatibility/2006">
              <mc:Choice xmlns:v="urn:schemas-microsoft-com:vml" Requires="v">
                <p:oleObj spid="_x0000_s75945" name="Equation" r:id="rId19" imgW="1193760" imgH="1168200" progId="Equation.DSMT4">
                  <p:embed/>
                </p:oleObj>
              </mc:Choice>
              <mc:Fallback>
                <p:oleObj name="Equation" r:id="rId19" imgW="1193760" imgH="1168200" progId="Equation.DSMT4">
                  <p:embed/>
                  <p:pic>
                    <p:nvPicPr>
                      <p:cNvPr id="0" name="Object 88"/>
                      <p:cNvPicPr>
                        <a:picLocks noGrp="1"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527800" y="2381250"/>
                        <a:ext cx="1846263" cy="18065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69875" y="247650"/>
            <a:ext cx="1233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引言</a:t>
            </a:r>
          </a:p>
        </p:txBody>
      </p:sp>
      <p:sp>
        <p:nvSpPr>
          <p:cNvPr id="62473" name="Rectangle 9"/>
          <p:cNvSpPr>
            <a:spLocks noChangeArrowheads="1"/>
          </p:cNvSpPr>
          <p:nvPr/>
        </p:nvSpPr>
        <p:spPr bwMode="auto">
          <a:xfrm>
            <a:off x="701675" y="1233488"/>
            <a:ext cx="7874000" cy="822325"/>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buClr>
                <a:srgbClr val="0000CC"/>
              </a:buClr>
              <a:buFont typeface="Wingdings" pitchFamily="2" charset="2"/>
              <a:buChar char="u"/>
            </a:pPr>
            <a:r>
              <a:rPr lang="zh-CN" altLang="en-US" sz="2400" b="1">
                <a:effectLst>
                  <a:outerShdw blurRad="38100" dist="38100" dir="2700000" algn="tl">
                    <a:srgbClr val="FFFFFF"/>
                  </a:outerShdw>
                </a:effectLst>
                <a:latin typeface="Times New Roman" pitchFamily="18" charset="0"/>
                <a:ea typeface="黑体" pitchFamily="49" charset="-122"/>
              </a:rPr>
              <a:t>神经网络的研究是从</a:t>
            </a:r>
            <a:r>
              <a:rPr lang="en-US" altLang="zh-CN" sz="2400" b="1">
                <a:effectLst>
                  <a:outerShdw blurRad="38100" dist="38100" dir="2700000" algn="tl">
                    <a:srgbClr val="FFFFFF"/>
                  </a:outerShdw>
                </a:effectLst>
                <a:latin typeface="Times New Roman" pitchFamily="18" charset="0"/>
                <a:ea typeface="黑体" pitchFamily="49" charset="-122"/>
              </a:rPr>
              <a:t>20</a:t>
            </a:r>
            <a:r>
              <a:rPr lang="zh-CN" altLang="en-US" sz="2400" b="1">
                <a:effectLst>
                  <a:outerShdw blurRad="38100" dist="38100" dir="2700000" algn="tl">
                    <a:srgbClr val="FFFFFF"/>
                  </a:outerShdw>
                </a:effectLst>
                <a:latin typeface="Times New Roman" pitchFamily="18" charset="0"/>
                <a:ea typeface="黑体" pitchFamily="49" charset="-122"/>
              </a:rPr>
              <a:t>世纪</a:t>
            </a:r>
            <a:r>
              <a:rPr lang="en-US" altLang="zh-CN" sz="2400" b="1">
                <a:effectLst>
                  <a:outerShdw blurRad="38100" dist="38100" dir="2700000" algn="tl">
                    <a:srgbClr val="FFFFFF"/>
                  </a:outerShdw>
                </a:effectLst>
                <a:latin typeface="Times New Roman" pitchFamily="18" charset="0"/>
                <a:ea typeface="黑体" pitchFamily="49" charset="-122"/>
              </a:rPr>
              <a:t>40</a:t>
            </a:r>
            <a:r>
              <a:rPr lang="zh-CN" altLang="en-US" sz="2400" b="1">
                <a:effectLst>
                  <a:outerShdw blurRad="38100" dist="38100" dir="2700000" algn="tl">
                    <a:srgbClr val="FFFFFF"/>
                  </a:outerShdw>
                </a:effectLst>
                <a:latin typeface="Times New Roman" pitchFamily="18" charset="0"/>
                <a:ea typeface="黑体" pitchFamily="49" charset="-122"/>
              </a:rPr>
              <a:t>年代开始的，诸如大脑功能心理学研究，神经元的电生理实验等</a:t>
            </a:r>
            <a:r>
              <a:rPr lang="zh-CN" altLang="en-US" sz="2400" b="1">
                <a:solidFill>
                  <a:srgbClr val="C50114"/>
                </a:solidFill>
                <a:effectLst>
                  <a:outerShdw blurRad="38100" dist="38100" dir="2700000" algn="tl">
                    <a:srgbClr val="000000"/>
                  </a:outerShdw>
                </a:effectLst>
                <a:latin typeface="Times New Roman" pitchFamily="18" charset="0"/>
                <a:ea typeface="黑体" pitchFamily="49" charset="-122"/>
                <a:sym typeface="Wingdings" pitchFamily="2" charset="2"/>
              </a:rPr>
              <a:t></a:t>
            </a:r>
            <a:r>
              <a:rPr lang="zh-CN" altLang="en-US" sz="2400" b="1">
                <a:effectLst>
                  <a:outerShdw blurRad="38100" dist="38100" dir="2700000" algn="tl">
                    <a:srgbClr val="FFFFFF"/>
                  </a:outerShdw>
                </a:effectLst>
                <a:latin typeface="Times New Roman" pitchFamily="18" charset="0"/>
                <a:ea typeface="黑体" pitchFamily="49" charset="-122"/>
                <a:sym typeface="Wingdings" pitchFamily="2" charset="2"/>
              </a:rPr>
              <a:t>神经科学</a:t>
            </a:r>
            <a:r>
              <a:rPr lang="zh-CN" altLang="en-US" sz="2400" b="1">
                <a:effectLst>
                  <a:outerShdw blurRad="38100" dist="38100" dir="2700000" algn="tl">
                    <a:srgbClr val="FFFFFF"/>
                  </a:outerShdw>
                </a:effectLst>
                <a:latin typeface="黑体" pitchFamily="49" charset="-122"/>
                <a:ea typeface="黑体" pitchFamily="49" charset="-122"/>
                <a:sym typeface="Wingdings" pitchFamily="2" charset="2"/>
              </a:rPr>
              <a:t>研究</a:t>
            </a:r>
            <a:r>
              <a:rPr lang="zh-CN" altLang="en-US" sz="2400" b="1">
                <a:latin typeface="黑体" pitchFamily="49" charset="-122"/>
                <a:ea typeface="黑体" pitchFamily="49" charset="-122"/>
              </a:rPr>
              <a:t>；</a:t>
            </a:r>
          </a:p>
        </p:txBody>
      </p:sp>
      <p:sp>
        <p:nvSpPr>
          <p:cNvPr id="62474" name="Rectangle 10"/>
          <p:cNvSpPr>
            <a:spLocks noChangeArrowheads="1"/>
          </p:cNvSpPr>
          <p:nvPr/>
        </p:nvSpPr>
        <p:spPr bwMode="auto">
          <a:xfrm>
            <a:off x="663575" y="2181446"/>
            <a:ext cx="7916863" cy="1200329"/>
          </a:xfrm>
          <a:prstGeom prst="rect">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buClr>
                <a:srgbClr val="0000CC"/>
              </a:buClr>
              <a:buFont typeface="Wingdings" pitchFamily="2" charset="2"/>
              <a:buChar char="u"/>
            </a:pPr>
            <a:r>
              <a:rPr lang="en-US" altLang="zh-CN" sz="2400" b="1" dirty="0">
                <a:solidFill>
                  <a:srgbClr val="C50114"/>
                </a:solidFill>
                <a:effectLst>
                  <a:outerShdw blurRad="38100" dist="38100" dir="2700000" algn="tl">
                    <a:srgbClr val="000000"/>
                  </a:outerShdw>
                </a:effectLst>
                <a:latin typeface="Times New Roman" pitchFamily="18" charset="0"/>
                <a:ea typeface="黑体" pitchFamily="49" charset="-122"/>
                <a:sym typeface="Wingdings" pitchFamily="2" charset="2"/>
              </a:rPr>
              <a:t>1943</a:t>
            </a:r>
            <a:r>
              <a:rPr lang="zh-CN" altLang="en-US" sz="2400" b="1" dirty="0">
                <a:solidFill>
                  <a:srgbClr val="C50114"/>
                </a:solidFill>
                <a:effectLst>
                  <a:outerShdw blurRad="38100" dist="38100" dir="2700000" algn="tl">
                    <a:srgbClr val="000000"/>
                  </a:outerShdw>
                </a:effectLst>
                <a:latin typeface="Times New Roman" pitchFamily="18" charset="0"/>
                <a:ea typeface="黑体" pitchFamily="49" charset="-122"/>
                <a:sym typeface="Wingdings" pitchFamily="2" charset="2"/>
              </a:rPr>
              <a:t>年心理学家</a:t>
            </a:r>
            <a:r>
              <a:rPr lang="en-US" altLang="zh-CN" sz="2400" b="1" dirty="0">
                <a:solidFill>
                  <a:srgbClr val="C50114"/>
                </a:solidFill>
                <a:effectLst>
                  <a:outerShdw blurRad="38100" dist="38100" dir="2700000" algn="tl">
                    <a:srgbClr val="000000"/>
                  </a:outerShdw>
                </a:effectLst>
                <a:latin typeface="Times New Roman" pitchFamily="18" charset="0"/>
                <a:ea typeface="黑体" pitchFamily="49" charset="-122"/>
                <a:sym typeface="Wingdings" pitchFamily="2" charset="2"/>
              </a:rPr>
              <a:t>M. </a:t>
            </a:r>
            <a:r>
              <a:rPr lang="en-US" altLang="zh-CN" sz="2400" b="1" dirty="0" smtClean="0">
                <a:solidFill>
                  <a:srgbClr val="C50114"/>
                </a:solidFill>
                <a:effectLst>
                  <a:outerShdw blurRad="38100" dist="38100" dir="2700000" algn="tl">
                    <a:srgbClr val="000000"/>
                  </a:outerShdw>
                </a:effectLst>
                <a:latin typeface="Times New Roman" pitchFamily="18" charset="0"/>
                <a:ea typeface="黑体" pitchFamily="49" charset="-122"/>
                <a:sym typeface="Wingdings" pitchFamily="2" charset="2"/>
              </a:rPr>
              <a:t>McCulloch </a:t>
            </a:r>
            <a:r>
              <a:rPr lang="zh-CN" altLang="en-US" sz="2400" b="1" dirty="0">
                <a:solidFill>
                  <a:srgbClr val="C50114"/>
                </a:solidFill>
                <a:effectLst>
                  <a:outerShdw blurRad="38100" dist="38100" dir="2700000" algn="tl">
                    <a:srgbClr val="000000"/>
                  </a:outerShdw>
                </a:effectLst>
                <a:latin typeface="Times New Roman" pitchFamily="18" charset="0"/>
                <a:ea typeface="黑体" pitchFamily="49" charset="-122"/>
                <a:sym typeface="Wingdings" pitchFamily="2" charset="2"/>
              </a:rPr>
              <a:t>（麦卡洛赫）</a:t>
            </a:r>
            <a:r>
              <a:rPr lang="en-US" altLang="zh-CN" sz="2400" b="1" dirty="0" smtClean="0">
                <a:solidFill>
                  <a:srgbClr val="C50114"/>
                </a:solidFill>
                <a:effectLst>
                  <a:outerShdw blurRad="38100" dist="38100" dir="2700000" algn="tl">
                    <a:srgbClr val="000000"/>
                  </a:outerShdw>
                </a:effectLst>
                <a:latin typeface="Times New Roman" pitchFamily="18" charset="0"/>
                <a:ea typeface="黑体" pitchFamily="49" charset="-122"/>
                <a:sym typeface="Wingdings" pitchFamily="2" charset="2"/>
              </a:rPr>
              <a:t> </a:t>
            </a:r>
            <a:r>
              <a:rPr lang="zh-CN" altLang="en-US" sz="2400" b="1" dirty="0">
                <a:solidFill>
                  <a:srgbClr val="C50114"/>
                </a:solidFill>
                <a:effectLst>
                  <a:outerShdw blurRad="38100" dist="38100" dir="2700000" algn="tl">
                    <a:srgbClr val="000000"/>
                  </a:outerShdw>
                </a:effectLst>
                <a:latin typeface="Times New Roman" pitchFamily="18" charset="0"/>
                <a:ea typeface="黑体" pitchFamily="49" charset="-122"/>
                <a:sym typeface="Wingdings" pitchFamily="2" charset="2"/>
              </a:rPr>
              <a:t>和数学家</a:t>
            </a:r>
            <a:r>
              <a:rPr lang="en-US" altLang="zh-CN" sz="2400" b="1" dirty="0">
                <a:solidFill>
                  <a:srgbClr val="C50114"/>
                </a:solidFill>
                <a:effectLst>
                  <a:outerShdw blurRad="38100" dist="38100" dir="2700000" algn="tl">
                    <a:srgbClr val="000000"/>
                  </a:outerShdw>
                </a:effectLst>
                <a:latin typeface="Times New Roman" pitchFamily="18" charset="0"/>
                <a:ea typeface="黑体" pitchFamily="49" charset="-122"/>
                <a:sym typeface="Wingdings" pitchFamily="2" charset="2"/>
              </a:rPr>
              <a:t>W. H. </a:t>
            </a:r>
            <a:r>
              <a:rPr lang="en-US" altLang="zh-CN" sz="2400" b="1" dirty="0" smtClean="0">
                <a:solidFill>
                  <a:srgbClr val="C50114"/>
                </a:solidFill>
                <a:effectLst>
                  <a:outerShdw blurRad="38100" dist="38100" dir="2700000" algn="tl">
                    <a:srgbClr val="000000"/>
                  </a:outerShdw>
                </a:effectLst>
                <a:latin typeface="Times New Roman" pitchFamily="18" charset="0"/>
                <a:ea typeface="黑体" pitchFamily="49" charset="-122"/>
                <a:sym typeface="Wingdings" pitchFamily="2" charset="2"/>
              </a:rPr>
              <a:t>Pitts</a:t>
            </a:r>
            <a:r>
              <a:rPr lang="zh-CN" altLang="en-US" sz="2400" b="1" dirty="0">
                <a:solidFill>
                  <a:srgbClr val="C50114"/>
                </a:solidFill>
                <a:effectLst>
                  <a:outerShdw blurRad="38100" dist="38100" dir="2700000" algn="tl">
                    <a:srgbClr val="000000"/>
                  </a:outerShdw>
                </a:effectLst>
                <a:latin typeface="Times New Roman" pitchFamily="18" charset="0"/>
                <a:ea typeface="黑体" pitchFamily="49" charset="-122"/>
                <a:sym typeface="Wingdings" pitchFamily="2" charset="2"/>
              </a:rPr>
              <a:t>（皮茨）</a:t>
            </a:r>
            <a:r>
              <a:rPr lang="zh-CN" altLang="en-US" sz="2400" b="1" dirty="0" smtClean="0">
                <a:effectLst>
                  <a:outerShdw blurRad="38100" dist="38100" dir="2700000" algn="tl">
                    <a:srgbClr val="FFFFFF"/>
                  </a:outerShdw>
                </a:effectLst>
                <a:latin typeface="Times New Roman" pitchFamily="18" charset="0"/>
                <a:ea typeface="黑体" pitchFamily="49" charset="-122"/>
                <a:sym typeface="Wingdings" pitchFamily="2" charset="2"/>
              </a:rPr>
              <a:t>首先</a:t>
            </a:r>
            <a:r>
              <a:rPr lang="zh-CN" altLang="en-US" sz="2400" b="1" dirty="0">
                <a:effectLst>
                  <a:outerShdw blurRad="38100" dist="38100" dir="2700000" algn="tl">
                    <a:srgbClr val="FFFFFF"/>
                  </a:outerShdw>
                </a:effectLst>
                <a:latin typeface="Times New Roman" pitchFamily="18" charset="0"/>
                <a:ea typeface="黑体" pitchFamily="49" charset="-122"/>
                <a:sym typeface="Wingdings" pitchFamily="2" charset="2"/>
              </a:rPr>
              <a:t>提出了第一个人工神经元模型，</a:t>
            </a:r>
            <a:r>
              <a:rPr lang="zh-CN" altLang="en-US" sz="2400" b="1" dirty="0">
                <a:effectLst>
                  <a:outerShdw blurRad="38100" dist="38100" dir="2700000" algn="tl">
                    <a:srgbClr val="FFFFFF"/>
                  </a:outerShdw>
                </a:effectLst>
                <a:latin typeface="Times New Roman" pitchFamily="18" charset="0"/>
                <a:ea typeface="黑体" pitchFamily="49" charset="-122"/>
              </a:rPr>
              <a:t>简称</a:t>
            </a:r>
            <a:r>
              <a:rPr lang="en-US" altLang="zh-CN" sz="2400" b="1" dirty="0">
                <a:solidFill>
                  <a:srgbClr val="C50114"/>
                </a:solidFill>
                <a:effectLst>
                  <a:outerShdw blurRad="38100" dist="38100" dir="2700000" algn="tl">
                    <a:srgbClr val="000000"/>
                  </a:outerShdw>
                </a:effectLst>
                <a:latin typeface="Times New Roman" pitchFamily="18" charset="0"/>
                <a:ea typeface="黑体" pitchFamily="49" charset="-122"/>
              </a:rPr>
              <a:t>MP</a:t>
            </a:r>
            <a:r>
              <a:rPr lang="zh-CN" altLang="en-US" sz="2400" b="1" dirty="0">
                <a:effectLst>
                  <a:outerShdw blurRad="38100" dist="38100" dir="2700000" algn="tl">
                    <a:srgbClr val="FFFFFF"/>
                  </a:outerShdw>
                </a:effectLst>
                <a:latin typeface="Times New Roman" pitchFamily="18" charset="0"/>
                <a:ea typeface="黑体" pitchFamily="49" charset="-122"/>
              </a:rPr>
              <a:t>模型；</a:t>
            </a:r>
          </a:p>
        </p:txBody>
      </p:sp>
      <p:sp>
        <p:nvSpPr>
          <p:cNvPr id="62472" name="Rectangle 8"/>
          <p:cNvSpPr>
            <a:spLocks noChangeArrowheads="1"/>
          </p:cNvSpPr>
          <p:nvPr/>
        </p:nvSpPr>
        <p:spPr bwMode="auto">
          <a:xfrm>
            <a:off x="661988" y="3371432"/>
            <a:ext cx="7921625" cy="830997"/>
          </a:xfrm>
          <a:prstGeom prst="rect">
            <a:avLst/>
          </a:prstGeom>
          <a:solidFill>
            <a:srgbClr val="CCFF99"/>
          </a:solidFill>
          <a:ln>
            <a:noFill/>
          </a:ln>
          <a:effectLst>
            <a:prstShdw prst="shdw17" dist="17961" dir="2700000">
              <a:srgbClr val="7A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buClr>
                <a:srgbClr val="0000CC"/>
              </a:buClr>
              <a:buFont typeface="Wingdings" pitchFamily="2" charset="2"/>
              <a:buChar char="u"/>
            </a:pPr>
            <a:r>
              <a:rPr lang="en-US" altLang="zh-CN" sz="2400" b="1" dirty="0">
                <a:solidFill>
                  <a:srgbClr val="C50114"/>
                </a:solidFill>
                <a:effectLst>
                  <a:outerShdw blurRad="38100" dist="38100" dir="2700000" algn="tl">
                    <a:srgbClr val="000000"/>
                  </a:outerShdw>
                </a:effectLst>
                <a:latin typeface="Times New Roman" pitchFamily="18" charset="0"/>
                <a:ea typeface="黑体" pitchFamily="49" charset="-122"/>
                <a:sym typeface="Wingdings" pitchFamily="2" charset="2"/>
              </a:rPr>
              <a:t>1949</a:t>
            </a:r>
            <a:r>
              <a:rPr lang="zh-CN" altLang="en-US" sz="2400" b="1" dirty="0">
                <a:solidFill>
                  <a:srgbClr val="C50114"/>
                </a:solidFill>
                <a:effectLst>
                  <a:outerShdw blurRad="38100" dist="38100" dir="2700000" algn="tl">
                    <a:srgbClr val="000000"/>
                  </a:outerShdw>
                </a:effectLst>
                <a:latin typeface="Times New Roman" pitchFamily="18" charset="0"/>
                <a:ea typeface="黑体" pitchFamily="49" charset="-122"/>
                <a:sym typeface="Wingdings" pitchFamily="2" charset="2"/>
              </a:rPr>
              <a:t>年</a:t>
            </a:r>
            <a:r>
              <a:rPr lang="zh-CN" altLang="en-US" sz="2400" b="1" dirty="0">
                <a:effectLst>
                  <a:outerShdw blurRad="38100" dist="38100" dir="2700000" algn="tl">
                    <a:srgbClr val="FFFFFF"/>
                  </a:outerShdw>
                </a:effectLst>
                <a:latin typeface="Times New Roman" pitchFamily="18" charset="0"/>
                <a:ea typeface="黑体" pitchFamily="49" charset="-122"/>
                <a:sym typeface="Wingdings" pitchFamily="2" charset="2"/>
              </a:rPr>
              <a:t>心理学家</a:t>
            </a:r>
            <a:r>
              <a:rPr lang="en-US" altLang="zh-CN" sz="2400" b="1" dirty="0">
                <a:effectLst>
                  <a:outerShdw blurRad="38100" dist="38100" dir="2700000" algn="tl">
                    <a:srgbClr val="FFFFFF"/>
                  </a:outerShdw>
                </a:effectLst>
                <a:latin typeface="Times New Roman" pitchFamily="18" charset="0"/>
                <a:ea typeface="黑体" pitchFamily="49" charset="-122"/>
                <a:sym typeface="Wingdings" pitchFamily="2" charset="2"/>
              </a:rPr>
              <a:t>D. O. </a:t>
            </a:r>
            <a:r>
              <a:rPr lang="en-US" altLang="zh-CN" sz="2400" b="1" dirty="0" smtClean="0">
                <a:effectLst>
                  <a:outerShdw blurRad="38100" dist="38100" dir="2700000" algn="tl">
                    <a:srgbClr val="FFFFFF"/>
                  </a:outerShdw>
                </a:effectLst>
                <a:latin typeface="Times New Roman" pitchFamily="18" charset="0"/>
                <a:ea typeface="黑体" pitchFamily="49" charset="-122"/>
                <a:sym typeface="Wingdings" pitchFamily="2" charset="2"/>
              </a:rPr>
              <a:t>Hebb</a:t>
            </a:r>
            <a:r>
              <a:rPr lang="zh-CN" altLang="en-US" sz="2400" b="1" dirty="0">
                <a:effectLst>
                  <a:outerShdw blurRad="38100" dist="38100" dir="2700000" algn="tl">
                    <a:srgbClr val="FFFFFF"/>
                  </a:outerShdw>
                </a:effectLst>
                <a:latin typeface="Times New Roman" pitchFamily="18" charset="0"/>
                <a:ea typeface="黑体" pitchFamily="49" charset="-122"/>
                <a:sym typeface="Wingdings" pitchFamily="2" charset="2"/>
              </a:rPr>
              <a:t>（赫布）提出</a:t>
            </a:r>
            <a:r>
              <a:rPr lang="zh-CN" altLang="en-US" sz="2400" b="1" dirty="0">
                <a:effectLst>
                  <a:outerShdw blurRad="38100" dist="38100" dir="2700000" algn="tl">
                    <a:srgbClr val="FFFFFF"/>
                  </a:outerShdw>
                </a:effectLst>
                <a:latin typeface="Times New Roman" pitchFamily="18" charset="0"/>
                <a:ea typeface="黑体" pitchFamily="49" charset="-122"/>
                <a:sym typeface="Wingdings" pitchFamily="2" charset="2"/>
              </a:rPr>
              <a:t>了</a:t>
            </a:r>
            <a:r>
              <a:rPr lang="en-US" altLang="zh-CN" sz="2400" b="1" dirty="0">
                <a:effectLst>
                  <a:outerShdw blurRad="38100" dist="38100" dir="2700000" algn="tl">
                    <a:srgbClr val="FFFFFF"/>
                  </a:outerShdw>
                </a:effectLst>
                <a:latin typeface="Times New Roman" pitchFamily="18" charset="0"/>
                <a:ea typeface="黑体" pitchFamily="49" charset="-122"/>
                <a:sym typeface="Wingdings" pitchFamily="2" charset="2"/>
              </a:rPr>
              <a:t>Hebb</a:t>
            </a:r>
            <a:r>
              <a:rPr lang="zh-CN" altLang="en-US" sz="2400" b="1" dirty="0">
                <a:effectLst>
                  <a:outerShdw blurRad="38100" dist="38100" dir="2700000" algn="tl">
                    <a:srgbClr val="FFFFFF"/>
                  </a:outerShdw>
                </a:effectLst>
                <a:latin typeface="Times New Roman" pitchFamily="18" charset="0"/>
                <a:ea typeface="黑体" pitchFamily="49" charset="-122"/>
                <a:sym typeface="Wingdings" pitchFamily="2" charset="2"/>
              </a:rPr>
              <a:t>学习规则，用来改变神经元之间连接强度。</a:t>
            </a:r>
          </a:p>
        </p:txBody>
      </p:sp>
      <p:sp>
        <p:nvSpPr>
          <p:cNvPr id="62476" name="Rectangle 12"/>
          <p:cNvSpPr>
            <a:spLocks noChangeArrowheads="1"/>
          </p:cNvSpPr>
          <p:nvPr/>
        </p:nvSpPr>
        <p:spPr bwMode="auto">
          <a:xfrm>
            <a:off x="682625" y="4210957"/>
            <a:ext cx="7920038" cy="830997"/>
          </a:xfrm>
          <a:prstGeom prst="rect">
            <a:avLst/>
          </a:prstGeom>
          <a:solidFill>
            <a:srgbClr val="C0C0C0"/>
          </a:solidFill>
          <a:ln>
            <a:noFill/>
          </a:ln>
          <a:effectLst>
            <a:prstShdw prst="shdw17" dist="17961" dir="2700000">
              <a:srgbClr val="737373"/>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buClr>
                <a:srgbClr val="0000CC"/>
              </a:buClr>
              <a:buFont typeface="Wingdings" pitchFamily="2" charset="2"/>
              <a:buChar char="u"/>
            </a:pPr>
            <a:r>
              <a:rPr lang="en-US" altLang="zh-CN" sz="2400" b="1" dirty="0">
                <a:solidFill>
                  <a:srgbClr val="C50114"/>
                </a:solidFill>
                <a:effectLst>
                  <a:outerShdw blurRad="38100" dist="38100" dir="2700000" algn="tl">
                    <a:srgbClr val="000000"/>
                  </a:outerShdw>
                </a:effectLst>
                <a:latin typeface="Times New Roman" pitchFamily="18" charset="0"/>
                <a:ea typeface="黑体" pitchFamily="49" charset="-122"/>
                <a:sym typeface="Wingdings" pitchFamily="2" charset="2"/>
              </a:rPr>
              <a:t>1958</a:t>
            </a:r>
            <a:r>
              <a:rPr lang="zh-CN" altLang="en-US" sz="2400" b="1" dirty="0">
                <a:solidFill>
                  <a:srgbClr val="C50114"/>
                </a:solidFill>
                <a:effectLst>
                  <a:outerShdw blurRad="38100" dist="38100" dir="2700000" algn="tl">
                    <a:srgbClr val="000000"/>
                  </a:outerShdw>
                </a:effectLst>
                <a:latin typeface="Times New Roman" pitchFamily="18" charset="0"/>
                <a:ea typeface="黑体" pitchFamily="49" charset="-122"/>
                <a:sym typeface="Wingdings" pitchFamily="2" charset="2"/>
              </a:rPr>
              <a:t>年</a:t>
            </a:r>
            <a:r>
              <a:rPr lang="en-US" altLang="zh-CN" sz="2400" b="1" dirty="0">
                <a:effectLst>
                  <a:outerShdw blurRad="38100" dist="38100" dir="2700000" algn="tl">
                    <a:srgbClr val="FFFFFF"/>
                  </a:outerShdw>
                </a:effectLst>
                <a:latin typeface="Times New Roman" pitchFamily="18" charset="0"/>
                <a:ea typeface="黑体" pitchFamily="49" charset="-122"/>
                <a:sym typeface="Wingdings" pitchFamily="2" charset="2"/>
              </a:rPr>
              <a:t>F. </a:t>
            </a:r>
            <a:r>
              <a:rPr lang="en-US" altLang="zh-CN" sz="2400" b="1" dirty="0" smtClean="0">
                <a:effectLst>
                  <a:outerShdw blurRad="38100" dist="38100" dir="2700000" algn="tl">
                    <a:srgbClr val="FFFFFF"/>
                  </a:outerShdw>
                </a:effectLst>
                <a:latin typeface="Times New Roman" pitchFamily="18" charset="0"/>
                <a:ea typeface="黑体" pitchFamily="49" charset="-122"/>
                <a:sym typeface="Wingdings" pitchFamily="2" charset="2"/>
              </a:rPr>
              <a:t>Rodenblatt</a:t>
            </a:r>
            <a:r>
              <a:rPr lang="zh-CN" altLang="en-US" sz="2400" b="1" dirty="0">
                <a:effectLst>
                  <a:outerShdw blurRad="38100" dist="38100" dir="2700000" algn="tl">
                    <a:srgbClr val="FFFFFF"/>
                  </a:outerShdw>
                </a:effectLst>
                <a:latin typeface="Times New Roman" pitchFamily="18" charset="0"/>
                <a:ea typeface="黑体" pitchFamily="49" charset="-122"/>
                <a:sym typeface="Wingdings" pitchFamily="2" charset="2"/>
              </a:rPr>
              <a:t>（罗登布拉特）提出</a:t>
            </a:r>
            <a:r>
              <a:rPr lang="zh-CN" altLang="en-US" sz="2400" b="1" dirty="0">
                <a:effectLst>
                  <a:outerShdw blurRad="38100" dist="38100" dir="2700000" algn="tl">
                    <a:srgbClr val="FFFFFF"/>
                  </a:outerShdw>
                </a:effectLst>
                <a:latin typeface="Times New Roman" pitchFamily="18" charset="0"/>
                <a:ea typeface="黑体" pitchFamily="49" charset="-122"/>
                <a:sym typeface="Wingdings" pitchFamily="2" charset="2"/>
              </a:rPr>
              <a:t>了</a:t>
            </a:r>
            <a:r>
              <a:rPr lang="zh-CN" altLang="en-US" sz="2400" b="1" dirty="0">
                <a:solidFill>
                  <a:srgbClr val="C50114"/>
                </a:solidFill>
                <a:effectLst>
                  <a:outerShdw blurRad="38100" dist="38100" dir="2700000" algn="tl">
                    <a:srgbClr val="000000"/>
                  </a:outerShdw>
                </a:effectLst>
                <a:latin typeface="Times New Roman" pitchFamily="18" charset="0"/>
                <a:ea typeface="黑体" pitchFamily="49" charset="-122"/>
                <a:sym typeface="Wingdings" pitchFamily="2" charset="2"/>
              </a:rPr>
              <a:t>感知器</a:t>
            </a:r>
            <a:r>
              <a:rPr lang="en-US" altLang="zh-CN" sz="2400" b="1" dirty="0">
                <a:effectLst>
                  <a:outerShdw blurRad="38100" dist="38100" dir="2700000" algn="tl">
                    <a:srgbClr val="FFFFFF"/>
                  </a:outerShdw>
                </a:effectLst>
                <a:latin typeface="Times New Roman" pitchFamily="18" charset="0"/>
                <a:ea typeface="黑体" pitchFamily="49" charset="-122"/>
                <a:sym typeface="Wingdings" pitchFamily="2" charset="2"/>
              </a:rPr>
              <a:t>(Perceptron)</a:t>
            </a:r>
            <a:r>
              <a:rPr lang="zh-CN" altLang="en-US" sz="2400" b="1" dirty="0">
                <a:effectLst>
                  <a:outerShdw blurRad="38100" dist="38100" dir="2700000" algn="tl">
                    <a:srgbClr val="FFFFFF"/>
                  </a:outerShdw>
                </a:effectLst>
                <a:latin typeface="Times New Roman" pitchFamily="18" charset="0"/>
                <a:ea typeface="黑体" pitchFamily="49" charset="-122"/>
                <a:sym typeface="Wingdings" pitchFamily="2" charset="2"/>
              </a:rPr>
              <a:t>模型。</a:t>
            </a:r>
          </a:p>
        </p:txBody>
      </p:sp>
      <p:sp>
        <p:nvSpPr>
          <p:cNvPr id="2" name="Rectangle 9"/>
          <p:cNvSpPr>
            <a:spLocks noChangeArrowheads="1"/>
          </p:cNvSpPr>
          <p:nvPr/>
        </p:nvSpPr>
        <p:spPr bwMode="auto">
          <a:xfrm>
            <a:off x="661988" y="5155521"/>
            <a:ext cx="7912100" cy="1187450"/>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buClr>
                <a:srgbClr val="0000CC"/>
              </a:buClr>
              <a:buFont typeface="Wingdings" pitchFamily="2" charset="2"/>
              <a:buChar char="u"/>
            </a:pPr>
            <a:r>
              <a:rPr lang="zh-CN" altLang="en-US" sz="2400" b="1" dirty="0">
                <a:effectLst>
                  <a:outerShdw blurRad="38100" dist="38100" dir="2700000" algn="tl">
                    <a:srgbClr val="FFFFFF"/>
                  </a:outerShdw>
                </a:effectLst>
                <a:latin typeface="Times New Roman" pitchFamily="18" charset="0"/>
                <a:ea typeface="黑体" pitchFamily="49" charset="-122"/>
                <a:sym typeface="Wingdings" pitchFamily="2" charset="2"/>
              </a:rPr>
              <a:t>经过了</a:t>
            </a:r>
            <a:r>
              <a:rPr lang="en-US" altLang="zh-CN" sz="2400" b="1" dirty="0">
                <a:effectLst>
                  <a:outerShdw blurRad="38100" dist="38100" dir="2700000" algn="tl">
                    <a:srgbClr val="FFFFFF"/>
                  </a:outerShdw>
                </a:effectLst>
                <a:latin typeface="Times New Roman" pitchFamily="18" charset="0"/>
                <a:ea typeface="黑体" pitchFamily="49" charset="-122"/>
                <a:sym typeface="Wingdings" pitchFamily="2" charset="2"/>
              </a:rPr>
              <a:t>20</a:t>
            </a:r>
            <a:r>
              <a:rPr lang="zh-CN" altLang="en-US" sz="2400" b="1" dirty="0">
                <a:effectLst>
                  <a:outerShdw blurRad="38100" dist="38100" dir="2700000" algn="tl">
                    <a:srgbClr val="FFFFFF"/>
                  </a:outerShdw>
                </a:effectLst>
                <a:latin typeface="Times New Roman" pitchFamily="18" charset="0"/>
                <a:ea typeface="黑体" pitchFamily="49" charset="-122"/>
                <a:sym typeface="Wingdings" pitchFamily="2" charset="2"/>
              </a:rPr>
              <a:t>多年的低潮之后，</a:t>
            </a:r>
            <a:r>
              <a:rPr lang="en-US" altLang="zh-CN" sz="2400" b="1" dirty="0">
                <a:effectLst>
                  <a:outerShdw blurRad="38100" dist="38100" dir="2700000" algn="tl">
                    <a:srgbClr val="FFFFFF"/>
                  </a:outerShdw>
                </a:effectLst>
                <a:latin typeface="Times New Roman" pitchFamily="18" charset="0"/>
                <a:ea typeface="黑体" pitchFamily="49" charset="-122"/>
                <a:sym typeface="Wingdings" pitchFamily="2" charset="2"/>
              </a:rPr>
              <a:t>20</a:t>
            </a:r>
            <a:r>
              <a:rPr lang="zh-CN" altLang="en-US" sz="2400" b="1" dirty="0">
                <a:effectLst>
                  <a:outerShdw blurRad="38100" dist="38100" dir="2700000" algn="tl">
                    <a:srgbClr val="FFFFFF"/>
                  </a:outerShdw>
                </a:effectLst>
                <a:latin typeface="Times New Roman" pitchFamily="18" charset="0"/>
                <a:ea typeface="黑体" pitchFamily="49" charset="-122"/>
                <a:sym typeface="Wingdings" pitchFamily="2" charset="2"/>
              </a:rPr>
              <a:t>世纪</a:t>
            </a:r>
            <a:r>
              <a:rPr lang="en-US" altLang="zh-CN" sz="2400" b="1" dirty="0">
                <a:effectLst>
                  <a:outerShdw blurRad="38100" dist="38100" dir="2700000" algn="tl">
                    <a:srgbClr val="FFFFFF"/>
                  </a:outerShdw>
                </a:effectLst>
                <a:latin typeface="Times New Roman" pitchFamily="18" charset="0"/>
                <a:ea typeface="黑体" pitchFamily="49" charset="-122"/>
                <a:sym typeface="Wingdings" pitchFamily="2" charset="2"/>
              </a:rPr>
              <a:t>80</a:t>
            </a:r>
            <a:r>
              <a:rPr lang="zh-CN" altLang="en-US" sz="2400" b="1" dirty="0">
                <a:effectLst>
                  <a:outerShdw blurRad="38100" dist="38100" dir="2700000" algn="tl">
                    <a:srgbClr val="FFFFFF"/>
                  </a:outerShdw>
                </a:effectLst>
                <a:latin typeface="Times New Roman" pitchFamily="18" charset="0"/>
                <a:ea typeface="黑体" pitchFamily="49" charset="-122"/>
                <a:sym typeface="Wingdings" pitchFamily="2" charset="2"/>
              </a:rPr>
              <a:t>年代神经网络研究又</a:t>
            </a:r>
            <a:r>
              <a:rPr lang="zh-CN" altLang="en-US" sz="2400" b="1" dirty="0">
                <a:solidFill>
                  <a:srgbClr val="C50114"/>
                </a:solidFill>
                <a:effectLst>
                  <a:outerShdw blurRad="38100" dist="38100" dir="2700000" algn="tl">
                    <a:srgbClr val="000000"/>
                  </a:outerShdw>
                </a:effectLst>
                <a:latin typeface="Times New Roman" pitchFamily="18" charset="0"/>
                <a:ea typeface="黑体" pitchFamily="49" charset="-122"/>
                <a:sym typeface="Wingdings" pitchFamily="2" charset="2"/>
              </a:rPr>
              <a:t>重新兴起</a:t>
            </a:r>
            <a:r>
              <a:rPr lang="zh-CN" altLang="en-US" sz="2400" b="1" dirty="0">
                <a:effectLst>
                  <a:outerShdw blurRad="38100" dist="38100" dir="2700000" algn="tl">
                    <a:srgbClr val="FFFFFF"/>
                  </a:outerShdw>
                </a:effectLst>
                <a:latin typeface="Times New Roman" pitchFamily="18" charset="0"/>
                <a:ea typeface="黑体" pitchFamily="49" charset="-122"/>
                <a:sym typeface="Wingdings" pitchFamily="2" charset="2"/>
              </a:rPr>
              <a:t>，成为智能控制的一个新分支，为解决复杂的</a:t>
            </a:r>
            <a:r>
              <a:rPr lang="zh-CN" altLang="en-US" sz="2400" b="1" dirty="0">
                <a:solidFill>
                  <a:srgbClr val="C50114"/>
                </a:solidFill>
                <a:effectLst>
                  <a:outerShdw blurRad="38100" dist="38100" dir="2700000" algn="tl">
                    <a:srgbClr val="000000"/>
                  </a:outerShdw>
                </a:effectLst>
                <a:latin typeface="Times New Roman" pitchFamily="18" charset="0"/>
                <a:ea typeface="黑体" pitchFamily="49" charset="-122"/>
                <a:sym typeface="Wingdings" pitchFamily="2" charset="2"/>
              </a:rPr>
              <a:t>非线性</a:t>
            </a:r>
            <a:r>
              <a:rPr lang="zh-CN" altLang="en-US" sz="2400" b="1" dirty="0">
                <a:effectLst>
                  <a:outerShdw blurRad="38100" dist="38100" dir="2700000" algn="tl">
                    <a:srgbClr val="FFFFFF"/>
                  </a:outerShdw>
                </a:effectLst>
                <a:latin typeface="Times New Roman" pitchFamily="18" charset="0"/>
                <a:ea typeface="黑体" pitchFamily="49" charset="-122"/>
                <a:sym typeface="Wingdings" pitchFamily="2" charset="2"/>
              </a:rPr>
              <a:t>、</a:t>
            </a:r>
            <a:r>
              <a:rPr lang="zh-CN" altLang="en-US" sz="2400" b="1" dirty="0">
                <a:solidFill>
                  <a:srgbClr val="C50114"/>
                </a:solidFill>
                <a:effectLst>
                  <a:outerShdw blurRad="38100" dist="38100" dir="2700000" algn="tl">
                    <a:srgbClr val="000000"/>
                  </a:outerShdw>
                </a:effectLst>
                <a:latin typeface="Times New Roman" pitchFamily="18" charset="0"/>
                <a:ea typeface="黑体" pitchFamily="49" charset="-122"/>
                <a:sym typeface="Wingdings" pitchFamily="2" charset="2"/>
              </a:rPr>
              <a:t>不确定系统</a:t>
            </a:r>
            <a:r>
              <a:rPr lang="zh-CN" altLang="en-US" sz="2400" b="1" dirty="0">
                <a:effectLst>
                  <a:outerShdw blurRad="38100" dist="38100" dir="2700000" algn="tl">
                    <a:srgbClr val="FFFFFF"/>
                  </a:outerShdw>
                </a:effectLst>
                <a:latin typeface="Times New Roman" pitchFamily="18" charset="0"/>
                <a:ea typeface="黑体" pitchFamily="49" charset="-122"/>
                <a:sym typeface="Wingdings" pitchFamily="2" charset="2"/>
              </a:rPr>
              <a:t>的控制开辟了一个新途径。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473"/>
                                        </p:tgtEl>
                                        <p:attrNameLst>
                                          <p:attrName>style.visibility</p:attrName>
                                        </p:attrNameLst>
                                      </p:cBhvr>
                                      <p:to>
                                        <p:strVal val="visible"/>
                                      </p:to>
                                    </p:set>
                                    <p:animEffect transition="in" filter="blinds(horizontal)">
                                      <p:cBhvr>
                                        <p:cTn id="7" dur="500"/>
                                        <p:tgtEl>
                                          <p:spTgt spid="624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474"/>
                                        </p:tgtEl>
                                        <p:attrNameLst>
                                          <p:attrName>style.visibility</p:attrName>
                                        </p:attrNameLst>
                                      </p:cBhvr>
                                      <p:to>
                                        <p:strVal val="visible"/>
                                      </p:to>
                                    </p:set>
                                    <p:animEffect transition="in" filter="blinds(horizontal)">
                                      <p:cBhvr>
                                        <p:cTn id="12" dur="500"/>
                                        <p:tgtEl>
                                          <p:spTgt spid="624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472"/>
                                        </p:tgtEl>
                                        <p:attrNameLst>
                                          <p:attrName>style.visibility</p:attrName>
                                        </p:attrNameLst>
                                      </p:cBhvr>
                                      <p:to>
                                        <p:strVal val="visible"/>
                                      </p:to>
                                    </p:set>
                                    <p:animEffect transition="in" filter="blinds(horizontal)">
                                      <p:cBhvr>
                                        <p:cTn id="17" dur="500"/>
                                        <p:tgtEl>
                                          <p:spTgt spid="624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2476"/>
                                        </p:tgtEl>
                                        <p:attrNameLst>
                                          <p:attrName>style.visibility</p:attrName>
                                        </p:attrNameLst>
                                      </p:cBhvr>
                                      <p:to>
                                        <p:strVal val="visible"/>
                                      </p:to>
                                    </p:set>
                                    <p:animEffect transition="in" filter="blinds(horizontal)">
                                      <p:cBhvr>
                                        <p:cTn id="22" dur="500"/>
                                        <p:tgtEl>
                                          <p:spTgt spid="6247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P spid="62474" grpId="0" animBg="1"/>
      <p:bldP spid="62472" grpId="0" animBg="1"/>
      <p:bldP spid="62476" grpId="0" animBg="1"/>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5" name="Text Box 5"/>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神经网络的学习功能</a:t>
            </a:r>
          </a:p>
        </p:txBody>
      </p:sp>
      <p:grpSp>
        <p:nvGrpSpPr>
          <p:cNvPr id="76872" name="Group 72"/>
          <p:cNvGrpSpPr>
            <a:grpSpLocks/>
          </p:cNvGrpSpPr>
          <p:nvPr/>
        </p:nvGrpSpPr>
        <p:grpSpPr bwMode="auto">
          <a:xfrm>
            <a:off x="5027613" y="3243263"/>
            <a:ext cx="3538537" cy="1455737"/>
            <a:chOff x="3094" y="1800"/>
            <a:chExt cx="2229" cy="917"/>
          </a:xfrm>
        </p:grpSpPr>
        <p:sp>
          <p:nvSpPr>
            <p:cNvPr id="76848" name="AutoShape 48"/>
            <p:cNvSpPr>
              <a:spLocks noChangeArrowheads="1"/>
            </p:cNvSpPr>
            <p:nvPr/>
          </p:nvSpPr>
          <p:spPr bwMode="auto">
            <a:xfrm>
              <a:off x="3094" y="1891"/>
              <a:ext cx="678" cy="384"/>
            </a:xfrm>
            <a:prstGeom prst="flowChartProcess">
              <a:avLst/>
            </a:prstGeom>
            <a:solidFill>
              <a:srgbClr val="00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000000"/>
                  </a:solidFill>
                </a:rPr>
                <a:t>学习系统</a:t>
              </a:r>
            </a:p>
          </p:txBody>
        </p:sp>
        <p:sp>
          <p:nvSpPr>
            <p:cNvPr id="76849" name="AutoShape 49"/>
            <p:cNvSpPr>
              <a:spLocks noChangeArrowheads="1"/>
            </p:cNvSpPr>
            <p:nvPr/>
          </p:nvSpPr>
          <p:spPr bwMode="auto">
            <a:xfrm>
              <a:off x="4647" y="1891"/>
              <a:ext cx="576" cy="384"/>
            </a:xfrm>
            <a:prstGeom prst="flowChartProcess">
              <a:avLst/>
            </a:prstGeom>
            <a:solidFill>
              <a:srgbClr val="00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000000"/>
                  </a:solidFill>
                </a:rPr>
                <a:t>环境</a:t>
              </a:r>
            </a:p>
          </p:txBody>
        </p:sp>
        <p:cxnSp>
          <p:nvCxnSpPr>
            <p:cNvPr id="76851" name="AutoShape 51"/>
            <p:cNvCxnSpPr>
              <a:cxnSpLocks noChangeShapeType="1"/>
              <a:stCxn id="76849" idx="2"/>
              <a:endCxn id="76848" idx="2"/>
            </p:cNvCxnSpPr>
            <p:nvPr/>
          </p:nvCxnSpPr>
          <p:spPr bwMode="auto">
            <a:xfrm rot="5400000">
              <a:off x="4183" y="1533"/>
              <a:ext cx="1" cy="1502"/>
            </a:xfrm>
            <a:prstGeom prst="bentConnector3">
              <a:avLst>
                <a:gd name="adj1" fmla="val 13600000"/>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852" name="AutoShape 52"/>
            <p:cNvCxnSpPr>
              <a:cxnSpLocks noChangeShapeType="1"/>
              <a:stCxn id="76848" idx="3"/>
              <a:endCxn id="76849" idx="1"/>
            </p:cNvCxnSpPr>
            <p:nvPr/>
          </p:nvCxnSpPr>
          <p:spPr bwMode="auto">
            <a:xfrm>
              <a:off x="3780" y="2083"/>
              <a:ext cx="859" cy="0"/>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76857" name="Object 57"/>
            <p:cNvGraphicFramePr>
              <a:graphicFrameLocks noChangeAspect="1"/>
            </p:cNvGraphicFramePr>
            <p:nvPr/>
          </p:nvGraphicFramePr>
          <p:xfrm>
            <a:off x="3953" y="1800"/>
            <a:ext cx="449" cy="266"/>
          </p:xfrm>
          <a:graphic>
            <a:graphicData uri="http://schemas.openxmlformats.org/presentationml/2006/ole">
              <mc:AlternateContent xmlns:mc="http://schemas.openxmlformats.org/markup-compatibility/2006">
                <mc:Choice xmlns:v="urn:schemas-microsoft-com:vml" Requires="v">
                  <p:oleObj spid="_x0000_s76933" name="公式" r:id="rId3" imgW="342720" imgH="203040" progId="Equation.3">
                    <p:embed/>
                  </p:oleObj>
                </mc:Choice>
                <mc:Fallback>
                  <p:oleObj name="公式" r:id="rId3" imgW="342720" imgH="203040" progId="Equation.3">
                    <p:embed/>
                    <p:pic>
                      <p:nvPicPr>
                        <p:cNvPr id="0" name="Object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3" y="1800"/>
                          <a:ext cx="449"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59" name="Object 59"/>
            <p:cNvGraphicFramePr>
              <a:graphicFrameLocks noChangeAspect="1"/>
            </p:cNvGraphicFramePr>
            <p:nvPr/>
          </p:nvGraphicFramePr>
          <p:xfrm>
            <a:off x="3143" y="2419"/>
            <a:ext cx="2180" cy="298"/>
          </p:xfrm>
          <a:graphic>
            <a:graphicData uri="http://schemas.openxmlformats.org/presentationml/2006/ole">
              <mc:AlternateContent xmlns:mc="http://schemas.openxmlformats.org/markup-compatibility/2006">
                <mc:Choice xmlns:v="urn:schemas-microsoft-com:vml" Requires="v">
                  <p:oleObj spid="_x0000_s76934" name="Equation" r:id="rId5" imgW="1663560" imgH="228600" progId="Equation.DSMT4">
                    <p:embed/>
                  </p:oleObj>
                </mc:Choice>
                <mc:Fallback>
                  <p:oleObj name="Equation" r:id="rId5" imgW="1663560" imgH="228600" progId="Equation.DSMT4">
                    <p:embed/>
                    <p:pic>
                      <p:nvPicPr>
                        <p:cNvPr id="0" name="Object 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 y="2419"/>
                          <a:ext cx="2180"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6871" name="Group 71"/>
          <p:cNvGrpSpPr>
            <a:grpSpLocks/>
          </p:cNvGrpSpPr>
          <p:nvPr/>
        </p:nvGrpSpPr>
        <p:grpSpPr bwMode="auto">
          <a:xfrm>
            <a:off x="947738" y="2830513"/>
            <a:ext cx="3703637" cy="1916112"/>
            <a:chOff x="323" y="608"/>
            <a:chExt cx="2407" cy="1234"/>
          </a:xfrm>
        </p:grpSpPr>
        <p:sp>
          <p:nvSpPr>
            <p:cNvPr id="76846" name="AutoShape 46"/>
            <p:cNvSpPr>
              <a:spLocks noChangeArrowheads="1"/>
            </p:cNvSpPr>
            <p:nvPr/>
          </p:nvSpPr>
          <p:spPr bwMode="auto">
            <a:xfrm>
              <a:off x="415" y="1101"/>
              <a:ext cx="665" cy="384"/>
            </a:xfrm>
            <a:prstGeom prst="flowChartProcess">
              <a:avLst/>
            </a:prstGeom>
            <a:solidFill>
              <a:srgbClr val="00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000000"/>
                  </a:solidFill>
                </a:rPr>
                <a:t>学习系统</a:t>
              </a:r>
            </a:p>
          </p:txBody>
        </p:sp>
        <p:sp>
          <p:nvSpPr>
            <p:cNvPr id="76847" name="AutoShape 47"/>
            <p:cNvSpPr>
              <a:spLocks noChangeArrowheads="1"/>
            </p:cNvSpPr>
            <p:nvPr/>
          </p:nvSpPr>
          <p:spPr bwMode="auto">
            <a:xfrm>
              <a:off x="1956" y="1101"/>
              <a:ext cx="576" cy="384"/>
            </a:xfrm>
            <a:prstGeom prst="flowChartProcess">
              <a:avLst/>
            </a:prstGeom>
            <a:solidFill>
              <a:srgbClr val="00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000000"/>
                  </a:solidFill>
                </a:rPr>
                <a:t>环境</a:t>
              </a:r>
            </a:p>
          </p:txBody>
        </p:sp>
        <p:cxnSp>
          <p:nvCxnSpPr>
            <p:cNvPr id="76850" name="AutoShape 50"/>
            <p:cNvCxnSpPr>
              <a:cxnSpLocks noChangeShapeType="1"/>
              <a:stCxn id="76846" idx="3"/>
              <a:endCxn id="76847" idx="1"/>
            </p:cNvCxnSpPr>
            <p:nvPr/>
          </p:nvCxnSpPr>
          <p:spPr bwMode="auto">
            <a:xfrm>
              <a:off x="1088" y="1293"/>
              <a:ext cx="860" cy="0"/>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853" name="AutoShape 53"/>
            <p:cNvCxnSpPr>
              <a:cxnSpLocks noChangeShapeType="1"/>
              <a:stCxn id="76847" idx="2"/>
              <a:endCxn id="76846" idx="2"/>
            </p:cNvCxnSpPr>
            <p:nvPr/>
          </p:nvCxnSpPr>
          <p:spPr bwMode="auto">
            <a:xfrm rot="5400000">
              <a:off x="1495" y="746"/>
              <a:ext cx="1" cy="1496"/>
            </a:xfrm>
            <a:prstGeom prst="bentConnector3">
              <a:avLst>
                <a:gd name="adj1" fmla="val 13600000"/>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76854" name="Object 54"/>
            <p:cNvGraphicFramePr>
              <a:graphicFrameLocks noChangeAspect="1"/>
            </p:cNvGraphicFramePr>
            <p:nvPr/>
          </p:nvGraphicFramePr>
          <p:xfrm>
            <a:off x="1275" y="1032"/>
            <a:ext cx="545" cy="290"/>
          </p:xfrm>
          <a:graphic>
            <a:graphicData uri="http://schemas.openxmlformats.org/presentationml/2006/ole">
              <mc:AlternateContent xmlns:mc="http://schemas.openxmlformats.org/markup-compatibility/2006">
                <mc:Choice xmlns:v="urn:schemas-microsoft-com:vml" Requires="v">
                  <p:oleObj spid="_x0000_s76935" name="公式" r:id="rId7" imgW="330120" imgH="203040" progId="Equation.3">
                    <p:embed/>
                  </p:oleObj>
                </mc:Choice>
                <mc:Fallback>
                  <p:oleObj name="公式" r:id="rId7" imgW="330120" imgH="203040" progId="Equation.3">
                    <p:embed/>
                    <p:pic>
                      <p:nvPicPr>
                        <p:cNvPr id="0" name="Object 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75" y="1032"/>
                          <a:ext cx="545"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55" name="Object 55"/>
            <p:cNvGraphicFramePr>
              <a:graphicFrameLocks noChangeAspect="1"/>
            </p:cNvGraphicFramePr>
            <p:nvPr/>
          </p:nvGraphicFramePr>
          <p:xfrm>
            <a:off x="1275" y="1304"/>
            <a:ext cx="449" cy="266"/>
          </p:xfrm>
          <a:graphic>
            <a:graphicData uri="http://schemas.openxmlformats.org/presentationml/2006/ole">
              <mc:AlternateContent xmlns:mc="http://schemas.openxmlformats.org/markup-compatibility/2006">
                <mc:Choice xmlns:v="urn:schemas-microsoft-com:vml" Requires="v">
                  <p:oleObj spid="_x0000_s76936" name="公式" r:id="rId9" imgW="342720" imgH="203040" progId="Equation.3">
                    <p:embed/>
                  </p:oleObj>
                </mc:Choice>
                <mc:Fallback>
                  <p:oleObj name="公式" r:id="rId9" imgW="342720" imgH="203040" progId="Equation.3">
                    <p:embed/>
                    <p:pic>
                      <p:nvPicPr>
                        <p:cNvPr id="0" name="Object 5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75" y="1304"/>
                          <a:ext cx="449"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56" name="Object 56"/>
            <p:cNvGraphicFramePr>
              <a:graphicFrameLocks noChangeAspect="1"/>
            </p:cNvGraphicFramePr>
            <p:nvPr/>
          </p:nvGraphicFramePr>
          <p:xfrm>
            <a:off x="323" y="1576"/>
            <a:ext cx="449" cy="266"/>
          </p:xfrm>
          <a:graphic>
            <a:graphicData uri="http://schemas.openxmlformats.org/presentationml/2006/ole">
              <mc:AlternateContent xmlns:mc="http://schemas.openxmlformats.org/markup-compatibility/2006">
                <mc:Choice xmlns:v="urn:schemas-microsoft-com:vml" Requires="v">
                  <p:oleObj spid="_x0000_s76937" name="公式" r:id="rId11" imgW="342720" imgH="203040" progId="Equation.3">
                    <p:embed/>
                  </p:oleObj>
                </mc:Choice>
                <mc:Fallback>
                  <p:oleObj name="公式" r:id="rId11" imgW="342720" imgH="203040" progId="Equation.3">
                    <p:embed/>
                    <p:pic>
                      <p:nvPicPr>
                        <p:cNvPr id="0" name="Object 5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3" y="1576"/>
                          <a:ext cx="449"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58" name="Object 58"/>
            <p:cNvGraphicFramePr>
              <a:graphicFrameLocks noChangeAspect="1"/>
            </p:cNvGraphicFramePr>
            <p:nvPr/>
          </p:nvGraphicFramePr>
          <p:xfrm>
            <a:off x="2265" y="1576"/>
            <a:ext cx="465" cy="266"/>
          </p:xfrm>
          <a:graphic>
            <a:graphicData uri="http://schemas.openxmlformats.org/presentationml/2006/ole">
              <mc:AlternateContent xmlns:mc="http://schemas.openxmlformats.org/markup-compatibility/2006">
                <mc:Choice xmlns:v="urn:schemas-microsoft-com:vml" Requires="v">
                  <p:oleObj spid="_x0000_s76938" name="公式" r:id="rId13" imgW="355320" imgH="203040" progId="Equation.3">
                    <p:embed/>
                  </p:oleObj>
                </mc:Choice>
                <mc:Fallback>
                  <p:oleObj name="公式" r:id="rId13" imgW="355320" imgH="203040" progId="Equation.3">
                    <p:embed/>
                    <p:pic>
                      <p:nvPicPr>
                        <p:cNvPr id="0" name="Object 5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65" y="1576"/>
                          <a:ext cx="465"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60" name="Object 60"/>
            <p:cNvGraphicFramePr>
              <a:graphicFrameLocks noChangeAspect="1"/>
            </p:cNvGraphicFramePr>
            <p:nvPr/>
          </p:nvGraphicFramePr>
          <p:xfrm>
            <a:off x="2316" y="608"/>
            <a:ext cx="183" cy="299"/>
          </p:xfrm>
          <a:graphic>
            <a:graphicData uri="http://schemas.openxmlformats.org/presentationml/2006/ole">
              <mc:AlternateContent xmlns:mc="http://schemas.openxmlformats.org/markup-compatibility/2006">
                <mc:Choice xmlns:v="urn:schemas-microsoft-com:vml" Requires="v">
                  <p:oleObj spid="_x0000_s76939" name="Equation" r:id="rId15" imgW="139680" imgH="228600" progId="Equation.DSMT4">
                    <p:embed/>
                  </p:oleObj>
                </mc:Choice>
                <mc:Fallback>
                  <p:oleObj name="Equation" r:id="rId15" imgW="139680" imgH="228600" progId="Equation.DSMT4">
                    <p:embed/>
                    <p:pic>
                      <p:nvPicPr>
                        <p:cNvPr id="0" name="Object 6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16" y="608"/>
                          <a:ext cx="183"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61" name="Line 61"/>
            <p:cNvSpPr>
              <a:spLocks noChangeShapeType="1"/>
            </p:cNvSpPr>
            <p:nvPr/>
          </p:nvSpPr>
          <p:spPr bwMode="auto">
            <a:xfrm>
              <a:off x="703" y="923"/>
              <a:ext cx="0" cy="192"/>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62" name="Line 62"/>
            <p:cNvSpPr>
              <a:spLocks noChangeShapeType="1"/>
            </p:cNvSpPr>
            <p:nvPr/>
          </p:nvSpPr>
          <p:spPr bwMode="auto">
            <a:xfrm>
              <a:off x="703" y="923"/>
              <a:ext cx="1584"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63" name="Line 63"/>
            <p:cNvSpPr>
              <a:spLocks noChangeShapeType="1"/>
            </p:cNvSpPr>
            <p:nvPr/>
          </p:nvSpPr>
          <p:spPr bwMode="auto">
            <a:xfrm>
              <a:off x="2287" y="923"/>
              <a:ext cx="0" cy="192"/>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2473" name="Rectangle 9"/>
          <p:cNvSpPr>
            <a:spLocks noChangeArrowheads="1"/>
          </p:cNvSpPr>
          <p:nvPr/>
        </p:nvSpPr>
        <p:spPr bwMode="auto">
          <a:xfrm>
            <a:off x="644525" y="5011738"/>
            <a:ext cx="7847013" cy="822325"/>
          </a:xfrm>
          <a:prstGeom prst="rect">
            <a:avLst/>
          </a:prstGeom>
          <a:solidFill>
            <a:srgbClr val="FFCC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400" b="1">
                <a:effectLst>
                  <a:outerShdw blurRad="38100" dist="38100" dir="2700000" algn="tl">
                    <a:srgbClr val="FFFFFF"/>
                  </a:outerShdw>
                </a:effectLst>
                <a:latin typeface="Times New Roman" pitchFamily="18" charset="0"/>
                <a:ea typeface="黑体" pitchFamily="49" charset="-122"/>
              </a:rPr>
              <a:t>学习系统依据</a:t>
            </a:r>
            <a:r>
              <a:rPr lang="en-US" altLang="zh-CN" sz="2400" b="1">
                <a:effectLst>
                  <a:outerShdw blurRad="38100" dist="38100" dir="2700000" algn="tl">
                    <a:srgbClr val="FFFFFF"/>
                  </a:outerShdw>
                </a:effectLst>
                <a:latin typeface="Times New Roman" pitchFamily="18" charset="0"/>
                <a:ea typeface="黑体" pitchFamily="49" charset="-122"/>
              </a:rPr>
              <a:t>re</a:t>
            </a:r>
            <a:r>
              <a:rPr lang="zh-CN" altLang="en-US" sz="2400" b="1">
                <a:effectLst>
                  <a:outerShdw blurRad="38100" dist="38100" dir="2700000" algn="tl">
                    <a:srgbClr val="FFFFFF"/>
                  </a:outerShdw>
                </a:effectLst>
                <a:latin typeface="Times New Roman" pitchFamily="18" charset="0"/>
                <a:ea typeface="黑体" pitchFamily="49" charset="-122"/>
              </a:rPr>
              <a:t>和环境当前状态，再选择下一动作作用于环境，使受奖励的可能性增大。</a:t>
            </a:r>
            <a:endParaRPr lang="en-US" altLang="zh-CN" sz="2400" b="1">
              <a:effectLst>
                <a:outerShdw blurRad="38100" dist="38100" dir="2700000" algn="tl">
                  <a:srgbClr val="FFFFFF"/>
                </a:outerShdw>
              </a:effectLst>
              <a:latin typeface="黑体" pitchFamily="49" charset="-122"/>
              <a:ea typeface="黑体" pitchFamily="49" charset="-122"/>
            </a:endParaRPr>
          </a:p>
        </p:txBody>
      </p:sp>
      <p:sp>
        <p:nvSpPr>
          <p:cNvPr id="2" name="Rectangle 9"/>
          <p:cNvSpPr>
            <a:spLocks noChangeArrowheads="1"/>
          </p:cNvSpPr>
          <p:nvPr/>
        </p:nvSpPr>
        <p:spPr bwMode="auto">
          <a:xfrm>
            <a:off x="703263" y="990600"/>
            <a:ext cx="7847012" cy="822325"/>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400" b="1">
                <a:solidFill>
                  <a:srgbClr val="C50114"/>
                </a:solidFill>
                <a:effectLst>
                  <a:outerShdw blurRad="38100" dist="38100" dir="2700000" algn="tl">
                    <a:srgbClr val="000000"/>
                  </a:outerShdw>
                </a:effectLst>
                <a:latin typeface="黑体" pitchFamily="49" charset="-122"/>
                <a:ea typeface="黑体" pitchFamily="49" charset="-122"/>
              </a:rPr>
              <a:t>有导师的监督学习：</a:t>
            </a:r>
            <a:r>
              <a:rPr lang="zh-CN" altLang="en-US" sz="2400" b="1">
                <a:effectLst>
                  <a:outerShdw blurRad="38100" dist="38100" dir="2700000" algn="tl">
                    <a:srgbClr val="FFFFFF"/>
                  </a:outerShdw>
                </a:effectLst>
                <a:latin typeface="黑体" pitchFamily="49" charset="-122"/>
                <a:ea typeface="黑体" pitchFamily="49" charset="-122"/>
              </a:rPr>
              <a:t>虽学习效率高，但在控制中导师</a:t>
            </a:r>
          </a:p>
          <a:p>
            <a:r>
              <a:rPr lang="zh-CN" altLang="en-US" sz="2400" b="1">
                <a:effectLst>
                  <a:outerShdw blurRad="38100" dist="38100" dir="2700000" algn="tl">
                    <a:srgbClr val="FFFFFF"/>
                  </a:outerShdw>
                </a:effectLst>
                <a:latin typeface="黑体" pitchFamily="49" charset="-122"/>
                <a:ea typeface="黑体" pitchFamily="49" charset="-122"/>
              </a:rPr>
              <a:t>信号一般不易获得。</a:t>
            </a:r>
            <a:endParaRPr lang="en-US" altLang="zh-CN" sz="2400" b="1">
              <a:effectLst>
                <a:outerShdw blurRad="38100" dist="38100" dir="2700000" algn="tl">
                  <a:srgbClr val="FFFFFF"/>
                </a:outerShdw>
              </a:effectLst>
              <a:latin typeface="黑体" pitchFamily="49" charset="-122"/>
              <a:ea typeface="黑体" pitchFamily="49" charset="-122"/>
            </a:endParaRPr>
          </a:p>
        </p:txBody>
      </p:sp>
      <p:sp>
        <p:nvSpPr>
          <p:cNvPr id="3" name="Rectangle 9"/>
          <p:cNvSpPr>
            <a:spLocks noChangeArrowheads="1"/>
          </p:cNvSpPr>
          <p:nvPr/>
        </p:nvSpPr>
        <p:spPr bwMode="auto">
          <a:xfrm>
            <a:off x="714375" y="2332038"/>
            <a:ext cx="7847013" cy="457200"/>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400" b="1">
                <a:solidFill>
                  <a:srgbClr val="C50114"/>
                </a:solidFill>
                <a:effectLst>
                  <a:outerShdw blurRad="38100" dist="38100" dir="2700000" algn="tl">
                    <a:srgbClr val="000000"/>
                  </a:outerShdw>
                </a:effectLst>
                <a:latin typeface="黑体" pitchFamily="49" charset="-122"/>
                <a:ea typeface="黑体" pitchFamily="49" charset="-122"/>
              </a:rPr>
              <a:t>再励学习：</a:t>
            </a:r>
            <a:r>
              <a:rPr lang="zh-CN" altLang="en-US" sz="2400" b="1">
                <a:effectLst>
                  <a:outerShdw blurRad="38100" dist="38100" dir="2700000" algn="tl">
                    <a:srgbClr val="FFFFFF"/>
                  </a:outerShdw>
                </a:effectLst>
                <a:latin typeface="黑体" pitchFamily="49" charset="-122"/>
                <a:ea typeface="黑体" pitchFamily="49" charset="-122"/>
              </a:rPr>
              <a:t>介于有导师与无导师之间的一种学习方式。</a:t>
            </a:r>
            <a:endParaRPr lang="en-US" altLang="zh-CN" sz="2400" b="1">
              <a:effectLst>
                <a:outerShdw blurRad="38100" dist="38100" dir="2700000" algn="tl">
                  <a:srgbClr val="FFFFFF"/>
                </a:outerShdw>
              </a:effectLst>
              <a:latin typeface="黑体" pitchFamily="49" charset="-122"/>
              <a:ea typeface="黑体" pitchFamily="49" charset="-122"/>
            </a:endParaRPr>
          </a:p>
        </p:txBody>
      </p:sp>
      <p:sp>
        <p:nvSpPr>
          <p:cNvPr id="4" name="Rectangle 9"/>
          <p:cNvSpPr>
            <a:spLocks noChangeArrowheads="1"/>
          </p:cNvSpPr>
          <p:nvPr/>
        </p:nvSpPr>
        <p:spPr bwMode="auto">
          <a:xfrm>
            <a:off x="712788" y="1849438"/>
            <a:ext cx="7847012" cy="457200"/>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400" b="1">
                <a:solidFill>
                  <a:srgbClr val="C50114"/>
                </a:solidFill>
                <a:effectLst>
                  <a:outerShdw blurRad="38100" dist="38100" dir="2700000" algn="tl">
                    <a:srgbClr val="000000"/>
                  </a:outerShdw>
                </a:effectLst>
                <a:latin typeface="黑体" pitchFamily="49" charset="-122"/>
                <a:ea typeface="黑体" pitchFamily="49" charset="-122"/>
              </a:rPr>
              <a:t>无导师学习：</a:t>
            </a:r>
            <a:r>
              <a:rPr lang="zh-CN" altLang="en-US" sz="2400" b="1">
                <a:effectLst>
                  <a:outerShdw blurRad="38100" dist="38100" dir="2700000" algn="tl">
                    <a:srgbClr val="FFFFFF"/>
                  </a:outerShdw>
                </a:effectLst>
                <a:latin typeface="黑体" pitchFamily="49" charset="-122"/>
                <a:ea typeface="黑体" pitchFamily="49" charset="-122"/>
              </a:rPr>
              <a:t>效率低。</a:t>
            </a:r>
            <a:endParaRPr lang="en-US" altLang="zh-CN" sz="2400" b="1">
              <a:effectLst>
                <a:outerShdw blurRad="38100" dist="38100" dir="2700000" algn="tl">
                  <a:srgbClr val="FFFFFF"/>
                </a:outerShdw>
              </a:effectLst>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76871"/>
                                        </p:tgtEl>
                                        <p:attrNameLst>
                                          <p:attrName>style.visibility</p:attrName>
                                        </p:attrNameLst>
                                      </p:cBhvr>
                                      <p:to>
                                        <p:strVal val="visible"/>
                                      </p:to>
                                    </p:set>
                                    <p:animEffect transition="in" filter="box(in)">
                                      <p:cBhvr>
                                        <p:cTn id="22" dur="500"/>
                                        <p:tgtEl>
                                          <p:spTgt spid="76871"/>
                                        </p:tgtEl>
                                      </p:cBhvr>
                                    </p:animEffect>
                                  </p:childTnLst>
                                </p:cTn>
                              </p:par>
                              <p:par>
                                <p:cTn id="23" presetID="4" presetClass="entr" presetSubtype="16" fill="hold" nodeType="withEffect">
                                  <p:stCondLst>
                                    <p:cond delay="0"/>
                                  </p:stCondLst>
                                  <p:childTnLst>
                                    <p:set>
                                      <p:cBhvr>
                                        <p:cTn id="24" dur="1" fill="hold">
                                          <p:stCondLst>
                                            <p:cond delay="0"/>
                                          </p:stCondLst>
                                        </p:cTn>
                                        <p:tgtEl>
                                          <p:spTgt spid="76872"/>
                                        </p:tgtEl>
                                        <p:attrNameLst>
                                          <p:attrName>style.visibility</p:attrName>
                                        </p:attrNameLst>
                                      </p:cBhvr>
                                      <p:to>
                                        <p:strVal val="visible"/>
                                      </p:to>
                                    </p:set>
                                    <p:animEffect transition="in" filter="box(in)">
                                      <p:cBhvr>
                                        <p:cTn id="25" dur="500"/>
                                        <p:tgtEl>
                                          <p:spTgt spid="7687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62473"/>
                                        </p:tgtEl>
                                        <p:attrNameLst>
                                          <p:attrName>style.visibility</p:attrName>
                                        </p:attrNameLst>
                                      </p:cBhvr>
                                      <p:to>
                                        <p:strVal val="visible"/>
                                      </p:to>
                                    </p:set>
                                    <p:animEffect transition="in" filter="box(in)">
                                      <p:cBhvr>
                                        <p:cTn id="30" dur="500"/>
                                        <p:tgtEl>
                                          <p:spTgt spid="62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P spid="2" grpId="0" animBg="1"/>
      <p:bldP spid="3" grpId="0" animBg="1"/>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神经网络的学习功能</a:t>
            </a:r>
          </a:p>
        </p:txBody>
      </p:sp>
      <p:sp>
        <p:nvSpPr>
          <p:cNvPr id="149" name="AutoShape 3"/>
          <p:cNvSpPr>
            <a:spLocks noChangeArrowheads="1"/>
          </p:cNvSpPr>
          <p:nvPr/>
        </p:nvSpPr>
        <p:spPr bwMode="gray">
          <a:xfrm>
            <a:off x="642938" y="1112838"/>
            <a:ext cx="1916112" cy="412750"/>
          </a:xfrm>
          <a:prstGeom prst="roundRect">
            <a:avLst>
              <a:gd name="adj" fmla="val 50000"/>
            </a:avLst>
          </a:prstGeom>
          <a:solidFill>
            <a:srgbClr val="800080"/>
          </a:solidFill>
          <a:ln w="38100">
            <a:solidFill>
              <a:srgbClr val="FFFFFF"/>
            </a:solidFill>
            <a:round/>
            <a:headEnd/>
            <a:tailEnd/>
          </a:ln>
          <a:effectLst>
            <a:outerShdw dist="63500" dir="3187806" algn="ctr" rotWithShape="0">
              <a:schemeClr val="bg2"/>
            </a:outerShdw>
          </a:effec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en-US" altLang="zh-CN" sz="2400" b="1" i="1">
                <a:solidFill>
                  <a:schemeClr val="bg1"/>
                </a:solidFill>
                <a:effectLst>
                  <a:outerShdw blurRad="38100" dist="38100" dir="2700000" algn="tl">
                    <a:srgbClr val="000000"/>
                  </a:outerShdw>
                </a:effectLst>
                <a:latin typeface="黑体" pitchFamily="49" charset="-122"/>
                <a:ea typeface="黑体" pitchFamily="49" charset="-122"/>
              </a:rPr>
              <a:t>b.</a:t>
            </a:r>
            <a:r>
              <a:rPr lang="zh-CN" altLang="en-US" sz="2400" b="1" i="1">
                <a:solidFill>
                  <a:schemeClr val="bg1"/>
                </a:solidFill>
                <a:effectLst>
                  <a:outerShdw blurRad="38100" dist="38100" dir="2700000" algn="tl">
                    <a:srgbClr val="000000"/>
                  </a:outerShdw>
                </a:effectLst>
                <a:latin typeface="黑体" pitchFamily="49" charset="-122"/>
                <a:ea typeface="黑体" pitchFamily="49" charset="-122"/>
              </a:rPr>
              <a:t>学习规则</a:t>
            </a:r>
          </a:p>
        </p:txBody>
      </p:sp>
      <p:sp>
        <p:nvSpPr>
          <p:cNvPr id="80905" name="Line 9"/>
          <p:cNvSpPr>
            <a:spLocks noChangeShapeType="1"/>
          </p:cNvSpPr>
          <p:nvPr/>
        </p:nvSpPr>
        <p:spPr bwMode="auto">
          <a:xfrm>
            <a:off x="1870075" y="2111375"/>
            <a:ext cx="8382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06" name="Line 10"/>
          <p:cNvSpPr>
            <a:spLocks noChangeShapeType="1"/>
          </p:cNvSpPr>
          <p:nvPr/>
        </p:nvSpPr>
        <p:spPr bwMode="auto">
          <a:xfrm>
            <a:off x="1870075" y="2663825"/>
            <a:ext cx="8382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07" name="Line 11"/>
          <p:cNvSpPr>
            <a:spLocks noChangeShapeType="1"/>
          </p:cNvSpPr>
          <p:nvPr/>
        </p:nvSpPr>
        <p:spPr bwMode="auto">
          <a:xfrm>
            <a:off x="1870075" y="3240088"/>
            <a:ext cx="8382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08" name="AutoShape 12"/>
          <p:cNvSpPr>
            <a:spLocks noChangeArrowheads="1"/>
          </p:cNvSpPr>
          <p:nvPr/>
        </p:nvSpPr>
        <p:spPr bwMode="auto">
          <a:xfrm>
            <a:off x="5083175" y="3895725"/>
            <a:ext cx="914400" cy="609600"/>
          </a:xfrm>
          <a:prstGeom prst="flowChartProcess">
            <a:avLst/>
          </a:prstGeom>
          <a:solidFill>
            <a:srgbClr val="00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000000"/>
                </a:solidFill>
              </a:rPr>
              <a:t>学习信号</a:t>
            </a:r>
          </a:p>
          <a:p>
            <a:r>
              <a:rPr lang="zh-CN" altLang="en-US" b="1">
                <a:solidFill>
                  <a:srgbClr val="000000"/>
                </a:solidFill>
              </a:rPr>
              <a:t>生成器</a:t>
            </a:r>
          </a:p>
        </p:txBody>
      </p:sp>
      <p:sp>
        <p:nvSpPr>
          <p:cNvPr id="80909" name="AutoShape 13"/>
          <p:cNvSpPr>
            <a:spLocks noChangeArrowheads="1"/>
          </p:cNvSpPr>
          <p:nvPr/>
        </p:nvSpPr>
        <p:spPr bwMode="auto">
          <a:xfrm>
            <a:off x="4460875" y="2492375"/>
            <a:ext cx="560388" cy="387350"/>
          </a:xfrm>
          <a:prstGeom prst="flowChartProcess">
            <a:avLst/>
          </a:prstGeom>
          <a:solidFill>
            <a:srgbClr val="00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10" name="Line 14"/>
          <p:cNvSpPr>
            <a:spLocks noChangeShapeType="1"/>
          </p:cNvSpPr>
          <p:nvPr/>
        </p:nvSpPr>
        <p:spPr bwMode="auto">
          <a:xfrm>
            <a:off x="5021263" y="2663825"/>
            <a:ext cx="15240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11" name="Line 15"/>
          <p:cNvSpPr>
            <a:spLocks noChangeShapeType="1"/>
          </p:cNvSpPr>
          <p:nvPr/>
        </p:nvSpPr>
        <p:spPr bwMode="auto">
          <a:xfrm flipV="1">
            <a:off x="2974975" y="4300538"/>
            <a:ext cx="0" cy="4572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12" name="Line 16"/>
          <p:cNvSpPr>
            <a:spLocks noChangeShapeType="1"/>
          </p:cNvSpPr>
          <p:nvPr/>
        </p:nvSpPr>
        <p:spPr bwMode="auto">
          <a:xfrm>
            <a:off x="2320925" y="4200525"/>
            <a:ext cx="5334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13" name="Line 17"/>
          <p:cNvSpPr>
            <a:spLocks noChangeShapeType="1"/>
          </p:cNvSpPr>
          <p:nvPr/>
        </p:nvSpPr>
        <p:spPr bwMode="auto">
          <a:xfrm flipH="1">
            <a:off x="5997575" y="4200525"/>
            <a:ext cx="6096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80914" name="Object 18"/>
          <p:cNvGraphicFramePr>
            <a:graphicFrameLocks noChangeAspect="1"/>
          </p:cNvGraphicFramePr>
          <p:nvPr/>
        </p:nvGraphicFramePr>
        <p:xfrm>
          <a:off x="4486275" y="2470150"/>
          <a:ext cx="576263" cy="401638"/>
        </p:xfrm>
        <a:graphic>
          <a:graphicData uri="http://schemas.openxmlformats.org/presentationml/2006/ole">
            <mc:AlternateContent xmlns:mc="http://schemas.openxmlformats.org/markup-compatibility/2006">
              <mc:Choice xmlns:v="urn:schemas-microsoft-com:vml" Requires="v">
                <p:oleObj spid="_x0000_s81128" name="公式" r:id="rId3" imgW="291960" imgH="203040" progId="Equation.3">
                  <p:embed/>
                </p:oleObj>
              </mc:Choice>
              <mc:Fallback>
                <p:oleObj name="公式" r:id="rId3" imgW="291960" imgH="203040"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6275" y="2470150"/>
                        <a:ext cx="576263" cy="40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15" name="AutoShape 19"/>
          <p:cNvSpPr>
            <a:spLocks noChangeArrowheads="1"/>
          </p:cNvSpPr>
          <p:nvPr/>
        </p:nvSpPr>
        <p:spPr bwMode="auto">
          <a:xfrm>
            <a:off x="3381375" y="2547938"/>
            <a:ext cx="257175" cy="27146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16" name="AutoShape 20"/>
          <p:cNvSpPr>
            <a:spLocks noChangeArrowheads="1"/>
          </p:cNvSpPr>
          <p:nvPr/>
        </p:nvSpPr>
        <p:spPr bwMode="auto">
          <a:xfrm>
            <a:off x="2830513" y="4067175"/>
            <a:ext cx="287337" cy="273050"/>
          </a:xfrm>
          <a:prstGeom prst="flowChartSummingJunction">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80917" name="AutoShape 21"/>
          <p:cNvCxnSpPr>
            <a:cxnSpLocks noChangeShapeType="1"/>
            <a:stCxn id="80908" idx="1"/>
            <a:endCxn id="80916" idx="6"/>
          </p:cNvCxnSpPr>
          <p:nvPr/>
        </p:nvCxnSpPr>
        <p:spPr bwMode="auto">
          <a:xfrm flipH="1">
            <a:off x="3117850" y="4200525"/>
            <a:ext cx="1952625" cy="3175"/>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918" name="AutoShape 22"/>
          <p:cNvCxnSpPr>
            <a:cxnSpLocks noChangeShapeType="1"/>
            <a:stCxn id="80915" idx="6"/>
            <a:endCxn id="80909" idx="1"/>
          </p:cNvCxnSpPr>
          <p:nvPr/>
        </p:nvCxnSpPr>
        <p:spPr bwMode="auto">
          <a:xfrm>
            <a:off x="3638550" y="2684463"/>
            <a:ext cx="809625" cy="1587"/>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919" name="AutoShape 23"/>
          <p:cNvCxnSpPr>
            <a:cxnSpLocks noChangeShapeType="1"/>
            <a:stCxn id="80906" idx="1"/>
            <a:endCxn id="80915" idx="2"/>
          </p:cNvCxnSpPr>
          <p:nvPr/>
        </p:nvCxnSpPr>
        <p:spPr bwMode="auto">
          <a:xfrm>
            <a:off x="2708275" y="2676525"/>
            <a:ext cx="673100" cy="7938"/>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920" name="AutoShape 24"/>
          <p:cNvCxnSpPr>
            <a:cxnSpLocks noChangeShapeType="1"/>
            <a:stCxn id="80905" idx="1"/>
            <a:endCxn id="80915" idx="1"/>
          </p:cNvCxnSpPr>
          <p:nvPr/>
        </p:nvCxnSpPr>
        <p:spPr bwMode="auto">
          <a:xfrm>
            <a:off x="2708275" y="2124075"/>
            <a:ext cx="711200" cy="463550"/>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921" name="AutoShape 25"/>
          <p:cNvCxnSpPr>
            <a:cxnSpLocks noChangeShapeType="1"/>
            <a:stCxn id="80907" idx="1"/>
            <a:endCxn id="80915" idx="3"/>
          </p:cNvCxnSpPr>
          <p:nvPr/>
        </p:nvCxnSpPr>
        <p:spPr bwMode="auto">
          <a:xfrm flipV="1">
            <a:off x="2708275" y="2779713"/>
            <a:ext cx="711200" cy="473075"/>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80922" name="Object 26"/>
          <p:cNvGraphicFramePr>
            <a:graphicFrameLocks noChangeAspect="1"/>
          </p:cNvGraphicFramePr>
          <p:nvPr/>
        </p:nvGraphicFramePr>
        <p:xfrm>
          <a:off x="3359150" y="4324350"/>
          <a:ext cx="1497013" cy="563563"/>
        </p:xfrm>
        <a:graphic>
          <a:graphicData uri="http://schemas.openxmlformats.org/presentationml/2006/ole">
            <mc:AlternateContent xmlns:mc="http://schemas.openxmlformats.org/markup-compatibility/2006">
              <mc:Choice xmlns:v="urn:schemas-microsoft-com:vml" Requires="v">
                <p:oleObj spid="_x0000_s81129" name="Equation" r:id="rId5" imgW="774360" imgH="241200" progId="Equation.DSMT4">
                  <p:embed/>
                </p:oleObj>
              </mc:Choice>
              <mc:Fallback>
                <p:oleObj name="Equation" r:id="rId5" imgW="774360" imgH="241200" progId="Equation.DSMT4">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9150" y="4324350"/>
                        <a:ext cx="1497013"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23" name="Object 27"/>
          <p:cNvGraphicFramePr>
            <a:graphicFrameLocks noChangeAspect="1"/>
          </p:cNvGraphicFramePr>
          <p:nvPr/>
        </p:nvGraphicFramePr>
        <p:xfrm>
          <a:off x="3363913" y="2079625"/>
          <a:ext cx="322262" cy="484188"/>
        </p:xfrm>
        <a:graphic>
          <a:graphicData uri="http://schemas.openxmlformats.org/presentationml/2006/ole">
            <mc:AlternateContent xmlns:mc="http://schemas.openxmlformats.org/markup-compatibility/2006">
              <mc:Choice xmlns:v="urn:schemas-microsoft-com:vml" Requires="v">
                <p:oleObj spid="_x0000_s81130" name="公式" r:id="rId7" imgW="126720" imgH="190440" progId="Equation.3">
                  <p:embed/>
                </p:oleObj>
              </mc:Choice>
              <mc:Fallback>
                <p:oleObj name="公式" r:id="rId7" imgW="126720" imgH="190440" progId="Equation.3">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63913" y="2079625"/>
                        <a:ext cx="322262"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24" name="Object 28"/>
          <p:cNvGraphicFramePr>
            <a:graphicFrameLocks noChangeAspect="1"/>
          </p:cNvGraphicFramePr>
          <p:nvPr/>
        </p:nvGraphicFramePr>
        <p:xfrm>
          <a:off x="1341438" y="2933700"/>
          <a:ext cx="531812" cy="685800"/>
        </p:xfrm>
        <a:graphic>
          <a:graphicData uri="http://schemas.openxmlformats.org/presentationml/2006/ole">
            <mc:AlternateContent xmlns:mc="http://schemas.openxmlformats.org/markup-compatibility/2006">
              <mc:Choice xmlns:v="urn:schemas-microsoft-com:vml" Requires="v">
                <p:oleObj spid="_x0000_s81131" name="公式" r:id="rId9" imgW="177480" imgH="228600" progId="Equation.3">
                  <p:embed/>
                </p:oleObj>
              </mc:Choice>
              <mc:Fallback>
                <p:oleObj name="公式" r:id="rId9" imgW="177480" imgH="22860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41438" y="2933700"/>
                        <a:ext cx="531812"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25" name="Object 29"/>
          <p:cNvGraphicFramePr>
            <a:graphicFrameLocks noChangeAspect="1"/>
          </p:cNvGraphicFramePr>
          <p:nvPr/>
        </p:nvGraphicFramePr>
        <p:xfrm>
          <a:off x="1998663" y="2125663"/>
          <a:ext cx="527050" cy="592137"/>
        </p:xfrm>
        <a:graphic>
          <a:graphicData uri="http://schemas.openxmlformats.org/presentationml/2006/ole">
            <mc:AlternateContent xmlns:mc="http://schemas.openxmlformats.org/markup-compatibility/2006">
              <mc:Choice xmlns:v="urn:schemas-microsoft-com:vml" Requires="v">
                <p:oleObj spid="_x0000_s81132" name="公式" r:id="rId11" imgW="215640" imgH="241200" progId="Equation.3">
                  <p:embed/>
                </p:oleObj>
              </mc:Choice>
              <mc:Fallback>
                <p:oleObj name="公式" r:id="rId11" imgW="215640" imgH="241200" progId="Equation.3">
                  <p:embed/>
                  <p:pic>
                    <p:nvPicPr>
                      <p:cNvPr id="0" name="Object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98663" y="2125663"/>
                        <a:ext cx="527050" cy="592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26" name="Object 30"/>
          <p:cNvGraphicFramePr>
            <a:graphicFrameLocks noChangeAspect="1"/>
          </p:cNvGraphicFramePr>
          <p:nvPr/>
        </p:nvGraphicFramePr>
        <p:xfrm>
          <a:off x="1365250" y="2357438"/>
          <a:ext cx="455613" cy="685800"/>
        </p:xfrm>
        <a:graphic>
          <a:graphicData uri="http://schemas.openxmlformats.org/presentationml/2006/ole">
            <mc:AlternateContent xmlns:mc="http://schemas.openxmlformats.org/markup-compatibility/2006">
              <mc:Choice xmlns:v="urn:schemas-microsoft-com:vml" Requires="v">
                <p:oleObj spid="_x0000_s81133" name="公式" r:id="rId13" imgW="152280" imgH="228600" progId="Equation.3">
                  <p:embed/>
                </p:oleObj>
              </mc:Choice>
              <mc:Fallback>
                <p:oleObj name="公式" r:id="rId13" imgW="152280" imgH="228600" progId="Equation.3">
                  <p:embed/>
                  <p:pic>
                    <p:nvPicPr>
                      <p:cNvPr id="0" name="Object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65250" y="2357438"/>
                        <a:ext cx="455613"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27" name="Object 31"/>
          <p:cNvGraphicFramePr>
            <a:graphicFrameLocks noChangeAspect="1"/>
          </p:cNvGraphicFramePr>
          <p:nvPr/>
        </p:nvGraphicFramePr>
        <p:xfrm>
          <a:off x="6648450" y="3971925"/>
          <a:ext cx="1533525" cy="622300"/>
        </p:xfrm>
        <a:graphic>
          <a:graphicData uri="http://schemas.openxmlformats.org/presentationml/2006/ole">
            <mc:AlternateContent xmlns:mc="http://schemas.openxmlformats.org/markup-compatibility/2006">
              <mc:Choice xmlns:v="urn:schemas-microsoft-com:vml" Requires="v">
                <p:oleObj spid="_x0000_s81134" name="公式" r:id="rId15" imgW="596880" imgH="241200" progId="Equation.3">
                  <p:embed/>
                </p:oleObj>
              </mc:Choice>
              <mc:Fallback>
                <p:oleObj name="公式" r:id="rId15" imgW="596880" imgH="241200" progId="Equation.3">
                  <p:embed/>
                  <p:pic>
                    <p:nvPicPr>
                      <p:cNvPr id="0" name="Object 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48450" y="3971925"/>
                        <a:ext cx="1533525"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28" name="Object 32"/>
          <p:cNvGraphicFramePr>
            <a:graphicFrameLocks noChangeAspect="1"/>
          </p:cNvGraphicFramePr>
          <p:nvPr/>
        </p:nvGraphicFramePr>
        <p:xfrm>
          <a:off x="622300" y="2506663"/>
          <a:ext cx="396875" cy="369887"/>
        </p:xfrm>
        <a:graphic>
          <a:graphicData uri="http://schemas.openxmlformats.org/presentationml/2006/ole">
            <mc:AlternateContent xmlns:mc="http://schemas.openxmlformats.org/markup-compatibility/2006">
              <mc:Choice xmlns:v="urn:schemas-microsoft-com:vml" Requires="v">
                <p:oleObj spid="_x0000_s81135" name="公式" r:id="rId17" imgW="177480" imgH="164880" progId="Equation.3">
                  <p:embed/>
                </p:oleObj>
              </mc:Choice>
              <mc:Fallback>
                <p:oleObj name="公式" r:id="rId17" imgW="177480" imgH="164880" progId="Equation.3">
                  <p:embed/>
                  <p:pic>
                    <p:nvPicPr>
                      <p:cNvPr id="0" name="Object 3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22300" y="2506663"/>
                        <a:ext cx="396875"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29" name="Object 33"/>
          <p:cNvGraphicFramePr>
            <a:graphicFrameLocks noChangeAspect="1"/>
          </p:cNvGraphicFramePr>
          <p:nvPr/>
        </p:nvGraphicFramePr>
        <p:xfrm>
          <a:off x="2541588" y="3135313"/>
          <a:ext cx="804862" cy="666750"/>
        </p:xfrm>
        <a:graphic>
          <a:graphicData uri="http://schemas.openxmlformats.org/presentationml/2006/ole">
            <mc:AlternateContent xmlns:mc="http://schemas.openxmlformats.org/markup-compatibility/2006">
              <mc:Choice xmlns:v="urn:schemas-microsoft-com:vml" Requires="v">
                <p:oleObj spid="_x0000_s81136" name="公式" r:id="rId19" imgW="291960" imgH="241200" progId="Equation.3">
                  <p:embed/>
                </p:oleObj>
              </mc:Choice>
              <mc:Fallback>
                <p:oleObj name="公式" r:id="rId19" imgW="291960" imgH="241200" progId="Equation.3">
                  <p:embed/>
                  <p:pic>
                    <p:nvPicPr>
                      <p:cNvPr id="0" name="Object 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41588" y="3135313"/>
                        <a:ext cx="804862"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30" name="Object 34"/>
          <p:cNvGraphicFramePr>
            <a:graphicFrameLocks noChangeAspect="1"/>
          </p:cNvGraphicFramePr>
          <p:nvPr/>
        </p:nvGraphicFramePr>
        <p:xfrm>
          <a:off x="6583363" y="2266950"/>
          <a:ext cx="446087" cy="608013"/>
        </p:xfrm>
        <a:graphic>
          <a:graphicData uri="http://schemas.openxmlformats.org/presentationml/2006/ole">
            <mc:AlternateContent xmlns:mc="http://schemas.openxmlformats.org/markup-compatibility/2006">
              <mc:Choice xmlns:v="urn:schemas-microsoft-com:vml" Requires="v">
                <p:oleObj spid="_x0000_s81137" name="公式" r:id="rId21" imgW="177480" imgH="241200" progId="Equation.3">
                  <p:embed/>
                </p:oleObj>
              </mc:Choice>
              <mc:Fallback>
                <p:oleObj name="公式" r:id="rId21" imgW="177480" imgH="241200" progId="Equation.3">
                  <p:embed/>
                  <p:pic>
                    <p:nvPicPr>
                      <p:cNvPr id="0" name="Object 3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583363" y="2266950"/>
                        <a:ext cx="446087"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31" name="Object 35"/>
          <p:cNvGraphicFramePr>
            <a:graphicFrameLocks noChangeAspect="1"/>
          </p:cNvGraphicFramePr>
          <p:nvPr/>
        </p:nvGraphicFramePr>
        <p:xfrm>
          <a:off x="1893888" y="4033838"/>
          <a:ext cx="434975" cy="406400"/>
        </p:xfrm>
        <a:graphic>
          <a:graphicData uri="http://schemas.openxmlformats.org/presentationml/2006/ole">
            <mc:AlternateContent xmlns:mc="http://schemas.openxmlformats.org/markup-compatibility/2006">
              <mc:Choice xmlns:v="urn:schemas-microsoft-com:vml" Requires="v">
                <p:oleObj spid="_x0000_s81138" name="公式" r:id="rId23" imgW="177480" imgH="164880" progId="Equation.3">
                  <p:embed/>
                </p:oleObj>
              </mc:Choice>
              <mc:Fallback>
                <p:oleObj name="公式" r:id="rId23" imgW="177480" imgH="164880" progId="Equation.3">
                  <p:embed/>
                  <p:pic>
                    <p:nvPicPr>
                      <p:cNvPr id="0" name="Object 3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893888" y="4033838"/>
                        <a:ext cx="434975"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32" name="Object 36"/>
          <p:cNvGraphicFramePr>
            <a:graphicFrameLocks noChangeAspect="1"/>
          </p:cNvGraphicFramePr>
          <p:nvPr/>
        </p:nvGraphicFramePr>
        <p:xfrm>
          <a:off x="2830513" y="4752975"/>
          <a:ext cx="379412" cy="495300"/>
        </p:xfrm>
        <a:graphic>
          <a:graphicData uri="http://schemas.openxmlformats.org/presentationml/2006/ole">
            <mc:AlternateContent xmlns:mc="http://schemas.openxmlformats.org/markup-compatibility/2006">
              <mc:Choice xmlns:v="urn:schemas-microsoft-com:vml" Requires="v">
                <p:oleObj spid="_x0000_s81139" name="公式" r:id="rId25" imgW="126720" imgH="164880" progId="Equation.3">
                  <p:embed/>
                </p:oleObj>
              </mc:Choice>
              <mc:Fallback>
                <p:oleObj name="公式" r:id="rId25" imgW="126720" imgH="164880" progId="Equation.3">
                  <p:embed/>
                  <p:pic>
                    <p:nvPicPr>
                      <p:cNvPr id="0" name="Object 3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830513" y="4752975"/>
                        <a:ext cx="379412"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33" name="Object 37"/>
          <p:cNvGraphicFramePr>
            <a:graphicFrameLocks noChangeAspect="1"/>
          </p:cNvGraphicFramePr>
          <p:nvPr/>
        </p:nvGraphicFramePr>
        <p:xfrm>
          <a:off x="1938338" y="2714625"/>
          <a:ext cx="561975" cy="565150"/>
        </p:xfrm>
        <a:graphic>
          <a:graphicData uri="http://schemas.openxmlformats.org/presentationml/2006/ole">
            <mc:AlternateContent xmlns:mc="http://schemas.openxmlformats.org/markup-compatibility/2006">
              <mc:Choice xmlns:v="urn:schemas-microsoft-com:vml" Requires="v">
                <p:oleObj spid="_x0000_s81140" name="公式" r:id="rId27" imgW="241200" imgH="241200" progId="Equation.3">
                  <p:embed/>
                </p:oleObj>
              </mc:Choice>
              <mc:Fallback>
                <p:oleObj name="公式" r:id="rId27" imgW="241200" imgH="241200" progId="Equation.3">
                  <p:embed/>
                  <p:pic>
                    <p:nvPicPr>
                      <p:cNvPr id="0" name="Object 3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938338" y="2714625"/>
                        <a:ext cx="561975"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34" name="AutoShape 38"/>
          <p:cNvSpPr>
            <a:spLocks/>
          </p:cNvSpPr>
          <p:nvPr/>
        </p:nvSpPr>
        <p:spPr bwMode="auto">
          <a:xfrm>
            <a:off x="1173163" y="2016125"/>
            <a:ext cx="152400" cy="1371600"/>
          </a:xfrm>
          <a:prstGeom prst="leftBrace">
            <a:avLst>
              <a:gd name="adj1" fmla="val 75000"/>
              <a:gd name="adj2" fmla="val 50000"/>
            </a:avLst>
          </a:prstGeom>
          <a:noFill/>
          <a:ln w="25400">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0935" name="Object 39"/>
          <p:cNvGraphicFramePr>
            <a:graphicFrameLocks noChangeAspect="1"/>
          </p:cNvGraphicFramePr>
          <p:nvPr/>
        </p:nvGraphicFramePr>
        <p:xfrm>
          <a:off x="1462088" y="2152650"/>
          <a:ext cx="153987" cy="463550"/>
        </p:xfrm>
        <a:graphic>
          <a:graphicData uri="http://schemas.openxmlformats.org/presentationml/2006/ole">
            <mc:AlternateContent xmlns:mc="http://schemas.openxmlformats.org/markup-compatibility/2006">
              <mc:Choice xmlns:v="urn:schemas-microsoft-com:vml" Requires="v">
                <p:oleObj spid="_x0000_s81141" name="公式" r:id="rId29" imgW="75960" imgH="190440" progId="Equation.3">
                  <p:embed/>
                </p:oleObj>
              </mc:Choice>
              <mc:Fallback>
                <p:oleObj name="公式" r:id="rId29" imgW="75960" imgH="190440" progId="Equation.3">
                  <p:embed/>
                  <p:pic>
                    <p:nvPicPr>
                      <p:cNvPr id="0" name="Object 3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462088" y="2152650"/>
                        <a:ext cx="153987"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36" name="Object 40"/>
          <p:cNvGraphicFramePr>
            <a:graphicFrameLocks noChangeAspect="1"/>
          </p:cNvGraphicFramePr>
          <p:nvPr/>
        </p:nvGraphicFramePr>
        <p:xfrm>
          <a:off x="1462088" y="2808288"/>
          <a:ext cx="160337" cy="398462"/>
        </p:xfrm>
        <a:graphic>
          <a:graphicData uri="http://schemas.openxmlformats.org/presentationml/2006/ole">
            <mc:AlternateContent xmlns:mc="http://schemas.openxmlformats.org/markup-compatibility/2006">
              <mc:Choice xmlns:v="urn:schemas-microsoft-com:vml" Requires="v">
                <p:oleObj spid="_x0000_s81142" name="公式" r:id="rId31" imgW="75960" imgH="190440" progId="Equation.3">
                  <p:embed/>
                </p:oleObj>
              </mc:Choice>
              <mc:Fallback>
                <p:oleObj name="公式" r:id="rId31" imgW="75960" imgH="190440" progId="Equation.3">
                  <p:embed/>
                  <p:pic>
                    <p:nvPicPr>
                      <p:cNvPr id="0" name="Object 4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462088" y="2808288"/>
                        <a:ext cx="160337"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37" name="Object 41"/>
          <p:cNvGraphicFramePr>
            <a:graphicFrameLocks noChangeAspect="1"/>
          </p:cNvGraphicFramePr>
          <p:nvPr/>
        </p:nvGraphicFramePr>
        <p:xfrm>
          <a:off x="2111375" y="1814513"/>
          <a:ext cx="160338" cy="398462"/>
        </p:xfrm>
        <a:graphic>
          <a:graphicData uri="http://schemas.openxmlformats.org/presentationml/2006/ole">
            <mc:AlternateContent xmlns:mc="http://schemas.openxmlformats.org/markup-compatibility/2006">
              <mc:Choice xmlns:v="urn:schemas-microsoft-com:vml" Requires="v">
                <p:oleObj spid="_x0000_s81143" name="公式" r:id="rId33" imgW="75960" imgH="190440" progId="Equation.3">
                  <p:embed/>
                </p:oleObj>
              </mc:Choice>
              <mc:Fallback>
                <p:oleObj name="公式" r:id="rId33" imgW="75960" imgH="190440" progId="Equation.3">
                  <p:embed/>
                  <p:pic>
                    <p:nvPicPr>
                      <p:cNvPr id="0" name="Object 41"/>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111375" y="1814513"/>
                        <a:ext cx="160338"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38" name="Object 42"/>
          <p:cNvGraphicFramePr>
            <a:graphicFrameLocks noChangeAspect="1"/>
          </p:cNvGraphicFramePr>
          <p:nvPr/>
        </p:nvGraphicFramePr>
        <p:xfrm>
          <a:off x="2109788" y="2439988"/>
          <a:ext cx="160337" cy="398462"/>
        </p:xfrm>
        <a:graphic>
          <a:graphicData uri="http://schemas.openxmlformats.org/presentationml/2006/ole">
            <mc:AlternateContent xmlns:mc="http://schemas.openxmlformats.org/markup-compatibility/2006">
              <mc:Choice xmlns:v="urn:schemas-microsoft-com:vml" Requires="v">
                <p:oleObj spid="_x0000_s81144" name="公式" r:id="rId35" imgW="75960" imgH="190440" progId="Equation.3">
                  <p:embed/>
                </p:oleObj>
              </mc:Choice>
              <mc:Fallback>
                <p:oleObj name="公式" r:id="rId35" imgW="75960" imgH="190440" progId="Equation.3">
                  <p:embed/>
                  <p:pic>
                    <p:nvPicPr>
                      <p:cNvPr id="0" name="Object 42"/>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109788" y="2439988"/>
                        <a:ext cx="160337"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39" name="Line 43"/>
          <p:cNvSpPr>
            <a:spLocks noChangeShapeType="1"/>
          </p:cNvSpPr>
          <p:nvPr/>
        </p:nvSpPr>
        <p:spPr bwMode="auto">
          <a:xfrm flipV="1">
            <a:off x="2974975" y="3586163"/>
            <a:ext cx="0" cy="503237"/>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40" name="Line 44"/>
          <p:cNvSpPr>
            <a:spLocks noChangeShapeType="1"/>
          </p:cNvSpPr>
          <p:nvPr/>
        </p:nvSpPr>
        <p:spPr bwMode="auto">
          <a:xfrm>
            <a:off x="5567363" y="2655888"/>
            <a:ext cx="0" cy="1223962"/>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80941" name="Object 45"/>
          <p:cNvGraphicFramePr>
            <a:graphicFrameLocks noChangeAspect="1"/>
          </p:cNvGraphicFramePr>
          <p:nvPr/>
        </p:nvGraphicFramePr>
        <p:xfrm>
          <a:off x="3922713" y="2005013"/>
          <a:ext cx="492125" cy="723900"/>
        </p:xfrm>
        <a:graphic>
          <a:graphicData uri="http://schemas.openxmlformats.org/presentationml/2006/ole">
            <mc:AlternateContent xmlns:mc="http://schemas.openxmlformats.org/markup-compatibility/2006">
              <mc:Choice xmlns:v="urn:schemas-microsoft-com:vml" Requires="v">
                <p:oleObj spid="_x0000_s81145" name="公式" r:id="rId37" imgW="164880" imgH="241200" progId="Equation.3">
                  <p:embed/>
                </p:oleObj>
              </mc:Choice>
              <mc:Fallback>
                <p:oleObj name="公式" r:id="rId37" imgW="164880" imgH="241200" progId="Equation.3">
                  <p:embed/>
                  <p:pic>
                    <p:nvPicPr>
                      <p:cNvPr id="0" name="Object 45"/>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922713" y="2005013"/>
                        <a:ext cx="492125"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42" name="Object 46"/>
          <p:cNvGraphicFramePr>
            <a:graphicFrameLocks noChangeAspect="1"/>
          </p:cNvGraphicFramePr>
          <p:nvPr/>
        </p:nvGraphicFramePr>
        <p:xfrm>
          <a:off x="1230313" y="5368925"/>
          <a:ext cx="2708275" cy="728663"/>
        </p:xfrm>
        <a:graphic>
          <a:graphicData uri="http://schemas.openxmlformats.org/presentationml/2006/ole">
            <mc:AlternateContent xmlns:mc="http://schemas.openxmlformats.org/markup-compatibility/2006">
              <mc:Choice xmlns:v="urn:schemas-microsoft-com:vml" Requires="v">
                <p:oleObj spid="_x0000_s81146" name="Equation" r:id="rId39" imgW="1041120" imgH="279360" progId="Equation.DSMT4">
                  <p:embed/>
                </p:oleObj>
              </mc:Choice>
              <mc:Fallback>
                <p:oleObj name="Equation" r:id="rId39" imgW="1041120" imgH="279360" progId="Equation.DSMT4">
                  <p:embed/>
                  <p:pic>
                    <p:nvPicPr>
                      <p:cNvPr id="0" name="Object 46"/>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230313" y="5368925"/>
                        <a:ext cx="2708275" cy="728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43" name="Object 47"/>
          <p:cNvGraphicFramePr>
            <a:graphicFrameLocks noChangeAspect="1"/>
          </p:cNvGraphicFramePr>
          <p:nvPr/>
        </p:nvGraphicFramePr>
        <p:xfrm>
          <a:off x="4238625" y="5378450"/>
          <a:ext cx="3200400" cy="733425"/>
        </p:xfrm>
        <a:graphic>
          <a:graphicData uri="http://schemas.openxmlformats.org/presentationml/2006/ole">
            <mc:AlternateContent xmlns:mc="http://schemas.openxmlformats.org/markup-compatibility/2006">
              <mc:Choice xmlns:v="urn:schemas-microsoft-com:vml" Requires="v">
                <p:oleObj spid="_x0000_s81147" name="Equation" r:id="rId41" imgW="1333440" imgH="304560" progId="Equation.DSMT4">
                  <p:embed/>
                </p:oleObj>
              </mc:Choice>
              <mc:Fallback>
                <p:oleObj name="Equation" r:id="rId41" imgW="1333440" imgH="304560" progId="Equation.DSMT4">
                  <p:embed/>
                  <p:pic>
                    <p:nvPicPr>
                      <p:cNvPr id="0" name="Object 47"/>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238625" y="5378450"/>
                        <a:ext cx="3200400"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47" name="Object 51"/>
          <p:cNvGraphicFramePr>
            <a:graphicFrameLocks noGrp="1" noChangeAspect="1"/>
          </p:cNvGraphicFramePr>
          <p:nvPr>
            <p:ph sz="half" idx="1"/>
          </p:nvPr>
        </p:nvGraphicFramePr>
        <p:xfrm>
          <a:off x="2374900" y="3760788"/>
          <a:ext cx="203200" cy="203200"/>
        </p:xfrm>
        <a:graphic>
          <a:graphicData uri="http://schemas.openxmlformats.org/presentationml/2006/ole">
            <mc:AlternateContent xmlns:mc="http://schemas.openxmlformats.org/markup-compatibility/2006">
              <mc:Choice xmlns:v="urn:schemas-microsoft-com:vml" Requires="v">
                <p:oleObj spid="_x0000_s81148" name="Equation" r:id="rId43" imgW="203040" imgH="203040" progId="Equation.DSMT4">
                  <p:embed/>
                </p:oleObj>
              </mc:Choice>
              <mc:Fallback>
                <p:oleObj name="Equation" r:id="rId43" imgW="203040" imgH="203040" progId="Equation.DSMT4">
                  <p:embed/>
                  <p:pic>
                    <p:nvPicPr>
                      <p:cNvPr id="0" name="Object 51"/>
                      <p:cNvPicPr>
                        <a:picLocks noGrp="1"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374900" y="3760788"/>
                        <a:ext cx="203200"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49" name="Object 53"/>
          <p:cNvGraphicFramePr>
            <a:graphicFrameLocks noGrp="1" noChangeAspect="1"/>
          </p:cNvGraphicFramePr>
          <p:nvPr>
            <p:ph sz="half" idx="2"/>
          </p:nvPr>
        </p:nvGraphicFramePr>
        <p:xfrm>
          <a:off x="1366838" y="1762125"/>
          <a:ext cx="354012" cy="501650"/>
        </p:xfrm>
        <a:graphic>
          <a:graphicData uri="http://schemas.openxmlformats.org/presentationml/2006/ole">
            <mc:AlternateContent xmlns:mc="http://schemas.openxmlformats.org/markup-compatibility/2006">
              <mc:Choice xmlns:v="urn:schemas-microsoft-com:vml" Requires="v">
                <p:oleObj spid="_x0000_s81149" name="公式" r:id="rId45" imgW="152280" imgH="215640" progId="Equation.3">
                  <p:embed/>
                </p:oleObj>
              </mc:Choice>
              <mc:Fallback>
                <p:oleObj name="公式" r:id="rId45" imgW="152280" imgH="215640" progId="Equation.3">
                  <p:embed/>
                  <p:pic>
                    <p:nvPicPr>
                      <p:cNvPr id="0" name="Object 53"/>
                      <p:cNvPicPr>
                        <a:picLocks noGrp="1"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1366838" y="1762125"/>
                        <a:ext cx="354012"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0905"/>
                                        </p:tgtEl>
                                        <p:attrNameLst>
                                          <p:attrName>style.visibility</p:attrName>
                                        </p:attrNameLst>
                                      </p:cBhvr>
                                      <p:to>
                                        <p:strVal val="visible"/>
                                      </p:to>
                                    </p:set>
                                    <p:animEffect transition="in" filter="box(in)">
                                      <p:cBhvr>
                                        <p:cTn id="7" dur="500"/>
                                        <p:tgtEl>
                                          <p:spTgt spid="8090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0906"/>
                                        </p:tgtEl>
                                        <p:attrNameLst>
                                          <p:attrName>style.visibility</p:attrName>
                                        </p:attrNameLst>
                                      </p:cBhvr>
                                      <p:to>
                                        <p:strVal val="visible"/>
                                      </p:to>
                                    </p:set>
                                    <p:animEffect transition="in" filter="box(in)">
                                      <p:cBhvr>
                                        <p:cTn id="10" dur="500"/>
                                        <p:tgtEl>
                                          <p:spTgt spid="8090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80907"/>
                                        </p:tgtEl>
                                        <p:attrNameLst>
                                          <p:attrName>style.visibility</p:attrName>
                                        </p:attrNameLst>
                                      </p:cBhvr>
                                      <p:to>
                                        <p:strVal val="visible"/>
                                      </p:to>
                                    </p:set>
                                    <p:animEffect transition="in" filter="box(in)">
                                      <p:cBhvr>
                                        <p:cTn id="13" dur="500"/>
                                        <p:tgtEl>
                                          <p:spTgt spid="80907"/>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80908"/>
                                        </p:tgtEl>
                                        <p:attrNameLst>
                                          <p:attrName>style.visibility</p:attrName>
                                        </p:attrNameLst>
                                      </p:cBhvr>
                                      <p:to>
                                        <p:strVal val="visible"/>
                                      </p:to>
                                    </p:set>
                                    <p:animEffect transition="in" filter="box(in)">
                                      <p:cBhvr>
                                        <p:cTn id="16" dur="500"/>
                                        <p:tgtEl>
                                          <p:spTgt spid="80908"/>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80909"/>
                                        </p:tgtEl>
                                        <p:attrNameLst>
                                          <p:attrName>style.visibility</p:attrName>
                                        </p:attrNameLst>
                                      </p:cBhvr>
                                      <p:to>
                                        <p:strVal val="visible"/>
                                      </p:to>
                                    </p:set>
                                    <p:animEffect transition="in" filter="box(in)">
                                      <p:cBhvr>
                                        <p:cTn id="19" dur="500"/>
                                        <p:tgtEl>
                                          <p:spTgt spid="80909"/>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80910"/>
                                        </p:tgtEl>
                                        <p:attrNameLst>
                                          <p:attrName>style.visibility</p:attrName>
                                        </p:attrNameLst>
                                      </p:cBhvr>
                                      <p:to>
                                        <p:strVal val="visible"/>
                                      </p:to>
                                    </p:set>
                                    <p:animEffect transition="in" filter="box(in)">
                                      <p:cBhvr>
                                        <p:cTn id="22" dur="500"/>
                                        <p:tgtEl>
                                          <p:spTgt spid="80910"/>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80911"/>
                                        </p:tgtEl>
                                        <p:attrNameLst>
                                          <p:attrName>style.visibility</p:attrName>
                                        </p:attrNameLst>
                                      </p:cBhvr>
                                      <p:to>
                                        <p:strVal val="visible"/>
                                      </p:to>
                                    </p:set>
                                    <p:animEffect transition="in" filter="box(in)">
                                      <p:cBhvr>
                                        <p:cTn id="25" dur="500"/>
                                        <p:tgtEl>
                                          <p:spTgt spid="80911"/>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80912"/>
                                        </p:tgtEl>
                                        <p:attrNameLst>
                                          <p:attrName>style.visibility</p:attrName>
                                        </p:attrNameLst>
                                      </p:cBhvr>
                                      <p:to>
                                        <p:strVal val="visible"/>
                                      </p:to>
                                    </p:set>
                                    <p:animEffect transition="in" filter="box(in)">
                                      <p:cBhvr>
                                        <p:cTn id="28" dur="500"/>
                                        <p:tgtEl>
                                          <p:spTgt spid="80912"/>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80913"/>
                                        </p:tgtEl>
                                        <p:attrNameLst>
                                          <p:attrName>style.visibility</p:attrName>
                                        </p:attrNameLst>
                                      </p:cBhvr>
                                      <p:to>
                                        <p:strVal val="visible"/>
                                      </p:to>
                                    </p:set>
                                    <p:animEffect transition="in" filter="box(in)">
                                      <p:cBhvr>
                                        <p:cTn id="31" dur="500"/>
                                        <p:tgtEl>
                                          <p:spTgt spid="80913"/>
                                        </p:tgtEl>
                                      </p:cBhvr>
                                    </p:animEffect>
                                  </p:childTnLst>
                                </p:cTn>
                              </p:par>
                              <p:par>
                                <p:cTn id="32" presetID="4" presetClass="entr" presetSubtype="16" fill="hold" nodeType="withEffect">
                                  <p:stCondLst>
                                    <p:cond delay="0"/>
                                  </p:stCondLst>
                                  <p:childTnLst>
                                    <p:set>
                                      <p:cBhvr>
                                        <p:cTn id="33" dur="1" fill="hold">
                                          <p:stCondLst>
                                            <p:cond delay="0"/>
                                          </p:stCondLst>
                                        </p:cTn>
                                        <p:tgtEl>
                                          <p:spTgt spid="80914"/>
                                        </p:tgtEl>
                                        <p:attrNameLst>
                                          <p:attrName>style.visibility</p:attrName>
                                        </p:attrNameLst>
                                      </p:cBhvr>
                                      <p:to>
                                        <p:strVal val="visible"/>
                                      </p:to>
                                    </p:set>
                                    <p:animEffect transition="in" filter="box(in)">
                                      <p:cBhvr>
                                        <p:cTn id="34" dur="500"/>
                                        <p:tgtEl>
                                          <p:spTgt spid="80914"/>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80915"/>
                                        </p:tgtEl>
                                        <p:attrNameLst>
                                          <p:attrName>style.visibility</p:attrName>
                                        </p:attrNameLst>
                                      </p:cBhvr>
                                      <p:to>
                                        <p:strVal val="visible"/>
                                      </p:to>
                                    </p:set>
                                    <p:animEffect transition="in" filter="box(in)">
                                      <p:cBhvr>
                                        <p:cTn id="37" dur="500"/>
                                        <p:tgtEl>
                                          <p:spTgt spid="80915"/>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80916"/>
                                        </p:tgtEl>
                                        <p:attrNameLst>
                                          <p:attrName>style.visibility</p:attrName>
                                        </p:attrNameLst>
                                      </p:cBhvr>
                                      <p:to>
                                        <p:strVal val="visible"/>
                                      </p:to>
                                    </p:set>
                                    <p:animEffect transition="in" filter="box(in)">
                                      <p:cBhvr>
                                        <p:cTn id="40" dur="500"/>
                                        <p:tgtEl>
                                          <p:spTgt spid="80916"/>
                                        </p:tgtEl>
                                      </p:cBhvr>
                                    </p:animEffect>
                                  </p:childTnLst>
                                </p:cTn>
                              </p:par>
                              <p:par>
                                <p:cTn id="41" presetID="4" presetClass="entr" presetSubtype="16" fill="hold" nodeType="withEffect">
                                  <p:stCondLst>
                                    <p:cond delay="0"/>
                                  </p:stCondLst>
                                  <p:childTnLst>
                                    <p:set>
                                      <p:cBhvr>
                                        <p:cTn id="42" dur="1" fill="hold">
                                          <p:stCondLst>
                                            <p:cond delay="0"/>
                                          </p:stCondLst>
                                        </p:cTn>
                                        <p:tgtEl>
                                          <p:spTgt spid="80917"/>
                                        </p:tgtEl>
                                        <p:attrNameLst>
                                          <p:attrName>style.visibility</p:attrName>
                                        </p:attrNameLst>
                                      </p:cBhvr>
                                      <p:to>
                                        <p:strVal val="visible"/>
                                      </p:to>
                                    </p:set>
                                    <p:animEffect transition="in" filter="box(in)">
                                      <p:cBhvr>
                                        <p:cTn id="43" dur="500"/>
                                        <p:tgtEl>
                                          <p:spTgt spid="80917"/>
                                        </p:tgtEl>
                                      </p:cBhvr>
                                    </p:animEffect>
                                  </p:childTnLst>
                                </p:cTn>
                              </p:par>
                              <p:par>
                                <p:cTn id="44" presetID="4" presetClass="entr" presetSubtype="16" fill="hold" nodeType="withEffect">
                                  <p:stCondLst>
                                    <p:cond delay="0"/>
                                  </p:stCondLst>
                                  <p:childTnLst>
                                    <p:set>
                                      <p:cBhvr>
                                        <p:cTn id="45" dur="1" fill="hold">
                                          <p:stCondLst>
                                            <p:cond delay="0"/>
                                          </p:stCondLst>
                                        </p:cTn>
                                        <p:tgtEl>
                                          <p:spTgt spid="80918"/>
                                        </p:tgtEl>
                                        <p:attrNameLst>
                                          <p:attrName>style.visibility</p:attrName>
                                        </p:attrNameLst>
                                      </p:cBhvr>
                                      <p:to>
                                        <p:strVal val="visible"/>
                                      </p:to>
                                    </p:set>
                                    <p:animEffect transition="in" filter="box(in)">
                                      <p:cBhvr>
                                        <p:cTn id="46" dur="500"/>
                                        <p:tgtEl>
                                          <p:spTgt spid="80918"/>
                                        </p:tgtEl>
                                      </p:cBhvr>
                                    </p:animEffect>
                                  </p:childTnLst>
                                </p:cTn>
                              </p:par>
                              <p:par>
                                <p:cTn id="47" presetID="4" presetClass="entr" presetSubtype="16" fill="hold" nodeType="withEffect">
                                  <p:stCondLst>
                                    <p:cond delay="0"/>
                                  </p:stCondLst>
                                  <p:childTnLst>
                                    <p:set>
                                      <p:cBhvr>
                                        <p:cTn id="48" dur="1" fill="hold">
                                          <p:stCondLst>
                                            <p:cond delay="0"/>
                                          </p:stCondLst>
                                        </p:cTn>
                                        <p:tgtEl>
                                          <p:spTgt spid="80919"/>
                                        </p:tgtEl>
                                        <p:attrNameLst>
                                          <p:attrName>style.visibility</p:attrName>
                                        </p:attrNameLst>
                                      </p:cBhvr>
                                      <p:to>
                                        <p:strVal val="visible"/>
                                      </p:to>
                                    </p:set>
                                    <p:animEffect transition="in" filter="box(in)">
                                      <p:cBhvr>
                                        <p:cTn id="49" dur="500"/>
                                        <p:tgtEl>
                                          <p:spTgt spid="80919"/>
                                        </p:tgtEl>
                                      </p:cBhvr>
                                    </p:animEffect>
                                  </p:childTnLst>
                                </p:cTn>
                              </p:par>
                              <p:par>
                                <p:cTn id="50" presetID="4" presetClass="entr" presetSubtype="16" fill="hold" nodeType="withEffect">
                                  <p:stCondLst>
                                    <p:cond delay="0"/>
                                  </p:stCondLst>
                                  <p:childTnLst>
                                    <p:set>
                                      <p:cBhvr>
                                        <p:cTn id="51" dur="1" fill="hold">
                                          <p:stCondLst>
                                            <p:cond delay="0"/>
                                          </p:stCondLst>
                                        </p:cTn>
                                        <p:tgtEl>
                                          <p:spTgt spid="80920"/>
                                        </p:tgtEl>
                                        <p:attrNameLst>
                                          <p:attrName>style.visibility</p:attrName>
                                        </p:attrNameLst>
                                      </p:cBhvr>
                                      <p:to>
                                        <p:strVal val="visible"/>
                                      </p:to>
                                    </p:set>
                                    <p:animEffect transition="in" filter="box(in)">
                                      <p:cBhvr>
                                        <p:cTn id="52" dur="500"/>
                                        <p:tgtEl>
                                          <p:spTgt spid="80920"/>
                                        </p:tgtEl>
                                      </p:cBhvr>
                                    </p:animEffect>
                                  </p:childTnLst>
                                </p:cTn>
                              </p:par>
                              <p:par>
                                <p:cTn id="53" presetID="4" presetClass="entr" presetSubtype="16" fill="hold" nodeType="withEffect">
                                  <p:stCondLst>
                                    <p:cond delay="0"/>
                                  </p:stCondLst>
                                  <p:childTnLst>
                                    <p:set>
                                      <p:cBhvr>
                                        <p:cTn id="54" dur="1" fill="hold">
                                          <p:stCondLst>
                                            <p:cond delay="0"/>
                                          </p:stCondLst>
                                        </p:cTn>
                                        <p:tgtEl>
                                          <p:spTgt spid="80921"/>
                                        </p:tgtEl>
                                        <p:attrNameLst>
                                          <p:attrName>style.visibility</p:attrName>
                                        </p:attrNameLst>
                                      </p:cBhvr>
                                      <p:to>
                                        <p:strVal val="visible"/>
                                      </p:to>
                                    </p:set>
                                    <p:animEffect transition="in" filter="box(in)">
                                      <p:cBhvr>
                                        <p:cTn id="55" dur="500"/>
                                        <p:tgtEl>
                                          <p:spTgt spid="80921"/>
                                        </p:tgtEl>
                                      </p:cBhvr>
                                    </p:animEffect>
                                  </p:childTnLst>
                                </p:cTn>
                              </p:par>
                              <p:par>
                                <p:cTn id="56" presetID="4" presetClass="entr" presetSubtype="16" fill="hold" nodeType="withEffect">
                                  <p:stCondLst>
                                    <p:cond delay="0"/>
                                  </p:stCondLst>
                                  <p:childTnLst>
                                    <p:set>
                                      <p:cBhvr>
                                        <p:cTn id="57" dur="1" fill="hold">
                                          <p:stCondLst>
                                            <p:cond delay="0"/>
                                          </p:stCondLst>
                                        </p:cTn>
                                        <p:tgtEl>
                                          <p:spTgt spid="80922"/>
                                        </p:tgtEl>
                                        <p:attrNameLst>
                                          <p:attrName>style.visibility</p:attrName>
                                        </p:attrNameLst>
                                      </p:cBhvr>
                                      <p:to>
                                        <p:strVal val="visible"/>
                                      </p:to>
                                    </p:set>
                                    <p:animEffect transition="in" filter="box(in)">
                                      <p:cBhvr>
                                        <p:cTn id="58" dur="500"/>
                                        <p:tgtEl>
                                          <p:spTgt spid="80922"/>
                                        </p:tgtEl>
                                      </p:cBhvr>
                                    </p:animEffect>
                                  </p:childTnLst>
                                </p:cTn>
                              </p:par>
                              <p:par>
                                <p:cTn id="59" presetID="4" presetClass="entr" presetSubtype="16" fill="hold" nodeType="withEffect">
                                  <p:stCondLst>
                                    <p:cond delay="0"/>
                                  </p:stCondLst>
                                  <p:childTnLst>
                                    <p:set>
                                      <p:cBhvr>
                                        <p:cTn id="60" dur="1" fill="hold">
                                          <p:stCondLst>
                                            <p:cond delay="0"/>
                                          </p:stCondLst>
                                        </p:cTn>
                                        <p:tgtEl>
                                          <p:spTgt spid="80923"/>
                                        </p:tgtEl>
                                        <p:attrNameLst>
                                          <p:attrName>style.visibility</p:attrName>
                                        </p:attrNameLst>
                                      </p:cBhvr>
                                      <p:to>
                                        <p:strVal val="visible"/>
                                      </p:to>
                                    </p:set>
                                    <p:animEffect transition="in" filter="box(in)">
                                      <p:cBhvr>
                                        <p:cTn id="61" dur="500"/>
                                        <p:tgtEl>
                                          <p:spTgt spid="80923"/>
                                        </p:tgtEl>
                                      </p:cBhvr>
                                    </p:animEffect>
                                  </p:childTnLst>
                                </p:cTn>
                              </p:par>
                              <p:par>
                                <p:cTn id="62" presetID="4" presetClass="entr" presetSubtype="16" fill="hold" nodeType="withEffect">
                                  <p:stCondLst>
                                    <p:cond delay="0"/>
                                  </p:stCondLst>
                                  <p:childTnLst>
                                    <p:set>
                                      <p:cBhvr>
                                        <p:cTn id="63" dur="1" fill="hold">
                                          <p:stCondLst>
                                            <p:cond delay="0"/>
                                          </p:stCondLst>
                                        </p:cTn>
                                        <p:tgtEl>
                                          <p:spTgt spid="80924"/>
                                        </p:tgtEl>
                                        <p:attrNameLst>
                                          <p:attrName>style.visibility</p:attrName>
                                        </p:attrNameLst>
                                      </p:cBhvr>
                                      <p:to>
                                        <p:strVal val="visible"/>
                                      </p:to>
                                    </p:set>
                                    <p:animEffect transition="in" filter="box(in)">
                                      <p:cBhvr>
                                        <p:cTn id="64" dur="500"/>
                                        <p:tgtEl>
                                          <p:spTgt spid="80924"/>
                                        </p:tgtEl>
                                      </p:cBhvr>
                                    </p:animEffect>
                                  </p:childTnLst>
                                </p:cTn>
                              </p:par>
                              <p:par>
                                <p:cTn id="65" presetID="4" presetClass="entr" presetSubtype="16" fill="hold" nodeType="withEffect">
                                  <p:stCondLst>
                                    <p:cond delay="0"/>
                                  </p:stCondLst>
                                  <p:childTnLst>
                                    <p:set>
                                      <p:cBhvr>
                                        <p:cTn id="66" dur="1" fill="hold">
                                          <p:stCondLst>
                                            <p:cond delay="0"/>
                                          </p:stCondLst>
                                        </p:cTn>
                                        <p:tgtEl>
                                          <p:spTgt spid="80925"/>
                                        </p:tgtEl>
                                        <p:attrNameLst>
                                          <p:attrName>style.visibility</p:attrName>
                                        </p:attrNameLst>
                                      </p:cBhvr>
                                      <p:to>
                                        <p:strVal val="visible"/>
                                      </p:to>
                                    </p:set>
                                    <p:animEffect transition="in" filter="box(in)">
                                      <p:cBhvr>
                                        <p:cTn id="67" dur="500"/>
                                        <p:tgtEl>
                                          <p:spTgt spid="80925"/>
                                        </p:tgtEl>
                                      </p:cBhvr>
                                    </p:animEffect>
                                  </p:childTnLst>
                                </p:cTn>
                              </p:par>
                              <p:par>
                                <p:cTn id="68" presetID="4" presetClass="entr" presetSubtype="16" fill="hold" nodeType="withEffect">
                                  <p:stCondLst>
                                    <p:cond delay="0"/>
                                  </p:stCondLst>
                                  <p:childTnLst>
                                    <p:set>
                                      <p:cBhvr>
                                        <p:cTn id="69" dur="1" fill="hold">
                                          <p:stCondLst>
                                            <p:cond delay="0"/>
                                          </p:stCondLst>
                                        </p:cTn>
                                        <p:tgtEl>
                                          <p:spTgt spid="80926"/>
                                        </p:tgtEl>
                                        <p:attrNameLst>
                                          <p:attrName>style.visibility</p:attrName>
                                        </p:attrNameLst>
                                      </p:cBhvr>
                                      <p:to>
                                        <p:strVal val="visible"/>
                                      </p:to>
                                    </p:set>
                                    <p:animEffect transition="in" filter="box(in)">
                                      <p:cBhvr>
                                        <p:cTn id="70" dur="500"/>
                                        <p:tgtEl>
                                          <p:spTgt spid="80926"/>
                                        </p:tgtEl>
                                      </p:cBhvr>
                                    </p:animEffect>
                                  </p:childTnLst>
                                </p:cTn>
                              </p:par>
                              <p:par>
                                <p:cTn id="71" presetID="4" presetClass="entr" presetSubtype="16" fill="hold" nodeType="withEffect">
                                  <p:stCondLst>
                                    <p:cond delay="0"/>
                                  </p:stCondLst>
                                  <p:childTnLst>
                                    <p:set>
                                      <p:cBhvr>
                                        <p:cTn id="72" dur="1" fill="hold">
                                          <p:stCondLst>
                                            <p:cond delay="0"/>
                                          </p:stCondLst>
                                        </p:cTn>
                                        <p:tgtEl>
                                          <p:spTgt spid="80927"/>
                                        </p:tgtEl>
                                        <p:attrNameLst>
                                          <p:attrName>style.visibility</p:attrName>
                                        </p:attrNameLst>
                                      </p:cBhvr>
                                      <p:to>
                                        <p:strVal val="visible"/>
                                      </p:to>
                                    </p:set>
                                    <p:animEffect transition="in" filter="box(in)">
                                      <p:cBhvr>
                                        <p:cTn id="73" dur="500"/>
                                        <p:tgtEl>
                                          <p:spTgt spid="80927"/>
                                        </p:tgtEl>
                                      </p:cBhvr>
                                    </p:animEffect>
                                  </p:childTnLst>
                                </p:cTn>
                              </p:par>
                              <p:par>
                                <p:cTn id="74" presetID="4" presetClass="entr" presetSubtype="16" fill="hold" nodeType="withEffect">
                                  <p:stCondLst>
                                    <p:cond delay="0"/>
                                  </p:stCondLst>
                                  <p:childTnLst>
                                    <p:set>
                                      <p:cBhvr>
                                        <p:cTn id="75" dur="1" fill="hold">
                                          <p:stCondLst>
                                            <p:cond delay="0"/>
                                          </p:stCondLst>
                                        </p:cTn>
                                        <p:tgtEl>
                                          <p:spTgt spid="80928"/>
                                        </p:tgtEl>
                                        <p:attrNameLst>
                                          <p:attrName>style.visibility</p:attrName>
                                        </p:attrNameLst>
                                      </p:cBhvr>
                                      <p:to>
                                        <p:strVal val="visible"/>
                                      </p:to>
                                    </p:set>
                                    <p:animEffect transition="in" filter="box(in)">
                                      <p:cBhvr>
                                        <p:cTn id="76" dur="500"/>
                                        <p:tgtEl>
                                          <p:spTgt spid="80928"/>
                                        </p:tgtEl>
                                      </p:cBhvr>
                                    </p:animEffect>
                                  </p:childTnLst>
                                </p:cTn>
                              </p:par>
                              <p:par>
                                <p:cTn id="77" presetID="4" presetClass="entr" presetSubtype="16" fill="hold" nodeType="withEffect">
                                  <p:stCondLst>
                                    <p:cond delay="0"/>
                                  </p:stCondLst>
                                  <p:childTnLst>
                                    <p:set>
                                      <p:cBhvr>
                                        <p:cTn id="78" dur="1" fill="hold">
                                          <p:stCondLst>
                                            <p:cond delay="0"/>
                                          </p:stCondLst>
                                        </p:cTn>
                                        <p:tgtEl>
                                          <p:spTgt spid="80929"/>
                                        </p:tgtEl>
                                        <p:attrNameLst>
                                          <p:attrName>style.visibility</p:attrName>
                                        </p:attrNameLst>
                                      </p:cBhvr>
                                      <p:to>
                                        <p:strVal val="visible"/>
                                      </p:to>
                                    </p:set>
                                    <p:animEffect transition="in" filter="box(in)">
                                      <p:cBhvr>
                                        <p:cTn id="79" dur="500"/>
                                        <p:tgtEl>
                                          <p:spTgt spid="80929"/>
                                        </p:tgtEl>
                                      </p:cBhvr>
                                    </p:animEffect>
                                  </p:childTnLst>
                                </p:cTn>
                              </p:par>
                              <p:par>
                                <p:cTn id="80" presetID="4" presetClass="entr" presetSubtype="16" fill="hold" nodeType="withEffect">
                                  <p:stCondLst>
                                    <p:cond delay="0"/>
                                  </p:stCondLst>
                                  <p:childTnLst>
                                    <p:set>
                                      <p:cBhvr>
                                        <p:cTn id="81" dur="1" fill="hold">
                                          <p:stCondLst>
                                            <p:cond delay="0"/>
                                          </p:stCondLst>
                                        </p:cTn>
                                        <p:tgtEl>
                                          <p:spTgt spid="80930"/>
                                        </p:tgtEl>
                                        <p:attrNameLst>
                                          <p:attrName>style.visibility</p:attrName>
                                        </p:attrNameLst>
                                      </p:cBhvr>
                                      <p:to>
                                        <p:strVal val="visible"/>
                                      </p:to>
                                    </p:set>
                                    <p:animEffect transition="in" filter="box(in)">
                                      <p:cBhvr>
                                        <p:cTn id="82" dur="500"/>
                                        <p:tgtEl>
                                          <p:spTgt spid="80930"/>
                                        </p:tgtEl>
                                      </p:cBhvr>
                                    </p:animEffect>
                                  </p:childTnLst>
                                </p:cTn>
                              </p:par>
                              <p:par>
                                <p:cTn id="83" presetID="4" presetClass="entr" presetSubtype="16" fill="hold" nodeType="withEffect">
                                  <p:stCondLst>
                                    <p:cond delay="0"/>
                                  </p:stCondLst>
                                  <p:childTnLst>
                                    <p:set>
                                      <p:cBhvr>
                                        <p:cTn id="84" dur="1" fill="hold">
                                          <p:stCondLst>
                                            <p:cond delay="0"/>
                                          </p:stCondLst>
                                        </p:cTn>
                                        <p:tgtEl>
                                          <p:spTgt spid="80931"/>
                                        </p:tgtEl>
                                        <p:attrNameLst>
                                          <p:attrName>style.visibility</p:attrName>
                                        </p:attrNameLst>
                                      </p:cBhvr>
                                      <p:to>
                                        <p:strVal val="visible"/>
                                      </p:to>
                                    </p:set>
                                    <p:animEffect transition="in" filter="box(in)">
                                      <p:cBhvr>
                                        <p:cTn id="85" dur="500"/>
                                        <p:tgtEl>
                                          <p:spTgt spid="80931"/>
                                        </p:tgtEl>
                                      </p:cBhvr>
                                    </p:animEffect>
                                  </p:childTnLst>
                                </p:cTn>
                              </p:par>
                              <p:par>
                                <p:cTn id="86" presetID="4" presetClass="entr" presetSubtype="16" fill="hold" nodeType="withEffect">
                                  <p:stCondLst>
                                    <p:cond delay="0"/>
                                  </p:stCondLst>
                                  <p:childTnLst>
                                    <p:set>
                                      <p:cBhvr>
                                        <p:cTn id="87" dur="1" fill="hold">
                                          <p:stCondLst>
                                            <p:cond delay="0"/>
                                          </p:stCondLst>
                                        </p:cTn>
                                        <p:tgtEl>
                                          <p:spTgt spid="80932"/>
                                        </p:tgtEl>
                                        <p:attrNameLst>
                                          <p:attrName>style.visibility</p:attrName>
                                        </p:attrNameLst>
                                      </p:cBhvr>
                                      <p:to>
                                        <p:strVal val="visible"/>
                                      </p:to>
                                    </p:set>
                                    <p:animEffect transition="in" filter="box(in)">
                                      <p:cBhvr>
                                        <p:cTn id="88" dur="500"/>
                                        <p:tgtEl>
                                          <p:spTgt spid="80932"/>
                                        </p:tgtEl>
                                      </p:cBhvr>
                                    </p:animEffect>
                                  </p:childTnLst>
                                </p:cTn>
                              </p:par>
                              <p:par>
                                <p:cTn id="89" presetID="4" presetClass="entr" presetSubtype="16" fill="hold" nodeType="withEffect">
                                  <p:stCondLst>
                                    <p:cond delay="0"/>
                                  </p:stCondLst>
                                  <p:childTnLst>
                                    <p:set>
                                      <p:cBhvr>
                                        <p:cTn id="90" dur="1" fill="hold">
                                          <p:stCondLst>
                                            <p:cond delay="0"/>
                                          </p:stCondLst>
                                        </p:cTn>
                                        <p:tgtEl>
                                          <p:spTgt spid="80933"/>
                                        </p:tgtEl>
                                        <p:attrNameLst>
                                          <p:attrName>style.visibility</p:attrName>
                                        </p:attrNameLst>
                                      </p:cBhvr>
                                      <p:to>
                                        <p:strVal val="visible"/>
                                      </p:to>
                                    </p:set>
                                    <p:animEffect transition="in" filter="box(in)">
                                      <p:cBhvr>
                                        <p:cTn id="91" dur="500"/>
                                        <p:tgtEl>
                                          <p:spTgt spid="80933"/>
                                        </p:tgtEl>
                                      </p:cBhvr>
                                    </p:animEffect>
                                  </p:childTnLst>
                                </p:cTn>
                              </p:par>
                              <p:par>
                                <p:cTn id="92" presetID="4" presetClass="entr" presetSubtype="16" fill="hold" grpId="0" nodeType="withEffect">
                                  <p:stCondLst>
                                    <p:cond delay="0"/>
                                  </p:stCondLst>
                                  <p:childTnLst>
                                    <p:set>
                                      <p:cBhvr>
                                        <p:cTn id="93" dur="1" fill="hold">
                                          <p:stCondLst>
                                            <p:cond delay="0"/>
                                          </p:stCondLst>
                                        </p:cTn>
                                        <p:tgtEl>
                                          <p:spTgt spid="80934"/>
                                        </p:tgtEl>
                                        <p:attrNameLst>
                                          <p:attrName>style.visibility</p:attrName>
                                        </p:attrNameLst>
                                      </p:cBhvr>
                                      <p:to>
                                        <p:strVal val="visible"/>
                                      </p:to>
                                    </p:set>
                                    <p:animEffect transition="in" filter="box(in)">
                                      <p:cBhvr>
                                        <p:cTn id="94" dur="500"/>
                                        <p:tgtEl>
                                          <p:spTgt spid="80934"/>
                                        </p:tgtEl>
                                      </p:cBhvr>
                                    </p:animEffect>
                                  </p:childTnLst>
                                </p:cTn>
                              </p:par>
                              <p:par>
                                <p:cTn id="95" presetID="4" presetClass="entr" presetSubtype="16" fill="hold" nodeType="withEffect">
                                  <p:stCondLst>
                                    <p:cond delay="0"/>
                                  </p:stCondLst>
                                  <p:childTnLst>
                                    <p:set>
                                      <p:cBhvr>
                                        <p:cTn id="96" dur="1" fill="hold">
                                          <p:stCondLst>
                                            <p:cond delay="0"/>
                                          </p:stCondLst>
                                        </p:cTn>
                                        <p:tgtEl>
                                          <p:spTgt spid="80935"/>
                                        </p:tgtEl>
                                        <p:attrNameLst>
                                          <p:attrName>style.visibility</p:attrName>
                                        </p:attrNameLst>
                                      </p:cBhvr>
                                      <p:to>
                                        <p:strVal val="visible"/>
                                      </p:to>
                                    </p:set>
                                    <p:animEffect transition="in" filter="box(in)">
                                      <p:cBhvr>
                                        <p:cTn id="97" dur="500"/>
                                        <p:tgtEl>
                                          <p:spTgt spid="80935"/>
                                        </p:tgtEl>
                                      </p:cBhvr>
                                    </p:animEffect>
                                  </p:childTnLst>
                                </p:cTn>
                              </p:par>
                              <p:par>
                                <p:cTn id="98" presetID="4" presetClass="entr" presetSubtype="16" fill="hold" nodeType="withEffect">
                                  <p:stCondLst>
                                    <p:cond delay="0"/>
                                  </p:stCondLst>
                                  <p:childTnLst>
                                    <p:set>
                                      <p:cBhvr>
                                        <p:cTn id="99" dur="1" fill="hold">
                                          <p:stCondLst>
                                            <p:cond delay="0"/>
                                          </p:stCondLst>
                                        </p:cTn>
                                        <p:tgtEl>
                                          <p:spTgt spid="80936"/>
                                        </p:tgtEl>
                                        <p:attrNameLst>
                                          <p:attrName>style.visibility</p:attrName>
                                        </p:attrNameLst>
                                      </p:cBhvr>
                                      <p:to>
                                        <p:strVal val="visible"/>
                                      </p:to>
                                    </p:set>
                                    <p:animEffect transition="in" filter="box(in)">
                                      <p:cBhvr>
                                        <p:cTn id="100" dur="500"/>
                                        <p:tgtEl>
                                          <p:spTgt spid="80936"/>
                                        </p:tgtEl>
                                      </p:cBhvr>
                                    </p:animEffect>
                                  </p:childTnLst>
                                </p:cTn>
                              </p:par>
                              <p:par>
                                <p:cTn id="101" presetID="4" presetClass="entr" presetSubtype="16" fill="hold" nodeType="withEffect">
                                  <p:stCondLst>
                                    <p:cond delay="0"/>
                                  </p:stCondLst>
                                  <p:childTnLst>
                                    <p:set>
                                      <p:cBhvr>
                                        <p:cTn id="102" dur="1" fill="hold">
                                          <p:stCondLst>
                                            <p:cond delay="0"/>
                                          </p:stCondLst>
                                        </p:cTn>
                                        <p:tgtEl>
                                          <p:spTgt spid="80937"/>
                                        </p:tgtEl>
                                        <p:attrNameLst>
                                          <p:attrName>style.visibility</p:attrName>
                                        </p:attrNameLst>
                                      </p:cBhvr>
                                      <p:to>
                                        <p:strVal val="visible"/>
                                      </p:to>
                                    </p:set>
                                    <p:animEffect transition="in" filter="box(in)">
                                      <p:cBhvr>
                                        <p:cTn id="103" dur="500"/>
                                        <p:tgtEl>
                                          <p:spTgt spid="80937"/>
                                        </p:tgtEl>
                                      </p:cBhvr>
                                    </p:animEffect>
                                  </p:childTnLst>
                                </p:cTn>
                              </p:par>
                              <p:par>
                                <p:cTn id="104" presetID="4" presetClass="entr" presetSubtype="16" fill="hold" nodeType="withEffect">
                                  <p:stCondLst>
                                    <p:cond delay="0"/>
                                  </p:stCondLst>
                                  <p:childTnLst>
                                    <p:set>
                                      <p:cBhvr>
                                        <p:cTn id="105" dur="1" fill="hold">
                                          <p:stCondLst>
                                            <p:cond delay="0"/>
                                          </p:stCondLst>
                                        </p:cTn>
                                        <p:tgtEl>
                                          <p:spTgt spid="80938"/>
                                        </p:tgtEl>
                                        <p:attrNameLst>
                                          <p:attrName>style.visibility</p:attrName>
                                        </p:attrNameLst>
                                      </p:cBhvr>
                                      <p:to>
                                        <p:strVal val="visible"/>
                                      </p:to>
                                    </p:set>
                                    <p:animEffect transition="in" filter="box(in)">
                                      <p:cBhvr>
                                        <p:cTn id="106" dur="500"/>
                                        <p:tgtEl>
                                          <p:spTgt spid="80938"/>
                                        </p:tgtEl>
                                      </p:cBhvr>
                                    </p:animEffect>
                                  </p:childTnLst>
                                </p:cTn>
                              </p:par>
                              <p:par>
                                <p:cTn id="107" presetID="4" presetClass="entr" presetSubtype="16" fill="hold" grpId="0" nodeType="withEffect">
                                  <p:stCondLst>
                                    <p:cond delay="0"/>
                                  </p:stCondLst>
                                  <p:childTnLst>
                                    <p:set>
                                      <p:cBhvr>
                                        <p:cTn id="108" dur="1" fill="hold">
                                          <p:stCondLst>
                                            <p:cond delay="0"/>
                                          </p:stCondLst>
                                        </p:cTn>
                                        <p:tgtEl>
                                          <p:spTgt spid="80939"/>
                                        </p:tgtEl>
                                        <p:attrNameLst>
                                          <p:attrName>style.visibility</p:attrName>
                                        </p:attrNameLst>
                                      </p:cBhvr>
                                      <p:to>
                                        <p:strVal val="visible"/>
                                      </p:to>
                                    </p:set>
                                    <p:animEffect transition="in" filter="box(in)">
                                      <p:cBhvr>
                                        <p:cTn id="109" dur="500"/>
                                        <p:tgtEl>
                                          <p:spTgt spid="80939"/>
                                        </p:tgtEl>
                                      </p:cBhvr>
                                    </p:animEffect>
                                  </p:childTnLst>
                                </p:cTn>
                              </p:par>
                              <p:par>
                                <p:cTn id="110" presetID="4" presetClass="entr" presetSubtype="16" fill="hold" grpId="0" nodeType="withEffect">
                                  <p:stCondLst>
                                    <p:cond delay="0"/>
                                  </p:stCondLst>
                                  <p:childTnLst>
                                    <p:set>
                                      <p:cBhvr>
                                        <p:cTn id="111" dur="1" fill="hold">
                                          <p:stCondLst>
                                            <p:cond delay="0"/>
                                          </p:stCondLst>
                                        </p:cTn>
                                        <p:tgtEl>
                                          <p:spTgt spid="80940"/>
                                        </p:tgtEl>
                                        <p:attrNameLst>
                                          <p:attrName>style.visibility</p:attrName>
                                        </p:attrNameLst>
                                      </p:cBhvr>
                                      <p:to>
                                        <p:strVal val="visible"/>
                                      </p:to>
                                    </p:set>
                                    <p:animEffect transition="in" filter="box(in)">
                                      <p:cBhvr>
                                        <p:cTn id="112" dur="500"/>
                                        <p:tgtEl>
                                          <p:spTgt spid="80940"/>
                                        </p:tgtEl>
                                      </p:cBhvr>
                                    </p:animEffect>
                                  </p:childTnLst>
                                </p:cTn>
                              </p:par>
                              <p:par>
                                <p:cTn id="113" presetID="4" presetClass="entr" presetSubtype="16" fill="hold" nodeType="withEffect">
                                  <p:stCondLst>
                                    <p:cond delay="0"/>
                                  </p:stCondLst>
                                  <p:childTnLst>
                                    <p:set>
                                      <p:cBhvr>
                                        <p:cTn id="114" dur="1" fill="hold">
                                          <p:stCondLst>
                                            <p:cond delay="0"/>
                                          </p:stCondLst>
                                        </p:cTn>
                                        <p:tgtEl>
                                          <p:spTgt spid="80941"/>
                                        </p:tgtEl>
                                        <p:attrNameLst>
                                          <p:attrName>style.visibility</p:attrName>
                                        </p:attrNameLst>
                                      </p:cBhvr>
                                      <p:to>
                                        <p:strVal val="visible"/>
                                      </p:to>
                                    </p:set>
                                    <p:animEffect transition="in" filter="box(in)">
                                      <p:cBhvr>
                                        <p:cTn id="115" dur="500"/>
                                        <p:tgtEl>
                                          <p:spTgt spid="80941"/>
                                        </p:tgtEl>
                                      </p:cBhvr>
                                    </p:animEffect>
                                  </p:childTnLst>
                                </p:cTn>
                              </p:par>
                              <p:par>
                                <p:cTn id="116" presetID="4" presetClass="entr" presetSubtype="16" fill="hold" nodeType="withEffect">
                                  <p:stCondLst>
                                    <p:cond delay="0"/>
                                  </p:stCondLst>
                                  <p:childTnLst>
                                    <p:set>
                                      <p:cBhvr>
                                        <p:cTn id="117" dur="1" fill="hold">
                                          <p:stCondLst>
                                            <p:cond delay="0"/>
                                          </p:stCondLst>
                                        </p:cTn>
                                        <p:tgtEl>
                                          <p:spTgt spid="80942"/>
                                        </p:tgtEl>
                                        <p:attrNameLst>
                                          <p:attrName>style.visibility</p:attrName>
                                        </p:attrNameLst>
                                      </p:cBhvr>
                                      <p:to>
                                        <p:strVal val="visible"/>
                                      </p:to>
                                    </p:set>
                                    <p:animEffect transition="in" filter="box(in)">
                                      <p:cBhvr>
                                        <p:cTn id="118" dur="500"/>
                                        <p:tgtEl>
                                          <p:spTgt spid="80942"/>
                                        </p:tgtEl>
                                      </p:cBhvr>
                                    </p:animEffect>
                                  </p:childTnLst>
                                </p:cTn>
                              </p:par>
                              <p:par>
                                <p:cTn id="119" presetID="4" presetClass="entr" presetSubtype="16" fill="hold" nodeType="withEffect">
                                  <p:stCondLst>
                                    <p:cond delay="0"/>
                                  </p:stCondLst>
                                  <p:childTnLst>
                                    <p:set>
                                      <p:cBhvr>
                                        <p:cTn id="120" dur="1" fill="hold">
                                          <p:stCondLst>
                                            <p:cond delay="0"/>
                                          </p:stCondLst>
                                        </p:cTn>
                                        <p:tgtEl>
                                          <p:spTgt spid="80943"/>
                                        </p:tgtEl>
                                        <p:attrNameLst>
                                          <p:attrName>style.visibility</p:attrName>
                                        </p:attrNameLst>
                                      </p:cBhvr>
                                      <p:to>
                                        <p:strVal val="visible"/>
                                      </p:to>
                                    </p:set>
                                    <p:animEffect transition="in" filter="box(in)">
                                      <p:cBhvr>
                                        <p:cTn id="121" dur="500"/>
                                        <p:tgtEl>
                                          <p:spTgt spid="80943"/>
                                        </p:tgtEl>
                                      </p:cBhvr>
                                    </p:animEffect>
                                  </p:childTnLst>
                                </p:cTn>
                              </p:par>
                              <p:par>
                                <p:cTn id="122" presetID="4" presetClass="entr" presetSubtype="16" fill="hold" nodeType="withEffect">
                                  <p:stCondLst>
                                    <p:cond delay="0"/>
                                  </p:stCondLst>
                                  <p:childTnLst>
                                    <p:set>
                                      <p:cBhvr>
                                        <p:cTn id="123" dur="1" fill="hold">
                                          <p:stCondLst>
                                            <p:cond delay="0"/>
                                          </p:stCondLst>
                                        </p:cTn>
                                        <p:tgtEl>
                                          <p:spTgt spid="80947"/>
                                        </p:tgtEl>
                                        <p:attrNameLst>
                                          <p:attrName>style.visibility</p:attrName>
                                        </p:attrNameLst>
                                      </p:cBhvr>
                                      <p:to>
                                        <p:strVal val="visible"/>
                                      </p:to>
                                    </p:set>
                                    <p:animEffect transition="in" filter="box(in)">
                                      <p:cBhvr>
                                        <p:cTn id="124" dur="500"/>
                                        <p:tgtEl>
                                          <p:spTgt spid="80947"/>
                                        </p:tgtEl>
                                      </p:cBhvr>
                                    </p:animEffect>
                                  </p:childTnLst>
                                </p:cTn>
                              </p:par>
                              <p:par>
                                <p:cTn id="125" presetID="4" presetClass="entr" presetSubtype="16" fill="hold" nodeType="withEffect">
                                  <p:stCondLst>
                                    <p:cond delay="0"/>
                                  </p:stCondLst>
                                  <p:childTnLst>
                                    <p:set>
                                      <p:cBhvr>
                                        <p:cTn id="126" dur="1" fill="hold">
                                          <p:stCondLst>
                                            <p:cond delay="0"/>
                                          </p:stCondLst>
                                        </p:cTn>
                                        <p:tgtEl>
                                          <p:spTgt spid="80949"/>
                                        </p:tgtEl>
                                        <p:attrNameLst>
                                          <p:attrName>style.visibility</p:attrName>
                                        </p:attrNameLst>
                                      </p:cBhvr>
                                      <p:to>
                                        <p:strVal val="visible"/>
                                      </p:to>
                                    </p:set>
                                    <p:animEffect transition="in" filter="box(in)">
                                      <p:cBhvr>
                                        <p:cTn id="127" dur="500"/>
                                        <p:tgtEl>
                                          <p:spTgt spid="80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5" grpId="0" animBg="1"/>
      <p:bldP spid="80906" grpId="0" animBg="1"/>
      <p:bldP spid="80907" grpId="0" animBg="1"/>
      <p:bldP spid="80908" grpId="0" animBg="1"/>
      <p:bldP spid="80909" grpId="0" animBg="1"/>
      <p:bldP spid="80910" grpId="0" animBg="1"/>
      <p:bldP spid="80911" grpId="0" animBg="1"/>
      <p:bldP spid="80912" grpId="0" animBg="1"/>
      <p:bldP spid="80913" grpId="0" animBg="1"/>
      <p:bldP spid="80915" grpId="0" animBg="1"/>
      <p:bldP spid="80916" grpId="0" animBg="1"/>
      <p:bldP spid="80934" grpId="0" animBg="1"/>
      <p:bldP spid="80939" grpId="0" animBg="1"/>
      <p:bldP spid="8094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728663" y="4000500"/>
            <a:ext cx="7847012" cy="1552575"/>
          </a:xfrm>
          <a:prstGeom prst="rect">
            <a:avLst/>
          </a:prstGeom>
          <a:solidFill>
            <a:srgbClr val="0070C0"/>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en-US" sz="2400" b="1">
              <a:solidFill>
                <a:schemeClr val="hlink"/>
              </a:solidFill>
              <a:effectLst>
                <a:outerShdw blurRad="38100" dist="38100" dir="2700000" algn="tl">
                  <a:srgbClr val="000000"/>
                </a:outerShdw>
              </a:effectLst>
              <a:latin typeface="黑体" pitchFamily="49" charset="-122"/>
              <a:ea typeface="黑体" pitchFamily="49" charset="-122"/>
            </a:endParaRPr>
          </a:p>
          <a:p>
            <a:endParaRPr lang="zh-CN" altLang="en-US" sz="2400" b="1">
              <a:solidFill>
                <a:schemeClr val="hlink"/>
              </a:solidFill>
              <a:effectLst>
                <a:outerShdw blurRad="38100" dist="38100" dir="2700000" algn="tl">
                  <a:srgbClr val="000000"/>
                </a:outerShdw>
              </a:effectLst>
              <a:latin typeface="黑体" pitchFamily="49" charset="-122"/>
              <a:ea typeface="黑体" pitchFamily="49" charset="-122"/>
            </a:endParaRPr>
          </a:p>
          <a:p>
            <a:endParaRPr lang="zh-CN" altLang="en-US" sz="2400" b="1">
              <a:solidFill>
                <a:schemeClr val="hlink"/>
              </a:solidFill>
              <a:effectLst>
                <a:outerShdw blurRad="38100" dist="38100" dir="2700000" algn="tl">
                  <a:srgbClr val="000000"/>
                </a:outerShdw>
              </a:effectLst>
              <a:latin typeface="黑体" pitchFamily="49" charset="-122"/>
              <a:ea typeface="黑体" pitchFamily="49" charset="-122"/>
            </a:endParaRPr>
          </a:p>
          <a:p>
            <a:endParaRPr lang="zh-CN" altLang="en-US" sz="2400" b="1">
              <a:solidFill>
                <a:schemeClr val="hlink"/>
              </a:solidFill>
              <a:effectLst>
                <a:outerShdw blurRad="38100" dist="38100" dir="2700000" algn="tl">
                  <a:srgbClr val="000000"/>
                </a:outerShdw>
              </a:effectLst>
              <a:latin typeface="黑体" pitchFamily="49" charset="-122"/>
              <a:ea typeface="黑体" pitchFamily="49" charset="-122"/>
            </a:endParaRPr>
          </a:p>
        </p:txBody>
      </p:sp>
      <p:graphicFrame>
        <p:nvGraphicFramePr>
          <p:cNvPr id="81967" name="Object 47"/>
          <p:cNvGraphicFramePr>
            <a:graphicFrameLocks noGrp="1" noChangeAspect="1"/>
          </p:cNvGraphicFramePr>
          <p:nvPr>
            <p:ph sz="half" idx="2"/>
          </p:nvPr>
        </p:nvGraphicFramePr>
        <p:xfrm>
          <a:off x="1062038" y="4083050"/>
          <a:ext cx="7235825" cy="1397000"/>
        </p:xfrm>
        <a:graphic>
          <a:graphicData uri="http://schemas.openxmlformats.org/presentationml/2006/ole">
            <mc:AlternateContent xmlns:mc="http://schemas.openxmlformats.org/markup-compatibility/2006">
              <mc:Choice xmlns:v="urn:schemas-microsoft-com:vml" Requires="v">
                <p:oleObj spid="_x0000_s81995" name="Equation" r:id="rId3" imgW="2869920" imgH="507960" progId="Equation.DSMT4">
                  <p:embed/>
                </p:oleObj>
              </mc:Choice>
              <mc:Fallback>
                <p:oleObj name="Equation" r:id="rId3" imgW="2869920" imgH="507960" progId="Equation.DSMT4">
                  <p:embed/>
                  <p:pic>
                    <p:nvPicPr>
                      <p:cNvPr id="0" name="Object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2038" y="4083050"/>
                        <a:ext cx="7235825" cy="13970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22" name="Text Box 2"/>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神经网络的学习功能</a:t>
            </a:r>
          </a:p>
        </p:txBody>
      </p:sp>
      <p:sp>
        <p:nvSpPr>
          <p:cNvPr id="81965" name="AutoShape 45"/>
          <p:cNvSpPr>
            <a:spLocks noChangeArrowheads="1"/>
          </p:cNvSpPr>
          <p:nvPr/>
        </p:nvSpPr>
        <p:spPr bwMode="auto">
          <a:xfrm>
            <a:off x="5187950" y="3376613"/>
            <a:ext cx="2879725" cy="576262"/>
          </a:xfrm>
          <a:prstGeom prst="wedgeRoundRectCallout">
            <a:avLst>
              <a:gd name="adj1" fmla="val -52810"/>
              <a:gd name="adj2" fmla="val 181403"/>
              <a:gd name="adj3" fmla="val 16667"/>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p>
        </p:txBody>
      </p:sp>
      <p:graphicFrame>
        <p:nvGraphicFramePr>
          <p:cNvPr id="81966" name="Object 46"/>
          <p:cNvGraphicFramePr>
            <a:graphicFrameLocks noChangeAspect="1"/>
          </p:cNvGraphicFramePr>
          <p:nvPr/>
        </p:nvGraphicFramePr>
        <p:xfrm>
          <a:off x="5332413" y="3390900"/>
          <a:ext cx="2665412" cy="452438"/>
        </p:xfrm>
        <a:graphic>
          <a:graphicData uri="http://schemas.openxmlformats.org/presentationml/2006/ole">
            <mc:AlternateContent xmlns:mc="http://schemas.openxmlformats.org/markup-compatibility/2006">
              <mc:Choice xmlns:v="urn:schemas-microsoft-com:vml" Requires="v">
                <p:oleObj spid="_x0000_s81996" name="Equation" r:id="rId5" imgW="1422360" imgH="203040" progId="Equation.DSMT4">
                  <p:embed/>
                </p:oleObj>
              </mc:Choice>
              <mc:Fallback>
                <p:oleObj name="Equation" r:id="rId5" imgW="1422360" imgH="203040" progId="Equation.DSMT4">
                  <p:embed/>
                  <p:pic>
                    <p:nvPicPr>
                      <p:cNvPr id="0" name="Object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2413" y="3390900"/>
                        <a:ext cx="2665412"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1969" name="Group 49"/>
          <p:cNvGrpSpPr>
            <a:grpSpLocks/>
          </p:cNvGrpSpPr>
          <p:nvPr/>
        </p:nvGrpSpPr>
        <p:grpSpPr bwMode="auto">
          <a:xfrm>
            <a:off x="698500" y="1219200"/>
            <a:ext cx="7847013" cy="1917700"/>
            <a:chOff x="431" y="768"/>
            <a:chExt cx="4943" cy="1208"/>
          </a:xfrm>
        </p:grpSpPr>
        <p:sp>
          <p:nvSpPr>
            <p:cNvPr id="2" name="Rectangle 9"/>
            <p:cNvSpPr>
              <a:spLocks noChangeArrowheads="1"/>
            </p:cNvSpPr>
            <p:nvPr/>
          </p:nvSpPr>
          <p:spPr bwMode="auto">
            <a:xfrm>
              <a:off x="431" y="768"/>
              <a:ext cx="4943" cy="1208"/>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p:txBody>
        </p:sp>
        <p:graphicFrame>
          <p:nvGraphicFramePr>
            <p:cNvPr id="81964" name="Object 44"/>
            <p:cNvGraphicFramePr>
              <a:graphicFrameLocks noChangeAspect="1"/>
            </p:cNvGraphicFramePr>
            <p:nvPr/>
          </p:nvGraphicFramePr>
          <p:xfrm>
            <a:off x="536" y="800"/>
            <a:ext cx="4783" cy="1166"/>
          </p:xfrm>
          <a:graphic>
            <a:graphicData uri="http://schemas.openxmlformats.org/presentationml/2006/ole">
              <mc:AlternateContent xmlns:mc="http://schemas.openxmlformats.org/markup-compatibility/2006">
                <mc:Choice xmlns:v="urn:schemas-microsoft-com:vml" Requires="v">
                  <p:oleObj spid="_x0000_s81997" name="Equation" r:id="rId7" imgW="3073320" imgH="749160" progId="Equation.DSMT4">
                    <p:embed/>
                  </p:oleObj>
                </mc:Choice>
                <mc:Fallback>
                  <p:oleObj name="Equation" r:id="rId7" imgW="3073320" imgH="749160" progId="Equation.DSMT4">
                    <p:embed/>
                    <p:pic>
                      <p:nvPicPr>
                        <p:cNvPr id="0" name="Object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 y="800"/>
                          <a:ext cx="4783" cy="1166"/>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1969"/>
                                        </p:tgtEl>
                                        <p:attrNameLst>
                                          <p:attrName>style.visibility</p:attrName>
                                        </p:attrNameLst>
                                      </p:cBhvr>
                                      <p:to>
                                        <p:strVal val="visible"/>
                                      </p:to>
                                    </p:set>
                                    <p:animEffect transition="in" filter="box(in)">
                                      <p:cBhvr>
                                        <p:cTn id="7" dur="500"/>
                                        <p:tgtEl>
                                          <p:spTgt spid="819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2473"/>
                                        </p:tgtEl>
                                        <p:attrNameLst>
                                          <p:attrName>style.visibility</p:attrName>
                                        </p:attrNameLst>
                                      </p:cBhvr>
                                      <p:to>
                                        <p:strVal val="visible"/>
                                      </p:to>
                                    </p:set>
                                    <p:animEffect transition="in" filter="box(in)">
                                      <p:cBhvr>
                                        <p:cTn id="12" dur="500"/>
                                        <p:tgtEl>
                                          <p:spTgt spid="62473"/>
                                        </p:tgtEl>
                                      </p:cBhvr>
                                    </p:animEffect>
                                  </p:childTnLst>
                                </p:cTn>
                              </p:par>
                              <p:par>
                                <p:cTn id="13" presetID="4" presetClass="entr" presetSubtype="16" fill="hold" nodeType="withEffect">
                                  <p:stCondLst>
                                    <p:cond delay="0"/>
                                  </p:stCondLst>
                                  <p:childTnLst>
                                    <p:set>
                                      <p:cBhvr>
                                        <p:cTn id="14" dur="1" fill="hold">
                                          <p:stCondLst>
                                            <p:cond delay="0"/>
                                          </p:stCondLst>
                                        </p:cTn>
                                        <p:tgtEl>
                                          <p:spTgt spid="81967"/>
                                        </p:tgtEl>
                                        <p:attrNameLst>
                                          <p:attrName>style.visibility</p:attrName>
                                        </p:attrNameLst>
                                      </p:cBhvr>
                                      <p:to>
                                        <p:strVal val="visible"/>
                                      </p:to>
                                    </p:set>
                                    <p:animEffect transition="in" filter="box(in)">
                                      <p:cBhvr>
                                        <p:cTn id="15" dur="500"/>
                                        <p:tgtEl>
                                          <p:spTgt spid="8196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81966"/>
                                        </p:tgtEl>
                                        <p:attrNameLst>
                                          <p:attrName>style.visibility</p:attrName>
                                        </p:attrNameLst>
                                      </p:cBhvr>
                                      <p:to>
                                        <p:strVal val="visible"/>
                                      </p:to>
                                    </p:set>
                                    <p:animEffect transition="in" filter="box(in)">
                                      <p:cBhvr>
                                        <p:cTn id="20" dur="500"/>
                                        <p:tgtEl>
                                          <p:spTgt spid="81966"/>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81965"/>
                                        </p:tgtEl>
                                        <p:attrNameLst>
                                          <p:attrName>style.visibility</p:attrName>
                                        </p:attrNameLst>
                                      </p:cBhvr>
                                      <p:to>
                                        <p:strVal val="visible"/>
                                      </p:to>
                                    </p:set>
                                    <p:animEffect transition="in" filter="box(in)">
                                      <p:cBhvr>
                                        <p:cTn id="23" dur="500"/>
                                        <p:tgtEl>
                                          <p:spTgt spid="81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P spid="8196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2774950" y="3694113"/>
            <a:ext cx="3346450" cy="1187450"/>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p:txBody>
      </p:sp>
      <p:sp>
        <p:nvSpPr>
          <p:cNvPr id="82946" name="Text Box 2"/>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神经网络的学习功能</a:t>
            </a:r>
          </a:p>
        </p:txBody>
      </p:sp>
      <p:sp>
        <p:nvSpPr>
          <p:cNvPr id="149" name="AutoShape 3"/>
          <p:cNvSpPr>
            <a:spLocks noChangeArrowheads="1"/>
          </p:cNvSpPr>
          <p:nvPr/>
        </p:nvSpPr>
        <p:spPr bwMode="gray">
          <a:xfrm>
            <a:off x="642938" y="1112838"/>
            <a:ext cx="4470400" cy="412750"/>
          </a:xfrm>
          <a:prstGeom prst="roundRect">
            <a:avLst>
              <a:gd name="adj" fmla="val 50000"/>
            </a:avLst>
          </a:prstGeom>
          <a:solidFill>
            <a:srgbClr val="800080"/>
          </a:solidFill>
          <a:ln w="38100">
            <a:solidFill>
              <a:srgbClr val="FFFFFF"/>
            </a:solidFill>
            <a:round/>
            <a:headEnd/>
            <a:tailEnd/>
          </a:ln>
          <a:effectLst>
            <a:outerShdw dist="63500" dir="3187806" algn="ctr" rotWithShape="0">
              <a:schemeClr val="bg2"/>
            </a:outerShdw>
          </a:effec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zh-CN" altLang="en-US" sz="2400" b="1" i="1">
                <a:solidFill>
                  <a:schemeClr val="bg1"/>
                </a:solidFill>
                <a:effectLst>
                  <a:outerShdw blurRad="38100" dist="38100" dir="2700000" algn="tl">
                    <a:srgbClr val="000000"/>
                  </a:outerShdw>
                </a:effectLst>
                <a:latin typeface="黑体" pitchFamily="49" charset="-122"/>
                <a:ea typeface="黑体" pitchFamily="49" charset="-122"/>
              </a:rPr>
              <a:t>①</a:t>
            </a:r>
            <a:r>
              <a:rPr lang="en-US" altLang="zh-CN" sz="2400" b="1" i="1">
                <a:solidFill>
                  <a:schemeClr val="bg1"/>
                </a:solidFill>
                <a:effectLst>
                  <a:outerShdw blurRad="38100" dist="38100" dir="2700000" algn="tl">
                    <a:srgbClr val="000000"/>
                  </a:outerShdw>
                </a:effectLst>
                <a:latin typeface="黑体" pitchFamily="49" charset="-122"/>
                <a:ea typeface="黑体" pitchFamily="49" charset="-122"/>
              </a:rPr>
              <a:t>Hebb</a:t>
            </a:r>
            <a:r>
              <a:rPr lang="zh-CN" altLang="en-US" sz="2400" b="1" i="1">
                <a:solidFill>
                  <a:schemeClr val="bg1"/>
                </a:solidFill>
                <a:effectLst>
                  <a:outerShdw blurRad="38100" dist="38100" dir="2700000" algn="tl">
                    <a:srgbClr val="000000"/>
                  </a:outerShdw>
                </a:effectLst>
                <a:latin typeface="黑体" pitchFamily="49" charset="-122"/>
                <a:ea typeface="黑体" pitchFamily="49" charset="-122"/>
              </a:rPr>
              <a:t>学习规则（无导师学习）</a:t>
            </a:r>
          </a:p>
        </p:txBody>
      </p:sp>
      <p:sp>
        <p:nvSpPr>
          <p:cNvPr id="2" name="Rectangle 9"/>
          <p:cNvSpPr>
            <a:spLocks noChangeArrowheads="1"/>
          </p:cNvSpPr>
          <p:nvPr/>
        </p:nvSpPr>
        <p:spPr bwMode="auto">
          <a:xfrm>
            <a:off x="835025" y="2170113"/>
            <a:ext cx="7775575" cy="822325"/>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400" b="1">
                <a:solidFill>
                  <a:srgbClr val="C50114"/>
                </a:solidFill>
                <a:effectLst>
                  <a:outerShdw blurRad="38100" dist="38100" dir="2700000" algn="tl">
                    <a:srgbClr val="000000"/>
                  </a:outerShdw>
                </a:effectLst>
                <a:latin typeface="黑体" pitchFamily="49" charset="-122"/>
                <a:ea typeface="黑体" pitchFamily="49" charset="-122"/>
              </a:rPr>
              <a:t>有导师的监督学习：</a:t>
            </a:r>
            <a:r>
              <a:rPr lang="zh-CN" altLang="en-US" sz="2400" b="1">
                <a:effectLst>
                  <a:outerShdw blurRad="38100" dist="38100" dir="2700000" algn="tl">
                    <a:srgbClr val="FFFFFF"/>
                  </a:outerShdw>
                </a:effectLst>
                <a:latin typeface="黑体" pitchFamily="49" charset="-122"/>
                <a:ea typeface="黑体" pitchFamily="49" charset="-122"/>
              </a:rPr>
              <a:t>虽学习效率高，但在控制中导师信号一般不易获得。</a:t>
            </a:r>
            <a:endParaRPr lang="en-US" altLang="zh-CN" sz="2400" b="1">
              <a:effectLst>
                <a:outerShdw blurRad="38100" dist="38100" dir="2700000" algn="tl">
                  <a:srgbClr val="FFFFFF"/>
                </a:outerShdw>
              </a:effectLst>
              <a:latin typeface="黑体" pitchFamily="49" charset="-122"/>
              <a:ea typeface="黑体" pitchFamily="49" charset="-122"/>
            </a:endParaRPr>
          </a:p>
        </p:txBody>
      </p:sp>
      <p:graphicFrame>
        <p:nvGraphicFramePr>
          <p:cNvPr id="82990" name="Object 46"/>
          <p:cNvGraphicFramePr>
            <a:graphicFrameLocks noGrp="1" noChangeAspect="1"/>
          </p:cNvGraphicFramePr>
          <p:nvPr>
            <p:ph sz="half" idx="1"/>
          </p:nvPr>
        </p:nvGraphicFramePr>
        <p:xfrm>
          <a:off x="2944813" y="3790950"/>
          <a:ext cx="3163887" cy="1019175"/>
        </p:xfrm>
        <a:graphic>
          <a:graphicData uri="http://schemas.openxmlformats.org/presentationml/2006/ole">
            <mc:AlternateContent xmlns:mc="http://schemas.openxmlformats.org/markup-compatibility/2006">
              <mc:Choice xmlns:v="urn:schemas-microsoft-com:vml" Requires="v">
                <p:oleObj spid="_x0000_s83009" name="Equation" r:id="rId3" imgW="1498320" imgH="482400" progId="Equation.DSMT4">
                  <p:embed/>
                </p:oleObj>
              </mc:Choice>
              <mc:Fallback>
                <p:oleObj name="Equation" r:id="rId3" imgW="1498320" imgH="482400" progId="Equation.DSMT4">
                  <p:embed/>
                  <p:pic>
                    <p:nvPicPr>
                      <p:cNvPr id="0" name="Object 4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4813" y="3790950"/>
                        <a:ext cx="3163887"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2473"/>
                                        </p:tgtEl>
                                        <p:attrNameLst>
                                          <p:attrName>style.visibility</p:attrName>
                                        </p:attrNameLst>
                                      </p:cBhvr>
                                      <p:to>
                                        <p:strVal val="visible"/>
                                      </p:to>
                                    </p:set>
                                    <p:animEffect transition="in" filter="box(in)">
                                      <p:cBhvr>
                                        <p:cTn id="12" dur="500"/>
                                        <p:tgtEl>
                                          <p:spTgt spid="62473"/>
                                        </p:tgtEl>
                                      </p:cBhvr>
                                    </p:animEffect>
                                  </p:childTnLst>
                                </p:cTn>
                              </p:par>
                              <p:par>
                                <p:cTn id="13" presetID="4" presetClass="entr" presetSubtype="16" fill="hold" nodeType="withEffect">
                                  <p:stCondLst>
                                    <p:cond delay="0"/>
                                  </p:stCondLst>
                                  <p:childTnLst>
                                    <p:set>
                                      <p:cBhvr>
                                        <p:cTn id="14" dur="1" fill="hold">
                                          <p:stCondLst>
                                            <p:cond delay="0"/>
                                          </p:stCondLst>
                                        </p:cTn>
                                        <p:tgtEl>
                                          <p:spTgt spid="82990"/>
                                        </p:tgtEl>
                                        <p:attrNameLst>
                                          <p:attrName>style.visibility</p:attrName>
                                        </p:attrNameLst>
                                      </p:cBhvr>
                                      <p:to>
                                        <p:strVal val="visible"/>
                                      </p:to>
                                    </p:set>
                                    <p:animEffect transition="in" filter="box(in)">
                                      <p:cBhvr>
                                        <p:cTn id="15" dur="500"/>
                                        <p:tgtEl>
                                          <p:spTgt spid="82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1020763" y="1265238"/>
            <a:ext cx="7002462" cy="1552575"/>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p:txBody>
      </p:sp>
      <p:sp>
        <p:nvSpPr>
          <p:cNvPr id="84995" name="Text Box 3"/>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神经网络的学习功能</a:t>
            </a:r>
          </a:p>
        </p:txBody>
      </p:sp>
      <p:sp>
        <p:nvSpPr>
          <p:cNvPr id="2" name="Rectangle 9"/>
          <p:cNvSpPr>
            <a:spLocks noChangeArrowheads="1"/>
          </p:cNvSpPr>
          <p:nvPr/>
        </p:nvSpPr>
        <p:spPr bwMode="auto">
          <a:xfrm>
            <a:off x="617538" y="3978275"/>
            <a:ext cx="7775575" cy="1552575"/>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400" b="1">
                <a:effectLst>
                  <a:outerShdw blurRad="38100" dist="38100" dir="2700000" algn="tl">
                    <a:srgbClr val="FFFFFF"/>
                  </a:outerShdw>
                </a:effectLst>
                <a:latin typeface="黑体" pitchFamily="49" charset="-122"/>
                <a:ea typeface="黑体" pitchFamily="49" charset="-122"/>
              </a:rPr>
              <a:t>若第</a:t>
            </a:r>
            <a:r>
              <a:rPr lang="en-US" altLang="zh-CN" sz="2400" b="1">
                <a:effectLst>
                  <a:outerShdw blurRad="38100" dist="38100" dir="2700000" algn="tl">
                    <a:srgbClr val="FFFFFF"/>
                  </a:outerShdw>
                </a:effectLst>
                <a:latin typeface="黑体" pitchFamily="49" charset="-122"/>
                <a:ea typeface="黑体" pitchFamily="49" charset="-122"/>
              </a:rPr>
              <a:t>i</a:t>
            </a:r>
            <a:r>
              <a:rPr lang="zh-CN" altLang="en-US" sz="2400" b="1">
                <a:effectLst>
                  <a:outerShdw blurRad="38100" dist="38100" dir="2700000" algn="tl">
                    <a:srgbClr val="FFFFFF"/>
                  </a:outerShdw>
                </a:effectLst>
                <a:latin typeface="黑体" pitchFamily="49" charset="-122"/>
                <a:ea typeface="黑体" pitchFamily="49" charset="-122"/>
              </a:rPr>
              <a:t>个与第</a:t>
            </a:r>
            <a:r>
              <a:rPr lang="en-US" altLang="zh-CN" sz="2400" b="1">
                <a:effectLst>
                  <a:outerShdw blurRad="38100" dist="38100" dir="2700000" algn="tl">
                    <a:srgbClr val="FFFFFF"/>
                  </a:outerShdw>
                </a:effectLst>
                <a:latin typeface="黑体" pitchFamily="49" charset="-122"/>
                <a:ea typeface="黑体" pitchFamily="49" charset="-122"/>
              </a:rPr>
              <a:t>j</a:t>
            </a:r>
            <a:r>
              <a:rPr lang="zh-CN" altLang="en-US" sz="2400" b="1">
                <a:effectLst>
                  <a:outerShdw blurRad="38100" dist="38100" dir="2700000" algn="tl">
                    <a:srgbClr val="FFFFFF"/>
                  </a:outerShdw>
                </a:effectLst>
                <a:latin typeface="黑体" pitchFamily="49" charset="-122"/>
                <a:ea typeface="黑体" pitchFamily="49" charset="-122"/>
              </a:rPr>
              <a:t>个神经元</a:t>
            </a:r>
            <a:r>
              <a:rPr lang="zh-CN" altLang="en-US" sz="2400" b="1">
                <a:solidFill>
                  <a:schemeClr val="hlink"/>
                </a:solidFill>
                <a:effectLst>
                  <a:outerShdw blurRad="38100" dist="38100" dir="2700000" algn="tl">
                    <a:srgbClr val="000000"/>
                  </a:outerShdw>
                </a:effectLst>
                <a:latin typeface="黑体" pitchFamily="49" charset="-122"/>
                <a:ea typeface="黑体" pitchFamily="49" charset="-122"/>
              </a:rPr>
              <a:t>同时处于兴奋状态</a:t>
            </a:r>
            <a:r>
              <a:rPr lang="zh-CN" altLang="en-US" sz="2400" b="1">
                <a:effectLst>
                  <a:outerShdw blurRad="38100" dist="38100" dir="2700000" algn="tl">
                    <a:srgbClr val="FFFFFF"/>
                  </a:outerShdw>
                </a:effectLst>
                <a:latin typeface="黑体" pitchFamily="49" charset="-122"/>
                <a:ea typeface="黑体" pitchFamily="49" charset="-122"/>
              </a:rPr>
              <a:t>，则它们之间</a:t>
            </a:r>
          </a:p>
          <a:p>
            <a:r>
              <a:rPr lang="zh-CN" altLang="en-US" sz="2400" b="1">
                <a:effectLst>
                  <a:outerShdw blurRad="38100" dist="38100" dir="2700000" algn="tl">
                    <a:srgbClr val="FFFFFF"/>
                  </a:outerShdw>
                </a:effectLst>
                <a:latin typeface="黑体" pitchFamily="49" charset="-122"/>
                <a:ea typeface="黑体" pitchFamily="49" charset="-122"/>
              </a:rPr>
              <a:t>的</a:t>
            </a:r>
            <a:r>
              <a:rPr lang="zh-CN" altLang="en-US" sz="2400" b="1">
                <a:solidFill>
                  <a:schemeClr val="hlink"/>
                </a:solidFill>
                <a:effectLst>
                  <a:outerShdw blurRad="38100" dist="38100" dir="2700000" algn="tl">
                    <a:srgbClr val="000000"/>
                  </a:outerShdw>
                </a:effectLst>
                <a:latin typeface="黑体" pitchFamily="49" charset="-122"/>
                <a:ea typeface="黑体" pitchFamily="49" charset="-122"/>
              </a:rPr>
              <a:t>连接权应加强</a:t>
            </a:r>
            <a:r>
              <a:rPr lang="zh-CN" altLang="en-US" sz="2400" b="1">
                <a:effectLst>
                  <a:outerShdw blurRad="38100" dist="38100" dir="2700000" algn="tl">
                    <a:srgbClr val="FFFFFF"/>
                  </a:outerShdw>
                </a:effectLst>
                <a:latin typeface="黑体" pitchFamily="49" charset="-122"/>
                <a:ea typeface="黑体" pitchFamily="49" charset="-122"/>
              </a:rPr>
              <a:t>。符合心理学中条件反射的机理</a:t>
            </a:r>
            <a:r>
              <a:rPr lang="zh-CN" altLang="en-US" sz="2400" b="1">
                <a:solidFill>
                  <a:srgbClr val="00FF00"/>
                </a:solidFill>
                <a:effectLst>
                  <a:outerShdw blurRad="38100" dist="38100" dir="2700000" algn="tl">
                    <a:srgbClr val="000000"/>
                  </a:outerShdw>
                </a:effectLst>
                <a:latin typeface="黑体" pitchFamily="49" charset="-122"/>
                <a:ea typeface="黑体" pitchFamily="49" charset="-122"/>
                <a:sym typeface="Wingdings" pitchFamily="2" charset="2"/>
              </a:rPr>
              <a:t></a:t>
            </a:r>
            <a:r>
              <a:rPr lang="zh-CN" altLang="en-US" sz="2400" b="1">
                <a:effectLst>
                  <a:outerShdw blurRad="38100" dist="38100" dir="2700000" algn="tl">
                    <a:srgbClr val="FFFFFF"/>
                  </a:outerShdw>
                </a:effectLst>
                <a:latin typeface="黑体" pitchFamily="49" charset="-122"/>
                <a:ea typeface="黑体" pitchFamily="49" charset="-122"/>
                <a:sym typeface="Wingdings" pitchFamily="2" charset="2"/>
              </a:rPr>
              <a:t>两个神经元同时兴奋（输出同时为</a:t>
            </a:r>
            <a:r>
              <a:rPr lang="zh-CN" altLang="en-US" sz="2400" b="1">
                <a:effectLst>
                  <a:outerShdw blurRad="38100" dist="38100" dir="2700000" algn="tl">
                    <a:srgbClr val="FFFFFF"/>
                  </a:outerShdw>
                </a:effectLst>
                <a:latin typeface="Arial"/>
                <a:ea typeface="黑体" pitchFamily="49" charset="-122"/>
                <a:sym typeface="Wingdings" pitchFamily="2" charset="2"/>
              </a:rPr>
              <a:t>‘</a:t>
            </a:r>
            <a:r>
              <a:rPr lang="en-US" altLang="zh-CN" sz="2400" b="1">
                <a:effectLst>
                  <a:outerShdw blurRad="38100" dist="38100" dir="2700000" algn="tl">
                    <a:srgbClr val="FFFFFF"/>
                  </a:outerShdw>
                </a:effectLst>
                <a:latin typeface="黑体" pitchFamily="49" charset="-122"/>
                <a:ea typeface="黑体" pitchFamily="49" charset="-122"/>
                <a:sym typeface="Wingdings" pitchFamily="2" charset="2"/>
              </a:rPr>
              <a:t>1</a:t>
            </a:r>
            <a:r>
              <a:rPr lang="en-US" altLang="zh-CN" sz="2400" b="1">
                <a:effectLst>
                  <a:outerShdw blurRad="38100" dist="38100" dir="2700000" algn="tl">
                    <a:srgbClr val="FFFFFF"/>
                  </a:outerShdw>
                </a:effectLst>
                <a:latin typeface="Arial"/>
                <a:ea typeface="黑体" pitchFamily="49" charset="-122"/>
                <a:sym typeface="Wingdings" pitchFamily="2" charset="2"/>
              </a:rPr>
              <a:t>’</a:t>
            </a:r>
            <a:r>
              <a:rPr lang="zh-CN" altLang="en-US" sz="2400" b="1">
                <a:effectLst>
                  <a:outerShdw blurRad="38100" dist="38100" dir="2700000" algn="tl">
                    <a:srgbClr val="FFFFFF"/>
                  </a:outerShdw>
                </a:effectLst>
                <a:latin typeface="黑体" pitchFamily="49" charset="-122"/>
                <a:ea typeface="黑体" pitchFamily="49" charset="-122"/>
                <a:sym typeface="Wingdings" pitchFamily="2" charset="2"/>
              </a:rPr>
              <a:t>态）时</a:t>
            </a:r>
            <a:r>
              <a:rPr lang="en-US" altLang="zh-CN" sz="2400" b="1">
                <a:effectLst>
                  <a:outerShdw blurRad="38100" dist="38100" dir="2700000" algn="tl">
                    <a:srgbClr val="FFFFFF"/>
                  </a:outerShdw>
                </a:effectLst>
                <a:latin typeface="黑体" pitchFamily="49" charset="-122"/>
                <a:ea typeface="黑体" pitchFamily="49" charset="-122"/>
                <a:sym typeface="Wingdings" pitchFamily="2" charset="2"/>
              </a:rPr>
              <a:t>w</a:t>
            </a:r>
            <a:r>
              <a:rPr lang="zh-CN" altLang="en-US" sz="2400" b="1">
                <a:effectLst>
                  <a:outerShdw blurRad="38100" dist="38100" dir="2700000" algn="tl">
                    <a:srgbClr val="FFFFFF"/>
                  </a:outerShdw>
                </a:effectLst>
                <a:latin typeface="黑体" pitchFamily="49" charset="-122"/>
                <a:ea typeface="黑体" pitchFamily="49" charset="-122"/>
                <a:sym typeface="Wingdings" pitchFamily="2" charset="2"/>
              </a:rPr>
              <a:t>加强，否则应削弱。</a:t>
            </a:r>
            <a:endParaRPr lang="en-US" altLang="zh-CN" sz="2400" b="1">
              <a:effectLst>
                <a:outerShdw blurRad="38100" dist="38100" dir="2700000" algn="tl">
                  <a:srgbClr val="FFFFFF"/>
                </a:outerShdw>
              </a:effectLst>
              <a:latin typeface="黑体" pitchFamily="49" charset="-122"/>
              <a:ea typeface="黑体" pitchFamily="49" charset="-122"/>
              <a:sym typeface="Wingdings" pitchFamily="2" charset="2"/>
            </a:endParaRPr>
          </a:p>
        </p:txBody>
      </p:sp>
      <p:sp>
        <p:nvSpPr>
          <p:cNvPr id="149" name="AutoShape 3"/>
          <p:cNvSpPr>
            <a:spLocks noChangeArrowheads="1"/>
          </p:cNvSpPr>
          <p:nvPr/>
        </p:nvSpPr>
        <p:spPr bwMode="gray">
          <a:xfrm>
            <a:off x="555625" y="3116263"/>
            <a:ext cx="4221163" cy="412750"/>
          </a:xfrm>
          <a:prstGeom prst="roundRect">
            <a:avLst>
              <a:gd name="adj" fmla="val 50000"/>
            </a:avLst>
          </a:prstGeom>
          <a:solidFill>
            <a:srgbClr val="800080"/>
          </a:solidFill>
          <a:ln w="38100">
            <a:solidFill>
              <a:srgbClr val="FFFFFF"/>
            </a:solidFill>
            <a:round/>
            <a:headEnd/>
            <a:tailEnd/>
          </a:ln>
          <a:effectLst>
            <a:outerShdw dist="63500" dir="3187806" algn="ctr" rotWithShape="0">
              <a:schemeClr val="bg2"/>
            </a:outerShdw>
          </a:effec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zh-CN" altLang="en-US" sz="2400" b="1" i="1">
                <a:solidFill>
                  <a:schemeClr val="bg1"/>
                </a:solidFill>
                <a:effectLst>
                  <a:outerShdw blurRad="38100" dist="38100" dir="2700000" algn="tl">
                    <a:srgbClr val="000000"/>
                  </a:outerShdw>
                </a:effectLst>
                <a:latin typeface="黑体" pitchFamily="49" charset="-122"/>
                <a:ea typeface="黑体" pitchFamily="49" charset="-122"/>
              </a:rPr>
              <a:t>神经网络调整权值   的原则</a:t>
            </a:r>
          </a:p>
        </p:txBody>
      </p:sp>
      <p:graphicFrame>
        <p:nvGraphicFramePr>
          <p:cNvPr id="85004" name="Object 12"/>
          <p:cNvGraphicFramePr>
            <a:graphicFrameLocks noGrp="1" noChangeAspect="1"/>
          </p:cNvGraphicFramePr>
          <p:nvPr>
            <p:ph sz="half" idx="1"/>
          </p:nvPr>
        </p:nvGraphicFramePr>
        <p:xfrm>
          <a:off x="3267075" y="3138488"/>
          <a:ext cx="379413" cy="404812"/>
        </p:xfrm>
        <a:graphic>
          <a:graphicData uri="http://schemas.openxmlformats.org/presentationml/2006/ole">
            <mc:AlternateContent xmlns:mc="http://schemas.openxmlformats.org/markup-compatibility/2006">
              <mc:Choice xmlns:v="urn:schemas-microsoft-com:vml" Requires="v">
                <p:oleObj spid="_x0000_s85026" name="Equation" r:id="rId3" imgW="190440" imgH="203040" progId="Equation.DSMT4">
                  <p:embed/>
                </p:oleObj>
              </mc:Choice>
              <mc:Fallback>
                <p:oleObj name="Equation" r:id="rId3" imgW="190440" imgH="203040" progId="Equation.DSMT4">
                  <p:embed/>
                  <p:pic>
                    <p:nvPicPr>
                      <p:cNvPr id="0" name="Object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7075" y="3138488"/>
                        <a:ext cx="379413"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5006" name="Object 14"/>
          <p:cNvGraphicFramePr>
            <a:graphicFrameLocks noGrp="1" noChangeAspect="1"/>
          </p:cNvGraphicFramePr>
          <p:nvPr>
            <p:ph sz="half" idx="2"/>
          </p:nvPr>
        </p:nvGraphicFramePr>
        <p:xfrm>
          <a:off x="1279525" y="1293813"/>
          <a:ext cx="6511925" cy="1511300"/>
        </p:xfrm>
        <a:graphic>
          <a:graphicData uri="http://schemas.openxmlformats.org/presentationml/2006/ole">
            <mc:AlternateContent xmlns:mc="http://schemas.openxmlformats.org/markup-compatibility/2006">
              <mc:Choice xmlns:v="urn:schemas-microsoft-com:vml" Requires="v">
                <p:oleObj spid="_x0000_s85027" name="Equation" r:id="rId5" imgW="3288960" imgH="761760" progId="Equation.DSMT4">
                  <p:embed/>
                </p:oleObj>
              </mc:Choice>
              <mc:Fallback>
                <p:oleObj name="Equation" r:id="rId5" imgW="3288960" imgH="761760" progId="Equation.DSMT4">
                  <p:embed/>
                  <p:pic>
                    <p:nvPicPr>
                      <p:cNvPr id="0" name="Object 1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9525" y="1293813"/>
                        <a:ext cx="6511925"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5006"/>
                                        </p:tgtEl>
                                        <p:attrNameLst>
                                          <p:attrName>style.visibility</p:attrName>
                                        </p:attrNameLst>
                                      </p:cBhvr>
                                      <p:to>
                                        <p:strVal val="visible"/>
                                      </p:to>
                                    </p:set>
                                    <p:animEffect transition="in" filter="box(in)">
                                      <p:cBhvr>
                                        <p:cTn id="7" dur="500"/>
                                        <p:tgtEl>
                                          <p:spTgt spid="850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49"/>
                                        </p:tgtEl>
                                        <p:attrNameLst>
                                          <p:attrName>style.visibility</p:attrName>
                                        </p:attrNameLst>
                                      </p:cBhvr>
                                      <p:to>
                                        <p:strVal val="visible"/>
                                      </p:to>
                                    </p:set>
                                    <p:anim calcmode="lin" valueType="num">
                                      <p:cBhvr additive="base">
                                        <p:cTn id="16" dur="500" fill="hold"/>
                                        <p:tgtEl>
                                          <p:spTgt spid="149"/>
                                        </p:tgtEl>
                                        <p:attrNameLst>
                                          <p:attrName>ppt_x</p:attrName>
                                        </p:attrNameLst>
                                      </p:cBhvr>
                                      <p:tavLst>
                                        <p:tav tm="0">
                                          <p:val>
                                            <p:strVal val="#ppt_x"/>
                                          </p:val>
                                        </p:tav>
                                        <p:tav tm="100000">
                                          <p:val>
                                            <p:strVal val="#ppt_x"/>
                                          </p:val>
                                        </p:tav>
                                      </p:tavLst>
                                    </p:anim>
                                    <p:anim calcmode="lin" valueType="num">
                                      <p:cBhvr additive="base">
                                        <p:cTn id="17" dur="500" fill="hold"/>
                                        <p:tgtEl>
                                          <p:spTgt spid="149"/>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85004"/>
                                        </p:tgtEl>
                                        <p:attrNameLst>
                                          <p:attrName>style.visibility</p:attrName>
                                        </p:attrNameLst>
                                      </p:cBhvr>
                                      <p:to>
                                        <p:strVal val="visible"/>
                                      </p:to>
                                    </p:set>
                                    <p:anim calcmode="lin" valueType="num">
                                      <p:cBhvr additive="base">
                                        <p:cTn id="20" dur="500" fill="hold"/>
                                        <p:tgtEl>
                                          <p:spTgt spid="85004"/>
                                        </p:tgtEl>
                                        <p:attrNameLst>
                                          <p:attrName>ppt_x</p:attrName>
                                        </p:attrNameLst>
                                      </p:cBhvr>
                                      <p:tavLst>
                                        <p:tav tm="0">
                                          <p:val>
                                            <p:strVal val="#ppt_x"/>
                                          </p:val>
                                        </p:tav>
                                        <p:tav tm="100000">
                                          <p:val>
                                            <p:strVal val="#ppt_x"/>
                                          </p:val>
                                        </p:tav>
                                      </p:tavLst>
                                    </p:anim>
                                    <p:anim calcmode="lin" valueType="num">
                                      <p:cBhvr additive="base">
                                        <p:cTn id="21" dur="500" fill="hold"/>
                                        <p:tgtEl>
                                          <p:spTgt spid="850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919163" y="1735138"/>
            <a:ext cx="7002462" cy="2647950"/>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p:txBody>
      </p:sp>
      <p:sp>
        <p:nvSpPr>
          <p:cNvPr id="88067" name="Text Box 3"/>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神经网络的学习功能</a:t>
            </a:r>
          </a:p>
        </p:txBody>
      </p:sp>
      <p:sp>
        <p:nvSpPr>
          <p:cNvPr id="149" name="AutoShape 3"/>
          <p:cNvSpPr>
            <a:spLocks noChangeArrowheads="1"/>
          </p:cNvSpPr>
          <p:nvPr/>
        </p:nvSpPr>
        <p:spPr bwMode="gray">
          <a:xfrm>
            <a:off x="425450" y="1084263"/>
            <a:ext cx="2798763" cy="412750"/>
          </a:xfrm>
          <a:prstGeom prst="roundRect">
            <a:avLst>
              <a:gd name="adj" fmla="val 50000"/>
            </a:avLst>
          </a:prstGeom>
          <a:solidFill>
            <a:srgbClr val="800080"/>
          </a:solidFill>
          <a:ln w="38100">
            <a:solidFill>
              <a:srgbClr val="FFFFFF"/>
            </a:solidFill>
            <a:round/>
            <a:headEnd/>
            <a:tailEnd/>
          </a:ln>
          <a:effectLst>
            <a:outerShdw dist="63500" dir="3187806" algn="ctr" rotWithShape="0">
              <a:schemeClr val="bg2"/>
            </a:outerShdw>
          </a:effec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zh-CN" altLang="en-US" sz="2400" b="1">
                <a:solidFill>
                  <a:schemeClr val="bg1"/>
                </a:solidFill>
                <a:effectLst>
                  <a:outerShdw blurRad="38100" dist="38100" dir="2700000" algn="tl">
                    <a:srgbClr val="000000"/>
                  </a:outerShdw>
                </a:effectLst>
                <a:latin typeface="黑体" pitchFamily="49" charset="-122"/>
                <a:ea typeface="黑体" pitchFamily="49" charset="-122"/>
              </a:rPr>
              <a:t>例：</a:t>
            </a:r>
            <a:r>
              <a:rPr lang="en-US" altLang="zh-CN" sz="2400" b="1">
                <a:solidFill>
                  <a:schemeClr val="bg1"/>
                </a:solidFill>
                <a:effectLst>
                  <a:outerShdw blurRad="38100" dist="38100" dir="2700000" algn="tl">
                    <a:srgbClr val="000000"/>
                  </a:outerShdw>
                </a:effectLst>
                <a:latin typeface="黑体" pitchFamily="49" charset="-122"/>
                <a:ea typeface="黑体" pitchFamily="49" charset="-122"/>
              </a:rPr>
              <a:t>Hebb</a:t>
            </a:r>
            <a:r>
              <a:rPr lang="zh-CN" altLang="en-US" sz="2400" b="1">
                <a:solidFill>
                  <a:schemeClr val="bg1"/>
                </a:solidFill>
                <a:effectLst>
                  <a:outerShdw blurRad="38100" dist="38100" dir="2700000" algn="tl">
                    <a:srgbClr val="000000"/>
                  </a:outerShdw>
                </a:effectLst>
                <a:latin typeface="黑体" pitchFamily="49" charset="-122"/>
                <a:ea typeface="黑体" pitchFamily="49" charset="-122"/>
              </a:rPr>
              <a:t>学习规则</a:t>
            </a:r>
          </a:p>
        </p:txBody>
      </p:sp>
      <p:graphicFrame>
        <p:nvGraphicFramePr>
          <p:cNvPr id="88075" name="Object 11"/>
          <p:cNvGraphicFramePr>
            <a:graphicFrameLocks noGrp="1" noChangeAspect="1"/>
          </p:cNvGraphicFramePr>
          <p:nvPr>
            <p:ph/>
          </p:nvPr>
        </p:nvGraphicFramePr>
        <p:xfrm>
          <a:off x="1262063" y="1847850"/>
          <a:ext cx="6286500" cy="2444750"/>
        </p:xfrm>
        <a:graphic>
          <a:graphicData uri="http://schemas.openxmlformats.org/presentationml/2006/ole">
            <mc:AlternateContent xmlns:mc="http://schemas.openxmlformats.org/markup-compatibility/2006">
              <mc:Choice xmlns:v="urn:schemas-microsoft-com:vml" Requires="v">
                <p:oleObj spid="_x0000_s88219" name="Equation" r:id="rId3" imgW="3136680" imgH="1218960" progId="Equation.DSMT4">
                  <p:embed/>
                </p:oleObj>
              </mc:Choice>
              <mc:Fallback>
                <p:oleObj name="Equation" r:id="rId3" imgW="3136680" imgH="1218960" progId="Equation.DSMT4">
                  <p:embed/>
                  <p:pic>
                    <p:nvPicPr>
                      <p:cNvPr id="0" name="Object 1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2063" y="1847850"/>
                        <a:ext cx="6286500" cy="244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103" name="AutoShape 39"/>
          <p:cNvSpPr>
            <a:spLocks noChangeArrowheads="1"/>
          </p:cNvSpPr>
          <p:nvPr/>
        </p:nvSpPr>
        <p:spPr bwMode="auto">
          <a:xfrm>
            <a:off x="6111875" y="5211763"/>
            <a:ext cx="914400" cy="590550"/>
          </a:xfrm>
          <a:prstGeom prst="flowChartProcess">
            <a:avLst/>
          </a:prstGeom>
          <a:solidFill>
            <a:srgbClr val="00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04" name="AutoShape 40"/>
          <p:cNvSpPr>
            <a:spLocks noChangeArrowheads="1"/>
          </p:cNvSpPr>
          <p:nvPr/>
        </p:nvSpPr>
        <p:spPr bwMode="auto">
          <a:xfrm>
            <a:off x="4968875" y="5432425"/>
            <a:ext cx="150813" cy="147638"/>
          </a:xfrm>
          <a:prstGeom prst="flowChartConnector">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88105" name="AutoShape 41"/>
          <p:cNvCxnSpPr>
            <a:cxnSpLocks noChangeShapeType="1"/>
            <a:stCxn id="88104" idx="6"/>
            <a:endCxn id="88103" idx="1"/>
          </p:cNvCxnSpPr>
          <p:nvPr/>
        </p:nvCxnSpPr>
        <p:spPr bwMode="auto">
          <a:xfrm>
            <a:off x="5119688" y="5507038"/>
            <a:ext cx="979487" cy="0"/>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8106" name="Line 42"/>
          <p:cNvSpPr>
            <a:spLocks noChangeShapeType="1"/>
          </p:cNvSpPr>
          <p:nvPr/>
        </p:nvSpPr>
        <p:spPr bwMode="auto">
          <a:xfrm>
            <a:off x="4054475" y="5211763"/>
            <a:ext cx="914400" cy="295275"/>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07" name="Line 43"/>
          <p:cNvSpPr>
            <a:spLocks noChangeShapeType="1"/>
          </p:cNvSpPr>
          <p:nvPr/>
        </p:nvSpPr>
        <p:spPr bwMode="auto">
          <a:xfrm flipV="1">
            <a:off x="4054475" y="5516563"/>
            <a:ext cx="914400" cy="295275"/>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88108" name="Object 44"/>
          <p:cNvGraphicFramePr>
            <a:graphicFrameLocks noChangeAspect="1"/>
          </p:cNvGraphicFramePr>
          <p:nvPr/>
        </p:nvGraphicFramePr>
        <p:xfrm>
          <a:off x="3589338" y="4338638"/>
          <a:ext cx="377825" cy="565150"/>
        </p:xfrm>
        <a:graphic>
          <a:graphicData uri="http://schemas.openxmlformats.org/presentationml/2006/ole">
            <mc:AlternateContent xmlns:mc="http://schemas.openxmlformats.org/markup-compatibility/2006">
              <mc:Choice xmlns:v="urn:schemas-microsoft-com:vml" Requires="v">
                <p:oleObj spid="_x0000_s88220" name="Equation" r:id="rId5" imgW="152280" imgH="228600" progId="Equation.DSMT4">
                  <p:embed/>
                </p:oleObj>
              </mc:Choice>
              <mc:Fallback>
                <p:oleObj name="Equation" r:id="rId5" imgW="152280" imgH="228600" progId="Equation.DSMT4">
                  <p:embed/>
                  <p:pic>
                    <p:nvPicPr>
                      <p:cNvPr id="0" name="Object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9338" y="4338638"/>
                        <a:ext cx="377825"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09" name="Object 45"/>
          <p:cNvGraphicFramePr>
            <a:graphicFrameLocks noChangeAspect="1"/>
          </p:cNvGraphicFramePr>
          <p:nvPr/>
        </p:nvGraphicFramePr>
        <p:xfrm>
          <a:off x="3506788" y="4967288"/>
          <a:ext cx="407987" cy="565150"/>
        </p:xfrm>
        <a:graphic>
          <a:graphicData uri="http://schemas.openxmlformats.org/presentationml/2006/ole">
            <mc:AlternateContent xmlns:mc="http://schemas.openxmlformats.org/markup-compatibility/2006">
              <mc:Choice xmlns:v="urn:schemas-microsoft-com:vml" Requires="v">
                <p:oleObj spid="_x0000_s88221" name="Equation" r:id="rId7" imgW="164880" imgH="228600" progId="Equation.DSMT4">
                  <p:embed/>
                </p:oleObj>
              </mc:Choice>
              <mc:Fallback>
                <p:oleObj name="Equation" r:id="rId7" imgW="164880" imgH="228600" progId="Equation.DSMT4">
                  <p:embed/>
                  <p:pic>
                    <p:nvPicPr>
                      <p:cNvPr id="0" name="Object 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6788" y="4967288"/>
                        <a:ext cx="407987"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10" name="Object 46"/>
          <p:cNvGraphicFramePr>
            <a:graphicFrameLocks noChangeAspect="1"/>
          </p:cNvGraphicFramePr>
          <p:nvPr/>
        </p:nvGraphicFramePr>
        <p:xfrm>
          <a:off x="3503613" y="5592763"/>
          <a:ext cx="387350" cy="533400"/>
        </p:xfrm>
        <a:graphic>
          <a:graphicData uri="http://schemas.openxmlformats.org/presentationml/2006/ole">
            <mc:AlternateContent xmlns:mc="http://schemas.openxmlformats.org/markup-compatibility/2006">
              <mc:Choice xmlns:v="urn:schemas-microsoft-com:vml" Requires="v">
                <p:oleObj spid="_x0000_s88222" name="Equation" r:id="rId9" imgW="164880" imgH="228600" progId="Equation.DSMT4">
                  <p:embed/>
                </p:oleObj>
              </mc:Choice>
              <mc:Fallback>
                <p:oleObj name="Equation" r:id="rId9" imgW="164880" imgH="228600" progId="Equation.DSMT4">
                  <p:embed/>
                  <p:pic>
                    <p:nvPicPr>
                      <p:cNvPr id="0" name="Object 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3613" y="5592763"/>
                        <a:ext cx="38735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11" name="Object 47"/>
          <p:cNvGraphicFramePr>
            <a:graphicFrameLocks noChangeAspect="1"/>
          </p:cNvGraphicFramePr>
          <p:nvPr/>
        </p:nvGraphicFramePr>
        <p:xfrm>
          <a:off x="3575050" y="6140450"/>
          <a:ext cx="385763" cy="534988"/>
        </p:xfrm>
        <a:graphic>
          <a:graphicData uri="http://schemas.openxmlformats.org/presentationml/2006/ole">
            <mc:AlternateContent xmlns:mc="http://schemas.openxmlformats.org/markup-compatibility/2006">
              <mc:Choice xmlns:v="urn:schemas-microsoft-com:vml" Requires="v">
                <p:oleObj spid="_x0000_s88223" name="Equation" r:id="rId11" imgW="164880" imgH="228600" progId="Equation.DSMT4">
                  <p:embed/>
                </p:oleObj>
              </mc:Choice>
              <mc:Fallback>
                <p:oleObj name="Equation" r:id="rId11" imgW="164880" imgH="228600" progId="Equation.DSMT4">
                  <p:embed/>
                  <p:pic>
                    <p:nvPicPr>
                      <p:cNvPr id="0" name="Object 4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75050" y="6140450"/>
                        <a:ext cx="385763"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12" name="Object 48"/>
          <p:cNvGraphicFramePr>
            <a:graphicFrameLocks noChangeAspect="1"/>
          </p:cNvGraphicFramePr>
          <p:nvPr/>
        </p:nvGraphicFramePr>
        <p:xfrm>
          <a:off x="4283075" y="4411663"/>
          <a:ext cx="401638" cy="488950"/>
        </p:xfrm>
        <a:graphic>
          <a:graphicData uri="http://schemas.openxmlformats.org/presentationml/2006/ole">
            <mc:AlternateContent xmlns:mc="http://schemas.openxmlformats.org/markup-compatibility/2006">
              <mc:Choice xmlns:v="urn:schemas-microsoft-com:vml" Requires="v">
                <p:oleObj spid="_x0000_s88224" name="公式" r:id="rId13" imgW="177480" imgH="215640" progId="Equation.3">
                  <p:embed/>
                </p:oleObj>
              </mc:Choice>
              <mc:Fallback>
                <p:oleObj name="公式" r:id="rId13" imgW="177480" imgH="215640" progId="Equation.3">
                  <p:embed/>
                  <p:pic>
                    <p:nvPicPr>
                      <p:cNvPr id="0" name="Object 4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83075" y="4411663"/>
                        <a:ext cx="401638"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13" name="Object 49"/>
          <p:cNvGraphicFramePr>
            <a:graphicFrameLocks noChangeAspect="1"/>
          </p:cNvGraphicFramePr>
          <p:nvPr/>
        </p:nvGraphicFramePr>
        <p:xfrm>
          <a:off x="4210050" y="4914900"/>
          <a:ext cx="403225" cy="457200"/>
        </p:xfrm>
        <a:graphic>
          <a:graphicData uri="http://schemas.openxmlformats.org/presentationml/2006/ole">
            <mc:AlternateContent xmlns:mc="http://schemas.openxmlformats.org/markup-compatibility/2006">
              <mc:Choice xmlns:v="urn:schemas-microsoft-com:vml" Requires="v">
                <p:oleObj spid="_x0000_s88225" name="公式" r:id="rId15" imgW="190440" imgH="215640" progId="Equation.3">
                  <p:embed/>
                </p:oleObj>
              </mc:Choice>
              <mc:Fallback>
                <p:oleObj name="公式" r:id="rId15" imgW="190440" imgH="215640" progId="Equation.3">
                  <p:embed/>
                  <p:pic>
                    <p:nvPicPr>
                      <p:cNvPr id="0" name="Object 4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10050" y="4914900"/>
                        <a:ext cx="4032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14" name="Object 50"/>
          <p:cNvGraphicFramePr>
            <a:graphicFrameLocks noChangeAspect="1"/>
          </p:cNvGraphicFramePr>
          <p:nvPr/>
        </p:nvGraphicFramePr>
        <p:xfrm>
          <a:off x="4138613" y="5275263"/>
          <a:ext cx="381000" cy="457200"/>
        </p:xfrm>
        <a:graphic>
          <a:graphicData uri="http://schemas.openxmlformats.org/presentationml/2006/ole">
            <mc:AlternateContent xmlns:mc="http://schemas.openxmlformats.org/markup-compatibility/2006">
              <mc:Choice xmlns:v="urn:schemas-microsoft-com:vml" Requires="v">
                <p:oleObj spid="_x0000_s88226" name="公式" r:id="rId17" imgW="190440" imgH="228600" progId="Equation.3">
                  <p:embed/>
                </p:oleObj>
              </mc:Choice>
              <mc:Fallback>
                <p:oleObj name="公式" r:id="rId17" imgW="190440" imgH="228600" progId="Equation.3">
                  <p:embed/>
                  <p:pic>
                    <p:nvPicPr>
                      <p:cNvPr id="0" name="Object 5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38613" y="5275263"/>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15" name="Object 51"/>
          <p:cNvGraphicFramePr>
            <a:graphicFrameLocks noChangeAspect="1"/>
          </p:cNvGraphicFramePr>
          <p:nvPr/>
        </p:nvGraphicFramePr>
        <p:xfrm>
          <a:off x="4370388" y="5994400"/>
          <a:ext cx="403225" cy="457200"/>
        </p:xfrm>
        <a:graphic>
          <a:graphicData uri="http://schemas.openxmlformats.org/presentationml/2006/ole">
            <mc:AlternateContent xmlns:mc="http://schemas.openxmlformats.org/markup-compatibility/2006">
              <mc:Choice xmlns:v="urn:schemas-microsoft-com:vml" Requires="v">
                <p:oleObj spid="_x0000_s88227" name="公式" r:id="rId19" imgW="190440" imgH="215640" progId="Equation.3">
                  <p:embed/>
                </p:oleObj>
              </mc:Choice>
              <mc:Fallback>
                <p:oleObj name="公式" r:id="rId19" imgW="190440" imgH="215640" progId="Equation.3">
                  <p:embed/>
                  <p:pic>
                    <p:nvPicPr>
                      <p:cNvPr id="0" name="Object 5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70388" y="5994400"/>
                        <a:ext cx="4032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16" name="Object 52"/>
          <p:cNvGraphicFramePr>
            <a:graphicFrameLocks noChangeAspect="1"/>
          </p:cNvGraphicFramePr>
          <p:nvPr/>
        </p:nvGraphicFramePr>
        <p:xfrm>
          <a:off x="5029200" y="5072063"/>
          <a:ext cx="360363" cy="439737"/>
        </p:xfrm>
        <a:graphic>
          <a:graphicData uri="http://schemas.openxmlformats.org/presentationml/2006/ole">
            <mc:AlternateContent xmlns:mc="http://schemas.openxmlformats.org/markup-compatibility/2006">
              <mc:Choice xmlns:v="urn:schemas-microsoft-com:vml" Requires="v">
                <p:oleObj spid="_x0000_s88228" name="Equation" r:id="rId21" imgW="114120" imgH="139680" progId="Equation.3">
                  <p:embed/>
                </p:oleObj>
              </mc:Choice>
              <mc:Fallback>
                <p:oleObj name="Equation" r:id="rId21" imgW="114120" imgH="139680" progId="Equation.3">
                  <p:embed/>
                  <p:pic>
                    <p:nvPicPr>
                      <p:cNvPr id="0" name="Object 5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029200" y="5072063"/>
                        <a:ext cx="360363"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17" name="Object 53"/>
          <p:cNvGraphicFramePr>
            <a:graphicFrameLocks noChangeAspect="1"/>
          </p:cNvGraphicFramePr>
          <p:nvPr/>
        </p:nvGraphicFramePr>
        <p:xfrm>
          <a:off x="7797800" y="5243513"/>
          <a:ext cx="415925" cy="492125"/>
        </p:xfrm>
        <a:graphic>
          <a:graphicData uri="http://schemas.openxmlformats.org/presentationml/2006/ole">
            <mc:AlternateContent xmlns:mc="http://schemas.openxmlformats.org/markup-compatibility/2006">
              <mc:Choice xmlns:v="urn:schemas-microsoft-com:vml" Requires="v">
                <p:oleObj spid="_x0000_s88229" name="Equation" r:id="rId23" imgW="139680" imgH="164880" progId="Equation.3">
                  <p:embed/>
                </p:oleObj>
              </mc:Choice>
              <mc:Fallback>
                <p:oleObj name="Equation" r:id="rId23" imgW="139680" imgH="164880" progId="Equation.3">
                  <p:embed/>
                  <p:pic>
                    <p:nvPicPr>
                      <p:cNvPr id="0" name="Object 5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797800" y="5243513"/>
                        <a:ext cx="415925"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118" name="Line 54"/>
          <p:cNvSpPr>
            <a:spLocks noChangeShapeType="1"/>
          </p:cNvSpPr>
          <p:nvPr/>
        </p:nvSpPr>
        <p:spPr bwMode="auto">
          <a:xfrm flipV="1">
            <a:off x="7026275" y="5516563"/>
            <a:ext cx="8382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88119" name="Object 55"/>
          <p:cNvGraphicFramePr>
            <a:graphicFrameLocks noChangeAspect="1"/>
          </p:cNvGraphicFramePr>
          <p:nvPr/>
        </p:nvGraphicFramePr>
        <p:xfrm>
          <a:off x="6223000" y="5287963"/>
          <a:ext cx="635000" cy="442912"/>
        </p:xfrm>
        <a:graphic>
          <a:graphicData uri="http://schemas.openxmlformats.org/presentationml/2006/ole">
            <mc:AlternateContent xmlns:mc="http://schemas.openxmlformats.org/markup-compatibility/2006">
              <mc:Choice xmlns:v="urn:schemas-microsoft-com:vml" Requires="v">
                <p:oleObj spid="_x0000_s88230" name="Equation" r:id="rId25" imgW="291960" imgH="203040" progId="Equation.DSMT4">
                  <p:embed/>
                </p:oleObj>
              </mc:Choice>
              <mc:Fallback>
                <p:oleObj name="Equation" r:id="rId25" imgW="291960" imgH="203040" progId="Equation.DSMT4">
                  <p:embed/>
                  <p:pic>
                    <p:nvPicPr>
                      <p:cNvPr id="0" name="Object 5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23000" y="5287963"/>
                        <a:ext cx="635000"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120" name="Line 56"/>
          <p:cNvSpPr>
            <a:spLocks noChangeShapeType="1"/>
          </p:cNvSpPr>
          <p:nvPr/>
        </p:nvSpPr>
        <p:spPr bwMode="auto">
          <a:xfrm>
            <a:off x="4092575" y="4640263"/>
            <a:ext cx="865188" cy="865187"/>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21" name="Line 57"/>
          <p:cNvSpPr>
            <a:spLocks noChangeShapeType="1"/>
          </p:cNvSpPr>
          <p:nvPr/>
        </p:nvSpPr>
        <p:spPr bwMode="auto">
          <a:xfrm flipV="1">
            <a:off x="4092575" y="5505450"/>
            <a:ext cx="865188" cy="8636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2473"/>
                                        </p:tgtEl>
                                        <p:attrNameLst>
                                          <p:attrName>style.visibility</p:attrName>
                                        </p:attrNameLst>
                                      </p:cBhvr>
                                      <p:to>
                                        <p:strVal val="visible"/>
                                      </p:to>
                                    </p:set>
                                    <p:animEffect transition="in" filter="box(in)">
                                      <p:cBhvr>
                                        <p:cTn id="7" dur="500"/>
                                        <p:tgtEl>
                                          <p:spTgt spid="62473"/>
                                        </p:tgtEl>
                                      </p:cBhvr>
                                    </p:animEffect>
                                  </p:childTnLst>
                                </p:cTn>
                              </p:par>
                              <p:par>
                                <p:cTn id="8" presetID="4" presetClass="entr" presetSubtype="16" fill="hold" nodeType="withEffect">
                                  <p:stCondLst>
                                    <p:cond delay="0"/>
                                  </p:stCondLst>
                                  <p:childTnLst>
                                    <p:set>
                                      <p:cBhvr>
                                        <p:cTn id="9" dur="1" fill="hold">
                                          <p:stCondLst>
                                            <p:cond delay="0"/>
                                          </p:stCondLst>
                                        </p:cTn>
                                        <p:tgtEl>
                                          <p:spTgt spid="88075"/>
                                        </p:tgtEl>
                                        <p:attrNameLst>
                                          <p:attrName>style.visibility</p:attrName>
                                        </p:attrNameLst>
                                      </p:cBhvr>
                                      <p:to>
                                        <p:strVal val="visible"/>
                                      </p:to>
                                    </p:set>
                                    <p:animEffect transition="in" filter="box(in)">
                                      <p:cBhvr>
                                        <p:cTn id="10" dur="500"/>
                                        <p:tgtEl>
                                          <p:spTgt spid="8807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88103"/>
                                        </p:tgtEl>
                                        <p:attrNameLst>
                                          <p:attrName>style.visibility</p:attrName>
                                        </p:attrNameLst>
                                      </p:cBhvr>
                                      <p:to>
                                        <p:strVal val="visible"/>
                                      </p:to>
                                    </p:set>
                                    <p:animEffect transition="in" filter="box(in)">
                                      <p:cBhvr>
                                        <p:cTn id="15" dur="500"/>
                                        <p:tgtEl>
                                          <p:spTgt spid="88103"/>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88104"/>
                                        </p:tgtEl>
                                        <p:attrNameLst>
                                          <p:attrName>style.visibility</p:attrName>
                                        </p:attrNameLst>
                                      </p:cBhvr>
                                      <p:to>
                                        <p:strVal val="visible"/>
                                      </p:to>
                                    </p:set>
                                    <p:animEffect transition="in" filter="box(in)">
                                      <p:cBhvr>
                                        <p:cTn id="18" dur="500"/>
                                        <p:tgtEl>
                                          <p:spTgt spid="88104"/>
                                        </p:tgtEl>
                                      </p:cBhvr>
                                    </p:animEffect>
                                  </p:childTnLst>
                                </p:cTn>
                              </p:par>
                              <p:par>
                                <p:cTn id="19" presetID="4" presetClass="entr" presetSubtype="16" fill="hold" nodeType="withEffect">
                                  <p:stCondLst>
                                    <p:cond delay="0"/>
                                  </p:stCondLst>
                                  <p:childTnLst>
                                    <p:set>
                                      <p:cBhvr>
                                        <p:cTn id="20" dur="1" fill="hold">
                                          <p:stCondLst>
                                            <p:cond delay="0"/>
                                          </p:stCondLst>
                                        </p:cTn>
                                        <p:tgtEl>
                                          <p:spTgt spid="88105"/>
                                        </p:tgtEl>
                                        <p:attrNameLst>
                                          <p:attrName>style.visibility</p:attrName>
                                        </p:attrNameLst>
                                      </p:cBhvr>
                                      <p:to>
                                        <p:strVal val="visible"/>
                                      </p:to>
                                    </p:set>
                                    <p:animEffect transition="in" filter="box(in)">
                                      <p:cBhvr>
                                        <p:cTn id="21" dur="500"/>
                                        <p:tgtEl>
                                          <p:spTgt spid="88105"/>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88106"/>
                                        </p:tgtEl>
                                        <p:attrNameLst>
                                          <p:attrName>style.visibility</p:attrName>
                                        </p:attrNameLst>
                                      </p:cBhvr>
                                      <p:to>
                                        <p:strVal val="visible"/>
                                      </p:to>
                                    </p:set>
                                    <p:animEffect transition="in" filter="box(in)">
                                      <p:cBhvr>
                                        <p:cTn id="24" dur="500"/>
                                        <p:tgtEl>
                                          <p:spTgt spid="88106"/>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88107"/>
                                        </p:tgtEl>
                                        <p:attrNameLst>
                                          <p:attrName>style.visibility</p:attrName>
                                        </p:attrNameLst>
                                      </p:cBhvr>
                                      <p:to>
                                        <p:strVal val="visible"/>
                                      </p:to>
                                    </p:set>
                                    <p:animEffect transition="in" filter="box(in)">
                                      <p:cBhvr>
                                        <p:cTn id="27" dur="500"/>
                                        <p:tgtEl>
                                          <p:spTgt spid="88107"/>
                                        </p:tgtEl>
                                      </p:cBhvr>
                                    </p:animEffect>
                                  </p:childTnLst>
                                </p:cTn>
                              </p:par>
                              <p:par>
                                <p:cTn id="28" presetID="4" presetClass="entr" presetSubtype="16" fill="hold" nodeType="withEffect">
                                  <p:stCondLst>
                                    <p:cond delay="0"/>
                                  </p:stCondLst>
                                  <p:childTnLst>
                                    <p:set>
                                      <p:cBhvr>
                                        <p:cTn id="29" dur="1" fill="hold">
                                          <p:stCondLst>
                                            <p:cond delay="0"/>
                                          </p:stCondLst>
                                        </p:cTn>
                                        <p:tgtEl>
                                          <p:spTgt spid="88108"/>
                                        </p:tgtEl>
                                        <p:attrNameLst>
                                          <p:attrName>style.visibility</p:attrName>
                                        </p:attrNameLst>
                                      </p:cBhvr>
                                      <p:to>
                                        <p:strVal val="visible"/>
                                      </p:to>
                                    </p:set>
                                    <p:animEffect transition="in" filter="box(in)">
                                      <p:cBhvr>
                                        <p:cTn id="30" dur="500"/>
                                        <p:tgtEl>
                                          <p:spTgt spid="88108"/>
                                        </p:tgtEl>
                                      </p:cBhvr>
                                    </p:animEffect>
                                  </p:childTnLst>
                                </p:cTn>
                              </p:par>
                              <p:par>
                                <p:cTn id="31" presetID="4" presetClass="entr" presetSubtype="16" fill="hold" nodeType="withEffect">
                                  <p:stCondLst>
                                    <p:cond delay="0"/>
                                  </p:stCondLst>
                                  <p:childTnLst>
                                    <p:set>
                                      <p:cBhvr>
                                        <p:cTn id="32" dur="1" fill="hold">
                                          <p:stCondLst>
                                            <p:cond delay="0"/>
                                          </p:stCondLst>
                                        </p:cTn>
                                        <p:tgtEl>
                                          <p:spTgt spid="88109"/>
                                        </p:tgtEl>
                                        <p:attrNameLst>
                                          <p:attrName>style.visibility</p:attrName>
                                        </p:attrNameLst>
                                      </p:cBhvr>
                                      <p:to>
                                        <p:strVal val="visible"/>
                                      </p:to>
                                    </p:set>
                                    <p:animEffect transition="in" filter="box(in)">
                                      <p:cBhvr>
                                        <p:cTn id="33" dur="500"/>
                                        <p:tgtEl>
                                          <p:spTgt spid="88109"/>
                                        </p:tgtEl>
                                      </p:cBhvr>
                                    </p:animEffect>
                                  </p:childTnLst>
                                </p:cTn>
                              </p:par>
                              <p:par>
                                <p:cTn id="34" presetID="4" presetClass="entr" presetSubtype="16" fill="hold" nodeType="withEffect">
                                  <p:stCondLst>
                                    <p:cond delay="0"/>
                                  </p:stCondLst>
                                  <p:childTnLst>
                                    <p:set>
                                      <p:cBhvr>
                                        <p:cTn id="35" dur="1" fill="hold">
                                          <p:stCondLst>
                                            <p:cond delay="0"/>
                                          </p:stCondLst>
                                        </p:cTn>
                                        <p:tgtEl>
                                          <p:spTgt spid="88110"/>
                                        </p:tgtEl>
                                        <p:attrNameLst>
                                          <p:attrName>style.visibility</p:attrName>
                                        </p:attrNameLst>
                                      </p:cBhvr>
                                      <p:to>
                                        <p:strVal val="visible"/>
                                      </p:to>
                                    </p:set>
                                    <p:animEffect transition="in" filter="box(in)">
                                      <p:cBhvr>
                                        <p:cTn id="36" dur="500"/>
                                        <p:tgtEl>
                                          <p:spTgt spid="88110"/>
                                        </p:tgtEl>
                                      </p:cBhvr>
                                    </p:animEffect>
                                  </p:childTnLst>
                                </p:cTn>
                              </p:par>
                              <p:par>
                                <p:cTn id="37" presetID="4" presetClass="entr" presetSubtype="16" fill="hold" nodeType="withEffect">
                                  <p:stCondLst>
                                    <p:cond delay="0"/>
                                  </p:stCondLst>
                                  <p:childTnLst>
                                    <p:set>
                                      <p:cBhvr>
                                        <p:cTn id="38" dur="1" fill="hold">
                                          <p:stCondLst>
                                            <p:cond delay="0"/>
                                          </p:stCondLst>
                                        </p:cTn>
                                        <p:tgtEl>
                                          <p:spTgt spid="88111"/>
                                        </p:tgtEl>
                                        <p:attrNameLst>
                                          <p:attrName>style.visibility</p:attrName>
                                        </p:attrNameLst>
                                      </p:cBhvr>
                                      <p:to>
                                        <p:strVal val="visible"/>
                                      </p:to>
                                    </p:set>
                                    <p:animEffect transition="in" filter="box(in)">
                                      <p:cBhvr>
                                        <p:cTn id="39" dur="500"/>
                                        <p:tgtEl>
                                          <p:spTgt spid="88111"/>
                                        </p:tgtEl>
                                      </p:cBhvr>
                                    </p:animEffect>
                                  </p:childTnLst>
                                </p:cTn>
                              </p:par>
                              <p:par>
                                <p:cTn id="40" presetID="4" presetClass="entr" presetSubtype="16" fill="hold" nodeType="withEffect">
                                  <p:stCondLst>
                                    <p:cond delay="0"/>
                                  </p:stCondLst>
                                  <p:childTnLst>
                                    <p:set>
                                      <p:cBhvr>
                                        <p:cTn id="41" dur="1" fill="hold">
                                          <p:stCondLst>
                                            <p:cond delay="0"/>
                                          </p:stCondLst>
                                        </p:cTn>
                                        <p:tgtEl>
                                          <p:spTgt spid="88112"/>
                                        </p:tgtEl>
                                        <p:attrNameLst>
                                          <p:attrName>style.visibility</p:attrName>
                                        </p:attrNameLst>
                                      </p:cBhvr>
                                      <p:to>
                                        <p:strVal val="visible"/>
                                      </p:to>
                                    </p:set>
                                    <p:animEffect transition="in" filter="box(in)">
                                      <p:cBhvr>
                                        <p:cTn id="42" dur="500"/>
                                        <p:tgtEl>
                                          <p:spTgt spid="88112"/>
                                        </p:tgtEl>
                                      </p:cBhvr>
                                    </p:animEffect>
                                  </p:childTnLst>
                                </p:cTn>
                              </p:par>
                              <p:par>
                                <p:cTn id="43" presetID="4" presetClass="entr" presetSubtype="16" fill="hold" nodeType="withEffect">
                                  <p:stCondLst>
                                    <p:cond delay="0"/>
                                  </p:stCondLst>
                                  <p:childTnLst>
                                    <p:set>
                                      <p:cBhvr>
                                        <p:cTn id="44" dur="1" fill="hold">
                                          <p:stCondLst>
                                            <p:cond delay="0"/>
                                          </p:stCondLst>
                                        </p:cTn>
                                        <p:tgtEl>
                                          <p:spTgt spid="88113"/>
                                        </p:tgtEl>
                                        <p:attrNameLst>
                                          <p:attrName>style.visibility</p:attrName>
                                        </p:attrNameLst>
                                      </p:cBhvr>
                                      <p:to>
                                        <p:strVal val="visible"/>
                                      </p:to>
                                    </p:set>
                                    <p:animEffect transition="in" filter="box(in)">
                                      <p:cBhvr>
                                        <p:cTn id="45" dur="500"/>
                                        <p:tgtEl>
                                          <p:spTgt spid="88113"/>
                                        </p:tgtEl>
                                      </p:cBhvr>
                                    </p:animEffect>
                                  </p:childTnLst>
                                </p:cTn>
                              </p:par>
                              <p:par>
                                <p:cTn id="46" presetID="4" presetClass="entr" presetSubtype="16" fill="hold" nodeType="withEffect">
                                  <p:stCondLst>
                                    <p:cond delay="0"/>
                                  </p:stCondLst>
                                  <p:childTnLst>
                                    <p:set>
                                      <p:cBhvr>
                                        <p:cTn id="47" dur="1" fill="hold">
                                          <p:stCondLst>
                                            <p:cond delay="0"/>
                                          </p:stCondLst>
                                        </p:cTn>
                                        <p:tgtEl>
                                          <p:spTgt spid="88114"/>
                                        </p:tgtEl>
                                        <p:attrNameLst>
                                          <p:attrName>style.visibility</p:attrName>
                                        </p:attrNameLst>
                                      </p:cBhvr>
                                      <p:to>
                                        <p:strVal val="visible"/>
                                      </p:to>
                                    </p:set>
                                    <p:animEffect transition="in" filter="box(in)">
                                      <p:cBhvr>
                                        <p:cTn id="48" dur="500"/>
                                        <p:tgtEl>
                                          <p:spTgt spid="88114"/>
                                        </p:tgtEl>
                                      </p:cBhvr>
                                    </p:animEffect>
                                  </p:childTnLst>
                                </p:cTn>
                              </p:par>
                              <p:par>
                                <p:cTn id="49" presetID="4" presetClass="entr" presetSubtype="16" fill="hold" nodeType="withEffect">
                                  <p:stCondLst>
                                    <p:cond delay="0"/>
                                  </p:stCondLst>
                                  <p:childTnLst>
                                    <p:set>
                                      <p:cBhvr>
                                        <p:cTn id="50" dur="1" fill="hold">
                                          <p:stCondLst>
                                            <p:cond delay="0"/>
                                          </p:stCondLst>
                                        </p:cTn>
                                        <p:tgtEl>
                                          <p:spTgt spid="88115"/>
                                        </p:tgtEl>
                                        <p:attrNameLst>
                                          <p:attrName>style.visibility</p:attrName>
                                        </p:attrNameLst>
                                      </p:cBhvr>
                                      <p:to>
                                        <p:strVal val="visible"/>
                                      </p:to>
                                    </p:set>
                                    <p:animEffect transition="in" filter="box(in)">
                                      <p:cBhvr>
                                        <p:cTn id="51" dur="500"/>
                                        <p:tgtEl>
                                          <p:spTgt spid="88115"/>
                                        </p:tgtEl>
                                      </p:cBhvr>
                                    </p:animEffect>
                                  </p:childTnLst>
                                </p:cTn>
                              </p:par>
                              <p:par>
                                <p:cTn id="52" presetID="4" presetClass="entr" presetSubtype="16" fill="hold" nodeType="withEffect">
                                  <p:stCondLst>
                                    <p:cond delay="0"/>
                                  </p:stCondLst>
                                  <p:childTnLst>
                                    <p:set>
                                      <p:cBhvr>
                                        <p:cTn id="53" dur="1" fill="hold">
                                          <p:stCondLst>
                                            <p:cond delay="0"/>
                                          </p:stCondLst>
                                        </p:cTn>
                                        <p:tgtEl>
                                          <p:spTgt spid="88116"/>
                                        </p:tgtEl>
                                        <p:attrNameLst>
                                          <p:attrName>style.visibility</p:attrName>
                                        </p:attrNameLst>
                                      </p:cBhvr>
                                      <p:to>
                                        <p:strVal val="visible"/>
                                      </p:to>
                                    </p:set>
                                    <p:animEffect transition="in" filter="box(in)">
                                      <p:cBhvr>
                                        <p:cTn id="54" dur="500"/>
                                        <p:tgtEl>
                                          <p:spTgt spid="88116"/>
                                        </p:tgtEl>
                                      </p:cBhvr>
                                    </p:animEffect>
                                  </p:childTnLst>
                                </p:cTn>
                              </p:par>
                              <p:par>
                                <p:cTn id="55" presetID="4" presetClass="entr" presetSubtype="16" fill="hold" nodeType="withEffect">
                                  <p:stCondLst>
                                    <p:cond delay="0"/>
                                  </p:stCondLst>
                                  <p:childTnLst>
                                    <p:set>
                                      <p:cBhvr>
                                        <p:cTn id="56" dur="1" fill="hold">
                                          <p:stCondLst>
                                            <p:cond delay="0"/>
                                          </p:stCondLst>
                                        </p:cTn>
                                        <p:tgtEl>
                                          <p:spTgt spid="88117"/>
                                        </p:tgtEl>
                                        <p:attrNameLst>
                                          <p:attrName>style.visibility</p:attrName>
                                        </p:attrNameLst>
                                      </p:cBhvr>
                                      <p:to>
                                        <p:strVal val="visible"/>
                                      </p:to>
                                    </p:set>
                                    <p:animEffect transition="in" filter="box(in)">
                                      <p:cBhvr>
                                        <p:cTn id="57" dur="500"/>
                                        <p:tgtEl>
                                          <p:spTgt spid="88117"/>
                                        </p:tgtEl>
                                      </p:cBhvr>
                                    </p:animEffect>
                                  </p:childTnLst>
                                </p:cTn>
                              </p:par>
                              <p:par>
                                <p:cTn id="58" presetID="4" presetClass="entr" presetSubtype="16" fill="hold" grpId="0" nodeType="withEffect">
                                  <p:stCondLst>
                                    <p:cond delay="0"/>
                                  </p:stCondLst>
                                  <p:childTnLst>
                                    <p:set>
                                      <p:cBhvr>
                                        <p:cTn id="59" dur="1" fill="hold">
                                          <p:stCondLst>
                                            <p:cond delay="0"/>
                                          </p:stCondLst>
                                        </p:cTn>
                                        <p:tgtEl>
                                          <p:spTgt spid="88118"/>
                                        </p:tgtEl>
                                        <p:attrNameLst>
                                          <p:attrName>style.visibility</p:attrName>
                                        </p:attrNameLst>
                                      </p:cBhvr>
                                      <p:to>
                                        <p:strVal val="visible"/>
                                      </p:to>
                                    </p:set>
                                    <p:animEffect transition="in" filter="box(in)">
                                      <p:cBhvr>
                                        <p:cTn id="60" dur="500"/>
                                        <p:tgtEl>
                                          <p:spTgt spid="88118"/>
                                        </p:tgtEl>
                                      </p:cBhvr>
                                    </p:animEffect>
                                  </p:childTnLst>
                                </p:cTn>
                              </p:par>
                              <p:par>
                                <p:cTn id="61" presetID="4" presetClass="entr" presetSubtype="16" fill="hold" nodeType="withEffect">
                                  <p:stCondLst>
                                    <p:cond delay="0"/>
                                  </p:stCondLst>
                                  <p:childTnLst>
                                    <p:set>
                                      <p:cBhvr>
                                        <p:cTn id="62" dur="1" fill="hold">
                                          <p:stCondLst>
                                            <p:cond delay="0"/>
                                          </p:stCondLst>
                                        </p:cTn>
                                        <p:tgtEl>
                                          <p:spTgt spid="88119"/>
                                        </p:tgtEl>
                                        <p:attrNameLst>
                                          <p:attrName>style.visibility</p:attrName>
                                        </p:attrNameLst>
                                      </p:cBhvr>
                                      <p:to>
                                        <p:strVal val="visible"/>
                                      </p:to>
                                    </p:set>
                                    <p:animEffect transition="in" filter="box(in)">
                                      <p:cBhvr>
                                        <p:cTn id="63" dur="500"/>
                                        <p:tgtEl>
                                          <p:spTgt spid="88119"/>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88120"/>
                                        </p:tgtEl>
                                        <p:attrNameLst>
                                          <p:attrName>style.visibility</p:attrName>
                                        </p:attrNameLst>
                                      </p:cBhvr>
                                      <p:to>
                                        <p:strVal val="visible"/>
                                      </p:to>
                                    </p:set>
                                    <p:animEffect transition="in" filter="box(in)">
                                      <p:cBhvr>
                                        <p:cTn id="66" dur="500"/>
                                        <p:tgtEl>
                                          <p:spTgt spid="88120"/>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88121"/>
                                        </p:tgtEl>
                                        <p:attrNameLst>
                                          <p:attrName>style.visibility</p:attrName>
                                        </p:attrNameLst>
                                      </p:cBhvr>
                                      <p:to>
                                        <p:strVal val="visible"/>
                                      </p:to>
                                    </p:set>
                                    <p:animEffect transition="in" filter="box(in)">
                                      <p:cBhvr>
                                        <p:cTn id="69" dur="500"/>
                                        <p:tgtEl>
                                          <p:spTgt spid="88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P spid="88103" grpId="0" animBg="1"/>
      <p:bldP spid="88104" grpId="0" animBg="1"/>
      <p:bldP spid="88106" grpId="0" animBg="1"/>
      <p:bldP spid="88107" grpId="0" animBg="1"/>
      <p:bldP spid="88118" grpId="0" animBg="1"/>
      <p:bldP spid="88120" grpId="0" animBg="1"/>
      <p:bldP spid="8812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993775" y="2478088"/>
            <a:ext cx="7051675" cy="1917700"/>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en-US" altLang="zh-CN" sz="2400" b="1">
              <a:effectLst>
                <a:outerShdw blurRad="38100" dist="38100" dir="2700000" algn="tl">
                  <a:srgbClr val="FFFFFF"/>
                </a:outerShdw>
              </a:effectLst>
              <a:latin typeface="黑体" pitchFamily="49" charset="-122"/>
              <a:ea typeface="黑体" pitchFamily="49" charset="-122"/>
              <a:sym typeface="Wingdings" pitchFamily="2" charset="2"/>
            </a:endParaRPr>
          </a:p>
          <a:p>
            <a:endParaRPr lang="en-US" altLang="zh-CN" sz="2400" b="1">
              <a:effectLst>
                <a:outerShdw blurRad="38100" dist="38100" dir="2700000" algn="tl">
                  <a:srgbClr val="FFFFFF"/>
                </a:outerShdw>
              </a:effectLst>
              <a:latin typeface="黑体" pitchFamily="49" charset="-122"/>
              <a:ea typeface="黑体" pitchFamily="49" charset="-122"/>
              <a:sym typeface="Wingdings" pitchFamily="2" charset="2"/>
            </a:endParaRPr>
          </a:p>
          <a:p>
            <a:endParaRPr lang="en-US" altLang="zh-CN" sz="2400" b="1">
              <a:effectLst>
                <a:outerShdw blurRad="38100" dist="38100" dir="2700000" algn="tl">
                  <a:srgbClr val="FFFFFF"/>
                </a:outerShdw>
              </a:effectLst>
              <a:latin typeface="黑体" pitchFamily="49" charset="-122"/>
              <a:ea typeface="黑体" pitchFamily="49" charset="-122"/>
              <a:sym typeface="Wingdings" pitchFamily="2" charset="2"/>
            </a:endParaRPr>
          </a:p>
          <a:p>
            <a:endParaRPr lang="en-US" altLang="zh-CN" sz="2400" b="1">
              <a:effectLst>
                <a:outerShdw blurRad="38100" dist="38100" dir="2700000" algn="tl">
                  <a:srgbClr val="FFFFFF"/>
                </a:outerShdw>
              </a:effectLst>
              <a:latin typeface="黑体" pitchFamily="49" charset="-122"/>
              <a:ea typeface="黑体" pitchFamily="49" charset="-122"/>
              <a:sym typeface="Wingdings" pitchFamily="2" charset="2"/>
            </a:endParaRPr>
          </a:p>
          <a:p>
            <a:endParaRPr lang="en-US" altLang="zh-CN" sz="2400" b="1">
              <a:effectLst>
                <a:outerShdw blurRad="38100" dist="38100" dir="2700000" algn="tl">
                  <a:srgbClr val="FFFFFF"/>
                </a:outerShdw>
              </a:effectLst>
              <a:latin typeface="黑体" pitchFamily="49" charset="-122"/>
              <a:ea typeface="黑体" pitchFamily="49" charset="-122"/>
              <a:sym typeface="Wingdings" pitchFamily="2" charset="2"/>
            </a:endParaRPr>
          </a:p>
        </p:txBody>
      </p:sp>
      <p:sp>
        <p:nvSpPr>
          <p:cNvPr id="2" name="Rectangle 9"/>
          <p:cNvSpPr>
            <a:spLocks noChangeArrowheads="1"/>
          </p:cNvSpPr>
          <p:nvPr/>
        </p:nvSpPr>
        <p:spPr bwMode="auto">
          <a:xfrm>
            <a:off x="990600" y="4419600"/>
            <a:ext cx="7045325" cy="1917700"/>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p:txBody>
      </p:sp>
      <p:sp>
        <p:nvSpPr>
          <p:cNvPr id="3" name="Rectangle 9"/>
          <p:cNvSpPr>
            <a:spLocks noChangeArrowheads="1"/>
          </p:cNvSpPr>
          <p:nvPr/>
        </p:nvSpPr>
        <p:spPr bwMode="auto">
          <a:xfrm>
            <a:off x="1020763" y="904875"/>
            <a:ext cx="7002462" cy="1552575"/>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p:txBody>
      </p:sp>
      <p:sp>
        <p:nvSpPr>
          <p:cNvPr id="89091" name="Text Box 3"/>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神经网络的学习功能</a:t>
            </a:r>
          </a:p>
        </p:txBody>
      </p:sp>
      <p:graphicFrame>
        <p:nvGraphicFramePr>
          <p:cNvPr id="89098" name="Object 10"/>
          <p:cNvGraphicFramePr>
            <a:graphicFrameLocks noGrp="1" noChangeAspect="1"/>
          </p:cNvGraphicFramePr>
          <p:nvPr>
            <p:ph sz="quarter" idx="2"/>
          </p:nvPr>
        </p:nvGraphicFramePr>
        <p:xfrm>
          <a:off x="1395413" y="977900"/>
          <a:ext cx="6467475" cy="1274763"/>
        </p:xfrm>
        <a:graphic>
          <a:graphicData uri="http://schemas.openxmlformats.org/presentationml/2006/ole">
            <mc:AlternateContent xmlns:mc="http://schemas.openxmlformats.org/markup-compatibility/2006">
              <mc:Choice xmlns:v="urn:schemas-microsoft-com:vml" Requires="v">
                <p:oleObj spid="_x0000_s89134" name="Equation" r:id="rId3" imgW="3606480" imgH="711000" progId="Equation.DSMT4">
                  <p:embed/>
                </p:oleObj>
              </mc:Choice>
              <mc:Fallback>
                <p:oleObj name="Equation" r:id="rId3" imgW="3606480" imgH="711000" progId="Equation.DSMT4">
                  <p:embed/>
                  <p:pic>
                    <p:nvPicPr>
                      <p:cNvPr id="0" name="Object 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5413" y="977900"/>
                        <a:ext cx="6467475" cy="127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9101" name="Object 13"/>
          <p:cNvGraphicFramePr>
            <a:graphicFrameLocks noGrp="1" noChangeAspect="1"/>
          </p:cNvGraphicFramePr>
          <p:nvPr>
            <p:ph sz="quarter" idx="3"/>
          </p:nvPr>
        </p:nvGraphicFramePr>
        <p:xfrm>
          <a:off x="1620838" y="2617788"/>
          <a:ext cx="5729287" cy="1731962"/>
        </p:xfrm>
        <a:graphic>
          <a:graphicData uri="http://schemas.openxmlformats.org/presentationml/2006/ole">
            <mc:AlternateContent xmlns:mc="http://schemas.openxmlformats.org/markup-compatibility/2006">
              <mc:Choice xmlns:v="urn:schemas-microsoft-com:vml" Requires="v">
                <p:oleObj spid="_x0000_s89135" name="Equation" r:id="rId5" imgW="3276360" imgH="990360" progId="Equation.DSMT4">
                  <p:embed/>
                </p:oleObj>
              </mc:Choice>
              <mc:Fallback>
                <p:oleObj name="Equation" r:id="rId5" imgW="3276360" imgH="990360" progId="Equation.DSMT4">
                  <p:embed/>
                  <p:pic>
                    <p:nvPicPr>
                      <p:cNvPr id="0" name="Object 1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0838" y="2617788"/>
                        <a:ext cx="5729287" cy="173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9105" name="Object 17"/>
          <p:cNvGraphicFramePr>
            <a:graphicFrameLocks noGrp="1" noChangeAspect="1"/>
          </p:cNvGraphicFramePr>
          <p:nvPr>
            <p:ph sz="half" idx="1"/>
          </p:nvPr>
        </p:nvGraphicFramePr>
        <p:xfrm>
          <a:off x="1514475" y="4551363"/>
          <a:ext cx="5878513" cy="1666875"/>
        </p:xfrm>
        <a:graphic>
          <a:graphicData uri="http://schemas.openxmlformats.org/presentationml/2006/ole">
            <mc:AlternateContent xmlns:mc="http://schemas.openxmlformats.org/markup-compatibility/2006">
              <mc:Choice xmlns:v="urn:schemas-microsoft-com:vml" Requires="v">
                <p:oleObj spid="_x0000_s89136" name="Equation" r:id="rId7" imgW="3492360" imgH="990360" progId="Equation.DSMT4">
                  <p:embed/>
                </p:oleObj>
              </mc:Choice>
              <mc:Fallback>
                <p:oleObj name="Equation" r:id="rId7" imgW="3492360" imgH="990360" progId="Equation.DSMT4">
                  <p:embed/>
                  <p:pic>
                    <p:nvPicPr>
                      <p:cNvPr id="0" name="Object 17"/>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4475" y="4551363"/>
                        <a:ext cx="5878513"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9098"/>
                                        </p:tgtEl>
                                        <p:attrNameLst>
                                          <p:attrName>style.visibility</p:attrName>
                                        </p:attrNameLst>
                                      </p:cBhvr>
                                      <p:to>
                                        <p:strVal val="visible"/>
                                      </p:to>
                                    </p:set>
                                    <p:animEffect transition="in" filter="box(in)">
                                      <p:cBhvr>
                                        <p:cTn id="7" dur="500"/>
                                        <p:tgtEl>
                                          <p:spTgt spid="8909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ox(in)">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89101"/>
                                        </p:tgtEl>
                                        <p:attrNameLst>
                                          <p:attrName>style.visibility</p:attrName>
                                        </p:attrNameLst>
                                      </p:cBhvr>
                                      <p:to>
                                        <p:strVal val="visible"/>
                                      </p:to>
                                    </p:set>
                                    <p:animEffect transition="in" filter="box(in)">
                                      <p:cBhvr>
                                        <p:cTn id="15" dur="500"/>
                                        <p:tgtEl>
                                          <p:spTgt spid="89101"/>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62473"/>
                                        </p:tgtEl>
                                        <p:attrNameLst>
                                          <p:attrName>style.visibility</p:attrName>
                                        </p:attrNameLst>
                                      </p:cBhvr>
                                      <p:to>
                                        <p:strVal val="visible"/>
                                      </p:to>
                                    </p:set>
                                    <p:animEffect transition="in" filter="box(in)">
                                      <p:cBhvr>
                                        <p:cTn id="18" dur="500"/>
                                        <p:tgtEl>
                                          <p:spTgt spid="6247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89105"/>
                                        </p:tgtEl>
                                        <p:attrNameLst>
                                          <p:attrName>style.visibility</p:attrName>
                                        </p:attrNameLst>
                                      </p:cBhvr>
                                      <p:to>
                                        <p:strVal val="visible"/>
                                      </p:to>
                                    </p:set>
                                    <p:animEffect transition="in" filter="box(in)">
                                      <p:cBhvr>
                                        <p:cTn id="23" dur="500"/>
                                        <p:tgtEl>
                                          <p:spTgt spid="89105"/>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ox(in)">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P spid="2" grpId="0" animBg="1"/>
      <p:bldP spid="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979488" y="4313238"/>
            <a:ext cx="7212012" cy="1552575"/>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en-US" altLang="zh-CN" sz="2400" b="1">
              <a:effectLst>
                <a:outerShdw blurRad="38100" dist="38100" dir="2700000" algn="tl">
                  <a:srgbClr val="FFFFFF"/>
                </a:outerShdw>
              </a:effectLst>
              <a:latin typeface="黑体" pitchFamily="49" charset="-122"/>
              <a:ea typeface="黑体" pitchFamily="49" charset="-122"/>
              <a:sym typeface="Wingdings" pitchFamily="2" charset="2"/>
            </a:endParaRPr>
          </a:p>
          <a:p>
            <a:endParaRPr lang="en-US" altLang="zh-CN" sz="2400" b="1">
              <a:effectLst>
                <a:outerShdw blurRad="38100" dist="38100" dir="2700000" algn="tl">
                  <a:srgbClr val="FFFFFF"/>
                </a:outerShdw>
              </a:effectLst>
              <a:latin typeface="黑体" pitchFamily="49" charset="-122"/>
              <a:ea typeface="黑体" pitchFamily="49" charset="-122"/>
              <a:sym typeface="Wingdings" pitchFamily="2" charset="2"/>
            </a:endParaRPr>
          </a:p>
          <a:p>
            <a:endParaRPr lang="en-US" altLang="zh-CN" sz="2400" b="1">
              <a:effectLst>
                <a:outerShdw blurRad="38100" dist="38100" dir="2700000" algn="tl">
                  <a:srgbClr val="FFFFFF"/>
                </a:outerShdw>
              </a:effectLst>
              <a:latin typeface="黑体" pitchFamily="49" charset="-122"/>
              <a:ea typeface="黑体" pitchFamily="49" charset="-122"/>
              <a:sym typeface="Wingdings" pitchFamily="2" charset="2"/>
            </a:endParaRPr>
          </a:p>
          <a:p>
            <a:endParaRPr lang="en-US" altLang="zh-CN" sz="2400" b="1">
              <a:effectLst>
                <a:outerShdw blurRad="38100" dist="38100" dir="2700000" algn="tl">
                  <a:srgbClr val="FFFFFF"/>
                </a:outerShdw>
              </a:effectLst>
              <a:latin typeface="黑体" pitchFamily="49" charset="-122"/>
              <a:ea typeface="黑体" pitchFamily="49" charset="-122"/>
              <a:sym typeface="Wingdings" pitchFamily="2" charset="2"/>
            </a:endParaRPr>
          </a:p>
        </p:txBody>
      </p:sp>
      <p:sp>
        <p:nvSpPr>
          <p:cNvPr id="2" name="Rectangle 9"/>
          <p:cNvSpPr>
            <a:spLocks noChangeArrowheads="1"/>
          </p:cNvSpPr>
          <p:nvPr/>
        </p:nvSpPr>
        <p:spPr bwMode="auto">
          <a:xfrm>
            <a:off x="993775" y="1903413"/>
            <a:ext cx="7196138" cy="1187450"/>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en-US" altLang="zh-CN" sz="2400" b="1">
              <a:effectLst>
                <a:outerShdw blurRad="38100" dist="38100" dir="2700000" algn="tl">
                  <a:srgbClr val="FFFFFF"/>
                </a:outerShdw>
              </a:effectLst>
              <a:latin typeface="黑体" pitchFamily="49" charset="-122"/>
              <a:ea typeface="黑体" pitchFamily="49" charset="-122"/>
              <a:sym typeface="Wingdings" pitchFamily="2" charset="2"/>
            </a:endParaRPr>
          </a:p>
          <a:p>
            <a:endParaRPr lang="en-US" altLang="zh-CN" sz="2400" b="1">
              <a:effectLst>
                <a:outerShdw blurRad="38100" dist="38100" dir="2700000" algn="tl">
                  <a:srgbClr val="FFFFFF"/>
                </a:outerShdw>
              </a:effectLst>
              <a:latin typeface="黑体" pitchFamily="49" charset="-122"/>
              <a:ea typeface="黑体" pitchFamily="49" charset="-122"/>
              <a:sym typeface="Wingdings" pitchFamily="2" charset="2"/>
            </a:endParaRPr>
          </a:p>
          <a:p>
            <a:endParaRPr lang="en-US" altLang="zh-CN" sz="2400" b="1">
              <a:effectLst>
                <a:outerShdw blurRad="38100" dist="38100" dir="2700000" algn="tl">
                  <a:srgbClr val="FFFFFF"/>
                </a:outerShdw>
              </a:effectLst>
              <a:latin typeface="黑体" pitchFamily="49" charset="-122"/>
              <a:ea typeface="黑体" pitchFamily="49" charset="-122"/>
              <a:sym typeface="Wingdings" pitchFamily="2" charset="2"/>
            </a:endParaRPr>
          </a:p>
        </p:txBody>
      </p:sp>
      <p:sp>
        <p:nvSpPr>
          <p:cNvPr id="3" name="Rectangle 9"/>
          <p:cNvSpPr>
            <a:spLocks noChangeArrowheads="1"/>
          </p:cNvSpPr>
          <p:nvPr/>
        </p:nvSpPr>
        <p:spPr bwMode="auto">
          <a:xfrm>
            <a:off x="990600" y="3105150"/>
            <a:ext cx="7192963" cy="1187450"/>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p:txBody>
      </p:sp>
      <p:sp>
        <p:nvSpPr>
          <p:cNvPr id="4" name="Rectangle 9"/>
          <p:cNvSpPr>
            <a:spLocks noChangeArrowheads="1"/>
          </p:cNvSpPr>
          <p:nvPr/>
        </p:nvSpPr>
        <p:spPr bwMode="auto">
          <a:xfrm>
            <a:off x="1006475" y="1028700"/>
            <a:ext cx="7177088" cy="822325"/>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p:txBody>
      </p:sp>
      <p:sp>
        <p:nvSpPr>
          <p:cNvPr id="94213" name="Text Box 5"/>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神经网络的学习功能</a:t>
            </a:r>
          </a:p>
        </p:txBody>
      </p:sp>
      <p:graphicFrame>
        <p:nvGraphicFramePr>
          <p:cNvPr id="94221" name="Object 13"/>
          <p:cNvGraphicFramePr>
            <a:graphicFrameLocks noGrp="1" noChangeAspect="1"/>
          </p:cNvGraphicFramePr>
          <p:nvPr>
            <p:ph sz="quarter" idx="1"/>
          </p:nvPr>
        </p:nvGraphicFramePr>
        <p:xfrm>
          <a:off x="1306513" y="1068388"/>
          <a:ext cx="4489450" cy="703262"/>
        </p:xfrm>
        <a:graphic>
          <a:graphicData uri="http://schemas.openxmlformats.org/presentationml/2006/ole">
            <mc:AlternateContent xmlns:mc="http://schemas.openxmlformats.org/markup-compatibility/2006">
              <mc:Choice xmlns:v="urn:schemas-microsoft-com:vml" Requires="v">
                <p:oleObj spid="_x0000_s94265" name="Equation" r:id="rId3" imgW="2514600" imgH="393480" progId="Equation.DSMT4">
                  <p:embed/>
                </p:oleObj>
              </mc:Choice>
              <mc:Fallback>
                <p:oleObj name="Equation" r:id="rId3" imgW="2514600" imgH="393480" progId="Equation.DSMT4">
                  <p:embed/>
                  <p:pic>
                    <p:nvPicPr>
                      <p:cNvPr id="0" name="Object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6513" y="1068388"/>
                        <a:ext cx="4489450"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223" name="Object 15"/>
          <p:cNvGraphicFramePr>
            <a:graphicFrameLocks noGrp="1" noChangeAspect="1"/>
          </p:cNvGraphicFramePr>
          <p:nvPr>
            <p:ph sz="quarter" idx="2"/>
          </p:nvPr>
        </p:nvGraphicFramePr>
        <p:xfrm>
          <a:off x="1014413" y="1931988"/>
          <a:ext cx="7212012" cy="1193800"/>
        </p:xfrm>
        <a:graphic>
          <a:graphicData uri="http://schemas.openxmlformats.org/presentationml/2006/ole">
            <mc:AlternateContent xmlns:mc="http://schemas.openxmlformats.org/markup-compatibility/2006">
              <mc:Choice xmlns:v="urn:schemas-microsoft-com:vml" Requires="v">
                <p:oleObj spid="_x0000_s94266" name="Equation" r:id="rId5" imgW="3987720" imgH="660240" progId="Equation.DSMT4">
                  <p:embed/>
                </p:oleObj>
              </mc:Choice>
              <mc:Fallback>
                <p:oleObj name="Equation" r:id="rId5" imgW="3987720" imgH="660240" progId="Equation.DSMT4">
                  <p:embed/>
                  <p:pic>
                    <p:nvPicPr>
                      <p:cNvPr id="0" name="Object 1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4413" y="1931988"/>
                        <a:ext cx="7212012" cy="119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226" name="Object 18"/>
          <p:cNvGraphicFramePr>
            <a:graphicFrameLocks noGrp="1" noChangeAspect="1"/>
          </p:cNvGraphicFramePr>
          <p:nvPr>
            <p:ph sz="quarter" idx="3"/>
          </p:nvPr>
        </p:nvGraphicFramePr>
        <p:xfrm>
          <a:off x="1031875" y="3092450"/>
          <a:ext cx="6772275" cy="1154113"/>
        </p:xfrm>
        <a:graphic>
          <a:graphicData uri="http://schemas.openxmlformats.org/presentationml/2006/ole">
            <mc:AlternateContent xmlns:mc="http://schemas.openxmlformats.org/markup-compatibility/2006">
              <mc:Choice xmlns:v="urn:schemas-microsoft-com:vml" Requires="v">
                <p:oleObj spid="_x0000_s94267" name="Equation" r:id="rId7" imgW="3873240" imgH="660240" progId="Equation.DSMT4">
                  <p:embed/>
                </p:oleObj>
              </mc:Choice>
              <mc:Fallback>
                <p:oleObj name="Equation" r:id="rId7" imgW="3873240" imgH="660240" progId="Equation.DSMT4">
                  <p:embed/>
                  <p:pic>
                    <p:nvPicPr>
                      <p:cNvPr id="0" name="Object 18"/>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1875" y="3092450"/>
                        <a:ext cx="6772275" cy="115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229" name="Object 21"/>
          <p:cNvGraphicFramePr>
            <a:graphicFrameLocks noGrp="1" noChangeAspect="1"/>
          </p:cNvGraphicFramePr>
          <p:nvPr>
            <p:ph sz="quarter" idx="4"/>
          </p:nvPr>
        </p:nvGraphicFramePr>
        <p:xfrm>
          <a:off x="1063625" y="4418013"/>
          <a:ext cx="5083175" cy="1287462"/>
        </p:xfrm>
        <a:graphic>
          <a:graphicData uri="http://schemas.openxmlformats.org/presentationml/2006/ole">
            <mc:AlternateContent xmlns:mc="http://schemas.openxmlformats.org/markup-compatibility/2006">
              <mc:Choice xmlns:v="urn:schemas-microsoft-com:vml" Requires="v">
                <p:oleObj spid="_x0000_s94268" name="Equation" r:id="rId9" imgW="2908080" imgH="736560" progId="Equation.DSMT4">
                  <p:embed/>
                </p:oleObj>
              </mc:Choice>
              <mc:Fallback>
                <p:oleObj name="Equation" r:id="rId9" imgW="2908080" imgH="736560" progId="Equation.DSMT4">
                  <p:embed/>
                  <p:pic>
                    <p:nvPicPr>
                      <p:cNvPr id="0" name="Object 21"/>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3625" y="4418013"/>
                        <a:ext cx="5083175" cy="1287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1444625" y="4719638"/>
            <a:ext cx="5586413" cy="1552575"/>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en-US" altLang="zh-CN" sz="2400" b="1">
              <a:effectLst>
                <a:outerShdw blurRad="38100" dist="38100" dir="2700000" algn="tl">
                  <a:srgbClr val="FFFFFF"/>
                </a:outerShdw>
              </a:effectLst>
              <a:latin typeface="黑体" pitchFamily="49" charset="-122"/>
              <a:ea typeface="黑体" pitchFamily="49" charset="-122"/>
              <a:sym typeface="Wingdings" pitchFamily="2" charset="2"/>
            </a:endParaRPr>
          </a:p>
          <a:p>
            <a:endParaRPr lang="en-US" altLang="zh-CN" sz="2400" b="1">
              <a:effectLst>
                <a:outerShdw blurRad="38100" dist="38100" dir="2700000" algn="tl">
                  <a:srgbClr val="FFFFFF"/>
                </a:outerShdw>
              </a:effectLst>
              <a:latin typeface="黑体" pitchFamily="49" charset="-122"/>
              <a:ea typeface="黑体" pitchFamily="49" charset="-122"/>
              <a:sym typeface="Wingdings" pitchFamily="2" charset="2"/>
            </a:endParaRPr>
          </a:p>
          <a:p>
            <a:endParaRPr lang="en-US" altLang="zh-CN" sz="2400" b="1">
              <a:effectLst>
                <a:outerShdw blurRad="38100" dist="38100" dir="2700000" algn="tl">
                  <a:srgbClr val="FFFFFF"/>
                </a:outerShdw>
              </a:effectLst>
              <a:latin typeface="黑体" pitchFamily="49" charset="-122"/>
              <a:ea typeface="黑体" pitchFamily="49" charset="-122"/>
              <a:sym typeface="Wingdings" pitchFamily="2" charset="2"/>
            </a:endParaRPr>
          </a:p>
          <a:p>
            <a:endParaRPr lang="en-US" altLang="zh-CN" sz="2400" b="1">
              <a:effectLst>
                <a:outerShdw blurRad="38100" dist="38100" dir="2700000" algn="tl">
                  <a:srgbClr val="FFFFFF"/>
                </a:outerShdw>
              </a:effectLst>
              <a:latin typeface="黑体" pitchFamily="49" charset="-122"/>
              <a:ea typeface="黑体" pitchFamily="49" charset="-122"/>
              <a:sym typeface="Wingdings" pitchFamily="2" charset="2"/>
            </a:endParaRPr>
          </a:p>
        </p:txBody>
      </p:sp>
      <p:sp>
        <p:nvSpPr>
          <p:cNvPr id="99331" name="Text Box 3"/>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神经网络的学习功能</a:t>
            </a:r>
          </a:p>
        </p:txBody>
      </p:sp>
      <p:sp>
        <p:nvSpPr>
          <p:cNvPr id="149" name="AutoShape 3"/>
          <p:cNvSpPr>
            <a:spLocks noChangeArrowheads="1"/>
          </p:cNvSpPr>
          <p:nvPr/>
        </p:nvSpPr>
        <p:spPr bwMode="gray">
          <a:xfrm>
            <a:off x="323850" y="1039813"/>
            <a:ext cx="4718050" cy="412750"/>
          </a:xfrm>
          <a:prstGeom prst="roundRect">
            <a:avLst>
              <a:gd name="adj" fmla="val 50000"/>
            </a:avLst>
          </a:prstGeom>
          <a:solidFill>
            <a:srgbClr val="800080"/>
          </a:solidFill>
          <a:ln w="38100">
            <a:solidFill>
              <a:srgbClr val="FFFFFF"/>
            </a:solidFill>
            <a:round/>
            <a:headEnd/>
            <a:tailEnd/>
          </a:ln>
          <a:effectLst>
            <a:outerShdw dist="63500" dir="3187806" algn="ctr" rotWithShape="0">
              <a:schemeClr val="bg2"/>
            </a:outerShdw>
          </a:effec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zh-CN" altLang="en-US" sz="2400" b="1" i="1">
                <a:solidFill>
                  <a:schemeClr val="bg1"/>
                </a:solidFill>
                <a:effectLst>
                  <a:outerShdw blurRad="38100" dist="38100" dir="2700000" algn="tl">
                    <a:srgbClr val="000000"/>
                  </a:outerShdw>
                </a:effectLst>
                <a:ea typeface="黑体" pitchFamily="49" charset="-122"/>
              </a:rPr>
              <a:t>②感知器学习规则（有导师学习）</a:t>
            </a:r>
          </a:p>
        </p:txBody>
      </p:sp>
      <p:sp>
        <p:nvSpPr>
          <p:cNvPr id="2" name="Rectangle 9"/>
          <p:cNvSpPr>
            <a:spLocks noChangeArrowheads="1"/>
          </p:cNvSpPr>
          <p:nvPr/>
        </p:nvSpPr>
        <p:spPr bwMode="auto">
          <a:xfrm>
            <a:off x="565150" y="1630363"/>
            <a:ext cx="8434388" cy="3013075"/>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p:txBody>
      </p:sp>
      <p:grpSp>
        <p:nvGrpSpPr>
          <p:cNvPr id="99396" name="Group 68"/>
          <p:cNvGrpSpPr>
            <a:grpSpLocks/>
          </p:cNvGrpSpPr>
          <p:nvPr/>
        </p:nvGrpSpPr>
        <p:grpSpPr bwMode="auto">
          <a:xfrm>
            <a:off x="838200" y="1506538"/>
            <a:ext cx="7731125" cy="3167062"/>
            <a:chOff x="528" y="949"/>
            <a:chExt cx="4870" cy="1995"/>
          </a:xfrm>
        </p:grpSpPr>
        <p:sp>
          <p:nvSpPr>
            <p:cNvPr id="99336" name="AutoShape 8"/>
            <p:cNvSpPr>
              <a:spLocks noChangeArrowheads="1"/>
            </p:cNvSpPr>
            <p:nvPr/>
          </p:nvSpPr>
          <p:spPr bwMode="auto">
            <a:xfrm>
              <a:off x="4315" y="1216"/>
              <a:ext cx="1083" cy="396"/>
            </a:xfrm>
            <a:prstGeom prst="wedgeRoundRectCallout">
              <a:avLst>
                <a:gd name="adj1" fmla="val -43750"/>
                <a:gd name="adj2" fmla="val 70000"/>
                <a:gd name="adj3" fmla="val 16667"/>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p>
          </p:txBody>
        </p:sp>
        <p:sp>
          <p:nvSpPr>
            <p:cNvPr id="99337" name="Line 9"/>
            <p:cNvSpPr>
              <a:spLocks noChangeShapeType="1"/>
            </p:cNvSpPr>
            <p:nvPr/>
          </p:nvSpPr>
          <p:spPr bwMode="auto">
            <a:xfrm>
              <a:off x="1198" y="1336"/>
              <a:ext cx="458"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38" name="Line 10"/>
            <p:cNvSpPr>
              <a:spLocks noChangeShapeType="1"/>
            </p:cNvSpPr>
            <p:nvPr/>
          </p:nvSpPr>
          <p:spPr bwMode="auto">
            <a:xfrm>
              <a:off x="1198" y="1655"/>
              <a:ext cx="458"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39" name="Line 11"/>
            <p:cNvSpPr>
              <a:spLocks noChangeShapeType="1"/>
            </p:cNvSpPr>
            <p:nvPr/>
          </p:nvSpPr>
          <p:spPr bwMode="auto">
            <a:xfrm>
              <a:off x="1198" y="1988"/>
              <a:ext cx="458"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40" name="AutoShape 12"/>
            <p:cNvSpPr>
              <a:spLocks noChangeArrowheads="1"/>
            </p:cNvSpPr>
            <p:nvPr/>
          </p:nvSpPr>
          <p:spPr bwMode="auto">
            <a:xfrm>
              <a:off x="2613" y="1556"/>
              <a:ext cx="307" cy="224"/>
            </a:xfrm>
            <a:prstGeom prst="flowChartProcess">
              <a:avLst/>
            </a:prstGeom>
            <a:solidFill>
              <a:srgbClr val="00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1" name="Line 13"/>
            <p:cNvSpPr>
              <a:spLocks noChangeShapeType="1"/>
            </p:cNvSpPr>
            <p:nvPr/>
          </p:nvSpPr>
          <p:spPr bwMode="auto">
            <a:xfrm>
              <a:off x="2920" y="1655"/>
              <a:ext cx="832"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42" name="Line 14"/>
            <p:cNvSpPr>
              <a:spLocks noChangeShapeType="1"/>
            </p:cNvSpPr>
            <p:nvPr/>
          </p:nvSpPr>
          <p:spPr bwMode="auto">
            <a:xfrm flipV="1">
              <a:off x="1801" y="2600"/>
              <a:ext cx="0" cy="263"/>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99343" name="Object 15"/>
            <p:cNvGraphicFramePr>
              <a:graphicFrameLocks noChangeAspect="1"/>
            </p:cNvGraphicFramePr>
            <p:nvPr/>
          </p:nvGraphicFramePr>
          <p:xfrm>
            <a:off x="2628" y="1573"/>
            <a:ext cx="315" cy="232"/>
          </p:xfrm>
          <a:graphic>
            <a:graphicData uri="http://schemas.openxmlformats.org/presentationml/2006/ole">
              <mc:AlternateContent xmlns:mc="http://schemas.openxmlformats.org/markup-compatibility/2006">
                <mc:Choice xmlns:v="urn:schemas-microsoft-com:vml" Requires="v">
                  <p:oleObj spid="_x0000_s99605" name="公式" r:id="rId3" imgW="291960" imgH="203040" progId="Equation.3">
                    <p:embed/>
                  </p:oleObj>
                </mc:Choice>
                <mc:Fallback>
                  <p:oleObj name="公式" r:id="rId3" imgW="291960" imgH="20304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8" y="1573"/>
                          <a:ext cx="315"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44" name="AutoShape 16"/>
            <p:cNvSpPr>
              <a:spLocks noChangeArrowheads="1"/>
            </p:cNvSpPr>
            <p:nvPr/>
          </p:nvSpPr>
          <p:spPr bwMode="auto">
            <a:xfrm>
              <a:off x="2023" y="1614"/>
              <a:ext cx="101" cy="106"/>
            </a:xfrm>
            <a:prstGeom prst="flowChartConnector">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5" name="AutoShape 17"/>
            <p:cNvSpPr>
              <a:spLocks noChangeArrowheads="1"/>
            </p:cNvSpPr>
            <p:nvPr/>
          </p:nvSpPr>
          <p:spPr bwMode="auto">
            <a:xfrm>
              <a:off x="1742" y="2473"/>
              <a:ext cx="133" cy="141"/>
            </a:xfrm>
            <a:prstGeom prst="flowChartSummingJunction">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99346" name="AutoShape 18"/>
            <p:cNvCxnSpPr>
              <a:cxnSpLocks noChangeShapeType="1"/>
              <a:stCxn id="99372" idx="2"/>
              <a:endCxn id="99345" idx="6"/>
            </p:cNvCxnSpPr>
            <p:nvPr/>
          </p:nvCxnSpPr>
          <p:spPr bwMode="auto">
            <a:xfrm flipH="1">
              <a:off x="1875" y="2539"/>
              <a:ext cx="1304" cy="5"/>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347" name="AutoShape 19"/>
            <p:cNvCxnSpPr>
              <a:cxnSpLocks noChangeShapeType="1"/>
              <a:stCxn id="99344" idx="6"/>
              <a:endCxn id="99340" idx="1"/>
            </p:cNvCxnSpPr>
            <p:nvPr/>
          </p:nvCxnSpPr>
          <p:spPr bwMode="auto">
            <a:xfrm>
              <a:off x="2124" y="1667"/>
              <a:ext cx="482" cy="1"/>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348" name="AutoShape 20"/>
            <p:cNvCxnSpPr>
              <a:cxnSpLocks noChangeShapeType="1"/>
              <a:stCxn id="99338" idx="1"/>
              <a:endCxn id="99344" idx="2"/>
            </p:cNvCxnSpPr>
            <p:nvPr/>
          </p:nvCxnSpPr>
          <p:spPr bwMode="auto">
            <a:xfrm>
              <a:off x="1656" y="1663"/>
              <a:ext cx="367" cy="4"/>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349" name="AutoShape 21"/>
            <p:cNvCxnSpPr>
              <a:cxnSpLocks noChangeShapeType="1"/>
              <a:stCxn id="99337" idx="1"/>
              <a:endCxn id="99344" idx="1"/>
            </p:cNvCxnSpPr>
            <p:nvPr/>
          </p:nvCxnSpPr>
          <p:spPr bwMode="auto">
            <a:xfrm>
              <a:off x="1656" y="1344"/>
              <a:ext cx="382" cy="286"/>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350" name="AutoShape 22"/>
            <p:cNvCxnSpPr>
              <a:cxnSpLocks noChangeShapeType="1"/>
              <a:stCxn id="99339" idx="1"/>
              <a:endCxn id="99344" idx="3"/>
            </p:cNvCxnSpPr>
            <p:nvPr/>
          </p:nvCxnSpPr>
          <p:spPr bwMode="auto">
            <a:xfrm flipV="1">
              <a:off x="1656" y="1705"/>
              <a:ext cx="382" cy="290"/>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99351" name="Object 23"/>
            <p:cNvGraphicFramePr>
              <a:graphicFrameLocks noChangeAspect="1"/>
            </p:cNvGraphicFramePr>
            <p:nvPr/>
          </p:nvGraphicFramePr>
          <p:xfrm>
            <a:off x="2200" y="2576"/>
            <a:ext cx="990" cy="326"/>
          </p:xfrm>
          <a:graphic>
            <a:graphicData uri="http://schemas.openxmlformats.org/presentationml/2006/ole">
              <mc:AlternateContent xmlns:mc="http://schemas.openxmlformats.org/markup-compatibility/2006">
                <mc:Choice xmlns:v="urn:schemas-microsoft-com:vml" Requires="v">
                  <p:oleObj spid="_x0000_s99606" name="Equation" r:id="rId5" imgW="774360" imgH="241200" progId="Equation.DSMT4">
                    <p:embed/>
                  </p:oleObj>
                </mc:Choice>
                <mc:Fallback>
                  <p:oleObj name="Equation" r:id="rId5" imgW="774360" imgH="241200" progId="Equation.DSMT4">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0" y="2576"/>
                          <a:ext cx="990"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52" name="Object 24"/>
            <p:cNvGraphicFramePr>
              <a:graphicFrameLocks noChangeAspect="1"/>
            </p:cNvGraphicFramePr>
            <p:nvPr/>
          </p:nvGraphicFramePr>
          <p:xfrm>
            <a:off x="1998" y="1323"/>
            <a:ext cx="208" cy="329"/>
          </p:xfrm>
          <a:graphic>
            <a:graphicData uri="http://schemas.openxmlformats.org/presentationml/2006/ole">
              <mc:AlternateContent xmlns:mc="http://schemas.openxmlformats.org/markup-compatibility/2006">
                <mc:Choice xmlns:v="urn:schemas-microsoft-com:vml" Requires="v">
                  <p:oleObj spid="_x0000_s99607" name="公式" r:id="rId7" imgW="126720" imgH="190440" progId="Equation.3">
                    <p:embed/>
                  </p:oleObj>
                </mc:Choice>
                <mc:Fallback>
                  <p:oleObj name="公式" r:id="rId7" imgW="126720" imgH="190440" progId="Equation.3">
                    <p:embed/>
                    <p:pic>
                      <p:nvPicPr>
                        <p:cNvPr id="0"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98" y="1323"/>
                          <a:ext cx="208" cy="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53" name="Object 25"/>
            <p:cNvGraphicFramePr>
              <a:graphicFrameLocks noChangeAspect="1"/>
            </p:cNvGraphicFramePr>
            <p:nvPr/>
          </p:nvGraphicFramePr>
          <p:xfrm>
            <a:off x="1251" y="949"/>
            <a:ext cx="373" cy="418"/>
          </p:xfrm>
          <a:graphic>
            <a:graphicData uri="http://schemas.openxmlformats.org/presentationml/2006/ole">
              <mc:AlternateContent xmlns:mc="http://schemas.openxmlformats.org/markup-compatibility/2006">
                <mc:Choice xmlns:v="urn:schemas-microsoft-com:vml" Requires="v">
                  <p:oleObj spid="_x0000_s99608" name="公式" r:id="rId9" imgW="228600" imgH="241200" progId="Equation.3">
                    <p:embed/>
                  </p:oleObj>
                </mc:Choice>
                <mc:Fallback>
                  <p:oleObj name="公式" r:id="rId9" imgW="228600" imgH="241200" progId="Equation.3">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1" y="949"/>
                          <a:ext cx="373" cy="4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54" name="Object 26"/>
            <p:cNvGraphicFramePr>
              <a:graphicFrameLocks noChangeAspect="1"/>
            </p:cNvGraphicFramePr>
            <p:nvPr/>
          </p:nvGraphicFramePr>
          <p:xfrm>
            <a:off x="922" y="1811"/>
            <a:ext cx="249" cy="396"/>
          </p:xfrm>
          <a:graphic>
            <a:graphicData uri="http://schemas.openxmlformats.org/presentationml/2006/ole">
              <mc:AlternateContent xmlns:mc="http://schemas.openxmlformats.org/markup-compatibility/2006">
                <mc:Choice xmlns:v="urn:schemas-microsoft-com:vml" Requires="v">
                  <p:oleObj spid="_x0000_s99609" name="公式" r:id="rId11" imgW="152280" imgH="228600" progId="Equation.3">
                    <p:embed/>
                  </p:oleObj>
                </mc:Choice>
                <mc:Fallback>
                  <p:oleObj name="公式" r:id="rId11" imgW="152280" imgH="228600" progId="Equation.3">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2" y="1811"/>
                          <a:ext cx="249" cy="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55" name="Object 27"/>
            <p:cNvGraphicFramePr>
              <a:graphicFrameLocks noChangeAspect="1"/>
            </p:cNvGraphicFramePr>
            <p:nvPr/>
          </p:nvGraphicFramePr>
          <p:xfrm>
            <a:off x="1231" y="1277"/>
            <a:ext cx="394" cy="418"/>
          </p:xfrm>
          <a:graphic>
            <a:graphicData uri="http://schemas.openxmlformats.org/presentationml/2006/ole">
              <mc:AlternateContent xmlns:mc="http://schemas.openxmlformats.org/markup-compatibility/2006">
                <mc:Choice xmlns:v="urn:schemas-microsoft-com:vml" Requires="v">
                  <p:oleObj spid="_x0000_s99610" name="公式" r:id="rId13" imgW="241200" imgH="241200" progId="Equation.3">
                    <p:embed/>
                  </p:oleObj>
                </mc:Choice>
                <mc:Fallback>
                  <p:oleObj name="公式" r:id="rId13" imgW="241200" imgH="241200" progId="Equation.3">
                    <p:embed/>
                    <p:pic>
                      <p:nvPicPr>
                        <p:cNvPr id="0"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31" y="1277"/>
                          <a:ext cx="394" cy="4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56" name="Object 28"/>
            <p:cNvGraphicFramePr>
              <a:graphicFrameLocks noChangeAspect="1"/>
            </p:cNvGraphicFramePr>
            <p:nvPr/>
          </p:nvGraphicFramePr>
          <p:xfrm>
            <a:off x="922" y="1116"/>
            <a:ext cx="249" cy="373"/>
          </p:xfrm>
          <a:graphic>
            <a:graphicData uri="http://schemas.openxmlformats.org/presentationml/2006/ole">
              <mc:AlternateContent xmlns:mc="http://schemas.openxmlformats.org/markup-compatibility/2006">
                <mc:Choice xmlns:v="urn:schemas-microsoft-com:vml" Requires="v">
                  <p:oleObj spid="_x0000_s99611" name="公式" r:id="rId15" imgW="152280" imgH="215640" progId="Equation.3">
                    <p:embed/>
                  </p:oleObj>
                </mc:Choice>
                <mc:Fallback>
                  <p:oleObj name="公式" r:id="rId15" imgW="152280" imgH="215640"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22" y="1116"/>
                          <a:ext cx="249" cy="3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57" name="Object 29"/>
            <p:cNvGraphicFramePr>
              <a:graphicFrameLocks noChangeAspect="1"/>
            </p:cNvGraphicFramePr>
            <p:nvPr/>
          </p:nvGraphicFramePr>
          <p:xfrm>
            <a:off x="911" y="1489"/>
            <a:ext cx="270" cy="374"/>
          </p:xfrm>
          <a:graphic>
            <a:graphicData uri="http://schemas.openxmlformats.org/presentationml/2006/ole">
              <mc:AlternateContent xmlns:mc="http://schemas.openxmlformats.org/markup-compatibility/2006">
                <mc:Choice xmlns:v="urn:schemas-microsoft-com:vml" Requires="v">
                  <p:oleObj spid="_x0000_s99612" name="公式" r:id="rId17" imgW="164880" imgH="215640" progId="Equation.3">
                    <p:embed/>
                  </p:oleObj>
                </mc:Choice>
                <mc:Fallback>
                  <p:oleObj name="公式" r:id="rId17" imgW="164880" imgH="215640" progId="Equation.3">
                    <p:embed/>
                    <p:pic>
                      <p:nvPicPr>
                        <p:cNvPr id="0" name="Object 2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11" y="1489"/>
                          <a:ext cx="270"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58" name="Object 30"/>
            <p:cNvGraphicFramePr>
              <a:graphicFrameLocks noChangeAspect="1"/>
            </p:cNvGraphicFramePr>
            <p:nvPr/>
          </p:nvGraphicFramePr>
          <p:xfrm>
            <a:off x="3770" y="2369"/>
            <a:ext cx="824" cy="352"/>
          </p:xfrm>
          <a:graphic>
            <a:graphicData uri="http://schemas.openxmlformats.org/presentationml/2006/ole">
              <mc:AlternateContent xmlns:mc="http://schemas.openxmlformats.org/markup-compatibility/2006">
                <mc:Choice xmlns:v="urn:schemas-microsoft-com:vml" Requires="v">
                  <p:oleObj spid="_x0000_s99613" name="公式" r:id="rId19" imgW="596880" imgH="241200" progId="Equation.3">
                    <p:embed/>
                  </p:oleObj>
                </mc:Choice>
                <mc:Fallback>
                  <p:oleObj name="公式" r:id="rId19" imgW="596880" imgH="241200" progId="Equation.3">
                    <p:embed/>
                    <p:pic>
                      <p:nvPicPr>
                        <p:cNvPr id="0" name="Object 3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70" y="2369"/>
                          <a:ext cx="824"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59" name="Object 31"/>
            <p:cNvGraphicFramePr>
              <a:graphicFrameLocks noChangeAspect="1"/>
            </p:cNvGraphicFramePr>
            <p:nvPr/>
          </p:nvGraphicFramePr>
          <p:xfrm>
            <a:off x="528" y="1551"/>
            <a:ext cx="231" cy="227"/>
          </p:xfrm>
          <a:graphic>
            <a:graphicData uri="http://schemas.openxmlformats.org/presentationml/2006/ole">
              <mc:AlternateContent xmlns:mc="http://schemas.openxmlformats.org/markup-compatibility/2006">
                <mc:Choice xmlns:v="urn:schemas-microsoft-com:vml" Requires="v">
                  <p:oleObj spid="_x0000_s99614" name="公式" r:id="rId21" imgW="177480" imgH="164880" progId="Equation.3">
                    <p:embed/>
                  </p:oleObj>
                </mc:Choice>
                <mc:Fallback>
                  <p:oleObj name="公式" r:id="rId21" imgW="177480" imgH="164880" progId="Equation.3">
                    <p:embed/>
                    <p:pic>
                      <p:nvPicPr>
                        <p:cNvPr id="0" name="Object 3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8" y="1551"/>
                          <a:ext cx="231"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60" name="Object 32"/>
            <p:cNvGraphicFramePr>
              <a:graphicFrameLocks noChangeAspect="1"/>
            </p:cNvGraphicFramePr>
            <p:nvPr/>
          </p:nvGraphicFramePr>
          <p:xfrm>
            <a:off x="1786" y="2132"/>
            <a:ext cx="375" cy="315"/>
          </p:xfrm>
          <a:graphic>
            <a:graphicData uri="http://schemas.openxmlformats.org/presentationml/2006/ole">
              <mc:AlternateContent xmlns:mc="http://schemas.openxmlformats.org/markup-compatibility/2006">
                <mc:Choice xmlns:v="urn:schemas-microsoft-com:vml" Requires="v">
                  <p:oleObj spid="_x0000_s99615" name="Equation" r:id="rId23" imgW="304560" imgH="241200" progId="Equation.DSMT4">
                    <p:embed/>
                  </p:oleObj>
                </mc:Choice>
                <mc:Fallback>
                  <p:oleObj name="Equation" r:id="rId23" imgW="304560" imgH="241200" progId="Equation.DSMT4">
                    <p:embed/>
                    <p:pic>
                      <p:nvPicPr>
                        <p:cNvPr id="0" name="Object 3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786" y="2132"/>
                          <a:ext cx="375"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61" name="Object 33"/>
            <p:cNvGraphicFramePr>
              <a:graphicFrameLocks noChangeAspect="1"/>
            </p:cNvGraphicFramePr>
            <p:nvPr/>
          </p:nvGraphicFramePr>
          <p:xfrm>
            <a:off x="3773" y="1510"/>
            <a:ext cx="232" cy="334"/>
          </p:xfrm>
          <a:graphic>
            <a:graphicData uri="http://schemas.openxmlformats.org/presentationml/2006/ole">
              <mc:AlternateContent xmlns:mc="http://schemas.openxmlformats.org/markup-compatibility/2006">
                <mc:Choice xmlns:v="urn:schemas-microsoft-com:vml" Requires="v">
                  <p:oleObj spid="_x0000_s99616" name="公式" r:id="rId25" imgW="177480" imgH="241200" progId="Equation.3">
                    <p:embed/>
                  </p:oleObj>
                </mc:Choice>
                <mc:Fallback>
                  <p:oleObj name="公式" r:id="rId25" imgW="177480" imgH="241200" progId="Equation.3">
                    <p:embed/>
                    <p:pic>
                      <p:nvPicPr>
                        <p:cNvPr id="0" name="Object 3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773" y="1510"/>
                          <a:ext cx="232"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62" name="Object 34"/>
            <p:cNvGraphicFramePr>
              <a:graphicFrameLocks noChangeAspect="1"/>
            </p:cNvGraphicFramePr>
            <p:nvPr/>
          </p:nvGraphicFramePr>
          <p:xfrm>
            <a:off x="1172" y="2408"/>
            <a:ext cx="238" cy="236"/>
          </p:xfrm>
          <a:graphic>
            <a:graphicData uri="http://schemas.openxmlformats.org/presentationml/2006/ole">
              <mc:AlternateContent xmlns:mc="http://schemas.openxmlformats.org/markup-compatibility/2006">
                <mc:Choice xmlns:v="urn:schemas-microsoft-com:vml" Requires="v">
                  <p:oleObj spid="_x0000_s99617" name="公式" r:id="rId27" imgW="177480" imgH="164880" progId="Equation.3">
                    <p:embed/>
                  </p:oleObj>
                </mc:Choice>
                <mc:Fallback>
                  <p:oleObj name="公式" r:id="rId27" imgW="177480" imgH="164880" progId="Equation.3">
                    <p:embed/>
                    <p:pic>
                      <p:nvPicPr>
                        <p:cNvPr id="0" name="Object 3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172" y="2408"/>
                          <a:ext cx="238"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63" name="Object 35"/>
            <p:cNvGraphicFramePr>
              <a:graphicFrameLocks noChangeAspect="1"/>
            </p:cNvGraphicFramePr>
            <p:nvPr/>
          </p:nvGraphicFramePr>
          <p:xfrm>
            <a:off x="1594" y="2658"/>
            <a:ext cx="207" cy="286"/>
          </p:xfrm>
          <a:graphic>
            <a:graphicData uri="http://schemas.openxmlformats.org/presentationml/2006/ole">
              <mc:AlternateContent xmlns:mc="http://schemas.openxmlformats.org/markup-compatibility/2006">
                <mc:Choice xmlns:v="urn:schemas-microsoft-com:vml" Requires="v">
                  <p:oleObj spid="_x0000_s99618" name="公式" r:id="rId29" imgW="126720" imgH="164880" progId="Equation.3">
                    <p:embed/>
                  </p:oleObj>
                </mc:Choice>
                <mc:Fallback>
                  <p:oleObj name="公式" r:id="rId29" imgW="126720" imgH="164880" progId="Equation.3">
                    <p:embed/>
                    <p:pic>
                      <p:nvPicPr>
                        <p:cNvPr id="0" name="Object 3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594" y="2658"/>
                          <a:ext cx="207"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64" name="Object 36"/>
            <p:cNvGraphicFramePr>
              <a:graphicFrameLocks noChangeAspect="1"/>
            </p:cNvGraphicFramePr>
            <p:nvPr/>
          </p:nvGraphicFramePr>
          <p:xfrm>
            <a:off x="1271" y="1609"/>
            <a:ext cx="353" cy="418"/>
          </p:xfrm>
          <a:graphic>
            <a:graphicData uri="http://schemas.openxmlformats.org/presentationml/2006/ole">
              <mc:AlternateContent xmlns:mc="http://schemas.openxmlformats.org/markup-compatibility/2006">
                <mc:Choice xmlns:v="urn:schemas-microsoft-com:vml" Requires="v">
                  <p:oleObj spid="_x0000_s99619" name="公式" r:id="rId31" imgW="215640" imgH="241200" progId="Equation.3">
                    <p:embed/>
                  </p:oleObj>
                </mc:Choice>
                <mc:Fallback>
                  <p:oleObj name="公式" r:id="rId31" imgW="215640" imgH="241200" progId="Equation.3">
                    <p:embed/>
                    <p:pic>
                      <p:nvPicPr>
                        <p:cNvPr id="0" name="Object 3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271" y="1609"/>
                          <a:ext cx="353" cy="4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65" name="AutoShape 37"/>
            <p:cNvSpPr>
              <a:spLocks/>
            </p:cNvSpPr>
            <p:nvPr/>
          </p:nvSpPr>
          <p:spPr bwMode="auto">
            <a:xfrm>
              <a:off x="817" y="1282"/>
              <a:ext cx="83" cy="791"/>
            </a:xfrm>
            <a:prstGeom prst="leftBrace">
              <a:avLst>
                <a:gd name="adj1" fmla="val 79418"/>
                <a:gd name="adj2" fmla="val 50000"/>
              </a:avLst>
            </a:prstGeom>
            <a:noFill/>
            <a:ln w="25400">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9366" name="Object 38"/>
            <p:cNvGraphicFramePr>
              <a:graphicFrameLocks noChangeAspect="1"/>
            </p:cNvGraphicFramePr>
            <p:nvPr/>
          </p:nvGraphicFramePr>
          <p:xfrm>
            <a:off x="975" y="1365"/>
            <a:ext cx="87" cy="230"/>
          </p:xfrm>
          <a:graphic>
            <a:graphicData uri="http://schemas.openxmlformats.org/presentationml/2006/ole">
              <mc:AlternateContent xmlns:mc="http://schemas.openxmlformats.org/markup-compatibility/2006">
                <mc:Choice xmlns:v="urn:schemas-microsoft-com:vml" Requires="v">
                  <p:oleObj spid="_x0000_s99620" name="公式" r:id="rId33" imgW="75960" imgH="190440" progId="Equation.3">
                    <p:embed/>
                  </p:oleObj>
                </mc:Choice>
                <mc:Fallback>
                  <p:oleObj name="公式" r:id="rId33" imgW="75960" imgH="190440" progId="Equation.3">
                    <p:embed/>
                    <p:pic>
                      <p:nvPicPr>
                        <p:cNvPr id="0" name="Object 3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975" y="1365"/>
                          <a:ext cx="87"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67" name="Object 39"/>
            <p:cNvGraphicFramePr>
              <a:graphicFrameLocks noChangeAspect="1"/>
            </p:cNvGraphicFramePr>
            <p:nvPr/>
          </p:nvGraphicFramePr>
          <p:xfrm>
            <a:off x="975" y="1739"/>
            <a:ext cx="87" cy="229"/>
          </p:xfrm>
          <a:graphic>
            <a:graphicData uri="http://schemas.openxmlformats.org/presentationml/2006/ole">
              <mc:AlternateContent xmlns:mc="http://schemas.openxmlformats.org/markup-compatibility/2006">
                <mc:Choice xmlns:v="urn:schemas-microsoft-com:vml" Requires="v">
                  <p:oleObj spid="_x0000_s99621" name="公式" r:id="rId35" imgW="75960" imgH="190440" progId="Equation.3">
                    <p:embed/>
                  </p:oleObj>
                </mc:Choice>
                <mc:Fallback>
                  <p:oleObj name="公式" r:id="rId35" imgW="75960" imgH="190440" progId="Equation.3">
                    <p:embed/>
                    <p:pic>
                      <p:nvPicPr>
                        <p:cNvPr id="0" name="Object 39"/>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975" y="1739"/>
                          <a:ext cx="87"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68" name="Object 40"/>
            <p:cNvGraphicFramePr>
              <a:graphicFrameLocks noChangeAspect="1"/>
            </p:cNvGraphicFramePr>
            <p:nvPr/>
          </p:nvGraphicFramePr>
          <p:xfrm>
            <a:off x="1330" y="1198"/>
            <a:ext cx="87" cy="230"/>
          </p:xfrm>
          <a:graphic>
            <a:graphicData uri="http://schemas.openxmlformats.org/presentationml/2006/ole">
              <mc:AlternateContent xmlns:mc="http://schemas.openxmlformats.org/markup-compatibility/2006">
                <mc:Choice xmlns:v="urn:schemas-microsoft-com:vml" Requires="v">
                  <p:oleObj spid="_x0000_s99622" name="公式" r:id="rId37" imgW="75960" imgH="190440" progId="Equation.3">
                    <p:embed/>
                  </p:oleObj>
                </mc:Choice>
                <mc:Fallback>
                  <p:oleObj name="公式" r:id="rId37" imgW="75960" imgH="190440" progId="Equation.3">
                    <p:embed/>
                    <p:pic>
                      <p:nvPicPr>
                        <p:cNvPr id="0" name="Object 40"/>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330" y="1198"/>
                          <a:ext cx="87"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69" name="Object 41"/>
            <p:cNvGraphicFramePr>
              <a:graphicFrameLocks noChangeAspect="1"/>
            </p:cNvGraphicFramePr>
            <p:nvPr/>
          </p:nvGraphicFramePr>
          <p:xfrm>
            <a:off x="1329" y="1526"/>
            <a:ext cx="87" cy="230"/>
          </p:xfrm>
          <a:graphic>
            <a:graphicData uri="http://schemas.openxmlformats.org/presentationml/2006/ole">
              <mc:AlternateContent xmlns:mc="http://schemas.openxmlformats.org/markup-compatibility/2006">
                <mc:Choice xmlns:v="urn:schemas-microsoft-com:vml" Requires="v">
                  <p:oleObj spid="_x0000_s99623" name="公式" r:id="rId39" imgW="75960" imgH="190440" progId="Equation.3">
                    <p:embed/>
                  </p:oleObj>
                </mc:Choice>
                <mc:Fallback>
                  <p:oleObj name="公式" r:id="rId39" imgW="75960" imgH="190440" progId="Equation.3">
                    <p:embed/>
                    <p:pic>
                      <p:nvPicPr>
                        <p:cNvPr id="0" name="Object 41"/>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329" y="1526"/>
                          <a:ext cx="87"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70" name="Line 42"/>
            <p:cNvSpPr>
              <a:spLocks noChangeShapeType="1"/>
            </p:cNvSpPr>
            <p:nvPr/>
          </p:nvSpPr>
          <p:spPr bwMode="auto">
            <a:xfrm flipV="1">
              <a:off x="1801" y="2187"/>
              <a:ext cx="0" cy="291"/>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71" name="Line 43"/>
            <p:cNvSpPr>
              <a:spLocks noChangeShapeType="1"/>
            </p:cNvSpPr>
            <p:nvPr/>
          </p:nvSpPr>
          <p:spPr bwMode="auto">
            <a:xfrm>
              <a:off x="3218" y="1651"/>
              <a:ext cx="0" cy="835"/>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72" name="AutoShape 44"/>
            <p:cNvSpPr>
              <a:spLocks noChangeArrowheads="1"/>
            </p:cNvSpPr>
            <p:nvPr/>
          </p:nvSpPr>
          <p:spPr bwMode="auto">
            <a:xfrm>
              <a:off x="3179" y="2486"/>
              <a:ext cx="101" cy="106"/>
            </a:xfrm>
            <a:prstGeom prst="flowChartConnector">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9373" name="Object 45"/>
            <p:cNvGraphicFramePr>
              <a:graphicFrameLocks noChangeAspect="1"/>
            </p:cNvGraphicFramePr>
            <p:nvPr/>
          </p:nvGraphicFramePr>
          <p:xfrm>
            <a:off x="3257" y="2486"/>
            <a:ext cx="228" cy="242"/>
          </p:xfrm>
          <a:graphic>
            <a:graphicData uri="http://schemas.openxmlformats.org/presentationml/2006/ole">
              <mc:AlternateContent xmlns:mc="http://schemas.openxmlformats.org/markup-compatibility/2006">
                <mc:Choice xmlns:v="urn:schemas-microsoft-com:vml" Requires="v">
                  <p:oleObj spid="_x0000_s99624" name="公式" r:id="rId41" imgW="139680" imgH="139680" progId="Equation.3">
                    <p:embed/>
                  </p:oleObj>
                </mc:Choice>
                <mc:Fallback>
                  <p:oleObj name="公式" r:id="rId41" imgW="139680" imgH="139680" progId="Equation.3">
                    <p:embed/>
                    <p:pic>
                      <p:nvPicPr>
                        <p:cNvPr id="0" name="Object 45"/>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257" y="2486"/>
                          <a:ext cx="228"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74" name="Object 46"/>
            <p:cNvGraphicFramePr>
              <a:graphicFrameLocks noChangeAspect="1"/>
            </p:cNvGraphicFramePr>
            <p:nvPr/>
          </p:nvGraphicFramePr>
          <p:xfrm>
            <a:off x="3218" y="2279"/>
            <a:ext cx="206" cy="132"/>
          </p:xfrm>
          <a:graphic>
            <a:graphicData uri="http://schemas.openxmlformats.org/presentationml/2006/ole">
              <mc:AlternateContent xmlns:mc="http://schemas.openxmlformats.org/markup-compatibility/2006">
                <mc:Choice xmlns:v="urn:schemas-microsoft-com:vml" Requires="v">
                  <p:oleObj spid="_x0000_s99625" name="公式" r:id="rId43" imgW="126720" imgH="75960" progId="Equation.3">
                    <p:embed/>
                  </p:oleObj>
                </mc:Choice>
                <mc:Fallback>
                  <p:oleObj name="公式" r:id="rId43" imgW="126720" imgH="75960" progId="Equation.3">
                    <p:embed/>
                    <p:pic>
                      <p:nvPicPr>
                        <p:cNvPr id="0" name="Object 46"/>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218" y="2279"/>
                          <a:ext cx="206"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99375" name="AutoShape 47"/>
            <p:cNvCxnSpPr>
              <a:cxnSpLocks noChangeShapeType="1"/>
              <a:stCxn id="0" idx="0"/>
              <a:endCxn id="99344" idx="4"/>
            </p:cNvCxnSpPr>
            <p:nvPr/>
          </p:nvCxnSpPr>
          <p:spPr bwMode="auto">
            <a:xfrm flipV="1">
              <a:off x="1291" y="1720"/>
              <a:ext cx="783" cy="688"/>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376" name="AutoShape 48"/>
            <p:cNvCxnSpPr>
              <a:cxnSpLocks noChangeShapeType="1"/>
              <a:stCxn id="0" idx="1"/>
              <a:endCxn id="99372" idx="6"/>
            </p:cNvCxnSpPr>
            <p:nvPr/>
          </p:nvCxnSpPr>
          <p:spPr bwMode="auto">
            <a:xfrm flipH="1" flipV="1">
              <a:off x="3280" y="2539"/>
              <a:ext cx="490" cy="7"/>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377" name="AutoShape 49"/>
            <p:cNvCxnSpPr>
              <a:cxnSpLocks noChangeShapeType="1"/>
              <a:stCxn id="0" idx="3"/>
              <a:endCxn id="99345" idx="2"/>
            </p:cNvCxnSpPr>
            <p:nvPr/>
          </p:nvCxnSpPr>
          <p:spPr bwMode="auto">
            <a:xfrm>
              <a:off x="1410" y="2526"/>
              <a:ext cx="332" cy="18"/>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99378" name="Object 50"/>
            <p:cNvGraphicFramePr>
              <a:graphicFrameLocks noChangeAspect="1"/>
            </p:cNvGraphicFramePr>
            <p:nvPr/>
          </p:nvGraphicFramePr>
          <p:xfrm>
            <a:off x="1251" y="2027"/>
            <a:ext cx="393" cy="418"/>
          </p:xfrm>
          <a:graphic>
            <a:graphicData uri="http://schemas.openxmlformats.org/presentationml/2006/ole">
              <mc:AlternateContent xmlns:mc="http://schemas.openxmlformats.org/markup-compatibility/2006">
                <mc:Choice xmlns:v="urn:schemas-microsoft-com:vml" Requires="v">
                  <p:oleObj spid="_x0000_s99626" name="公式" r:id="rId45" imgW="241200" imgH="241200" progId="Equation.3">
                    <p:embed/>
                  </p:oleObj>
                </mc:Choice>
                <mc:Fallback>
                  <p:oleObj name="公式" r:id="rId45" imgW="241200" imgH="241200" progId="Equation.3">
                    <p:embed/>
                    <p:pic>
                      <p:nvPicPr>
                        <p:cNvPr id="0" name="Object 50"/>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1251" y="2027"/>
                          <a:ext cx="393" cy="4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79" name="Object 51"/>
            <p:cNvGraphicFramePr>
              <a:graphicFrameLocks noChangeAspect="1"/>
            </p:cNvGraphicFramePr>
            <p:nvPr/>
          </p:nvGraphicFramePr>
          <p:xfrm>
            <a:off x="2313" y="1280"/>
            <a:ext cx="269" cy="417"/>
          </p:xfrm>
          <a:graphic>
            <a:graphicData uri="http://schemas.openxmlformats.org/presentationml/2006/ole">
              <mc:AlternateContent xmlns:mc="http://schemas.openxmlformats.org/markup-compatibility/2006">
                <mc:Choice xmlns:v="urn:schemas-microsoft-com:vml" Requires="v">
                  <p:oleObj spid="_x0000_s99627" name="公式" r:id="rId47" imgW="164880" imgH="241200" progId="Equation.3">
                    <p:embed/>
                  </p:oleObj>
                </mc:Choice>
                <mc:Fallback>
                  <p:oleObj name="公式" r:id="rId47" imgW="164880" imgH="241200" progId="Equation.3">
                    <p:embed/>
                    <p:pic>
                      <p:nvPicPr>
                        <p:cNvPr id="0" name="Object 51"/>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2313" y="1280"/>
                          <a:ext cx="269" cy="4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80" name="Line 52"/>
            <p:cNvSpPr>
              <a:spLocks noChangeShapeType="1"/>
            </p:cNvSpPr>
            <p:nvPr/>
          </p:nvSpPr>
          <p:spPr bwMode="auto">
            <a:xfrm flipV="1">
              <a:off x="2824" y="1157"/>
              <a:ext cx="0" cy="37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81" name="Line 53"/>
            <p:cNvSpPr>
              <a:spLocks noChangeShapeType="1"/>
            </p:cNvSpPr>
            <p:nvPr/>
          </p:nvSpPr>
          <p:spPr bwMode="auto">
            <a:xfrm>
              <a:off x="2827" y="1260"/>
              <a:ext cx="191"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82" name="Line 54"/>
            <p:cNvSpPr>
              <a:spLocks noChangeShapeType="1"/>
            </p:cNvSpPr>
            <p:nvPr/>
          </p:nvSpPr>
          <p:spPr bwMode="auto">
            <a:xfrm flipH="1">
              <a:off x="2627" y="1489"/>
              <a:ext cx="194"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83" name="Line 55"/>
            <p:cNvSpPr>
              <a:spLocks noChangeShapeType="1"/>
            </p:cNvSpPr>
            <p:nvPr/>
          </p:nvSpPr>
          <p:spPr bwMode="auto">
            <a:xfrm>
              <a:off x="2628" y="1364"/>
              <a:ext cx="433" cy="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84" name="Line 56"/>
            <p:cNvSpPr>
              <a:spLocks noChangeShapeType="1"/>
            </p:cNvSpPr>
            <p:nvPr/>
          </p:nvSpPr>
          <p:spPr bwMode="auto">
            <a:xfrm flipV="1">
              <a:off x="3296" y="1157"/>
              <a:ext cx="0" cy="37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85" name="Line 57"/>
            <p:cNvSpPr>
              <a:spLocks noChangeShapeType="1"/>
            </p:cNvSpPr>
            <p:nvPr/>
          </p:nvSpPr>
          <p:spPr bwMode="auto">
            <a:xfrm>
              <a:off x="3326" y="1260"/>
              <a:ext cx="192"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86" name="Line 58"/>
            <p:cNvSpPr>
              <a:spLocks noChangeShapeType="1"/>
            </p:cNvSpPr>
            <p:nvPr/>
          </p:nvSpPr>
          <p:spPr bwMode="auto">
            <a:xfrm>
              <a:off x="3100" y="1364"/>
              <a:ext cx="433" cy="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99387" name="Object 59"/>
            <p:cNvGraphicFramePr>
              <a:graphicFrameLocks noChangeAspect="1"/>
            </p:cNvGraphicFramePr>
            <p:nvPr/>
          </p:nvGraphicFramePr>
          <p:xfrm>
            <a:off x="3533" y="1136"/>
            <a:ext cx="656" cy="218"/>
          </p:xfrm>
          <a:graphic>
            <a:graphicData uri="http://schemas.openxmlformats.org/presentationml/2006/ole">
              <mc:AlternateContent xmlns:mc="http://schemas.openxmlformats.org/markup-compatibility/2006">
                <mc:Choice xmlns:v="urn:schemas-microsoft-com:vml" Requires="v">
                  <p:oleObj spid="_x0000_s99628" name="公式" r:id="rId49" imgW="647640" imgH="203040" progId="Equation.3">
                    <p:embed/>
                  </p:oleObj>
                </mc:Choice>
                <mc:Fallback>
                  <p:oleObj name="公式" r:id="rId49" imgW="647640" imgH="203040" progId="Equation.3">
                    <p:embed/>
                    <p:pic>
                      <p:nvPicPr>
                        <p:cNvPr id="0" name="Object 59"/>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3533" y="1136"/>
                          <a:ext cx="656"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88" name="Object 60"/>
            <p:cNvGraphicFramePr>
              <a:graphicFrameLocks noChangeAspect="1"/>
            </p:cNvGraphicFramePr>
            <p:nvPr/>
          </p:nvGraphicFramePr>
          <p:xfrm>
            <a:off x="4392" y="1241"/>
            <a:ext cx="892" cy="376"/>
          </p:xfrm>
          <a:graphic>
            <a:graphicData uri="http://schemas.openxmlformats.org/presentationml/2006/ole">
              <mc:AlternateContent xmlns:mc="http://schemas.openxmlformats.org/markup-compatibility/2006">
                <mc:Choice xmlns:v="urn:schemas-microsoft-com:vml" Requires="v">
                  <p:oleObj spid="_x0000_s99629" name="Equation" r:id="rId51" imgW="609480" imgH="241200" progId="Equation.DSMT4">
                    <p:embed/>
                  </p:oleObj>
                </mc:Choice>
                <mc:Fallback>
                  <p:oleObj name="Equation" r:id="rId51" imgW="609480" imgH="241200" progId="Equation.DSMT4">
                    <p:embed/>
                    <p:pic>
                      <p:nvPicPr>
                        <p:cNvPr id="0" name="Object 60"/>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4392" y="1241"/>
                          <a:ext cx="892" cy="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9393" name="Object 65"/>
          <p:cNvGraphicFramePr>
            <a:graphicFrameLocks noGrp="1" noChangeAspect="1"/>
          </p:cNvGraphicFramePr>
          <p:nvPr>
            <p:ph/>
          </p:nvPr>
        </p:nvGraphicFramePr>
        <p:xfrm>
          <a:off x="1955800" y="4824413"/>
          <a:ext cx="4779963" cy="1419225"/>
        </p:xfrm>
        <a:graphic>
          <a:graphicData uri="http://schemas.openxmlformats.org/presentationml/2006/ole">
            <mc:AlternateContent xmlns:mc="http://schemas.openxmlformats.org/markup-compatibility/2006">
              <mc:Choice xmlns:v="urn:schemas-microsoft-com:vml" Requires="v">
                <p:oleObj spid="_x0000_s99630" name="Equation" r:id="rId53" imgW="2565360" imgH="761760" progId="Equation.DSMT4">
                  <p:embed/>
                </p:oleObj>
              </mc:Choice>
              <mc:Fallback>
                <p:oleObj name="Equation" r:id="rId53" imgW="2565360" imgH="761760" progId="Equation.DSMT4">
                  <p:embed/>
                  <p:pic>
                    <p:nvPicPr>
                      <p:cNvPr id="0" name="Object 65"/>
                      <p:cNvPicPr>
                        <a:picLocks noGrp="1"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1955800" y="4824413"/>
                        <a:ext cx="4779963"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par>
                                <p:cTn id="8" presetID="4" presetClass="entr" presetSubtype="16" fill="hold" nodeType="withEffect">
                                  <p:stCondLst>
                                    <p:cond delay="0"/>
                                  </p:stCondLst>
                                  <p:childTnLst>
                                    <p:set>
                                      <p:cBhvr>
                                        <p:cTn id="9" dur="1" fill="hold">
                                          <p:stCondLst>
                                            <p:cond delay="0"/>
                                          </p:stCondLst>
                                        </p:cTn>
                                        <p:tgtEl>
                                          <p:spTgt spid="99396"/>
                                        </p:tgtEl>
                                        <p:attrNameLst>
                                          <p:attrName>style.visibility</p:attrName>
                                        </p:attrNameLst>
                                      </p:cBhvr>
                                      <p:to>
                                        <p:strVal val="visible"/>
                                      </p:to>
                                    </p:set>
                                    <p:animEffect transition="in" filter="box(in)">
                                      <p:cBhvr>
                                        <p:cTn id="10" dur="500"/>
                                        <p:tgtEl>
                                          <p:spTgt spid="9939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99393"/>
                                        </p:tgtEl>
                                        <p:attrNameLst>
                                          <p:attrName>style.visibility</p:attrName>
                                        </p:attrNameLst>
                                      </p:cBhvr>
                                      <p:to>
                                        <p:strVal val="visible"/>
                                      </p:to>
                                    </p:set>
                                    <p:animEffect transition="in" filter="box(in)">
                                      <p:cBhvr>
                                        <p:cTn id="15" dur="500"/>
                                        <p:tgtEl>
                                          <p:spTgt spid="99393"/>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62473"/>
                                        </p:tgtEl>
                                        <p:attrNameLst>
                                          <p:attrName>style.visibility</p:attrName>
                                        </p:attrNameLst>
                                      </p:cBhvr>
                                      <p:to>
                                        <p:strVal val="visible"/>
                                      </p:to>
                                    </p:set>
                                    <p:animEffect transition="in" filter="box(in)">
                                      <p:cBhvr>
                                        <p:cTn id="18" dur="500"/>
                                        <p:tgtEl>
                                          <p:spTgt spid="62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1444625" y="4719638"/>
            <a:ext cx="6311900" cy="1552575"/>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en-US" altLang="zh-CN" sz="2400" b="1">
              <a:effectLst>
                <a:outerShdw blurRad="38100" dist="38100" dir="2700000" algn="tl">
                  <a:srgbClr val="FFFFFF"/>
                </a:outerShdw>
              </a:effectLst>
              <a:latin typeface="黑体" pitchFamily="49" charset="-122"/>
              <a:ea typeface="黑体" pitchFamily="49" charset="-122"/>
              <a:sym typeface="Wingdings" pitchFamily="2" charset="2"/>
            </a:endParaRPr>
          </a:p>
          <a:p>
            <a:endParaRPr lang="en-US" altLang="zh-CN" sz="2400" b="1">
              <a:effectLst>
                <a:outerShdw blurRad="38100" dist="38100" dir="2700000" algn="tl">
                  <a:srgbClr val="FFFFFF"/>
                </a:outerShdw>
              </a:effectLst>
              <a:latin typeface="黑体" pitchFamily="49" charset="-122"/>
              <a:ea typeface="黑体" pitchFamily="49" charset="-122"/>
              <a:sym typeface="Wingdings" pitchFamily="2" charset="2"/>
            </a:endParaRPr>
          </a:p>
          <a:p>
            <a:endParaRPr lang="en-US" altLang="zh-CN" sz="2400" b="1">
              <a:effectLst>
                <a:outerShdw blurRad="38100" dist="38100" dir="2700000" algn="tl">
                  <a:srgbClr val="FFFFFF"/>
                </a:outerShdw>
              </a:effectLst>
              <a:latin typeface="黑体" pitchFamily="49" charset="-122"/>
              <a:ea typeface="黑体" pitchFamily="49" charset="-122"/>
              <a:sym typeface="Wingdings" pitchFamily="2" charset="2"/>
            </a:endParaRPr>
          </a:p>
          <a:p>
            <a:endParaRPr lang="en-US" altLang="zh-CN" sz="2400" b="1">
              <a:effectLst>
                <a:outerShdw blurRad="38100" dist="38100" dir="2700000" algn="tl">
                  <a:srgbClr val="FFFFFF"/>
                </a:outerShdw>
              </a:effectLst>
              <a:latin typeface="黑体" pitchFamily="49" charset="-122"/>
              <a:ea typeface="黑体" pitchFamily="49" charset="-122"/>
              <a:sym typeface="Wingdings" pitchFamily="2" charset="2"/>
            </a:endParaRPr>
          </a:p>
        </p:txBody>
      </p:sp>
      <p:sp>
        <p:nvSpPr>
          <p:cNvPr id="101379" name="Text Box 3"/>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神经网络的学习功能</a:t>
            </a:r>
          </a:p>
        </p:txBody>
      </p:sp>
      <p:sp>
        <p:nvSpPr>
          <p:cNvPr id="149" name="AutoShape 3"/>
          <p:cNvSpPr>
            <a:spLocks noChangeArrowheads="1"/>
          </p:cNvSpPr>
          <p:nvPr/>
        </p:nvSpPr>
        <p:spPr bwMode="gray">
          <a:xfrm>
            <a:off x="323850" y="1039813"/>
            <a:ext cx="4718050" cy="412750"/>
          </a:xfrm>
          <a:prstGeom prst="roundRect">
            <a:avLst>
              <a:gd name="adj" fmla="val 50000"/>
            </a:avLst>
          </a:prstGeom>
          <a:solidFill>
            <a:srgbClr val="800080"/>
          </a:solidFill>
          <a:ln w="38100">
            <a:solidFill>
              <a:srgbClr val="FFFFFF"/>
            </a:solidFill>
            <a:round/>
            <a:headEnd/>
            <a:tailEnd/>
          </a:ln>
          <a:effectLst>
            <a:outerShdw dist="63500" dir="3187806" algn="ctr" rotWithShape="0">
              <a:schemeClr val="bg2"/>
            </a:outerShdw>
          </a:effec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zh-CN" altLang="en-US" sz="2400" b="1" i="1">
                <a:solidFill>
                  <a:schemeClr val="bg1"/>
                </a:solidFill>
                <a:effectLst>
                  <a:outerShdw blurRad="38100" dist="38100" dir="2700000" algn="tl">
                    <a:srgbClr val="000000"/>
                  </a:outerShdw>
                </a:effectLst>
                <a:latin typeface="黑体" pitchFamily="49" charset="-122"/>
                <a:ea typeface="黑体" pitchFamily="49" charset="-122"/>
              </a:rPr>
              <a:t>③ </a:t>
            </a:r>
            <a:r>
              <a:rPr lang="en-US" altLang="zh-CN" sz="2400" b="1" i="1">
                <a:solidFill>
                  <a:schemeClr val="bg1"/>
                </a:solidFill>
                <a:effectLst>
                  <a:outerShdw blurRad="38100" dist="38100" dir="2700000" algn="tl">
                    <a:srgbClr val="000000"/>
                  </a:outerShdw>
                </a:effectLst>
                <a:latin typeface="黑体" pitchFamily="49" charset="-122"/>
                <a:ea typeface="黑体" pitchFamily="49" charset="-122"/>
              </a:rPr>
              <a:t>Delta</a:t>
            </a:r>
            <a:r>
              <a:rPr lang="zh-CN" altLang="en-US" sz="2400" b="1" i="1">
                <a:solidFill>
                  <a:schemeClr val="bg1"/>
                </a:solidFill>
                <a:effectLst>
                  <a:outerShdw blurRad="38100" dist="38100" dir="2700000" algn="tl">
                    <a:srgbClr val="000000"/>
                  </a:outerShdw>
                </a:effectLst>
                <a:latin typeface="黑体" pitchFamily="49" charset="-122"/>
                <a:ea typeface="黑体" pitchFamily="49" charset="-122"/>
              </a:rPr>
              <a:t>学习规则（有导师学习）</a:t>
            </a:r>
          </a:p>
        </p:txBody>
      </p:sp>
      <p:sp>
        <p:nvSpPr>
          <p:cNvPr id="2" name="Rectangle 9"/>
          <p:cNvSpPr>
            <a:spLocks noChangeArrowheads="1"/>
          </p:cNvSpPr>
          <p:nvPr/>
        </p:nvSpPr>
        <p:spPr bwMode="auto">
          <a:xfrm>
            <a:off x="623888" y="1566863"/>
            <a:ext cx="7997825" cy="3013075"/>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p:txBody>
      </p:sp>
      <p:graphicFrame>
        <p:nvGraphicFramePr>
          <p:cNvPr id="101437" name="Object 61"/>
          <p:cNvGraphicFramePr>
            <a:graphicFrameLocks noGrp="1" noChangeAspect="1"/>
          </p:cNvGraphicFramePr>
          <p:nvPr>
            <p:ph/>
          </p:nvPr>
        </p:nvGraphicFramePr>
        <p:xfrm>
          <a:off x="1577975" y="4754563"/>
          <a:ext cx="6202363" cy="1454150"/>
        </p:xfrm>
        <a:graphic>
          <a:graphicData uri="http://schemas.openxmlformats.org/presentationml/2006/ole">
            <mc:AlternateContent xmlns:mc="http://schemas.openxmlformats.org/markup-compatibility/2006">
              <mc:Choice xmlns:v="urn:schemas-microsoft-com:vml" Requires="v">
                <p:oleObj spid="_x0000_s101667" name="Equation" r:id="rId3" imgW="3301920" imgH="774360" progId="Equation.DSMT4">
                  <p:embed/>
                </p:oleObj>
              </mc:Choice>
              <mc:Fallback>
                <p:oleObj name="Equation" r:id="rId3" imgW="3301920" imgH="774360" progId="Equation.DSMT4">
                  <p:embed/>
                  <p:pic>
                    <p:nvPicPr>
                      <p:cNvPr id="0" name="Object 6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7975" y="4754563"/>
                        <a:ext cx="6202363" cy="145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1482" name="Group 106"/>
          <p:cNvGrpSpPr>
            <a:grpSpLocks/>
          </p:cNvGrpSpPr>
          <p:nvPr/>
        </p:nvGrpSpPr>
        <p:grpSpPr bwMode="auto">
          <a:xfrm>
            <a:off x="1244600" y="1420813"/>
            <a:ext cx="7112000" cy="3128962"/>
            <a:chOff x="667" y="938"/>
            <a:chExt cx="4645" cy="2090"/>
          </a:xfrm>
        </p:grpSpPr>
        <p:sp>
          <p:nvSpPr>
            <p:cNvPr id="101438" name="Line 62"/>
            <p:cNvSpPr>
              <a:spLocks noChangeShapeType="1"/>
            </p:cNvSpPr>
            <p:nvPr/>
          </p:nvSpPr>
          <p:spPr bwMode="auto">
            <a:xfrm>
              <a:off x="1009" y="1361"/>
              <a:ext cx="528"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439" name="Line 63"/>
            <p:cNvSpPr>
              <a:spLocks noChangeShapeType="1"/>
            </p:cNvSpPr>
            <p:nvPr/>
          </p:nvSpPr>
          <p:spPr bwMode="auto">
            <a:xfrm>
              <a:off x="1009" y="1709"/>
              <a:ext cx="528"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440" name="Line 64"/>
            <p:cNvSpPr>
              <a:spLocks noChangeShapeType="1"/>
            </p:cNvSpPr>
            <p:nvPr/>
          </p:nvSpPr>
          <p:spPr bwMode="auto">
            <a:xfrm>
              <a:off x="1009" y="2072"/>
              <a:ext cx="528"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441" name="AutoShape 65"/>
            <p:cNvSpPr>
              <a:spLocks noChangeArrowheads="1"/>
            </p:cNvSpPr>
            <p:nvPr/>
          </p:nvSpPr>
          <p:spPr bwMode="auto">
            <a:xfrm>
              <a:off x="2641" y="1601"/>
              <a:ext cx="353" cy="244"/>
            </a:xfrm>
            <a:prstGeom prst="flowChartProcess">
              <a:avLst/>
            </a:prstGeom>
            <a:solidFill>
              <a:srgbClr val="00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42" name="Line 66"/>
            <p:cNvSpPr>
              <a:spLocks noChangeShapeType="1"/>
            </p:cNvSpPr>
            <p:nvPr/>
          </p:nvSpPr>
          <p:spPr bwMode="auto">
            <a:xfrm>
              <a:off x="2994" y="1709"/>
              <a:ext cx="1206"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443" name="Line 67"/>
            <p:cNvSpPr>
              <a:spLocks noChangeShapeType="1"/>
            </p:cNvSpPr>
            <p:nvPr/>
          </p:nvSpPr>
          <p:spPr bwMode="auto">
            <a:xfrm flipV="1">
              <a:off x="1705" y="2740"/>
              <a:ext cx="0" cy="288"/>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444" name="Line 68"/>
            <p:cNvSpPr>
              <a:spLocks noChangeShapeType="1"/>
            </p:cNvSpPr>
            <p:nvPr/>
          </p:nvSpPr>
          <p:spPr bwMode="auto">
            <a:xfrm>
              <a:off x="1293" y="2677"/>
              <a:ext cx="336"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1445" name="Object 69"/>
            <p:cNvGraphicFramePr>
              <a:graphicFrameLocks noChangeAspect="1"/>
            </p:cNvGraphicFramePr>
            <p:nvPr/>
          </p:nvGraphicFramePr>
          <p:xfrm>
            <a:off x="2663" y="1573"/>
            <a:ext cx="363" cy="253"/>
          </p:xfrm>
          <a:graphic>
            <a:graphicData uri="http://schemas.openxmlformats.org/presentationml/2006/ole">
              <mc:AlternateContent xmlns:mc="http://schemas.openxmlformats.org/markup-compatibility/2006">
                <mc:Choice xmlns:v="urn:schemas-microsoft-com:vml" Requires="v">
                  <p:oleObj spid="_x0000_s101668" name="公式" r:id="rId5" imgW="291960" imgH="203040" progId="Equation.3">
                    <p:embed/>
                  </p:oleObj>
                </mc:Choice>
                <mc:Fallback>
                  <p:oleObj name="公式" r:id="rId5" imgW="291960" imgH="203040" progId="Equation.3">
                    <p:embed/>
                    <p:pic>
                      <p:nvPicPr>
                        <p:cNvPr id="0" name="Object 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3" y="1573"/>
                          <a:ext cx="363"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446" name="AutoShape 70"/>
            <p:cNvSpPr>
              <a:spLocks noChangeArrowheads="1"/>
            </p:cNvSpPr>
            <p:nvPr/>
          </p:nvSpPr>
          <p:spPr bwMode="auto">
            <a:xfrm>
              <a:off x="1961" y="1664"/>
              <a:ext cx="116" cy="116"/>
            </a:xfrm>
            <a:prstGeom prst="flowChartConnector">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47" name="AutoShape 71"/>
            <p:cNvSpPr>
              <a:spLocks noChangeArrowheads="1"/>
            </p:cNvSpPr>
            <p:nvPr/>
          </p:nvSpPr>
          <p:spPr bwMode="auto">
            <a:xfrm>
              <a:off x="1636" y="2602"/>
              <a:ext cx="154" cy="154"/>
            </a:xfrm>
            <a:prstGeom prst="flowChartSummingJunction">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01448" name="AutoShape 72"/>
            <p:cNvCxnSpPr>
              <a:cxnSpLocks noChangeShapeType="1"/>
              <a:stCxn id="101446" idx="6"/>
              <a:endCxn id="101441" idx="1"/>
            </p:cNvCxnSpPr>
            <p:nvPr/>
          </p:nvCxnSpPr>
          <p:spPr bwMode="auto">
            <a:xfrm>
              <a:off x="2077" y="1722"/>
              <a:ext cx="556" cy="1"/>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449" name="AutoShape 73"/>
            <p:cNvCxnSpPr>
              <a:cxnSpLocks noChangeShapeType="1"/>
              <a:stCxn id="101439" idx="1"/>
              <a:endCxn id="101446" idx="2"/>
            </p:cNvCxnSpPr>
            <p:nvPr/>
          </p:nvCxnSpPr>
          <p:spPr bwMode="auto">
            <a:xfrm>
              <a:off x="1537" y="1717"/>
              <a:ext cx="424" cy="5"/>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450" name="AutoShape 74"/>
            <p:cNvCxnSpPr>
              <a:cxnSpLocks noChangeShapeType="1"/>
              <a:stCxn id="101438" idx="1"/>
              <a:endCxn id="101446" idx="1"/>
            </p:cNvCxnSpPr>
            <p:nvPr/>
          </p:nvCxnSpPr>
          <p:spPr bwMode="auto">
            <a:xfrm>
              <a:off x="1537" y="1369"/>
              <a:ext cx="441" cy="312"/>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451" name="AutoShape 75"/>
            <p:cNvCxnSpPr>
              <a:cxnSpLocks noChangeShapeType="1"/>
              <a:stCxn id="101440" idx="1"/>
              <a:endCxn id="101446" idx="3"/>
            </p:cNvCxnSpPr>
            <p:nvPr/>
          </p:nvCxnSpPr>
          <p:spPr bwMode="auto">
            <a:xfrm flipV="1">
              <a:off x="1537" y="1763"/>
              <a:ext cx="441" cy="317"/>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01452" name="Object 76"/>
            <p:cNvGraphicFramePr>
              <a:graphicFrameLocks noChangeAspect="1"/>
            </p:cNvGraphicFramePr>
            <p:nvPr/>
          </p:nvGraphicFramePr>
          <p:xfrm>
            <a:off x="1920" y="2662"/>
            <a:ext cx="975" cy="304"/>
          </p:xfrm>
          <a:graphic>
            <a:graphicData uri="http://schemas.openxmlformats.org/presentationml/2006/ole">
              <mc:AlternateContent xmlns:mc="http://schemas.openxmlformats.org/markup-compatibility/2006">
                <mc:Choice xmlns:v="urn:schemas-microsoft-com:vml" Requires="v">
                  <p:oleObj spid="_x0000_s101669" name="Equation" r:id="rId7" imgW="774360" imgH="241200" progId="Equation.DSMT4">
                    <p:embed/>
                  </p:oleObj>
                </mc:Choice>
                <mc:Fallback>
                  <p:oleObj name="Equation" r:id="rId7" imgW="774360" imgH="241200" progId="Equation.DSMT4">
                    <p:embed/>
                    <p:pic>
                      <p:nvPicPr>
                        <p:cNvPr id="0" name="Object 7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0" y="2662"/>
                          <a:ext cx="975"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453" name="Object 77"/>
            <p:cNvGraphicFramePr>
              <a:graphicFrameLocks noChangeAspect="1"/>
            </p:cNvGraphicFramePr>
            <p:nvPr/>
          </p:nvGraphicFramePr>
          <p:xfrm>
            <a:off x="1932" y="1349"/>
            <a:ext cx="239" cy="360"/>
          </p:xfrm>
          <a:graphic>
            <a:graphicData uri="http://schemas.openxmlformats.org/presentationml/2006/ole">
              <mc:AlternateContent xmlns:mc="http://schemas.openxmlformats.org/markup-compatibility/2006">
                <mc:Choice xmlns:v="urn:schemas-microsoft-com:vml" Requires="v">
                  <p:oleObj spid="_x0000_s101670" name="公式" r:id="rId9" imgW="126720" imgH="190440" progId="Equation.3">
                    <p:embed/>
                  </p:oleObj>
                </mc:Choice>
                <mc:Fallback>
                  <p:oleObj name="公式" r:id="rId9" imgW="126720" imgH="190440" progId="Equation.3">
                    <p:embed/>
                    <p:pic>
                      <p:nvPicPr>
                        <p:cNvPr id="0" name="Object 7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32" y="1349"/>
                          <a:ext cx="239"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454" name="Object 78"/>
            <p:cNvGraphicFramePr>
              <a:graphicFrameLocks noChangeAspect="1"/>
            </p:cNvGraphicFramePr>
            <p:nvPr/>
          </p:nvGraphicFramePr>
          <p:xfrm>
            <a:off x="1070" y="938"/>
            <a:ext cx="431" cy="456"/>
          </p:xfrm>
          <a:graphic>
            <a:graphicData uri="http://schemas.openxmlformats.org/presentationml/2006/ole">
              <mc:AlternateContent xmlns:mc="http://schemas.openxmlformats.org/markup-compatibility/2006">
                <mc:Choice xmlns:v="urn:schemas-microsoft-com:vml" Requires="v">
                  <p:oleObj spid="_x0000_s101671" name="公式" r:id="rId11" imgW="228600" imgH="241200" progId="Equation.3">
                    <p:embed/>
                  </p:oleObj>
                </mc:Choice>
                <mc:Fallback>
                  <p:oleObj name="公式" r:id="rId11" imgW="228600" imgH="241200" progId="Equation.3">
                    <p:embed/>
                    <p:pic>
                      <p:nvPicPr>
                        <p:cNvPr id="0" name="Object 7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70" y="938"/>
                          <a:ext cx="431" cy="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455" name="Object 79"/>
            <p:cNvGraphicFramePr>
              <a:graphicFrameLocks noChangeAspect="1"/>
            </p:cNvGraphicFramePr>
            <p:nvPr/>
          </p:nvGraphicFramePr>
          <p:xfrm>
            <a:off x="667" y="1879"/>
            <a:ext cx="335" cy="432"/>
          </p:xfrm>
          <a:graphic>
            <a:graphicData uri="http://schemas.openxmlformats.org/presentationml/2006/ole">
              <mc:AlternateContent xmlns:mc="http://schemas.openxmlformats.org/markup-compatibility/2006">
                <mc:Choice xmlns:v="urn:schemas-microsoft-com:vml" Requires="v">
                  <p:oleObj spid="_x0000_s101672" name="公式" r:id="rId13" imgW="177480" imgH="228600" progId="Equation.3">
                    <p:embed/>
                  </p:oleObj>
                </mc:Choice>
                <mc:Fallback>
                  <p:oleObj name="公式" r:id="rId13" imgW="177480" imgH="228600" progId="Equation.3">
                    <p:embed/>
                    <p:pic>
                      <p:nvPicPr>
                        <p:cNvPr id="0" name="Object 7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7" y="1879"/>
                          <a:ext cx="335"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456" name="Object 80"/>
            <p:cNvGraphicFramePr>
              <a:graphicFrameLocks noChangeAspect="1"/>
            </p:cNvGraphicFramePr>
            <p:nvPr/>
          </p:nvGraphicFramePr>
          <p:xfrm>
            <a:off x="1072" y="1296"/>
            <a:ext cx="406" cy="456"/>
          </p:xfrm>
          <a:graphic>
            <a:graphicData uri="http://schemas.openxmlformats.org/presentationml/2006/ole">
              <mc:AlternateContent xmlns:mc="http://schemas.openxmlformats.org/markup-compatibility/2006">
                <mc:Choice xmlns:v="urn:schemas-microsoft-com:vml" Requires="v">
                  <p:oleObj spid="_x0000_s101673" name="公式" r:id="rId15" imgW="215640" imgH="241200" progId="Equation.3">
                    <p:embed/>
                  </p:oleObj>
                </mc:Choice>
                <mc:Fallback>
                  <p:oleObj name="公式" r:id="rId15" imgW="215640" imgH="241200" progId="Equation.3">
                    <p:embed/>
                    <p:pic>
                      <p:nvPicPr>
                        <p:cNvPr id="0" name="Object 8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72" y="1296"/>
                          <a:ext cx="406" cy="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457" name="Object 81"/>
            <p:cNvGraphicFramePr>
              <a:graphicFrameLocks noChangeAspect="1"/>
            </p:cNvGraphicFramePr>
            <p:nvPr/>
          </p:nvGraphicFramePr>
          <p:xfrm>
            <a:off x="691" y="1120"/>
            <a:ext cx="287" cy="408"/>
          </p:xfrm>
          <a:graphic>
            <a:graphicData uri="http://schemas.openxmlformats.org/presentationml/2006/ole">
              <mc:AlternateContent xmlns:mc="http://schemas.openxmlformats.org/markup-compatibility/2006">
                <mc:Choice xmlns:v="urn:schemas-microsoft-com:vml" Requires="v">
                  <p:oleObj spid="_x0000_s101674" name="公式" r:id="rId17" imgW="152280" imgH="215640" progId="Equation.3">
                    <p:embed/>
                  </p:oleObj>
                </mc:Choice>
                <mc:Fallback>
                  <p:oleObj name="公式" r:id="rId17" imgW="152280" imgH="215640" progId="Equation.3">
                    <p:embed/>
                    <p:pic>
                      <p:nvPicPr>
                        <p:cNvPr id="0" name="Object 8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91" y="1120"/>
                          <a:ext cx="287"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458" name="Object 82"/>
            <p:cNvGraphicFramePr>
              <a:graphicFrameLocks noChangeAspect="1"/>
            </p:cNvGraphicFramePr>
            <p:nvPr/>
          </p:nvGraphicFramePr>
          <p:xfrm>
            <a:off x="691" y="1516"/>
            <a:ext cx="287" cy="432"/>
          </p:xfrm>
          <a:graphic>
            <a:graphicData uri="http://schemas.openxmlformats.org/presentationml/2006/ole">
              <mc:AlternateContent xmlns:mc="http://schemas.openxmlformats.org/markup-compatibility/2006">
                <mc:Choice xmlns:v="urn:schemas-microsoft-com:vml" Requires="v">
                  <p:oleObj spid="_x0000_s101675" name="公式" r:id="rId19" imgW="152280" imgH="228600" progId="Equation.3">
                    <p:embed/>
                  </p:oleObj>
                </mc:Choice>
                <mc:Fallback>
                  <p:oleObj name="公式" r:id="rId19" imgW="152280" imgH="228600" progId="Equation.3">
                    <p:embed/>
                    <p:pic>
                      <p:nvPicPr>
                        <p:cNvPr id="0" name="Object 8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91" y="1516"/>
                          <a:ext cx="287"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459" name="Object 83"/>
            <p:cNvGraphicFramePr>
              <a:graphicFrameLocks noChangeAspect="1"/>
            </p:cNvGraphicFramePr>
            <p:nvPr/>
          </p:nvGraphicFramePr>
          <p:xfrm>
            <a:off x="4346" y="2472"/>
            <a:ext cx="966" cy="392"/>
          </p:xfrm>
          <a:graphic>
            <a:graphicData uri="http://schemas.openxmlformats.org/presentationml/2006/ole">
              <mc:AlternateContent xmlns:mc="http://schemas.openxmlformats.org/markup-compatibility/2006">
                <mc:Choice xmlns:v="urn:schemas-microsoft-com:vml" Requires="v">
                  <p:oleObj spid="_x0000_s101676" name="公式" r:id="rId21" imgW="596880" imgH="241200" progId="Equation.3">
                    <p:embed/>
                  </p:oleObj>
                </mc:Choice>
                <mc:Fallback>
                  <p:oleObj name="公式" r:id="rId21" imgW="596880" imgH="241200" progId="Equation.3">
                    <p:embed/>
                    <p:pic>
                      <p:nvPicPr>
                        <p:cNvPr id="0" name="Object 8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46" y="2472"/>
                          <a:ext cx="966"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460" name="Object 84"/>
            <p:cNvGraphicFramePr>
              <a:graphicFrameLocks noChangeAspect="1"/>
            </p:cNvGraphicFramePr>
            <p:nvPr/>
          </p:nvGraphicFramePr>
          <p:xfrm>
            <a:off x="1706" y="2198"/>
            <a:ext cx="415" cy="330"/>
          </p:xfrm>
          <a:graphic>
            <a:graphicData uri="http://schemas.openxmlformats.org/presentationml/2006/ole">
              <mc:AlternateContent xmlns:mc="http://schemas.openxmlformats.org/markup-compatibility/2006">
                <mc:Choice xmlns:v="urn:schemas-microsoft-com:vml" Requires="v">
                  <p:oleObj spid="_x0000_s101677" name="Equation" r:id="rId23" imgW="304560" imgH="241200" progId="Equation.DSMT4">
                    <p:embed/>
                  </p:oleObj>
                </mc:Choice>
                <mc:Fallback>
                  <p:oleObj name="Equation" r:id="rId23" imgW="304560" imgH="241200" progId="Equation.DSMT4">
                    <p:embed/>
                    <p:pic>
                      <p:nvPicPr>
                        <p:cNvPr id="0" name="Object 8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706" y="2198"/>
                          <a:ext cx="41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461" name="Object 85"/>
            <p:cNvGraphicFramePr>
              <a:graphicFrameLocks noChangeAspect="1"/>
            </p:cNvGraphicFramePr>
            <p:nvPr/>
          </p:nvGraphicFramePr>
          <p:xfrm>
            <a:off x="4273" y="1532"/>
            <a:ext cx="268" cy="365"/>
          </p:xfrm>
          <a:graphic>
            <a:graphicData uri="http://schemas.openxmlformats.org/presentationml/2006/ole">
              <mc:AlternateContent xmlns:mc="http://schemas.openxmlformats.org/markup-compatibility/2006">
                <mc:Choice xmlns:v="urn:schemas-microsoft-com:vml" Requires="v">
                  <p:oleObj spid="_x0000_s101678" name="公式" r:id="rId25" imgW="177480" imgH="241200" progId="Equation.3">
                    <p:embed/>
                  </p:oleObj>
                </mc:Choice>
                <mc:Fallback>
                  <p:oleObj name="公式" r:id="rId25" imgW="177480" imgH="241200" progId="Equation.3">
                    <p:embed/>
                    <p:pic>
                      <p:nvPicPr>
                        <p:cNvPr id="0" name="Object 8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273" y="1532"/>
                          <a:ext cx="26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462" name="Object 86"/>
            <p:cNvGraphicFramePr>
              <a:graphicFrameLocks noChangeAspect="1"/>
            </p:cNvGraphicFramePr>
            <p:nvPr/>
          </p:nvGraphicFramePr>
          <p:xfrm>
            <a:off x="1024" y="2580"/>
            <a:ext cx="266" cy="248"/>
          </p:xfrm>
          <a:graphic>
            <a:graphicData uri="http://schemas.openxmlformats.org/presentationml/2006/ole">
              <mc:AlternateContent xmlns:mc="http://schemas.openxmlformats.org/markup-compatibility/2006">
                <mc:Choice xmlns:v="urn:schemas-microsoft-com:vml" Requires="v">
                  <p:oleObj spid="_x0000_s101679" name="公式" r:id="rId27" imgW="177480" imgH="164880" progId="Equation.3">
                    <p:embed/>
                  </p:oleObj>
                </mc:Choice>
                <mc:Fallback>
                  <p:oleObj name="公式" r:id="rId27" imgW="177480" imgH="164880" progId="Equation.3">
                    <p:embed/>
                    <p:pic>
                      <p:nvPicPr>
                        <p:cNvPr id="0" name="Object 8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024" y="2580"/>
                          <a:ext cx="266"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463" name="Object 87"/>
            <p:cNvGraphicFramePr>
              <a:graphicFrameLocks noChangeAspect="1"/>
            </p:cNvGraphicFramePr>
            <p:nvPr/>
          </p:nvGraphicFramePr>
          <p:xfrm>
            <a:off x="1070" y="1659"/>
            <a:ext cx="454" cy="456"/>
          </p:xfrm>
          <a:graphic>
            <a:graphicData uri="http://schemas.openxmlformats.org/presentationml/2006/ole">
              <mc:AlternateContent xmlns:mc="http://schemas.openxmlformats.org/markup-compatibility/2006">
                <mc:Choice xmlns:v="urn:schemas-microsoft-com:vml" Requires="v">
                  <p:oleObj spid="_x0000_s101680" name="公式" r:id="rId29" imgW="241200" imgH="241200" progId="Equation.3">
                    <p:embed/>
                  </p:oleObj>
                </mc:Choice>
                <mc:Fallback>
                  <p:oleObj name="公式" r:id="rId29" imgW="241200" imgH="241200" progId="Equation.3">
                    <p:embed/>
                    <p:pic>
                      <p:nvPicPr>
                        <p:cNvPr id="0" name="Object 8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070" y="1659"/>
                          <a:ext cx="454" cy="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464" name="Object 88"/>
            <p:cNvGraphicFramePr>
              <a:graphicFrameLocks noChangeAspect="1"/>
            </p:cNvGraphicFramePr>
            <p:nvPr/>
          </p:nvGraphicFramePr>
          <p:xfrm>
            <a:off x="752" y="1392"/>
            <a:ext cx="101" cy="251"/>
          </p:xfrm>
          <a:graphic>
            <a:graphicData uri="http://schemas.openxmlformats.org/presentationml/2006/ole">
              <mc:AlternateContent xmlns:mc="http://schemas.openxmlformats.org/markup-compatibility/2006">
                <mc:Choice xmlns:v="urn:schemas-microsoft-com:vml" Requires="v">
                  <p:oleObj spid="_x0000_s101681" name="公式" r:id="rId31" imgW="75960" imgH="190440" progId="Equation.3">
                    <p:embed/>
                  </p:oleObj>
                </mc:Choice>
                <mc:Fallback>
                  <p:oleObj name="公式" r:id="rId31" imgW="75960" imgH="190440" progId="Equation.3">
                    <p:embed/>
                    <p:pic>
                      <p:nvPicPr>
                        <p:cNvPr id="0" name="Object 8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52" y="1392"/>
                          <a:ext cx="101"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465" name="Object 89"/>
            <p:cNvGraphicFramePr>
              <a:graphicFrameLocks noChangeAspect="1"/>
            </p:cNvGraphicFramePr>
            <p:nvPr/>
          </p:nvGraphicFramePr>
          <p:xfrm>
            <a:off x="752" y="1800"/>
            <a:ext cx="101" cy="251"/>
          </p:xfrm>
          <a:graphic>
            <a:graphicData uri="http://schemas.openxmlformats.org/presentationml/2006/ole">
              <mc:AlternateContent xmlns:mc="http://schemas.openxmlformats.org/markup-compatibility/2006">
                <mc:Choice xmlns:v="urn:schemas-microsoft-com:vml" Requires="v">
                  <p:oleObj spid="_x0000_s101682" name="公式" r:id="rId33" imgW="75960" imgH="190440" progId="Equation.3">
                    <p:embed/>
                  </p:oleObj>
                </mc:Choice>
                <mc:Fallback>
                  <p:oleObj name="公式" r:id="rId33" imgW="75960" imgH="190440" progId="Equation.3">
                    <p:embed/>
                    <p:pic>
                      <p:nvPicPr>
                        <p:cNvPr id="0" name="Object 89"/>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52" y="1800"/>
                          <a:ext cx="101"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466" name="Object 90"/>
            <p:cNvGraphicFramePr>
              <a:graphicFrameLocks noChangeAspect="1"/>
            </p:cNvGraphicFramePr>
            <p:nvPr/>
          </p:nvGraphicFramePr>
          <p:xfrm>
            <a:off x="1161" y="1210"/>
            <a:ext cx="101" cy="251"/>
          </p:xfrm>
          <a:graphic>
            <a:graphicData uri="http://schemas.openxmlformats.org/presentationml/2006/ole">
              <mc:AlternateContent xmlns:mc="http://schemas.openxmlformats.org/markup-compatibility/2006">
                <mc:Choice xmlns:v="urn:schemas-microsoft-com:vml" Requires="v">
                  <p:oleObj spid="_x0000_s101683" name="公式" r:id="rId35" imgW="75960" imgH="190440" progId="Equation.3">
                    <p:embed/>
                  </p:oleObj>
                </mc:Choice>
                <mc:Fallback>
                  <p:oleObj name="公式" r:id="rId35" imgW="75960" imgH="190440" progId="Equation.3">
                    <p:embed/>
                    <p:pic>
                      <p:nvPicPr>
                        <p:cNvPr id="0" name="Object 90"/>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161" y="1210"/>
                          <a:ext cx="101"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467" name="Object 91"/>
            <p:cNvGraphicFramePr>
              <a:graphicFrameLocks noChangeAspect="1"/>
            </p:cNvGraphicFramePr>
            <p:nvPr/>
          </p:nvGraphicFramePr>
          <p:xfrm>
            <a:off x="1160" y="1568"/>
            <a:ext cx="101" cy="251"/>
          </p:xfrm>
          <a:graphic>
            <a:graphicData uri="http://schemas.openxmlformats.org/presentationml/2006/ole">
              <mc:AlternateContent xmlns:mc="http://schemas.openxmlformats.org/markup-compatibility/2006">
                <mc:Choice xmlns:v="urn:schemas-microsoft-com:vml" Requires="v">
                  <p:oleObj spid="_x0000_s101684" name="公式" r:id="rId37" imgW="75960" imgH="190440" progId="Equation.3">
                    <p:embed/>
                  </p:oleObj>
                </mc:Choice>
                <mc:Fallback>
                  <p:oleObj name="公式" r:id="rId37" imgW="75960" imgH="190440" progId="Equation.3">
                    <p:embed/>
                    <p:pic>
                      <p:nvPicPr>
                        <p:cNvPr id="0" name="Object 91"/>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160" y="1568"/>
                          <a:ext cx="101"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468" name="Line 92"/>
            <p:cNvSpPr>
              <a:spLocks noChangeShapeType="1"/>
            </p:cNvSpPr>
            <p:nvPr/>
          </p:nvSpPr>
          <p:spPr bwMode="auto">
            <a:xfrm flipV="1">
              <a:off x="1705" y="2290"/>
              <a:ext cx="0" cy="317"/>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1469" name="Object 93"/>
            <p:cNvGraphicFramePr>
              <a:graphicFrameLocks noChangeAspect="1"/>
            </p:cNvGraphicFramePr>
            <p:nvPr/>
          </p:nvGraphicFramePr>
          <p:xfrm>
            <a:off x="2266" y="1283"/>
            <a:ext cx="310" cy="456"/>
          </p:xfrm>
          <a:graphic>
            <a:graphicData uri="http://schemas.openxmlformats.org/presentationml/2006/ole">
              <mc:AlternateContent xmlns:mc="http://schemas.openxmlformats.org/markup-compatibility/2006">
                <mc:Choice xmlns:v="urn:schemas-microsoft-com:vml" Requires="v">
                  <p:oleObj spid="_x0000_s101685" name="公式" r:id="rId39" imgW="164880" imgH="241200" progId="Equation.3">
                    <p:embed/>
                  </p:oleObj>
                </mc:Choice>
                <mc:Fallback>
                  <p:oleObj name="公式" r:id="rId39" imgW="164880" imgH="241200" progId="Equation.3">
                    <p:embed/>
                    <p:pic>
                      <p:nvPicPr>
                        <p:cNvPr id="0" name="Object 93"/>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266" y="1283"/>
                          <a:ext cx="310" cy="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470" name="AutoShape 94"/>
            <p:cNvSpPr>
              <a:spLocks noChangeArrowheads="1"/>
            </p:cNvSpPr>
            <p:nvPr/>
          </p:nvSpPr>
          <p:spPr bwMode="auto">
            <a:xfrm>
              <a:off x="3020" y="2616"/>
              <a:ext cx="116" cy="116"/>
            </a:xfrm>
            <a:prstGeom prst="flowChartConnector">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71" name="AutoShape 95"/>
            <p:cNvSpPr>
              <a:spLocks noChangeArrowheads="1"/>
            </p:cNvSpPr>
            <p:nvPr/>
          </p:nvSpPr>
          <p:spPr bwMode="auto">
            <a:xfrm>
              <a:off x="3676" y="2616"/>
              <a:ext cx="116" cy="116"/>
            </a:xfrm>
            <a:prstGeom prst="flowChartConnector">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01472" name="AutoShape 96"/>
            <p:cNvCxnSpPr>
              <a:cxnSpLocks noChangeShapeType="1"/>
              <a:stCxn id="101470" idx="2"/>
              <a:endCxn id="101447" idx="6"/>
            </p:cNvCxnSpPr>
            <p:nvPr/>
          </p:nvCxnSpPr>
          <p:spPr bwMode="auto">
            <a:xfrm flipH="1">
              <a:off x="1790" y="2674"/>
              <a:ext cx="1230" cy="5"/>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473" name="AutoShape 97"/>
            <p:cNvCxnSpPr>
              <a:cxnSpLocks noChangeShapeType="1"/>
              <a:stCxn id="101471" idx="2"/>
              <a:endCxn id="101470" idx="6"/>
            </p:cNvCxnSpPr>
            <p:nvPr/>
          </p:nvCxnSpPr>
          <p:spPr bwMode="auto">
            <a:xfrm flipH="1">
              <a:off x="3136" y="2674"/>
              <a:ext cx="540" cy="0"/>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474" name="AutoShape 98"/>
            <p:cNvCxnSpPr>
              <a:cxnSpLocks noChangeShapeType="1"/>
              <a:stCxn id="0" idx="1"/>
              <a:endCxn id="101471" idx="6"/>
            </p:cNvCxnSpPr>
            <p:nvPr/>
          </p:nvCxnSpPr>
          <p:spPr bwMode="auto">
            <a:xfrm flipH="1">
              <a:off x="3792" y="2668"/>
              <a:ext cx="554" cy="6"/>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475" name="Line 99"/>
            <p:cNvSpPr>
              <a:spLocks noChangeShapeType="1"/>
            </p:cNvSpPr>
            <p:nvPr/>
          </p:nvSpPr>
          <p:spPr bwMode="auto">
            <a:xfrm>
              <a:off x="3746" y="1709"/>
              <a:ext cx="0" cy="907"/>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476" name="Line 100"/>
            <p:cNvSpPr>
              <a:spLocks noChangeShapeType="1"/>
            </p:cNvSpPr>
            <p:nvPr/>
          </p:nvSpPr>
          <p:spPr bwMode="auto">
            <a:xfrm>
              <a:off x="3066" y="2253"/>
              <a:ext cx="0" cy="363"/>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1477" name="Object 101"/>
            <p:cNvGraphicFramePr>
              <a:graphicFrameLocks noChangeAspect="1"/>
            </p:cNvGraphicFramePr>
            <p:nvPr/>
          </p:nvGraphicFramePr>
          <p:xfrm>
            <a:off x="3085" y="2616"/>
            <a:ext cx="643" cy="341"/>
          </p:xfrm>
          <a:graphic>
            <a:graphicData uri="http://schemas.openxmlformats.org/presentationml/2006/ole">
              <mc:AlternateContent xmlns:mc="http://schemas.openxmlformats.org/markup-compatibility/2006">
                <mc:Choice xmlns:v="urn:schemas-microsoft-com:vml" Requires="v">
                  <p:oleObj spid="_x0000_s101686" name="Equation" r:id="rId41" imgW="457200" imgH="241200" progId="Equation.DSMT4">
                    <p:embed/>
                  </p:oleObj>
                </mc:Choice>
                <mc:Fallback>
                  <p:oleObj name="Equation" r:id="rId41" imgW="457200" imgH="241200" progId="Equation.DSMT4">
                    <p:embed/>
                    <p:pic>
                      <p:nvPicPr>
                        <p:cNvPr id="0" name="Object 101"/>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085" y="2616"/>
                          <a:ext cx="643" cy="3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478" name="Object 102"/>
            <p:cNvGraphicFramePr>
              <a:graphicFrameLocks noChangeAspect="1"/>
            </p:cNvGraphicFramePr>
            <p:nvPr/>
          </p:nvGraphicFramePr>
          <p:xfrm>
            <a:off x="2809" y="2017"/>
            <a:ext cx="665" cy="373"/>
          </p:xfrm>
          <a:graphic>
            <a:graphicData uri="http://schemas.openxmlformats.org/presentationml/2006/ole">
              <mc:AlternateContent xmlns:mc="http://schemas.openxmlformats.org/markup-compatibility/2006">
                <mc:Choice xmlns:v="urn:schemas-microsoft-com:vml" Requires="v">
                  <p:oleObj spid="_x0000_s101687" name="公式" r:id="rId43" imgW="431640" imgH="241200" progId="Equation.3">
                    <p:embed/>
                  </p:oleObj>
                </mc:Choice>
                <mc:Fallback>
                  <p:oleObj name="公式" r:id="rId43" imgW="431640" imgH="241200" progId="Equation.3">
                    <p:embed/>
                    <p:pic>
                      <p:nvPicPr>
                        <p:cNvPr id="0" name="Object 102"/>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809" y="2017"/>
                          <a:ext cx="665" cy="3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479" name="Object 103"/>
            <p:cNvGraphicFramePr>
              <a:graphicFrameLocks noChangeAspect="1"/>
            </p:cNvGraphicFramePr>
            <p:nvPr/>
          </p:nvGraphicFramePr>
          <p:xfrm>
            <a:off x="3792" y="2670"/>
            <a:ext cx="263" cy="264"/>
          </p:xfrm>
          <a:graphic>
            <a:graphicData uri="http://schemas.openxmlformats.org/presentationml/2006/ole">
              <mc:AlternateContent xmlns:mc="http://schemas.openxmlformats.org/markup-compatibility/2006">
                <mc:Choice xmlns:v="urn:schemas-microsoft-com:vml" Requires="v">
                  <p:oleObj spid="_x0000_s101688" name="公式" r:id="rId45" imgW="139680" imgH="139680" progId="Equation.3">
                    <p:embed/>
                  </p:oleObj>
                </mc:Choice>
                <mc:Fallback>
                  <p:oleObj name="公式" r:id="rId45" imgW="139680" imgH="139680" progId="Equation.3">
                    <p:embed/>
                    <p:pic>
                      <p:nvPicPr>
                        <p:cNvPr id="0" name="Object 103"/>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3792" y="2670"/>
                          <a:ext cx="263"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480" name="Object 104"/>
            <p:cNvGraphicFramePr>
              <a:graphicFrameLocks noChangeAspect="1"/>
            </p:cNvGraphicFramePr>
            <p:nvPr/>
          </p:nvGraphicFramePr>
          <p:xfrm>
            <a:off x="3746" y="2390"/>
            <a:ext cx="239" cy="144"/>
          </p:xfrm>
          <a:graphic>
            <a:graphicData uri="http://schemas.openxmlformats.org/presentationml/2006/ole">
              <mc:AlternateContent xmlns:mc="http://schemas.openxmlformats.org/markup-compatibility/2006">
                <mc:Choice xmlns:v="urn:schemas-microsoft-com:vml" Requires="v">
                  <p:oleObj spid="_x0000_s101689" name="公式" r:id="rId47" imgW="126720" imgH="75960" progId="Equation.3">
                    <p:embed/>
                  </p:oleObj>
                </mc:Choice>
                <mc:Fallback>
                  <p:oleObj name="公式" r:id="rId47" imgW="126720" imgH="75960" progId="Equation.3">
                    <p:embed/>
                    <p:pic>
                      <p:nvPicPr>
                        <p:cNvPr id="0" name="Object 104"/>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3746" y="2390"/>
                          <a:ext cx="239"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par>
                                <p:cTn id="8" presetID="4" presetClass="entr" presetSubtype="16" fill="hold" nodeType="withEffect">
                                  <p:stCondLst>
                                    <p:cond delay="0"/>
                                  </p:stCondLst>
                                  <p:childTnLst>
                                    <p:set>
                                      <p:cBhvr>
                                        <p:cTn id="9" dur="1" fill="hold">
                                          <p:stCondLst>
                                            <p:cond delay="0"/>
                                          </p:stCondLst>
                                        </p:cTn>
                                        <p:tgtEl>
                                          <p:spTgt spid="101482"/>
                                        </p:tgtEl>
                                        <p:attrNameLst>
                                          <p:attrName>style.visibility</p:attrName>
                                        </p:attrNameLst>
                                      </p:cBhvr>
                                      <p:to>
                                        <p:strVal val="visible"/>
                                      </p:to>
                                    </p:set>
                                    <p:animEffect transition="in" filter="box(in)">
                                      <p:cBhvr>
                                        <p:cTn id="10" dur="500"/>
                                        <p:tgtEl>
                                          <p:spTgt spid="10148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62473"/>
                                        </p:tgtEl>
                                        <p:attrNameLst>
                                          <p:attrName>style.visibility</p:attrName>
                                        </p:attrNameLst>
                                      </p:cBhvr>
                                      <p:to>
                                        <p:strVal val="visible"/>
                                      </p:to>
                                    </p:set>
                                    <p:animEffect transition="in" filter="box(in)">
                                      <p:cBhvr>
                                        <p:cTn id="15" dur="500"/>
                                        <p:tgtEl>
                                          <p:spTgt spid="62473"/>
                                        </p:tgtEl>
                                      </p:cBhvr>
                                    </p:animEffect>
                                  </p:childTnLst>
                                </p:cTn>
                              </p:par>
                              <p:par>
                                <p:cTn id="16" presetID="4" presetClass="entr" presetSubtype="16" fill="hold" nodeType="withEffect">
                                  <p:stCondLst>
                                    <p:cond delay="0"/>
                                  </p:stCondLst>
                                  <p:childTnLst>
                                    <p:set>
                                      <p:cBhvr>
                                        <p:cTn id="17" dur="1" fill="hold">
                                          <p:stCondLst>
                                            <p:cond delay="0"/>
                                          </p:stCondLst>
                                        </p:cTn>
                                        <p:tgtEl>
                                          <p:spTgt spid="101437"/>
                                        </p:tgtEl>
                                        <p:attrNameLst>
                                          <p:attrName>style.visibility</p:attrName>
                                        </p:attrNameLst>
                                      </p:cBhvr>
                                      <p:to>
                                        <p:strVal val="visible"/>
                                      </p:to>
                                    </p:set>
                                    <p:animEffect transition="in" filter="box(in)">
                                      <p:cBhvr>
                                        <p:cTn id="18" dur="500"/>
                                        <p:tgtEl>
                                          <p:spTgt spid="101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269875" y="247650"/>
            <a:ext cx="1233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引言</a:t>
            </a:r>
          </a:p>
        </p:txBody>
      </p:sp>
      <p:sp>
        <p:nvSpPr>
          <p:cNvPr id="62473" name="Rectangle 9"/>
          <p:cNvSpPr>
            <a:spLocks noChangeArrowheads="1"/>
          </p:cNvSpPr>
          <p:nvPr/>
        </p:nvSpPr>
        <p:spPr bwMode="auto">
          <a:xfrm>
            <a:off x="701675" y="1233488"/>
            <a:ext cx="7874000" cy="822325"/>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buClr>
                <a:srgbClr val="0000CC"/>
              </a:buClr>
              <a:buFont typeface="Wingdings" pitchFamily="2" charset="2"/>
              <a:buChar char="u"/>
            </a:pPr>
            <a:r>
              <a:rPr lang="en-US" altLang="zh-CN" sz="2400" b="1" dirty="0">
                <a:solidFill>
                  <a:srgbClr val="C50114"/>
                </a:solidFill>
                <a:effectLst>
                  <a:outerShdw blurRad="38100" dist="38100" dir="2700000" algn="tl">
                    <a:srgbClr val="000000"/>
                  </a:outerShdw>
                </a:effectLst>
                <a:latin typeface="Times New Roman" pitchFamily="18" charset="0"/>
                <a:ea typeface="黑体" pitchFamily="49" charset="-122"/>
                <a:sym typeface="Wingdings" pitchFamily="2" charset="2"/>
              </a:rPr>
              <a:t>1982</a:t>
            </a:r>
            <a:r>
              <a:rPr lang="zh-CN" altLang="en-US" sz="2400" b="1" dirty="0">
                <a:solidFill>
                  <a:srgbClr val="C50114"/>
                </a:solidFill>
                <a:effectLst>
                  <a:outerShdw blurRad="38100" dist="38100" dir="2700000" algn="tl">
                    <a:srgbClr val="000000"/>
                  </a:outerShdw>
                </a:effectLst>
                <a:latin typeface="Times New Roman" pitchFamily="18" charset="0"/>
                <a:ea typeface="黑体" pitchFamily="49" charset="-122"/>
                <a:sym typeface="Wingdings" pitchFamily="2" charset="2"/>
              </a:rPr>
              <a:t>年</a:t>
            </a:r>
            <a:r>
              <a:rPr lang="zh-CN" altLang="en-US" sz="2400" b="1" dirty="0">
                <a:effectLst>
                  <a:outerShdw blurRad="38100" dist="38100" dir="2700000" algn="tl">
                    <a:srgbClr val="FFFFFF"/>
                  </a:outerShdw>
                </a:effectLst>
                <a:latin typeface="Times New Roman" pitchFamily="18" charset="0"/>
                <a:ea typeface="黑体" pitchFamily="49" charset="-122"/>
                <a:sym typeface="Wingdings" pitchFamily="2" charset="2"/>
              </a:rPr>
              <a:t>，美国物理学家</a:t>
            </a:r>
            <a:r>
              <a:rPr lang="en-US" altLang="zh-CN" sz="2400" b="1" dirty="0">
                <a:effectLst>
                  <a:outerShdw blurRad="38100" dist="38100" dir="2700000" algn="tl">
                    <a:srgbClr val="FFFFFF"/>
                  </a:outerShdw>
                </a:effectLst>
                <a:latin typeface="Times New Roman" pitchFamily="18" charset="0"/>
                <a:ea typeface="黑体" pitchFamily="49" charset="-122"/>
                <a:sym typeface="Wingdings" pitchFamily="2" charset="2"/>
              </a:rPr>
              <a:t>Hopfield</a:t>
            </a:r>
            <a:r>
              <a:rPr lang="zh-CN" altLang="en-US" sz="2400" b="1" dirty="0">
                <a:effectLst>
                  <a:outerShdw blurRad="38100" dist="38100" dir="2700000" algn="tl">
                    <a:srgbClr val="FFFFFF"/>
                  </a:outerShdw>
                </a:effectLst>
                <a:latin typeface="Times New Roman" pitchFamily="18" charset="0"/>
                <a:ea typeface="黑体" pitchFamily="49" charset="-122"/>
                <a:sym typeface="Wingdings" pitchFamily="2" charset="2"/>
              </a:rPr>
              <a:t>教授提出了</a:t>
            </a:r>
            <a:r>
              <a:rPr lang="en-US" altLang="zh-CN" sz="2400" b="1" dirty="0">
                <a:effectLst>
                  <a:outerShdw blurRad="38100" dist="38100" dir="2700000" algn="tl">
                    <a:srgbClr val="FFFFFF"/>
                  </a:outerShdw>
                </a:effectLst>
                <a:latin typeface="Times New Roman" pitchFamily="18" charset="0"/>
                <a:ea typeface="黑体" pitchFamily="49" charset="-122"/>
                <a:sym typeface="Wingdings" pitchFamily="2" charset="2"/>
              </a:rPr>
              <a:t>Hopfield</a:t>
            </a:r>
            <a:r>
              <a:rPr lang="zh-CN" altLang="en-US" sz="2400" b="1" dirty="0">
                <a:effectLst>
                  <a:outerShdw blurRad="38100" dist="38100" dir="2700000" algn="tl">
                    <a:srgbClr val="FFFFFF"/>
                  </a:outerShdw>
                </a:effectLst>
                <a:latin typeface="Times New Roman" pitchFamily="18" charset="0"/>
                <a:ea typeface="黑体" pitchFamily="49" charset="-122"/>
                <a:sym typeface="Wingdings" pitchFamily="2" charset="2"/>
              </a:rPr>
              <a:t>神经网络模型，可用</a:t>
            </a:r>
            <a:r>
              <a:rPr lang="zh-CN" altLang="en-US" sz="2400" b="1" dirty="0">
                <a:solidFill>
                  <a:srgbClr val="C50114"/>
                </a:solidFill>
                <a:effectLst>
                  <a:outerShdw blurRad="38100" dist="38100" dir="2700000" algn="tl">
                    <a:srgbClr val="000000"/>
                  </a:outerShdw>
                </a:effectLst>
                <a:latin typeface="Times New Roman" pitchFamily="18" charset="0"/>
                <a:ea typeface="黑体" pitchFamily="49" charset="-122"/>
                <a:sym typeface="Wingdings" pitchFamily="2" charset="2"/>
              </a:rPr>
              <a:t>微电子器件</a:t>
            </a:r>
            <a:r>
              <a:rPr lang="zh-CN" altLang="en-US" sz="2400" b="1" dirty="0">
                <a:effectLst>
                  <a:outerShdw blurRad="38100" dist="38100" dir="2700000" algn="tl">
                    <a:srgbClr val="FFFFFF"/>
                  </a:outerShdw>
                </a:effectLst>
                <a:latin typeface="Times New Roman" pitchFamily="18" charset="0"/>
                <a:ea typeface="黑体" pitchFamily="49" charset="-122"/>
                <a:sym typeface="Wingdings" pitchFamily="2" charset="2"/>
              </a:rPr>
              <a:t>实现它，并解决</a:t>
            </a:r>
            <a:r>
              <a:rPr lang="en-US" altLang="zh-CN" sz="2400" b="1" dirty="0">
                <a:solidFill>
                  <a:srgbClr val="C50114"/>
                </a:solidFill>
                <a:effectLst>
                  <a:outerShdw blurRad="38100" dist="38100" dir="2700000" algn="tl">
                    <a:srgbClr val="000000"/>
                  </a:outerShdw>
                </a:effectLst>
                <a:latin typeface="Times New Roman" pitchFamily="18" charset="0"/>
                <a:ea typeface="黑体" pitchFamily="49" charset="-122"/>
                <a:sym typeface="Wingdings" pitchFamily="2" charset="2"/>
              </a:rPr>
              <a:t>TSP</a:t>
            </a:r>
            <a:r>
              <a:rPr lang="zh-CN" altLang="en-US" sz="2400" b="1" dirty="0">
                <a:solidFill>
                  <a:srgbClr val="C50114"/>
                </a:solidFill>
                <a:effectLst>
                  <a:outerShdw blurRad="38100" dist="38100" dir="2700000" algn="tl">
                    <a:srgbClr val="000000"/>
                  </a:outerShdw>
                </a:effectLst>
                <a:latin typeface="Times New Roman" pitchFamily="18" charset="0"/>
                <a:ea typeface="黑体" pitchFamily="49" charset="-122"/>
                <a:sym typeface="Wingdings" pitchFamily="2" charset="2"/>
              </a:rPr>
              <a:t>问题</a:t>
            </a:r>
            <a:r>
              <a:rPr lang="zh-CN" altLang="en-US" sz="2400" b="1" dirty="0">
                <a:latin typeface="Times New Roman" pitchFamily="18" charset="0"/>
                <a:ea typeface="黑体" pitchFamily="49" charset="-122"/>
              </a:rPr>
              <a:t>；</a:t>
            </a:r>
          </a:p>
        </p:txBody>
      </p:sp>
      <p:sp>
        <p:nvSpPr>
          <p:cNvPr id="62474" name="Rectangle 10"/>
          <p:cNvSpPr>
            <a:spLocks noChangeArrowheads="1"/>
          </p:cNvSpPr>
          <p:nvPr/>
        </p:nvSpPr>
        <p:spPr bwMode="auto">
          <a:xfrm>
            <a:off x="663575" y="2224088"/>
            <a:ext cx="7916863" cy="822325"/>
          </a:xfrm>
          <a:prstGeom prst="rect">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buClr>
                <a:srgbClr val="0000CC"/>
              </a:buClr>
              <a:buFont typeface="Wingdings" pitchFamily="2" charset="2"/>
              <a:buChar char="u"/>
            </a:pPr>
            <a:r>
              <a:rPr lang="en-US" altLang="zh-CN" sz="2400" b="1">
                <a:solidFill>
                  <a:srgbClr val="C50114"/>
                </a:solidFill>
                <a:effectLst>
                  <a:outerShdw blurRad="38100" dist="38100" dir="2700000" algn="tl">
                    <a:srgbClr val="000000"/>
                  </a:outerShdw>
                </a:effectLst>
                <a:latin typeface="Times New Roman" pitchFamily="18" charset="0"/>
                <a:ea typeface="黑体" pitchFamily="49" charset="-122"/>
                <a:sym typeface="Wingdings" pitchFamily="2" charset="2"/>
              </a:rPr>
              <a:t>1988</a:t>
            </a:r>
            <a:r>
              <a:rPr lang="zh-CN" altLang="en-US" sz="2400" b="1">
                <a:solidFill>
                  <a:srgbClr val="C50114"/>
                </a:solidFill>
                <a:effectLst>
                  <a:outerShdw blurRad="38100" dist="38100" dir="2700000" algn="tl">
                    <a:srgbClr val="000000"/>
                  </a:outerShdw>
                </a:effectLst>
                <a:latin typeface="Times New Roman" pitchFamily="18" charset="0"/>
                <a:ea typeface="黑体" pitchFamily="49" charset="-122"/>
                <a:sym typeface="Wingdings" pitchFamily="2" charset="2"/>
              </a:rPr>
              <a:t>年</a:t>
            </a:r>
            <a:r>
              <a:rPr lang="zh-CN" altLang="en-US" sz="2400" b="1">
                <a:effectLst>
                  <a:outerShdw blurRad="38100" dist="38100" dir="2700000" algn="tl">
                    <a:srgbClr val="FFFFFF"/>
                  </a:outerShdw>
                </a:effectLst>
                <a:latin typeface="Times New Roman" pitchFamily="18" charset="0"/>
                <a:ea typeface="黑体" pitchFamily="49" charset="-122"/>
                <a:sym typeface="Wingdings" pitchFamily="2" charset="2"/>
              </a:rPr>
              <a:t>，提出了</a:t>
            </a:r>
            <a:r>
              <a:rPr lang="en-US" altLang="zh-CN" sz="2400" b="1">
                <a:effectLst>
                  <a:outerShdw blurRad="38100" dist="38100" dir="2700000" algn="tl">
                    <a:srgbClr val="FFFFFF"/>
                  </a:outerShdw>
                </a:effectLst>
                <a:latin typeface="Times New Roman" pitchFamily="18" charset="0"/>
                <a:ea typeface="黑体" pitchFamily="49" charset="-122"/>
                <a:sym typeface="Wingdings" pitchFamily="2" charset="2"/>
              </a:rPr>
              <a:t>BP</a:t>
            </a:r>
            <a:r>
              <a:rPr lang="zh-CN" altLang="en-US" sz="2400" b="1">
                <a:effectLst>
                  <a:outerShdw blurRad="38100" dist="38100" dir="2700000" algn="tl">
                    <a:srgbClr val="FFFFFF"/>
                  </a:outerShdw>
                </a:effectLst>
                <a:latin typeface="Times New Roman" pitchFamily="18" charset="0"/>
                <a:ea typeface="黑体" pitchFamily="49" charset="-122"/>
                <a:sym typeface="Wingdings" pitchFamily="2" charset="2"/>
              </a:rPr>
              <a:t>网络算法</a:t>
            </a:r>
            <a:r>
              <a:rPr lang="en-US" altLang="zh-CN" sz="2400" b="1">
                <a:effectLst>
                  <a:outerShdw blurRad="38100" dist="38100" dir="2700000" algn="tl">
                    <a:srgbClr val="FFFFFF"/>
                  </a:outerShdw>
                </a:effectLst>
                <a:latin typeface="Times New Roman" pitchFamily="18" charset="0"/>
                <a:ea typeface="黑体" pitchFamily="49" charset="-122"/>
                <a:sym typeface="Wingdings" pitchFamily="2" charset="2"/>
              </a:rPr>
              <a:t>——</a:t>
            </a:r>
            <a:r>
              <a:rPr lang="zh-CN" altLang="en-US" sz="2400" b="1">
                <a:effectLst>
                  <a:outerShdw blurRad="38100" dist="38100" dir="2700000" algn="tl">
                    <a:srgbClr val="FFFFFF"/>
                  </a:outerShdw>
                </a:effectLst>
                <a:latin typeface="Times New Roman" pitchFamily="18" charset="0"/>
                <a:ea typeface="黑体" pitchFamily="49" charset="-122"/>
                <a:sym typeface="Wingdings" pitchFamily="2" charset="2"/>
              </a:rPr>
              <a:t>多层网络学习的</a:t>
            </a:r>
            <a:r>
              <a:rPr lang="zh-CN" altLang="en-US" sz="2400" b="1">
                <a:solidFill>
                  <a:srgbClr val="C50114"/>
                </a:solidFill>
                <a:effectLst>
                  <a:outerShdw blurRad="38100" dist="38100" dir="2700000" algn="tl">
                    <a:srgbClr val="000000"/>
                  </a:outerShdw>
                </a:effectLst>
                <a:latin typeface="Times New Roman" pitchFamily="18" charset="0"/>
                <a:ea typeface="黑体" pitchFamily="49" charset="-122"/>
                <a:sym typeface="Wingdings" pitchFamily="2" charset="2"/>
              </a:rPr>
              <a:t>误差逆传播</a:t>
            </a:r>
            <a:r>
              <a:rPr lang="zh-CN" altLang="en-US" sz="2400" b="1">
                <a:latin typeface="Times New Roman" pitchFamily="18" charset="0"/>
                <a:ea typeface="黑体" pitchFamily="49" charset="-122"/>
              </a:rPr>
              <a:t>；</a:t>
            </a:r>
          </a:p>
        </p:txBody>
      </p:sp>
      <p:sp>
        <p:nvSpPr>
          <p:cNvPr id="62472" name="Rectangle 8"/>
          <p:cNvSpPr>
            <a:spLocks noChangeArrowheads="1"/>
          </p:cNvSpPr>
          <p:nvPr/>
        </p:nvSpPr>
        <p:spPr bwMode="auto">
          <a:xfrm>
            <a:off x="661988" y="3252788"/>
            <a:ext cx="7921625" cy="457200"/>
          </a:xfrm>
          <a:prstGeom prst="rect">
            <a:avLst/>
          </a:prstGeom>
          <a:solidFill>
            <a:srgbClr val="CCFF99"/>
          </a:solidFill>
          <a:ln>
            <a:noFill/>
          </a:ln>
          <a:effectLst>
            <a:prstShdw prst="shdw17" dist="17961" dir="2700000">
              <a:srgbClr val="7A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buClr>
                <a:srgbClr val="0000CC"/>
              </a:buClr>
              <a:buFont typeface="Wingdings" pitchFamily="2" charset="2"/>
              <a:buChar char="u"/>
            </a:pPr>
            <a:r>
              <a:rPr lang="en-US" altLang="zh-CN" sz="2400" b="1">
                <a:solidFill>
                  <a:srgbClr val="C50114"/>
                </a:solidFill>
                <a:effectLst>
                  <a:outerShdw blurRad="38100" dist="38100" dir="2700000" algn="tl">
                    <a:srgbClr val="000000"/>
                  </a:outerShdw>
                </a:effectLst>
                <a:latin typeface="黑体" pitchFamily="49" charset="-122"/>
                <a:ea typeface="黑体" pitchFamily="49" charset="-122"/>
                <a:sym typeface="Wingdings" pitchFamily="2" charset="2"/>
              </a:rPr>
              <a:t>1987</a:t>
            </a:r>
            <a:r>
              <a:rPr lang="zh-CN" altLang="en-US" sz="2400" b="1">
                <a:solidFill>
                  <a:srgbClr val="C50114"/>
                </a:solidFill>
                <a:effectLst>
                  <a:outerShdw blurRad="38100" dist="38100" dir="2700000" algn="tl">
                    <a:srgbClr val="000000"/>
                  </a:outerShdw>
                </a:effectLst>
                <a:latin typeface="黑体" pitchFamily="49" charset="-122"/>
                <a:ea typeface="黑体" pitchFamily="49" charset="-122"/>
                <a:sym typeface="Wingdings" pitchFamily="2" charset="2"/>
              </a:rPr>
              <a:t>年</a:t>
            </a:r>
            <a:r>
              <a:rPr lang="zh-CN" altLang="en-US" sz="2400" b="1">
                <a:effectLst>
                  <a:outerShdw blurRad="38100" dist="38100" dir="2700000" algn="tl">
                    <a:srgbClr val="FFFFFF"/>
                  </a:outerShdw>
                </a:effectLst>
                <a:latin typeface="黑体" pitchFamily="49" charset="-122"/>
                <a:ea typeface="黑体" pitchFamily="49" charset="-122"/>
                <a:sym typeface="Wingdings" pitchFamily="2" charset="2"/>
              </a:rPr>
              <a:t>，</a:t>
            </a:r>
            <a:r>
              <a:rPr lang="en-US" altLang="zh-CN" sz="2400" b="1">
                <a:effectLst>
                  <a:outerShdw blurRad="38100" dist="38100" dir="2700000" algn="tl">
                    <a:srgbClr val="FFFFFF"/>
                  </a:outerShdw>
                </a:effectLst>
                <a:latin typeface="黑体" pitchFamily="49" charset="-122"/>
                <a:ea typeface="黑体" pitchFamily="49" charset="-122"/>
                <a:sym typeface="Wingdings" pitchFamily="2" charset="2"/>
              </a:rPr>
              <a:t>IEEE</a:t>
            </a:r>
            <a:r>
              <a:rPr lang="zh-CN" altLang="en-US" sz="2400" b="1">
                <a:effectLst>
                  <a:outerShdw blurRad="38100" dist="38100" dir="2700000" algn="tl">
                    <a:srgbClr val="FFFFFF"/>
                  </a:outerShdw>
                </a:effectLst>
                <a:latin typeface="黑体" pitchFamily="49" charset="-122"/>
                <a:ea typeface="黑体" pitchFamily="49" charset="-122"/>
                <a:sym typeface="Wingdings" pitchFamily="2" charset="2"/>
              </a:rPr>
              <a:t>召开了第一届</a:t>
            </a:r>
            <a:r>
              <a:rPr lang="en-US" altLang="zh-CN" sz="2400" b="1">
                <a:effectLst>
                  <a:outerShdw blurRad="38100" dist="38100" dir="2700000" algn="tl">
                    <a:srgbClr val="FFFFFF"/>
                  </a:outerShdw>
                </a:effectLst>
                <a:latin typeface="黑体" pitchFamily="49" charset="-122"/>
                <a:ea typeface="黑体" pitchFamily="49" charset="-122"/>
                <a:sym typeface="Wingdings" pitchFamily="2" charset="2"/>
              </a:rPr>
              <a:t>ANN</a:t>
            </a:r>
            <a:r>
              <a:rPr lang="zh-CN" altLang="en-US" sz="2400" b="1">
                <a:effectLst>
                  <a:outerShdw blurRad="38100" dist="38100" dir="2700000" algn="tl">
                    <a:srgbClr val="FFFFFF"/>
                  </a:outerShdw>
                </a:effectLst>
                <a:latin typeface="黑体" pitchFamily="49" charset="-122"/>
                <a:ea typeface="黑体" pitchFamily="49" charset="-122"/>
                <a:sym typeface="Wingdings" pitchFamily="2" charset="2"/>
              </a:rPr>
              <a:t>国际会议；</a:t>
            </a:r>
          </a:p>
        </p:txBody>
      </p:sp>
      <p:sp>
        <p:nvSpPr>
          <p:cNvPr id="62476" name="Rectangle 12"/>
          <p:cNvSpPr>
            <a:spLocks noChangeArrowheads="1"/>
          </p:cNvSpPr>
          <p:nvPr/>
        </p:nvSpPr>
        <p:spPr bwMode="auto">
          <a:xfrm>
            <a:off x="682625" y="4013200"/>
            <a:ext cx="7920038" cy="420688"/>
          </a:xfrm>
          <a:prstGeom prst="rect">
            <a:avLst/>
          </a:prstGeom>
          <a:solidFill>
            <a:srgbClr val="C0C0C0"/>
          </a:solidFill>
          <a:ln>
            <a:noFill/>
          </a:ln>
          <a:effectLst>
            <a:prstShdw prst="shdw17" dist="17961" dir="2700000">
              <a:srgbClr val="737373"/>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nSpc>
                <a:spcPct val="90000"/>
              </a:lnSpc>
              <a:spcBef>
                <a:spcPct val="50000"/>
              </a:spcBef>
              <a:buClr>
                <a:srgbClr val="0000CC"/>
              </a:buClr>
              <a:buFont typeface="Wingdings" pitchFamily="2" charset="2"/>
              <a:buChar char="u"/>
            </a:pPr>
            <a:r>
              <a:rPr lang="en-US" altLang="zh-CN" sz="2400" b="1" dirty="0">
                <a:solidFill>
                  <a:srgbClr val="C50114"/>
                </a:solidFill>
                <a:effectLst>
                  <a:outerShdw blurRad="38100" dist="38100" dir="2700000" algn="tl">
                    <a:srgbClr val="000000"/>
                  </a:outerShdw>
                </a:effectLst>
                <a:latin typeface="Times New Roman" pitchFamily="18" charset="0"/>
                <a:ea typeface="黑体" pitchFamily="49" charset="-122"/>
                <a:sym typeface="Wingdings" pitchFamily="2" charset="2"/>
              </a:rPr>
              <a:t>1990</a:t>
            </a:r>
            <a:r>
              <a:rPr lang="zh-CN" altLang="en-US" sz="2400" b="1" dirty="0">
                <a:solidFill>
                  <a:srgbClr val="C50114"/>
                </a:solidFill>
                <a:effectLst>
                  <a:outerShdw blurRad="38100" dist="38100" dir="2700000" algn="tl">
                    <a:srgbClr val="000000"/>
                  </a:outerShdw>
                </a:effectLst>
                <a:latin typeface="Times New Roman" pitchFamily="18" charset="0"/>
                <a:ea typeface="黑体" pitchFamily="49" charset="-122"/>
                <a:sym typeface="Wingdings" pitchFamily="2" charset="2"/>
              </a:rPr>
              <a:t>年</a:t>
            </a:r>
            <a:r>
              <a:rPr lang="zh-CN" altLang="en-US" sz="2400" b="1" dirty="0">
                <a:effectLst>
                  <a:outerShdw blurRad="38100" dist="38100" dir="2700000" algn="tl">
                    <a:srgbClr val="FFFFFF"/>
                  </a:outerShdw>
                </a:effectLst>
                <a:latin typeface="Times New Roman" pitchFamily="18" charset="0"/>
                <a:ea typeface="黑体" pitchFamily="49" charset="-122"/>
                <a:sym typeface="Wingdings" pitchFamily="2" charset="2"/>
              </a:rPr>
              <a:t>，我国也召开了首届</a:t>
            </a:r>
            <a:r>
              <a:rPr lang="en-US" altLang="zh-CN" sz="2400" b="1" dirty="0">
                <a:effectLst>
                  <a:outerShdw blurRad="38100" dist="38100" dir="2700000" algn="tl">
                    <a:srgbClr val="FFFFFF"/>
                  </a:outerShdw>
                </a:effectLst>
                <a:latin typeface="Times New Roman" pitchFamily="18" charset="0"/>
                <a:ea typeface="黑体" pitchFamily="49" charset="-122"/>
                <a:sym typeface="Wingdings" pitchFamily="2" charset="2"/>
              </a:rPr>
              <a:t>ANN</a:t>
            </a:r>
            <a:r>
              <a:rPr lang="zh-CN" altLang="en-US" sz="2400" b="1" dirty="0">
                <a:effectLst>
                  <a:outerShdw blurRad="38100" dist="38100" dir="2700000" algn="tl">
                    <a:srgbClr val="FFFFFF"/>
                  </a:outerShdw>
                </a:effectLst>
                <a:latin typeface="Times New Roman" pitchFamily="18" charset="0"/>
                <a:ea typeface="黑体" pitchFamily="49" charset="-122"/>
                <a:sym typeface="Wingdings" pitchFamily="2" charset="2"/>
              </a:rPr>
              <a:t>学术会议；</a:t>
            </a:r>
            <a:endParaRPr lang="zh-CN" altLang="en-US" sz="2400" b="1" dirty="0">
              <a:latin typeface="Times New Roman" pitchFamily="18" charset="0"/>
              <a:ea typeface="黑体" pitchFamily="49" charset="-122"/>
              <a:sym typeface="Wingdings" pitchFamily="2" charset="2"/>
            </a:endParaRPr>
          </a:p>
        </p:txBody>
      </p:sp>
      <p:sp>
        <p:nvSpPr>
          <p:cNvPr id="2" name="Rectangle 9"/>
          <p:cNvSpPr>
            <a:spLocks noChangeArrowheads="1"/>
          </p:cNvSpPr>
          <p:nvPr/>
        </p:nvSpPr>
        <p:spPr bwMode="auto">
          <a:xfrm>
            <a:off x="701675" y="4614485"/>
            <a:ext cx="7912100" cy="1569660"/>
          </a:xfrm>
          <a:prstGeom prst="rect">
            <a:avLst/>
          </a:prstGeom>
          <a:solidFill>
            <a:srgbClr val="FF6600"/>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buClr>
                <a:srgbClr val="0000CC"/>
              </a:buClr>
              <a:buFont typeface="Wingdings" pitchFamily="2" charset="2"/>
              <a:buChar char="u"/>
            </a:pPr>
            <a:r>
              <a:rPr lang="en-US" altLang="zh-CN" sz="2400" b="1" dirty="0" smtClean="0">
                <a:effectLst>
                  <a:outerShdw blurRad="38100" dist="38100" dir="2700000" algn="tl">
                    <a:srgbClr val="FFFFFF"/>
                  </a:outerShdw>
                </a:effectLst>
                <a:latin typeface="Times New Roman" pitchFamily="18" charset="0"/>
                <a:ea typeface="黑体" pitchFamily="49" charset="-122"/>
                <a:sym typeface="Wingdings" pitchFamily="2" charset="2"/>
              </a:rPr>
              <a:t>2006</a:t>
            </a:r>
            <a:r>
              <a:rPr lang="zh-CN" altLang="en-US" sz="2400" b="1" dirty="0" smtClean="0">
                <a:effectLst>
                  <a:outerShdw blurRad="38100" dist="38100" dir="2700000" algn="tl">
                    <a:srgbClr val="FFFFFF"/>
                  </a:outerShdw>
                </a:effectLst>
                <a:latin typeface="Times New Roman" pitchFamily="18" charset="0"/>
                <a:ea typeface="黑体" pitchFamily="49" charset="-122"/>
                <a:sym typeface="Wingdings" pitchFamily="2" charset="2"/>
              </a:rPr>
              <a:t>年，</a:t>
            </a:r>
            <a:r>
              <a:rPr lang="en-US" altLang="zh-CN" sz="2400" b="1" dirty="0" err="1" smtClean="0">
                <a:effectLst>
                  <a:outerShdw blurRad="38100" dist="38100" dir="2700000" algn="tl">
                    <a:srgbClr val="FFFFFF"/>
                  </a:outerShdw>
                </a:effectLst>
                <a:latin typeface="Times New Roman" pitchFamily="18" charset="0"/>
                <a:ea typeface="黑体" pitchFamily="49" charset="-122"/>
                <a:sym typeface="Wingdings" pitchFamily="2" charset="2"/>
              </a:rPr>
              <a:t>Hiton</a:t>
            </a:r>
            <a:r>
              <a:rPr lang="zh-CN" altLang="en-US" sz="2400" b="1" dirty="0" smtClean="0">
                <a:effectLst>
                  <a:outerShdw blurRad="38100" dist="38100" dir="2700000" algn="tl">
                    <a:srgbClr val="FFFFFF"/>
                  </a:outerShdw>
                </a:effectLst>
                <a:latin typeface="Times New Roman" pitchFamily="18" charset="0"/>
                <a:ea typeface="黑体" pitchFamily="49" charset="-122"/>
                <a:sym typeface="Wingdings" pitchFamily="2" charset="2"/>
              </a:rPr>
              <a:t>提出深度玻尔兹曼机，标志深度学习（</a:t>
            </a:r>
            <a:r>
              <a:rPr lang="en-US" altLang="zh-CN" sz="2400" b="1" dirty="0" smtClean="0">
                <a:effectLst>
                  <a:outerShdw blurRad="38100" dist="38100" dir="2700000" algn="tl">
                    <a:srgbClr val="FFFFFF"/>
                  </a:outerShdw>
                </a:effectLst>
                <a:latin typeface="Times New Roman" pitchFamily="18" charset="0"/>
                <a:ea typeface="黑体" pitchFamily="49" charset="-122"/>
                <a:sym typeface="Wingdings" pitchFamily="2" charset="2"/>
              </a:rPr>
              <a:t>Deep Learning</a:t>
            </a:r>
            <a:r>
              <a:rPr lang="zh-CN" altLang="en-US" sz="2400" b="1" dirty="0" smtClean="0">
                <a:effectLst>
                  <a:outerShdw blurRad="38100" dist="38100" dir="2700000" algn="tl">
                    <a:srgbClr val="FFFFFF"/>
                  </a:outerShdw>
                </a:effectLst>
                <a:latin typeface="Times New Roman" pitchFamily="18" charset="0"/>
                <a:ea typeface="黑体" pitchFamily="49" charset="-122"/>
                <a:sym typeface="Wingdings" pitchFamily="2" charset="2"/>
              </a:rPr>
              <a:t>）的兴起；</a:t>
            </a:r>
            <a:endParaRPr lang="en-US" altLang="zh-CN" sz="2400" b="1" dirty="0" smtClean="0">
              <a:effectLst>
                <a:outerShdw blurRad="38100" dist="38100" dir="2700000" algn="tl">
                  <a:srgbClr val="FFFFFF"/>
                </a:outerShdw>
              </a:effectLst>
              <a:latin typeface="Times New Roman" pitchFamily="18" charset="0"/>
              <a:ea typeface="黑体" pitchFamily="49" charset="-122"/>
              <a:sym typeface="Wingdings" pitchFamily="2" charset="2"/>
            </a:endParaRPr>
          </a:p>
          <a:p>
            <a:pPr>
              <a:buClr>
                <a:srgbClr val="0000CC"/>
              </a:buClr>
              <a:buFont typeface="Wingdings" pitchFamily="2" charset="2"/>
              <a:buChar char="u"/>
            </a:pPr>
            <a:r>
              <a:rPr lang="en-US" altLang="zh-CN" sz="2400" b="1" dirty="0" smtClean="0">
                <a:effectLst>
                  <a:outerShdw blurRad="38100" dist="38100" dir="2700000" algn="tl">
                    <a:srgbClr val="FFFFFF"/>
                  </a:outerShdw>
                </a:effectLst>
                <a:latin typeface="Times New Roman" pitchFamily="18" charset="0"/>
                <a:ea typeface="黑体" pitchFamily="49" charset="-122"/>
                <a:sym typeface="Wingdings" pitchFamily="2" charset="2"/>
              </a:rPr>
              <a:t>2012</a:t>
            </a:r>
            <a:r>
              <a:rPr lang="zh-CN" altLang="en-US" sz="2400" b="1" dirty="0" smtClean="0">
                <a:effectLst>
                  <a:outerShdw blurRad="38100" dist="38100" dir="2700000" algn="tl">
                    <a:srgbClr val="FFFFFF"/>
                  </a:outerShdw>
                </a:effectLst>
                <a:latin typeface="Times New Roman" pitchFamily="18" charset="0"/>
                <a:ea typeface="黑体" pitchFamily="49" charset="-122"/>
                <a:sym typeface="Wingdings" pitchFamily="2" charset="2"/>
              </a:rPr>
              <a:t>年，</a:t>
            </a:r>
            <a:r>
              <a:rPr lang="en-US" altLang="zh-CN" sz="2400" b="1" dirty="0" err="1" smtClean="0">
                <a:effectLst>
                  <a:outerShdw blurRad="38100" dist="38100" dir="2700000" algn="tl">
                    <a:srgbClr val="FFFFFF"/>
                  </a:outerShdw>
                </a:effectLst>
                <a:latin typeface="Times New Roman" pitchFamily="18" charset="0"/>
                <a:ea typeface="黑体" pitchFamily="49" charset="-122"/>
                <a:sym typeface="Wingdings" pitchFamily="2" charset="2"/>
              </a:rPr>
              <a:t>AlexNet</a:t>
            </a:r>
            <a:r>
              <a:rPr lang="zh-CN" altLang="en-US" sz="2400" b="1" dirty="0" smtClean="0">
                <a:effectLst>
                  <a:outerShdw blurRad="38100" dist="38100" dir="2700000" algn="tl">
                    <a:srgbClr val="FFFFFF"/>
                  </a:outerShdw>
                </a:effectLst>
                <a:latin typeface="Times New Roman" pitchFamily="18" charset="0"/>
                <a:ea typeface="黑体" pitchFamily="49" charset="-122"/>
                <a:sym typeface="Wingdings" pitchFamily="2" charset="2"/>
              </a:rPr>
              <a:t>在</a:t>
            </a:r>
            <a:r>
              <a:rPr lang="en-US" altLang="zh-CN" sz="2400" b="1" dirty="0" smtClean="0">
                <a:effectLst>
                  <a:outerShdw blurRad="38100" dist="38100" dir="2700000" algn="tl">
                    <a:srgbClr val="FFFFFF"/>
                  </a:outerShdw>
                </a:effectLst>
                <a:latin typeface="Times New Roman" pitchFamily="18" charset="0"/>
                <a:ea typeface="黑体" pitchFamily="49" charset="-122"/>
                <a:sym typeface="Wingdings" pitchFamily="2" charset="2"/>
              </a:rPr>
              <a:t>ImageNet</a:t>
            </a:r>
            <a:r>
              <a:rPr lang="zh-CN" altLang="en-US" sz="2400" b="1" dirty="0" smtClean="0">
                <a:effectLst>
                  <a:outerShdw blurRad="38100" dist="38100" dir="2700000" algn="tl">
                    <a:srgbClr val="FFFFFF"/>
                  </a:outerShdw>
                </a:effectLst>
                <a:latin typeface="Times New Roman" pitchFamily="18" charset="0"/>
                <a:ea typeface="黑体" pitchFamily="49" charset="-122"/>
                <a:sym typeface="Wingdings" pitchFamily="2" charset="2"/>
              </a:rPr>
              <a:t>挑战赛的惊艳表现，引爆了</a:t>
            </a:r>
            <a:r>
              <a:rPr lang="en-US" altLang="zh-CN" sz="2400" b="1" dirty="0" smtClean="0">
                <a:effectLst>
                  <a:outerShdw blurRad="38100" dist="38100" dir="2700000" algn="tl">
                    <a:srgbClr val="FFFFFF"/>
                  </a:outerShdw>
                </a:effectLst>
                <a:latin typeface="Times New Roman" pitchFamily="18" charset="0"/>
                <a:ea typeface="黑体" pitchFamily="49" charset="-122"/>
                <a:sym typeface="Wingdings" pitchFamily="2" charset="2"/>
              </a:rPr>
              <a:t>DL</a:t>
            </a:r>
            <a:r>
              <a:rPr lang="zh-CN" altLang="en-US" sz="2400" b="1" dirty="0" smtClean="0">
                <a:effectLst>
                  <a:outerShdw blurRad="38100" dist="38100" dir="2700000" algn="tl">
                    <a:srgbClr val="FFFFFF"/>
                  </a:outerShdw>
                </a:effectLst>
                <a:latin typeface="Times New Roman" pitchFamily="18" charset="0"/>
                <a:ea typeface="黑体" pitchFamily="49" charset="-122"/>
                <a:sym typeface="Wingdings" pitchFamily="2" charset="2"/>
              </a:rPr>
              <a:t>的研究和应用。</a:t>
            </a:r>
            <a:endParaRPr lang="zh-CN" altLang="en-US" sz="2400" b="1" dirty="0">
              <a:latin typeface="Times New Roman" pitchFamily="18" charset="0"/>
              <a:ea typeface="黑体" pitchFamily="49" charset="-122"/>
              <a:sym typeface="Wingdings"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473"/>
                                        </p:tgtEl>
                                        <p:attrNameLst>
                                          <p:attrName>style.visibility</p:attrName>
                                        </p:attrNameLst>
                                      </p:cBhvr>
                                      <p:to>
                                        <p:strVal val="visible"/>
                                      </p:to>
                                    </p:set>
                                    <p:animEffect transition="in" filter="blinds(horizontal)">
                                      <p:cBhvr>
                                        <p:cTn id="7" dur="500"/>
                                        <p:tgtEl>
                                          <p:spTgt spid="624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474"/>
                                        </p:tgtEl>
                                        <p:attrNameLst>
                                          <p:attrName>style.visibility</p:attrName>
                                        </p:attrNameLst>
                                      </p:cBhvr>
                                      <p:to>
                                        <p:strVal val="visible"/>
                                      </p:to>
                                    </p:set>
                                    <p:animEffect transition="in" filter="blinds(horizontal)">
                                      <p:cBhvr>
                                        <p:cTn id="12" dur="500"/>
                                        <p:tgtEl>
                                          <p:spTgt spid="624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472"/>
                                        </p:tgtEl>
                                        <p:attrNameLst>
                                          <p:attrName>style.visibility</p:attrName>
                                        </p:attrNameLst>
                                      </p:cBhvr>
                                      <p:to>
                                        <p:strVal val="visible"/>
                                      </p:to>
                                    </p:set>
                                    <p:animEffect transition="in" filter="blinds(horizontal)">
                                      <p:cBhvr>
                                        <p:cTn id="17" dur="500"/>
                                        <p:tgtEl>
                                          <p:spTgt spid="624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2476"/>
                                        </p:tgtEl>
                                        <p:attrNameLst>
                                          <p:attrName>style.visibility</p:attrName>
                                        </p:attrNameLst>
                                      </p:cBhvr>
                                      <p:to>
                                        <p:strVal val="visible"/>
                                      </p:to>
                                    </p:set>
                                    <p:animEffect transition="in" filter="blinds(horizontal)">
                                      <p:cBhvr>
                                        <p:cTn id="22" dur="500"/>
                                        <p:tgtEl>
                                          <p:spTgt spid="6247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P spid="62474" grpId="0" animBg="1"/>
      <p:bldP spid="62472" grpId="0" animBg="1"/>
      <p:bldP spid="62476" grpId="0" animBg="1"/>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1092200" y="4527550"/>
            <a:ext cx="7002463" cy="1333500"/>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20000"/>
              </a:spcBef>
            </a:pPr>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20000"/>
              </a:spcBef>
            </a:pPr>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20000"/>
              </a:spcBef>
            </a:pPr>
            <a:endParaRPr lang="en-US" altLang="zh-CN" sz="2400" b="1">
              <a:effectLst>
                <a:outerShdw blurRad="38100" dist="38100" dir="2700000" algn="tl">
                  <a:srgbClr val="FFFFFF"/>
                </a:outerShdw>
              </a:effectLst>
              <a:latin typeface="黑体" pitchFamily="49" charset="-122"/>
              <a:ea typeface="黑体" pitchFamily="49" charset="-122"/>
            </a:endParaRPr>
          </a:p>
        </p:txBody>
      </p:sp>
      <p:sp>
        <p:nvSpPr>
          <p:cNvPr id="2" name="Rectangle 9"/>
          <p:cNvSpPr>
            <a:spLocks noChangeArrowheads="1"/>
          </p:cNvSpPr>
          <p:nvPr/>
        </p:nvSpPr>
        <p:spPr bwMode="auto">
          <a:xfrm>
            <a:off x="1081088" y="1720850"/>
            <a:ext cx="7002462" cy="2136775"/>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20000"/>
              </a:spcBef>
            </a:pPr>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20000"/>
              </a:spcBef>
            </a:pPr>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20000"/>
              </a:spcBef>
            </a:pPr>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20000"/>
              </a:spcBef>
            </a:pPr>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p:txBody>
      </p:sp>
      <p:sp>
        <p:nvSpPr>
          <p:cNvPr id="102403" name="Text Box 3"/>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神经网络的学习功能</a:t>
            </a:r>
          </a:p>
        </p:txBody>
      </p:sp>
      <p:sp>
        <p:nvSpPr>
          <p:cNvPr id="4" name="Rectangle 9"/>
          <p:cNvSpPr>
            <a:spLocks noChangeArrowheads="1"/>
          </p:cNvSpPr>
          <p:nvPr/>
        </p:nvSpPr>
        <p:spPr bwMode="auto">
          <a:xfrm>
            <a:off x="592138" y="1128713"/>
            <a:ext cx="8094662" cy="457200"/>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400" b="1">
                <a:effectLst>
                  <a:outerShdw blurRad="38100" dist="38100" dir="2700000" algn="tl">
                    <a:srgbClr val="FFFFFF"/>
                  </a:outerShdw>
                </a:effectLst>
                <a:ea typeface="黑体" pitchFamily="49" charset="-122"/>
              </a:rPr>
              <a:t>该规则仅对连续转移（激活）函数和有导师学习模型有效。</a:t>
            </a:r>
            <a:endParaRPr lang="en-US" altLang="zh-CN" sz="2400" b="1">
              <a:effectLst>
                <a:outerShdw blurRad="38100" dist="38100" dir="2700000" algn="tl">
                  <a:srgbClr val="FFFFFF"/>
                </a:outerShdw>
              </a:effectLst>
              <a:latin typeface="黑体" pitchFamily="49" charset="-122"/>
              <a:ea typeface="黑体" pitchFamily="49" charset="-122"/>
              <a:sym typeface="Wingdings" pitchFamily="2" charset="2"/>
            </a:endParaRPr>
          </a:p>
        </p:txBody>
      </p:sp>
      <p:graphicFrame>
        <p:nvGraphicFramePr>
          <p:cNvPr id="102411" name="Object 11"/>
          <p:cNvGraphicFramePr>
            <a:graphicFrameLocks noGrp="1" noChangeAspect="1"/>
          </p:cNvGraphicFramePr>
          <p:nvPr>
            <p:ph sz="half" idx="1"/>
          </p:nvPr>
        </p:nvGraphicFramePr>
        <p:xfrm>
          <a:off x="1281113" y="1712913"/>
          <a:ext cx="5865812" cy="2047875"/>
        </p:xfrm>
        <a:graphic>
          <a:graphicData uri="http://schemas.openxmlformats.org/presentationml/2006/ole">
            <mc:AlternateContent xmlns:mc="http://schemas.openxmlformats.org/markup-compatibility/2006">
              <mc:Choice xmlns:v="urn:schemas-microsoft-com:vml" Requires="v">
                <p:oleObj spid="_x0000_s102437" name="Equation" r:id="rId3" imgW="3238200" imgH="1130040" progId="Equation.DSMT4">
                  <p:embed/>
                </p:oleObj>
              </mc:Choice>
              <mc:Fallback>
                <p:oleObj name="Equation" r:id="rId3" imgW="3238200" imgH="1130040" progId="Equation.DSMT4">
                  <p:embed/>
                  <p:pic>
                    <p:nvPicPr>
                      <p:cNvPr id="0" name="Object 1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1113" y="1712913"/>
                        <a:ext cx="5865812"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9"/>
          <p:cNvSpPr>
            <a:spLocks noChangeArrowheads="1"/>
          </p:cNvSpPr>
          <p:nvPr/>
        </p:nvSpPr>
        <p:spPr bwMode="auto">
          <a:xfrm>
            <a:off x="603250" y="3930650"/>
            <a:ext cx="8037513" cy="457200"/>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400" b="1">
                <a:solidFill>
                  <a:srgbClr val="C50114"/>
                </a:solidFill>
                <a:effectLst>
                  <a:outerShdw blurRad="38100" dist="38100" dir="2700000" algn="tl">
                    <a:srgbClr val="000000"/>
                  </a:outerShdw>
                </a:effectLst>
                <a:ea typeface="黑体" pitchFamily="49" charset="-122"/>
              </a:rPr>
              <a:t>由于最小方差要求权变换是</a:t>
            </a:r>
            <a:r>
              <a:rPr lang="zh-CN" altLang="en-US" sz="2400" b="1">
                <a:effectLst>
                  <a:outerShdw blurRad="38100" dist="38100" dir="2700000" algn="tl">
                    <a:srgbClr val="FFFFFF"/>
                  </a:outerShdw>
                </a:effectLst>
                <a:ea typeface="黑体" pitchFamily="49" charset="-122"/>
              </a:rPr>
              <a:t>负梯度方向</a:t>
            </a:r>
            <a:r>
              <a:rPr lang="zh-CN" altLang="en-US" sz="2400" b="1">
                <a:solidFill>
                  <a:schemeClr val="hlink"/>
                </a:solidFill>
                <a:effectLst>
                  <a:outerShdw blurRad="38100" dist="38100" dir="2700000" algn="tl">
                    <a:srgbClr val="000000"/>
                  </a:outerShdw>
                </a:effectLst>
                <a:ea typeface="黑体" pitchFamily="49" charset="-122"/>
              </a:rPr>
              <a:t>，</a:t>
            </a:r>
            <a:endParaRPr lang="en-US" altLang="zh-CN" sz="2400" b="1">
              <a:solidFill>
                <a:schemeClr val="hlink"/>
              </a:solidFill>
              <a:effectLst>
                <a:outerShdw blurRad="38100" dist="38100" dir="2700000" algn="tl">
                  <a:srgbClr val="000000"/>
                </a:outerShdw>
              </a:effectLst>
              <a:ea typeface="黑体" pitchFamily="49" charset="-122"/>
            </a:endParaRPr>
          </a:p>
        </p:txBody>
      </p:sp>
      <p:graphicFrame>
        <p:nvGraphicFramePr>
          <p:cNvPr id="102414" name="Object 14"/>
          <p:cNvGraphicFramePr>
            <a:graphicFrameLocks noGrp="1" noChangeAspect="1"/>
          </p:cNvGraphicFramePr>
          <p:nvPr>
            <p:ph sz="half" idx="2"/>
          </p:nvPr>
        </p:nvGraphicFramePr>
        <p:xfrm>
          <a:off x="1792288" y="4479925"/>
          <a:ext cx="5049837" cy="1343025"/>
        </p:xfrm>
        <a:graphic>
          <a:graphicData uri="http://schemas.openxmlformats.org/presentationml/2006/ole">
            <mc:AlternateContent xmlns:mc="http://schemas.openxmlformats.org/markup-compatibility/2006">
              <mc:Choice xmlns:v="urn:schemas-microsoft-com:vml" Requires="v">
                <p:oleObj spid="_x0000_s102438" name="Equation" r:id="rId5" imgW="2958840" imgH="787320" progId="Equation.DSMT4">
                  <p:embed/>
                </p:oleObj>
              </mc:Choice>
              <mc:Fallback>
                <p:oleObj name="Equation" r:id="rId5" imgW="2958840" imgH="787320" progId="Equation.DSMT4">
                  <p:embed/>
                  <p:pic>
                    <p:nvPicPr>
                      <p:cNvPr id="0" name="Object 1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2288" y="4479925"/>
                        <a:ext cx="5049837"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Box 2"/>
          <p:cNvSpPr txBox="1"/>
          <p:nvPr/>
        </p:nvSpPr>
        <p:spPr>
          <a:xfrm>
            <a:off x="3531339" y="5986448"/>
            <a:ext cx="4681757" cy="461665"/>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400" b="1">
                <a:solidFill>
                  <a:schemeClr val="bg1"/>
                </a:solidFill>
                <a:effectLst>
                  <a:outerShdw blurRad="38100" dist="38100" dir="2700000" algn="tl">
                    <a:srgbClr val="C0C0C0"/>
                  </a:outerShdw>
                </a:effectLst>
                <a:latin typeface="黑体" pitchFamily="49" charset="-122"/>
                <a:ea typeface="黑体" pitchFamily="49" charset="-122"/>
              </a:rPr>
              <a:t>基本思想：基于使输出方差最小。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par>
                                <p:cTn id="13" presetID="4" presetClass="entr" presetSubtype="16" fill="hold" nodeType="withEffect">
                                  <p:stCondLst>
                                    <p:cond delay="0"/>
                                  </p:stCondLst>
                                  <p:childTnLst>
                                    <p:set>
                                      <p:cBhvr>
                                        <p:cTn id="14" dur="1" fill="hold">
                                          <p:stCondLst>
                                            <p:cond delay="0"/>
                                          </p:stCondLst>
                                        </p:cTn>
                                        <p:tgtEl>
                                          <p:spTgt spid="102411"/>
                                        </p:tgtEl>
                                        <p:attrNameLst>
                                          <p:attrName>style.visibility</p:attrName>
                                        </p:attrNameLst>
                                      </p:cBhvr>
                                      <p:to>
                                        <p:strVal val="visible"/>
                                      </p:to>
                                    </p:set>
                                    <p:animEffect transition="in" filter="box(in)">
                                      <p:cBhvr>
                                        <p:cTn id="15" dur="500"/>
                                        <p:tgtEl>
                                          <p:spTgt spid="10241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ox(in)">
                                      <p:cBhvr>
                                        <p:cTn id="20" dur="5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62473"/>
                                        </p:tgtEl>
                                        <p:attrNameLst>
                                          <p:attrName>style.visibility</p:attrName>
                                        </p:attrNameLst>
                                      </p:cBhvr>
                                      <p:to>
                                        <p:strVal val="visible"/>
                                      </p:to>
                                    </p:set>
                                    <p:animEffect transition="in" filter="box(in)">
                                      <p:cBhvr>
                                        <p:cTn id="25" dur="500"/>
                                        <p:tgtEl>
                                          <p:spTgt spid="62473"/>
                                        </p:tgtEl>
                                      </p:cBhvr>
                                    </p:animEffect>
                                  </p:childTnLst>
                                </p:cTn>
                              </p:par>
                              <p:par>
                                <p:cTn id="26" presetID="4" presetClass="entr" presetSubtype="16" fill="hold" nodeType="withEffect">
                                  <p:stCondLst>
                                    <p:cond delay="0"/>
                                  </p:stCondLst>
                                  <p:childTnLst>
                                    <p:set>
                                      <p:cBhvr>
                                        <p:cTn id="27" dur="1" fill="hold">
                                          <p:stCondLst>
                                            <p:cond delay="0"/>
                                          </p:stCondLst>
                                        </p:cTn>
                                        <p:tgtEl>
                                          <p:spTgt spid="102414"/>
                                        </p:tgtEl>
                                        <p:attrNameLst>
                                          <p:attrName>style.visibility</p:attrName>
                                        </p:attrNameLst>
                                      </p:cBhvr>
                                      <p:to>
                                        <p:strVal val="visible"/>
                                      </p:to>
                                    </p:set>
                                    <p:animEffect transition="in" filter="box(in)">
                                      <p:cBhvr>
                                        <p:cTn id="28" dur="500"/>
                                        <p:tgtEl>
                                          <p:spTgt spid="10241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ox(in)">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P spid="2" grpId="0" animBg="1"/>
      <p:bldP spid="4" grpId="0" animBg="1"/>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1049338" y="2428875"/>
            <a:ext cx="6596062" cy="3378200"/>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p:txBody>
      </p:sp>
      <p:sp>
        <p:nvSpPr>
          <p:cNvPr id="105475" name="Text Box 3"/>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神经网络的学习功能</a:t>
            </a:r>
          </a:p>
        </p:txBody>
      </p:sp>
      <p:sp>
        <p:nvSpPr>
          <p:cNvPr id="149" name="AutoShape 3"/>
          <p:cNvSpPr>
            <a:spLocks noChangeArrowheads="1"/>
          </p:cNvSpPr>
          <p:nvPr/>
        </p:nvSpPr>
        <p:spPr bwMode="gray">
          <a:xfrm>
            <a:off x="425450" y="1084263"/>
            <a:ext cx="2798763" cy="412750"/>
          </a:xfrm>
          <a:prstGeom prst="roundRect">
            <a:avLst>
              <a:gd name="adj" fmla="val 50000"/>
            </a:avLst>
          </a:prstGeom>
          <a:solidFill>
            <a:srgbClr val="800080"/>
          </a:solidFill>
          <a:ln w="38100">
            <a:solidFill>
              <a:srgbClr val="FFFFFF"/>
            </a:solidFill>
            <a:round/>
            <a:headEnd/>
            <a:tailEnd/>
          </a:ln>
          <a:effectLst>
            <a:outerShdw dist="63500" dir="3187806" algn="ctr" rotWithShape="0">
              <a:schemeClr val="bg2"/>
            </a:outerShdw>
          </a:effec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zh-CN" altLang="en-US" sz="2400" b="1">
                <a:solidFill>
                  <a:schemeClr val="bg1"/>
                </a:solidFill>
                <a:effectLst>
                  <a:outerShdw blurRad="38100" dist="38100" dir="2700000" algn="tl">
                    <a:srgbClr val="000000"/>
                  </a:outerShdw>
                </a:effectLst>
                <a:latin typeface="黑体" pitchFamily="49" charset="-122"/>
                <a:ea typeface="黑体" pitchFamily="49" charset="-122"/>
              </a:rPr>
              <a:t>例：</a:t>
            </a:r>
            <a:r>
              <a:rPr lang="en-US" altLang="zh-CN" sz="2400" b="1" i="1">
                <a:solidFill>
                  <a:schemeClr val="bg1"/>
                </a:solidFill>
                <a:effectLst>
                  <a:outerShdw blurRad="38100" dist="38100" dir="2700000" algn="tl">
                    <a:srgbClr val="000000"/>
                  </a:outerShdw>
                </a:effectLst>
                <a:latin typeface="黑体" pitchFamily="49" charset="-122"/>
                <a:ea typeface="黑体" pitchFamily="49" charset="-122"/>
              </a:rPr>
              <a:t>Delta</a:t>
            </a:r>
            <a:r>
              <a:rPr lang="zh-CN" altLang="en-US" sz="2400" b="1">
                <a:solidFill>
                  <a:schemeClr val="bg1"/>
                </a:solidFill>
                <a:effectLst>
                  <a:outerShdw blurRad="38100" dist="38100" dir="2700000" algn="tl">
                    <a:srgbClr val="000000"/>
                  </a:outerShdw>
                </a:effectLst>
                <a:latin typeface="黑体" pitchFamily="49" charset="-122"/>
                <a:ea typeface="黑体" pitchFamily="49" charset="-122"/>
              </a:rPr>
              <a:t>学习规则</a:t>
            </a:r>
          </a:p>
        </p:txBody>
      </p:sp>
      <p:sp>
        <p:nvSpPr>
          <p:cNvPr id="2" name="Rectangle 9"/>
          <p:cNvSpPr>
            <a:spLocks noChangeArrowheads="1"/>
          </p:cNvSpPr>
          <p:nvPr/>
        </p:nvSpPr>
        <p:spPr bwMode="auto">
          <a:xfrm>
            <a:off x="782638" y="1708150"/>
            <a:ext cx="7094537" cy="549275"/>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nSpc>
                <a:spcPct val="125000"/>
              </a:lnSpc>
              <a:spcBef>
                <a:spcPct val="20000"/>
              </a:spcBef>
              <a:buClr>
                <a:schemeClr val="hlink"/>
              </a:buClr>
              <a:buSzPct val="70000"/>
              <a:buFont typeface="Wingdings" pitchFamily="2" charset="2"/>
              <a:buNone/>
            </a:pPr>
            <a:r>
              <a:rPr lang="zh-CN" altLang="en-US" sz="2400" b="1">
                <a:effectLst>
                  <a:outerShdw blurRad="38100" dist="38100" dir="2700000" algn="tl">
                    <a:srgbClr val="FFFFFF"/>
                  </a:outerShdw>
                </a:effectLst>
                <a:ea typeface="黑体" pitchFamily="49" charset="-122"/>
              </a:rPr>
              <a:t>设输入向量、期望输出及初始权向量，</a:t>
            </a:r>
          </a:p>
        </p:txBody>
      </p:sp>
      <p:graphicFrame>
        <p:nvGraphicFramePr>
          <p:cNvPr id="105500" name="Object 28"/>
          <p:cNvGraphicFramePr>
            <a:graphicFrameLocks noGrp="1" noChangeAspect="1"/>
          </p:cNvGraphicFramePr>
          <p:nvPr>
            <p:ph/>
          </p:nvPr>
        </p:nvGraphicFramePr>
        <p:xfrm>
          <a:off x="1906588" y="2519363"/>
          <a:ext cx="5337175" cy="3162300"/>
        </p:xfrm>
        <a:graphic>
          <a:graphicData uri="http://schemas.openxmlformats.org/presentationml/2006/ole">
            <mc:AlternateContent xmlns:mc="http://schemas.openxmlformats.org/markup-compatibility/2006">
              <mc:Choice xmlns:v="urn:schemas-microsoft-com:vml" Requires="v">
                <p:oleObj spid="_x0000_s105509" name="Equation" r:id="rId3" imgW="2679480" imgH="1587240" progId="Equation.DSMT4">
                  <p:embed/>
                </p:oleObj>
              </mc:Choice>
              <mc:Fallback>
                <p:oleObj name="Equation" r:id="rId3" imgW="2679480" imgH="1587240" progId="Equation.DSMT4">
                  <p:embed/>
                  <p:pic>
                    <p:nvPicPr>
                      <p:cNvPr id="0" name="Object 2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6588" y="2519363"/>
                        <a:ext cx="5337175"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2473"/>
                                        </p:tgtEl>
                                        <p:attrNameLst>
                                          <p:attrName>style.visibility</p:attrName>
                                        </p:attrNameLst>
                                      </p:cBhvr>
                                      <p:to>
                                        <p:strVal val="visible"/>
                                      </p:to>
                                    </p:set>
                                    <p:animEffect transition="in" filter="box(in)">
                                      <p:cBhvr>
                                        <p:cTn id="12" dur="500"/>
                                        <p:tgtEl>
                                          <p:spTgt spid="62473"/>
                                        </p:tgtEl>
                                      </p:cBhvr>
                                    </p:animEffect>
                                  </p:childTnLst>
                                </p:cTn>
                              </p:par>
                              <p:par>
                                <p:cTn id="13" presetID="4" presetClass="entr" presetSubtype="16" fill="hold" nodeType="withEffect">
                                  <p:stCondLst>
                                    <p:cond delay="0"/>
                                  </p:stCondLst>
                                  <p:childTnLst>
                                    <p:set>
                                      <p:cBhvr>
                                        <p:cTn id="14" dur="1" fill="hold">
                                          <p:stCondLst>
                                            <p:cond delay="0"/>
                                          </p:stCondLst>
                                        </p:cTn>
                                        <p:tgtEl>
                                          <p:spTgt spid="105500"/>
                                        </p:tgtEl>
                                        <p:attrNameLst>
                                          <p:attrName>style.visibility</p:attrName>
                                        </p:attrNameLst>
                                      </p:cBhvr>
                                      <p:to>
                                        <p:strVal val="visible"/>
                                      </p:to>
                                    </p:set>
                                    <p:animEffect transition="in" filter="box(in)">
                                      <p:cBhvr>
                                        <p:cTn id="15" dur="500"/>
                                        <p:tgtEl>
                                          <p:spTgt spid="105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P spid="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17463" y="852488"/>
            <a:ext cx="4678362" cy="3232150"/>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10000"/>
              </a:spcBef>
            </a:pPr>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10000"/>
              </a:spcBef>
            </a:pPr>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10000"/>
              </a:spcBef>
            </a:pPr>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10000"/>
              </a:spcBef>
            </a:pPr>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10000"/>
              </a:spcBef>
            </a:pPr>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10000"/>
              </a:spcBef>
            </a:pPr>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10000"/>
              </a:spcBef>
            </a:pPr>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p:txBody>
      </p:sp>
      <p:sp>
        <p:nvSpPr>
          <p:cNvPr id="110596" name="Text Box 4"/>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神经网络的学习功能</a:t>
            </a:r>
          </a:p>
        </p:txBody>
      </p:sp>
      <p:graphicFrame>
        <p:nvGraphicFramePr>
          <p:cNvPr id="110598" name="Object 6"/>
          <p:cNvGraphicFramePr>
            <a:graphicFrameLocks noGrp="1" noChangeAspect="1"/>
          </p:cNvGraphicFramePr>
          <p:nvPr>
            <p:ph sz="half" idx="1"/>
          </p:nvPr>
        </p:nvGraphicFramePr>
        <p:xfrm>
          <a:off x="14288" y="835025"/>
          <a:ext cx="4449762" cy="3146425"/>
        </p:xfrm>
        <a:graphic>
          <a:graphicData uri="http://schemas.openxmlformats.org/presentationml/2006/ole">
            <mc:AlternateContent xmlns:mc="http://schemas.openxmlformats.org/markup-compatibility/2006">
              <mc:Choice xmlns:v="urn:schemas-microsoft-com:vml" Requires="v">
                <p:oleObj spid="_x0000_s110631" name="Equation" r:id="rId3" imgW="2514600" imgH="1777680" progId="Equation.DSMT4">
                  <p:embed/>
                </p:oleObj>
              </mc:Choice>
              <mc:Fallback>
                <p:oleObj name="Equation" r:id="rId3" imgW="2514600" imgH="1777680" progId="Equation.DSMT4">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835025"/>
                        <a:ext cx="4449762" cy="314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Rectangle 9"/>
          <p:cNvSpPr>
            <a:spLocks noChangeArrowheads="1"/>
          </p:cNvSpPr>
          <p:nvPr/>
        </p:nvSpPr>
        <p:spPr bwMode="auto">
          <a:xfrm>
            <a:off x="4740275" y="858838"/>
            <a:ext cx="4403725" cy="3013075"/>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p:txBody>
      </p:sp>
      <p:graphicFrame>
        <p:nvGraphicFramePr>
          <p:cNvPr id="110604" name="Object 12"/>
          <p:cNvGraphicFramePr>
            <a:graphicFrameLocks noGrp="1" noChangeAspect="1"/>
          </p:cNvGraphicFramePr>
          <p:nvPr>
            <p:ph sz="quarter" idx="2"/>
          </p:nvPr>
        </p:nvGraphicFramePr>
        <p:xfrm>
          <a:off x="4738688" y="942975"/>
          <a:ext cx="4391025" cy="2894013"/>
        </p:xfrm>
        <a:graphic>
          <a:graphicData uri="http://schemas.openxmlformats.org/presentationml/2006/ole">
            <mc:AlternateContent xmlns:mc="http://schemas.openxmlformats.org/markup-compatibility/2006">
              <mc:Choice xmlns:v="urn:schemas-microsoft-com:vml" Requires="v">
                <p:oleObj spid="_x0000_s110632" name="Equation" r:id="rId5" imgW="2425680" imgH="1600200" progId="Equation.DSMT4">
                  <p:embed/>
                </p:oleObj>
              </mc:Choice>
              <mc:Fallback>
                <p:oleObj name="Equation" r:id="rId5" imgW="2425680" imgH="1600200" progId="Equation.DSMT4">
                  <p:embed/>
                  <p:pic>
                    <p:nvPicPr>
                      <p:cNvPr id="0" name="Object 12"/>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8688" y="942975"/>
                        <a:ext cx="4391025" cy="289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Rectangle 9"/>
          <p:cNvSpPr>
            <a:spLocks noChangeArrowheads="1"/>
          </p:cNvSpPr>
          <p:nvPr/>
        </p:nvSpPr>
        <p:spPr bwMode="auto">
          <a:xfrm>
            <a:off x="3379788" y="3970338"/>
            <a:ext cx="4773612" cy="2830512"/>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10000"/>
              </a:spcBef>
            </a:pPr>
            <a:endParaRPr lang="en-US" altLang="zh-CN" sz="2400" b="1">
              <a:effectLst>
                <a:outerShdw blurRad="38100" dist="38100" dir="2700000" algn="tl">
                  <a:srgbClr val="FFFFFF"/>
                </a:outerShdw>
              </a:effectLst>
              <a:latin typeface="黑体" pitchFamily="49" charset="-122"/>
              <a:ea typeface="黑体" pitchFamily="49" charset="-122"/>
              <a:sym typeface="Wingdings" pitchFamily="2" charset="2"/>
            </a:endParaRPr>
          </a:p>
          <a:p>
            <a:pPr>
              <a:spcBef>
                <a:spcPct val="10000"/>
              </a:spcBef>
            </a:pPr>
            <a:endParaRPr lang="en-US" altLang="zh-CN" sz="2400" b="1">
              <a:effectLst>
                <a:outerShdw blurRad="38100" dist="38100" dir="2700000" algn="tl">
                  <a:srgbClr val="FFFFFF"/>
                </a:outerShdw>
              </a:effectLst>
              <a:latin typeface="黑体" pitchFamily="49" charset="-122"/>
              <a:ea typeface="黑体" pitchFamily="49" charset="-122"/>
              <a:sym typeface="Wingdings" pitchFamily="2" charset="2"/>
            </a:endParaRPr>
          </a:p>
          <a:p>
            <a:pPr>
              <a:spcBef>
                <a:spcPct val="10000"/>
              </a:spcBef>
            </a:pPr>
            <a:endParaRPr lang="en-US" altLang="zh-CN" sz="2400" b="1">
              <a:effectLst>
                <a:outerShdw blurRad="38100" dist="38100" dir="2700000" algn="tl">
                  <a:srgbClr val="FFFFFF"/>
                </a:outerShdw>
              </a:effectLst>
              <a:latin typeface="黑体" pitchFamily="49" charset="-122"/>
              <a:ea typeface="黑体" pitchFamily="49" charset="-122"/>
              <a:sym typeface="Wingdings" pitchFamily="2" charset="2"/>
            </a:endParaRPr>
          </a:p>
          <a:p>
            <a:pPr>
              <a:spcBef>
                <a:spcPct val="10000"/>
              </a:spcBef>
            </a:pPr>
            <a:endParaRPr lang="en-US" altLang="zh-CN" sz="2400" b="1">
              <a:effectLst>
                <a:outerShdw blurRad="38100" dist="38100" dir="2700000" algn="tl">
                  <a:srgbClr val="FFFFFF"/>
                </a:outerShdw>
              </a:effectLst>
              <a:latin typeface="黑体" pitchFamily="49" charset="-122"/>
              <a:ea typeface="黑体" pitchFamily="49" charset="-122"/>
              <a:sym typeface="Wingdings" pitchFamily="2" charset="2"/>
            </a:endParaRPr>
          </a:p>
          <a:p>
            <a:pPr>
              <a:spcBef>
                <a:spcPct val="10000"/>
              </a:spcBef>
            </a:pPr>
            <a:endParaRPr lang="en-US" altLang="zh-CN" sz="2400" b="1">
              <a:effectLst>
                <a:outerShdw blurRad="38100" dist="38100" dir="2700000" algn="tl">
                  <a:srgbClr val="FFFFFF"/>
                </a:outerShdw>
              </a:effectLst>
              <a:latin typeface="黑体" pitchFamily="49" charset="-122"/>
              <a:ea typeface="黑体" pitchFamily="49" charset="-122"/>
              <a:sym typeface="Wingdings" pitchFamily="2" charset="2"/>
            </a:endParaRPr>
          </a:p>
          <a:p>
            <a:pPr>
              <a:spcBef>
                <a:spcPct val="10000"/>
              </a:spcBef>
            </a:pPr>
            <a:endParaRPr lang="en-US" altLang="zh-CN" sz="2400" b="1">
              <a:effectLst>
                <a:outerShdw blurRad="38100" dist="38100" dir="2700000" algn="tl">
                  <a:srgbClr val="FFFFFF"/>
                </a:outerShdw>
              </a:effectLst>
              <a:latin typeface="黑体" pitchFamily="49" charset="-122"/>
              <a:ea typeface="黑体" pitchFamily="49" charset="-122"/>
              <a:sym typeface="Wingdings" pitchFamily="2" charset="2"/>
            </a:endParaRPr>
          </a:p>
          <a:p>
            <a:endParaRPr lang="en-US" altLang="zh-CN" sz="2400" b="1">
              <a:effectLst>
                <a:outerShdw blurRad="38100" dist="38100" dir="2700000" algn="tl">
                  <a:srgbClr val="FFFFFF"/>
                </a:outerShdw>
              </a:effectLst>
              <a:latin typeface="黑体" pitchFamily="49" charset="-122"/>
              <a:ea typeface="黑体" pitchFamily="49" charset="-122"/>
              <a:sym typeface="Wingdings" pitchFamily="2" charset="2"/>
            </a:endParaRPr>
          </a:p>
        </p:txBody>
      </p:sp>
      <p:graphicFrame>
        <p:nvGraphicFramePr>
          <p:cNvPr id="110606" name="Object 14"/>
          <p:cNvGraphicFramePr>
            <a:graphicFrameLocks noGrp="1" noChangeAspect="1"/>
          </p:cNvGraphicFramePr>
          <p:nvPr>
            <p:ph sz="quarter" idx="3"/>
          </p:nvPr>
        </p:nvGraphicFramePr>
        <p:xfrm>
          <a:off x="3624263" y="3937000"/>
          <a:ext cx="4381500" cy="2906713"/>
        </p:xfrm>
        <a:graphic>
          <a:graphicData uri="http://schemas.openxmlformats.org/presentationml/2006/ole">
            <mc:AlternateContent xmlns:mc="http://schemas.openxmlformats.org/markup-compatibility/2006">
              <mc:Choice xmlns:v="urn:schemas-microsoft-com:vml" Requires="v">
                <p:oleObj spid="_x0000_s110633" name="Equation" r:id="rId7" imgW="2374560" imgH="1574640" progId="Equation.DSMT4">
                  <p:embed/>
                </p:oleObj>
              </mc:Choice>
              <mc:Fallback>
                <p:oleObj name="Equation" r:id="rId7" imgW="2374560" imgH="1574640" progId="Equation.DSMT4">
                  <p:embed/>
                  <p:pic>
                    <p:nvPicPr>
                      <p:cNvPr id="0" name="Object 14"/>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24263" y="3937000"/>
                        <a:ext cx="4381500" cy="290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473"/>
                                        </p:tgtEl>
                                        <p:attrNameLst>
                                          <p:attrName>style.visibility</p:attrName>
                                        </p:attrNameLst>
                                      </p:cBhvr>
                                      <p:to>
                                        <p:strVal val="visible"/>
                                      </p:to>
                                    </p:set>
                                    <p:animEffect transition="in" filter="blinds(horizontal)">
                                      <p:cBhvr>
                                        <p:cTn id="7" dur="500"/>
                                        <p:tgtEl>
                                          <p:spTgt spid="62473"/>
                                        </p:tgtEl>
                                      </p:cBhvr>
                                    </p:animEffect>
                                  </p:childTnLst>
                                </p:cTn>
                              </p:par>
                              <p:par>
                                <p:cTn id="8" presetID="3" presetClass="entr" presetSubtype="10" fill="hold" nodeType="withEffect">
                                  <p:stCondLst>
                                    <p:cond delay="0"/>
                                  </p:stCondLst>
                                  <p:childTnLst>
                                    <p:set>
                                      <p:cBhvr>
                                        <p:cTn id="9" dur="1" fill="hold">
                                          <p:stCondLst>
                                            <p:cond delay="0"/>
                                          </p:stCondLst>
                                        </p:cTn>
                                        <p:tgtEl>
                                          <p:spTgt spid="110598"/>
                                        </p:tgtEl>
                                        <p:attrNameLst>
                                          <p:attrName>style.visibility</p:attrName>
                                        </p:attrNameLst>
                                      </p:cBhvr>
                                      <p:to>
                                        <p:strVal val="visible"/>
                                      </p:to>
                                    </p:set>
                                    <p:animEffect transition="in" filter="blinds(horizontal)">
                                      <p:cBhvr>
                                        <p:cTn id="10" dur="500"/>
                                        <p:tgtEl>
                                          <p:spTgt spid="11059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par>
                                <p:cTn id="16" presetID="3" presetClass="entr" presetSubtype="10" fill="hold" nodeType="withEffect">
                                  <p:stCondLst>
                                    <p:cond delay="0"/>
                                  </p:stCondLst>
                                  <p:childTnLst>
                                    <p:set>
                                      <p:cBhvr>
                                        <p:cTn id="17" dur="1" fill="hold">
                                          <p:stCondLst>
                                            <p:cond delay="0"/>
                                          </p:stCondLst>
                                        </p:cTn>
                                        <p:tgtEl>
                                          <p:spTgt spid="110604"/>
                                        </p:tgtEl>
                                        <p:attrNameLst>
                                          <p:attrName>style.visibility</p:attrName>
                                        </p:attrNameLst>
                                      </p:cBhvr>
                                      <p:to>
                                        <p:strVal val="visible"/>
                                      </p:to>
                                    </p:set>
                                    <p:animEffect transition="in" filter="blinds(horizontal)">
                                      <p:cBhvr>
                                        <p:cTn id="18" dur="500"/>
                                        <p:tgtEl>
                                          <p:spTgt spid="11060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par>
                                <p:cTn id="24" presetID="3" presetClass="entr" presetSubtype="10" fill="hold" nodeType="withEffect">
                                  <p:stCondLst>
                                    <p:cond delay="0"/>
                                  </p:stCondLst>
                                  <p:childTnLst>
                                    <p:set>
                                      <p:cBhvr>
                                        <p:cTn id="25" dur="1" fill="hold">
                                          <p:stCondLst>
                                            <p:cond delay="0"/>
                                          </p:stCondLst>
                                        </p:cTn>
                                        <p:tgtEl>
                                          <p:spTgt spid="110606"/>
                                        </p:tgtEl>
                                        <p:attrNameLst>
                                          <p:attrName>style.visibility</p:attrName>
                                        </p:attrNameLst>
                                      </p:cBhvr>
                                      <p:to>
                                        <p:strVal val="visible"/>
                                      </p:to>
                                    </p:set>
                                    <p:animEffect transition="in" filter="blinds(horizontal)">
                                      <p:cBhvr>
                                        <p:cTn id="26" dur="500"/>
                                        <p:tgtEl>
                                          <p:spTgt spid="110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P spid="2" grpId="0" animBg="1"/>
      <p:bldP spid="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Text Box 3"/>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神经网络的学习功能</a:t>
            </a:r>
          </a:p>
        </p:txBody>
      </p:sp>
      <p:sp>
        <p:nvSpPr>
          <p:cNvPr id="62473" name="Rectangle 9"/>
          <p:cNvSpPr>
            <a:spLocks noChangeArrowheads="1"/>
          </p:cNvSpPr>
          <p:nvPr/>
        </p:nvSpPr>
        <p:spPr bwMode="auto">
          <a:xfrm>
            <a:off x="2058988" y="2428875"/>
            <a:ext cx="5181600" cy="2282825"/>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p:txBody>
      </p:sp>
      <p:grpSp>
        <p:nvGrpSpPr>
          <p:cNvPr id="113718" name="Group 54"/>
          <p:cNvGrpSpPr>
            <a:grpSpLocks/>
          </p:cNvGrpSpPr>
          <p:nvPr/>
        </p:nvGrpSpPr>
        <p:grpSpPr bwMode="auto">
          <a:xfrm>
            <a:off x="214313" y="1009650"/>
            <a:ext cx="4760912" cy="908050"/>
            <a:chOff x="0" y="591"/>
            <a:chExt cx="2999" cy="572"/>
          </a:xfrm>
        </p:grpSpPr>
        <p:sp>
          <p:nvSpPr>
            <p:cNvPr id="149" name="AutoShape 3"/>
            <p:cNvSpPr>
              <a:spLocks noChangeArrowheads="1"/>
            </p:cNvSpPr>
            <p:nvPr/>
          </p:nvSpPr>
          <p:spPr bwMode="gray">
            <a:xfrm>
              <a:off x="0" y="591"/>
              <a:ext cx="2999" cy="572"/>
            </a:xfrm>
            <a:prstGeom prst="roundRect">
              <a:avLst>
                <a:gd name="adj" fmla="val 50000"/>
              </a:avLst>
            </a:prstGeom>
            <a:solidFill>
              <a:srgbClr val="800080"/>
            </a:solidFill>
            <a:ln w="38100">
              <a:solidFill>
                <a:srgbClr val="FFFFFF"/>
              </a:solidFill>
              <a:round/>
              <a:headEnd/>
              <a:tailEnd/>
            </a:ln>
            <a:effectLst>
              <a:outerShdw dist="63500" dir="3187806" algn="ctr" rotWithShape="0">
                <a:schemeClr val="bg2"/>
              </a:outerShdw>
            </a:effec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fontAlgn="ctr"/>
              <a:endParaRPr lang="zh-CN" altLang="en-US" sz="2400" b="1" i="1">
                <a:solidFill>
                  <a:schemeClr val="bg1"/>
                </a:solidFill>
                <a:effectLst>
                  <a:outerShdw blurRad="38100" dist="38100" dir="2700000" algn="tl">
                    <a:srgbClr val="000000"/>
                  </a:outerShdw>
                </a:effectLst>
                <a:latin typeface="Times New Roman" pitchFamily="18" charset="0"/>
                <a:ea typeface="黑体" pitchFamily="49" charset="-122"/>
              </a:endParaRPr>
            </a:p>
            <a:p>
              <a:pPr algn="ctr" fontAlgn="ctr"/>
              <a:endParaRPr lang="zh-CN" altLang="en-US" sz="2400" b="1" i="1">
                <a:solidFill>
                  <a:schemeClr val="bg1"/>
                </a:solidFill>
                <a:effectLst>
                  <a:outerShdw blurRad="38100" dist="38100" dir="2700000" algn="tl">
                    <a:srgbClr val="000000"/>
                  </a:outerShdw>
                </a:effectLst>
                <a:latin typeface="黑体" pitchFamily="49" charset="-122"/>
                <a:ea typeface="黑体" pitchFamily="49" charset="-122"/>
              </a:endParaRPr>
            </a:p>
          </p:txBody>
        </p:sp>
        <p:sp>
          <p:nvSpPr>
            <p:cNvPr id="113717" name="Text Box 53"/>
            <p:cNvSpPr txBox="1">
              <a:spLocks noChangeArrowheads="1"/>
            </p:cNvSpPr>
            <p:nvPr/>
          </p:nvSpPr>
          <p:spPr bwMode="auto">
            <a:xfrm>
              <a:off x="23" y="622"/>
              <a:ext cx="295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i="1">
                  <a:solidFill>
                    <a:schemeClr val="bg1"/>
                  </a:solidFill>
                  <a:effectLst>
                    <a:outerShdw blurRad="38100" dist="38100" dir="2700000" algn="tl">
                      <a:srgbClr val="C0C0C0"/>
                    </a:outerShdw>
                  </a:effectLst>
                  <a:latin typeface="黑体" pitchFamily="49" charset="-122"/>
                  <a:ea typeface="黑体" pitchFamily="49" charset="-122"/>
                </a:rPr>
                <a:t>④ </a:t>
              </a:r>
              <a:r>
                <a:rPr lang="en-US" altLang="zh-CN" sz="2400" b="1" i="1">
                  <a:solidFill>
                    <a:schemeClr val="bg1"/>
                  </a:solidFill>
                  <a:effectLst>
                    <a:outerShdw blurRad="38100" dist="38100" dir="2700000" algn="tl">
                      <a:srgbClr val="C0C0C0"/>
                    </a:outerShdw>
                  </a:effectLst>
                  <a:latin typeface="黑体" pitchFamily="49" charset="-122"/>
                  <a:ea typeface="黑体" pitchFamily="49" charset="-122"/>
                </a:rPr>
                <a:t>Widrow-Hoff</a:t>
              </a:r>
              <a:r>
                <a:rPr lang="zh-CN" altLang="en-US" sz="2400" b="1" i="1">
                  <a:solidFill>
                    <a:schemeClr val="bg1"/>
                  </a:solidFill>
                  <a:effectLst>
                    <a:outerShdw blurRad="38100" dist="38100" dir="2700000" algn="tl">
                      <a:srgbClr val="C0C0C0"/>
                    </a:outerShdw>
                  </a:effectLst>
                  <a:latin typeface="黑体" pitchFamily="49" charset="-122"/>
                  <a:ea typeface="黑体" pitchFamily="49" charset="-122"/>
                </a:rPr>
                <a:t>学习或最小二乘法</a:t>
              </a:r>
              <a:r>
                <a:rPr lang="en-US" altLang="zh-CN" sz="2400" b="1" i="1">
                  <a:solidFill>
                    <a:schemeClr val="bg1"/>
                  </a:solidFill>
                  <a:effectLst>
                    <a:outerShdw blurRad="38100" dist="38100" dir="2700000" algn="tl">
                      <a:srgbClr val="C0C0C0"/>
                    </a:outerShdw>
                  </a:effectLst>
                  <a:latin typeface="黑体" pitchFamily="49" charset="-122"/>
                  <a:ea typeface="黑体" pitchFamily="49" charset="-122"/>
                </a:rPr>
                <a:t>LM</a:t>
              </a:r>
              <a:r>
                <a:rPr lang="zh-CN" altLang="en-US" sz="2400" b="1" i="1">
                  <a:solidFill>
                    <a:schemeClr val="bg1"/>
                  </a:solidFill>
                  <a:effectLst>
                    <a:outerShdw blurRad="38100" dist="38100" dir="2700000" algn="tl">
                      <a:srgbClr val="C0C0C0"/>
                    </a:outerShdw>
                  </a:effectLst>
                  <a:latin typeface="黑体" pitchFamily="49" charset="-122"/>
                  <a:ea typeface="黑体" pitchFamily="49" charset="-122"/>
                </a:rPr>
                <a:t>学习规则（有导师学习）</a:t>
              </a:r>
            </a:p>
          </p:txBody>
        </p:sp>
      </p:grpSp>
      <p:graphicFrame>
        <p:nvGraphicFramePr>
          <p:cNvPr id="113719" name="Object 55"/>
          <p:cNvGraphicFramePr>
            <a:graphicFrameLocks noGrp="1" noChangeAspect="1"/>
          </p:cNvGraphicFramePr>
          <p:nvPr>
            <p:ph/>
          </p:nvPr>
        </p:nvGraphicFramePr>
        <p:xfrm>
          <a:off x="2376488" y="2616200"/>
          <a:ext cx="4492625" cy="2036763"/>
        </p:xfrm>
        <a:graphic>
          <a:graphicData uri="http://schemas.openxmlformats.org/presentationml/2006/ole">
            <mc:AlternateContent xmlns:mc="http://schemas.openxmlformats.org/markup-compatibility/2006">
              <mc:Choice xmlns:v="urn:schemas-microsoft-com:vml" Requires="v">
                <p:oleObj spid="_x0000_s113729" name="Equation" r:id="rId3" imgW="2184120" imgH="990360" progId="Equation.DSMT4">
                  <p:embed/>
                </p:oleObj>
              </mc:Choice>
              <mc:Fallback>
                <p:oleObj name="Equation" r:id="rId3" imgW="2184120" imgH="990360" progId="Equation.DSMT4">
                  <p:embed/>
                  <p:pic>
                    <p:nvPicPr>
                      <p:cNvPr id="0" name="Object 5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6488" y="2616200"/>
                        <a:ext cx="4492625" cy="203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2473"/>
                                        </p:tgtEl>
                                        <p:attrNameLst>
                                          <p:attrName>style.visibility</p:attrName>
                                        </p:attrNameLst>
                                      </p:cBhvr>
                                      <p:to>
                                        <p:strVal val="visible"/>
                                      </p:to>
                                    </p:set>
                                    <p:animEffect transition="in" filter="box(in)">
                                      <p:cBhvr>
                                        <p:cTn id="7" dur="500"/>
                                        <p:tgtEl>
                                          <p:spTgt spid="62473"/>
                                        </p:tgtEl>
                                      </p:cBhvr>
                                    </p:animEffect>
                                  </p:childTnLst>
                                </p:cTn>
                              </p:par>
                              <p:par>
                                <p:cTn id="8" presetID="4" presetClass="entr" presetSubtype="16" fill="hold" nodeType="withEffect">
                                  <p:stCondLst>
                                    <p:cond delay="0"/>
                                  </p:stCondLst>
                                  <p:childTnLst>
                                    <p:set>
                                      <p:cBhvr>
                                        <p:cTn id="9" dur="1" fill="hold">
                                          <p:stCondLst>
                                            <p:cond delay="0"/>
                                          </p:stCondLst>
                                        </p:cTn>
                                        <p:tgtEl>
                                          <p:spTgt spid="113719"/>
                                        </p:tgtEl>
                                        <p:attrNameLst>
                                          <p:attrName>style.visibility</p:attrName>
                                        </p:attrNameLst>
                                      </p:cBhvr>
                                      <p:to>
                                        <p:strVal val="visible"/>
                                      </p:to>
                                    </p:set>
                                    <p:animEffect transition="in" filter="box(in)">
                                      <p:cBhvr>
                                        <p:cTn id="10" dur="500"/>
                                        <p:tgtEl>
                                          <p:spTgt spid="113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神经网络的学习功能</a:t>
            </a:r>
          </a:p>
        </p:txBody>
      </p:sp>
      <p:sp>
        <p:nvSpPr>
          <p:cNvPr id="62473" name="Rectangle 9"/>
          <p:cNvSpPr>
            <a:spLocks noChangeArrowheads="1"/>
          </p:cNvSpPr>
          <p:nvPr/>
        </p:nvSpPr>
        <p:spPr bwMode="auto">
          <a:xfrm>
            <a:off x="854075" y="4292600"/>
            <a:ext cx="7837488" cy="1917700"/>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p:txBody>
      </p:sp>
      <p:sp>
        <p:nvSpPr>
          <p:cNvPr id="149" name="AutoShape 3"/>
          <p:cNvSpPr>
            <a:spLocks noChangeArrowheads="1"/>
          </p:cNvSpPr>
          <p:nvPr/>
        </p:nvSpPr>
        <p:spPr bwMode="gray">
          <a:xfrm>
            <a:off x="425450" y="1084263"/>
            <a:ext cx="2333625" cy="412750"/>
          </a:xfrm>
          <a:prstGeom prst="roundRect">
            <a:avLst>
              <a:gd name="adj" fmla="val 50000"/>
            </a:avLst>
          </a:prstGeom>
          <a:solidFill>
            <a:srgbClr val="800080"/>
          </a:solidFill>
          <a:ln w="38100">
            <a:solidFill>
              <a:srgbClr val="FFFFFF"/>
            </a:solidFill>
            <a:round/>
            <a:headEnd/>
            <a:tailEnd/>
          </a:ln>
          <a:effectLst>
            <a:outerShdw dist="63500" dir="3187806" algn="ctr" rotWithShape="0">
              <a:schemeClr val="bg2"/>
            </a:outerShdw>
          </a:effec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zh-CN" altLang="en-US" sz="2400" b="1">
                <a:solidFill>
                  <a:schemeClr val="bg1"/>
                </a:solidFill>
                <a:effectLst>
                  <a:outerShdw blurRad="38100" dist="38100" dir="2700000" algn="tl">
                    <a:srgbClr val="000000"/>
                  </a:outerShdw>
                </a:effectLst>
                <a:latin typeface="黑体" pitchFamily="49" charset="-122"/>
                <a:ea typeface="黑体" pitchFamily="49" charset="-122"/>
              </a:rPr>
              <a:t>线性神经网络</a:t>
            </a:r>
          </a:p>
        </p:txBody>
      </p:sp>
      <p:grpSp>
        <p:nvGrpSpPr>
          <p:cNvPr id="114732" name="Group 44"/>
          <p:cNvGrpSpPr>
            <a:grpSpLocks/>
          </p:cNvGrpSpPr>
          <p:nvPr/>
        </p:nvGrpSpPr>
        <p:grpSpPr bwMode="auto">
          <a:xfrm>
            <a:off x="830263" y="1724025"/>
            <a:ext cx="4870450" cy="2225675"/>
            <a:chOff x="240" y="1214"/>
            <a:chExt cx="3068" cy="1402"/>
          </a:xfrm>
        </p:grpSpPr>
        <p:sp>
          <p:nvSpPr>
            <p:cNvPr id="114699" name="Line 11"/>
            <p:cNvSpPr>
              <a:spLocks noChangeShapeType="1"/>
            </p:cNvSpPr>
            <p:nvPr/>
          </p:nvSpPr>
          <p:spPr bwMode="auto">
            <a:xfrm>
              <a:off x="565" y="1632"/>
              <a:ext cx="528"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700" name="Line 12"/>
            <p:cNvSpPr>
              <a:spLocks noChangeShapeType="1"/>
            </p:cNvSpPr>
            <p:nvPr/>
          </p:nvSpPr>
          <p:spPr bwMode="auto">
            <a:xfrm>
              <a:off x="565" y="1980"/>
              <a:ext cx="528"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701" name="Line 13"/>
            <p:cNvSpPr>
              <a:spLocks noChangeShapeType="1"/>
            </p:cNvSpPr>
            <p:nvPr/>
          </p:nvSpPr>
          <p:spPr bwMode="auto">
            <a:xfrm>
              <a:off x="565" y="2343"/>
              <a:ext cx="528"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702" name="AutoShape 14"/>
            <p:cNvSpPr>
              <a:spLocks noChangeArrowheads="1"/>
            </p:cNvSpPr>
            <p:nvPr/>
          </p:nvSpPr>
          <p:spPr bwMode="auto">
            <a:xfrm>
              <a:off x="2191" y="1890"/>
              <a:ext cx="353" cy="244"/>
            </a:xfrm>
            <a:prstGeom prst="flowChartProcess">
              <a:avLst/>
            </a:prstGeom>
            <a:solidFill>
              <a:srgbClr val="00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03" name="Line 15"/>
            <p:cNvSpPr>
              <a:spLocks noChangeShapeType="1"/>
            </p:cNvSpPr>
            <p:nvPr/>
          </p:nvSpPr>
          <p:spPr bwMode="auto">
            <a:xfrm>
              <a:off x="2550" y="1980"/>
              <a:ext cx="481"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4704" name="Object 16"/>
            <p:cNvGraphicFramePr>
              <a:graphicFrameLocks noChangeAspect="1"/>
            </p:cNvGraphicFramePr>
            <p:nvPr/>
          </p:nvGraphicFramePr>
          <p:xfrm>
            <a:off x="2186" y="1885"/>
            <a:ext cx="363" cy="253"/>
          </p:xfrm>
          <a:graphic>
            <a:graphicData uri="http://schemas.openxmlformats.org/presentationml/2006/ole">
              <mc:AlternateContent xmlns:mc="http://schemas.openxmlformats.org/markup-compatibility/2006">
                <mc:Choice xmlns:v="urn:schemas-microsoft-com:vml" Requires="v">
                  <p:oleObj spid="_x0000_s114896" name="公式" r:id="rId3" imgW="291960" imgH="203040" progId="Equation.3">
                    <p:embed/>
                  </p:oleObj>
                </mc:Choice>
                <mc:Fallback>
                  <p:oleObj name="公式" r:id="rId3" imgW="291960" imgH="20304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6" y="1885"/>
                          <a:ext cx="363"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705" name="AutoShape 17"/>
            <p:cNvSpPr>
              <a:spLocks noChangeArrowheads="1"/>
            </p:cNvSpPr>
            <p:nvPr/>
          </p:nvSpPr>
          <p:spPr bwMode="auto">
            <a:xfrm>
              <a:off x="1517" y="1935"/>
              <a:ext cx="116" cy="116"/>
            </a:xfrm>
            <a:prstGeom prst="flowChartConnector">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14706" name="AutoShape 18"/>
            <p:cNvCxnSpPr>
              <a:cxnSpLocks noChangeShapeType="1"/>
              <a:stCxn id="114705" idx="6"/>
              <a:endCxn id="114702" idx="1"/>
            </p:cNvCxnSpPr>
            <p:nvPr/>
          </p:nvCxnSpPr>
          <p:spPr bwMode="auto">
            <a:xfrm>
              <a:off x="1633" y="1993"/>
              <a:ext cx="550" cy="19"/>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707" name="AutoShape 19"/>
            <p:cNvCxnSpPr>
              <a:cxnSpLocks noChangeShapeType="1"/>
              <a:stCxn id="114700" idx="1"/>
              <a:endCxn id="114705" idx="2"/>
            </p:cNvCxnSpPr>
            <p:nvPr/>
          </p:nvCxnSpPr>
          <p:spPr bwMode="auto">
            <a:xfrm>
              <a:off x="1093" y="1988"/>
              <a:ext cx="424" cy="5"/>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708" name="AutoShape 20"/>
            <p:cNvCxnSpPr>
              <a:cxnSpLocks noChangeShapeType="1"/>
              <a:stCxn id="114699" idx="1"/>
              <a:endCxn id="114705" idx="1"/>
            </p:cNvCxnSpPr>
            <p:nvPr/>
          </p:nvCxnSpPr>
          <p:spPr bwMode="auto">
            <a:xfrm>
              <a:off x="1093" y="1640"/>
              <a:ext cx="441" cy="312"/>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709" name="AutoShape 21"/>
            <p:cNvCxnSpPr>
              <a:cxnSpLocks noChangeShapeType="1"/>
              <a:stCxn id="114701" idx="1"/>
              <a:endCxn id="114705" idx="3"/>
            </p:cNvCxnSpPr>
            <p:nvPr/>
          </p:nvCxnSpPr>
          <p:spPr bwMode="auto">
            <a:xfrm flipV="1">
              <a:off x="1093" y="2034"/>
              <a:ext cx="441" cy="317"/>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14710" name="Object 22"/>
            <p:cNvGraphicFramePr>
              <a:graphicFrameLocks noChangeAspect="1"/>
            </p:cNvGraphicFramePr>
            <p:nvPr/>
          </p:nvGraphicFramePr>
          <p:xfrm>
            <a:off x="1601" y="1666"/>
            <a:ext cx="239" cy="360"/>
          </p:xfrm>
          <a:graphic>
            <a:graphicData uri="http://schemas.openxmlformats.org/presentationml/2006/ole">
              <mc:AlternateContent xmlns:mc="http://schemas.openxmlformats.org/markup-compatibility/2006">
                <mc:Choice xmlns:v="urn:schemas-microsoft-com:vml" Requires="v">
                  <p:oleObj spid="_x0000_s114897" name="公式" r:id="rId5" imgW="126720" imgH="190440" progId="Equation.3">
                    <p:embed/>
                  </p:oleObj>
                </mc:Choice>
                <mc:Fallback>
                  <p:oleObj name="公式" r:id="rId5" imgW="126720" imgH="190440" progId="Equation.3">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1" y="1666"/>
                          <a:ext cx="239"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711" name="Object 23"/>
            <p:cNvGraphicFramePr>
              <a:graphicFrameLocks noChangeAspect="1"/>
            </p:cNvGraphicFramePr>
            <p:nvPr/>
          </p:nvGraphicFramePr>
          <p:xfrm>
            <a:off x="628" y="1622"/>
            <a:ext cx="357" cy="401"/>
          </p:xfrm>
          <a:graphic>
            <a:graphicData uri="http://schemas.openxmlformats.org/presentationml/2006/ole">
              <mc:AlternateContent xmlns:mc="http://schemas.openxmlformats.org/markup-compatibility/2006">
                <mc:Choice xmlns:v="urn:schemas-microsoft-com:vml" Requires="v">
                  <p:oleObj spid="_x0000_s114898" name="公式" r:id="rId7" imgW="215640" imgH="241200" progId="Equation.3">
                    <p:embed/>
                  </p:oleObj>
                </mc:Choice>
                <mc:Fallback>
                  <p:oleObj name="公式" r:id="rId7" imgW="215640" imgH="241200" progId="Equation.3">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8" y="1622"/>
                          <a:ext cx="357" cy="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712" name="Object 24"/>
            <p:cNvGraphicFramePr>
              <a:graphicFrameLocks noChangeAspect="1"/>
            </p:cNvGraphicFramePr>
            <p:nvPr/>
          </p:nvGraphicFramePr>
          <p:xfrm>
            <a:off x="247" y="1391"/>
            <a:ext cx="287" cy="408"/>
          </p:xfrm>
          <a:graphic>
            <a:graphicData uri="http://schemas.openxmlformats.org/presentationml/2006/ole">
              <mc:AlternateContent xmlns:mc="http://schemas.openxmlformats.org/markup-compatibility/2006">
                <mc:Choice xmlns:v="urn:schemas-microsoft-com:vml" Requires="v">
                  <p:oleObj spid="_x0000_s114899" name="公式" r:id="rId9" imgW="152280" imgH="215640" progId="Equation.3">
                    <p:embed/>
                  </p:oleObj>
                </mc:Choice>
                <mc:Fallback>
                  <p:oleObj name="公式" r:id="rId9" imgW="152280" imgH="215640" progId="Equation.3">
                    <p:embed/>
                    <p:pic>
                      <p:nvPicPr>
                        <p:cNvPr id="0"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7" y="1391"/>
                          <a:ext cx="287"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713" name="Object 25"/>
            <p:cNvGraphicFramePr>
              <a:graphicFrameLocks noChangeAspect="1"/>
            </p:cNvGraphicFramePr>
            <p:nvPr/>
          </p:nvGraphicFramePr>
          <p:xfrm>
            <a:off x="247" y="1787"/>
            <a:ext cx="287" cy="432"/>
          </p:xfrm>
          <a:graphic>
            <a:graphicData uri="http://schemas.openxmlformats.org/presentationml/2006/ole">
              <mc:AlternateContent xmlns:mc="http://schemas.openxmlformats.org/markup-compatibility/2006">
                <mc:Choice xmlns:v="urn:schemas-microsoft-com:vml" Requires="v">
                  <p:oleObj spid="_x0000_s114900" name="公式" r:id="rId11" imgW="152280" imgH="228600" progId="Equation.3">
                    <p:embed/>
                  </p:oleObj>
                </mc:Choice>
                <mc:Fallback>
                  <p:oleObj name="公式" r:id="rId11" imgW="152280" imgH="228600" progId="Equation.3">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7" y="1787"/>
                          <a:ext cx="287"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714" name="Object 26"/>
            <p:cNvGraphicFramePr>
              <a:graphicFrameLocks noChangeAspect="1"/>
            </p:cNvGraphicFramePr>
            <p:nvPr/>
          </p:nvGraphicFramePr>
          <p:xfrm>
            <a:off x="3007" y="1798"/>
            <a:ext cx="301" cy="410"/>
          </p:xfrm>
          <a:graphic>
            <a:graphicData uri="http://schemas.openxmlformats.org/presentationml/2006/ole">
              <mc:AlternateContent xmlns:mc="http://schemas.openxmlformats.org/markup-compatibility/2006">
                <mc:Choice xmlns:v="urn:schemas-microsoft-com:vml" Requires="v">
                  <p:oleObj spid="_x0000_s114901" name="公式" r:id="rId13" imgW="177480" imgH="241200" progId="Equation.3">
                    <p:embed/>
                  </p:oleObj>
                </mc:Choice>
                <mc:Fallback>
                  <p:oleObj name="公式" r:id="rId13" imgW="177480" imgH="241200" progId="Equation.3">
                    <p:embed/>
                    <p:pic>
                      <p:nvPicPr>
                        <p:cNvPr id="0" name="Object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07" y="1798"/>
                          <a:ext cx="301" cy="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715" name="Object 27"/>
            <p:cNvGraphicFramePr>
              <a:graphicFrameLocks noChangeAspect="1"/>
            </p:cNvGraphicFramePr>
            <p:nvPr/>
          </p:nvGraphicFramePr>
          <p:xfrm>
            <a:off x="626" y="1976"/>
            <a:ext cx="408" cy="410"/>
          </p:xfrm>
          <a:graphic>
            <a:graphicData uri="http://schemas.openxmlformats.org/presentationml/2006/ole">
              <mc:AlternateContent xmlns:mc="http://schemas.openxmlformats.org/markup-compatibility/2006">
                <mc:Choice xmlns:v="urn:schemas-microsoft-com:vml" Requires="v">
                  <p:oleObj spid="_x0000_s114902" name="公式" r:id="rId15" imgW="241200" imgH="241200" progId="Equation.3">
                    <p:embed/>
                  </p:oleObj>
                </mc:Choice>
                <mc:Fallback>
                  <p:oleObj name="公式" r:id="rId15" imgW="241200" imgH="241200" progId="Equation.3">
                    <p:embed/>
                    <p:pic>
                      <p:nvPicPr>
                        <p:cNvPr id="0" name="Object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6" y="1976"/>
                          <a:ext cx="408" cy="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716" name="Object 28"/>
            <p:cNvGraphicFramePr>
              <a:graphicFrameLocks noChangeAspect="1"/>
            </p:cNvGraphicFramePr>
            <p:nvPr/>
          </p:nvGraphicFramePr>
          <p:xfrm>
            <a:off x="308" y="1663"/>
            <a:ext cx="101" cy="251"/>
          </p:xfrm>
          <a:graphic>
            <a:graphicData uri="http://schemas.openxmlformats.org/presentationml/2006/ole">
              <mc:AlternateContent xmlns:mc="http://schemas.openxmlformats.org/markup-compatibility/2006">
                <mc:Choice xmlns:v="urn:schemas-microsoft-com:vml" Requires="v">
                  <p:oleObj spid="_x0000_s114903" name="公式" r:id="rId17" imgW="75960" imgH="190440" progId="Equation.3">
                    <p:embed/>
                  </p:oleObj>
                </mc:Choice>
                <mc:Fallback>
                  <p:oleObj name="公式" r:id="rId17" imgW="75960" imgH="190440" progId="Equation.3">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8" y="1663"/>
                          <a:ext cx="101"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717" name="Object 29"/>
            <p:cNvGraphicFramePr>
              <a:graphicFrameLocks noChangeAspect="1"/>
            </p:cNvGraphicFramePr>
            <p:nvPr/>
          </p:nvGraphicFramePr>
          <p:xfrm>
            <a:off x="308" y="2071"/>
            <a:ext cx="101" cy="251"/>
          </p:xfrm>
          <a:graphic>
            <a:graphicData uri="http://schemas.openxmlformats.org/presentationml/2006/ole">
              <mc:AlternateContent xmlns:mc="http://schemas.openxmlformats.org/markup-compatibility/2006">
                <mc:Choice xmlns:v="urn:schemas-microsoft-com:vml" Requires="v">
                  <p:oleObj spid="_x0000_s114904" name="公式" r:id="rId19" imgW="75960" imgH="190440" progId="Equation.3">
                    <p:embed/>
                  </p:oleObj>
                </mc:Choice>
                <mc:Fallback>
                  <p:oleObj name="公式" r:id="rId19" imgW="75960" imgH="190440" progId="Equation.3">
                    <p:embed/>
                    <p:pic>
                      <p:nvPicPr>
                        <p:cNvPr id="0" name="Object 2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8" y="2071"/>
                          <a:ext cx="101"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718" name="Object 30"/>
            <p:cNvGraphicFramePr>
              <a:graphicFrameLocks noChangeAspect="1"/>
            </p:cNvGraphicFramePr>
            <p:nvPr/>
          </p:nvGraphicFramePr>
          <p:xfrm>
            <a:off x="717" y="1481"/>
            <a:ext cx="101" cy="251"/>
          </p:xfrm>
          <a:graphic>
            <a:graphicData uri="http://schemas.openxmlformats.org/presentationml/2006/ole">
              <mc:AlternateContent xmlns:mc="http://schemas.openxmlformats.org/markup-compatibility/2006">
                <mc:Choice xmlns:v="urn:schemas-microsoft-com:vml" Requires="v">
                  <p:oleObj spid="_x0000_s114905" name="公式" r:id="rId21" imgW="75960" imgH="190440" progId="Equation.3">
                    <p:embed/>
                  </p:oleObj>
                </mc:Choice>
                <mc:Fallback>
                  <p:oleObj name="公式" r:id="rId21" imgW="75960" imgH="190440" progId="Equation.3">
                    <p:embed/>
                    <p:pic>
                      <p:nvPicPr>
                        <p:cNvPr id="0" name="Object 3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17" y="1481"/>
                          <a:ext cx="101"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719" name="Object 31"/>
            <p:cNvGraphicFramePr>
              <a:graphicFrameLocks noChangeAspect="1"/>
            </p:cNvGraphicFramePr>
            <p:nvPr/>
          </p:nvGraphicFramePr>
          <p:xfrm>
            <a:off x="716" y="1839"/>
            <a:ext cx="101" cy="251"/>
          </p:xfrm>
          <a:graphic>
            <a:graphicData uri="http://schemas.openxmlformats.org/presentationml/2006/ole">
              <mc:AlternateContent xmlns:mc="http://schemas.openxmlformats.org/markup-compatibility/2006">
                <mc:Choice xmlns:v="urn:schemas-microsoft-com:vml" Requires="v">
                  <p:oleObj spid="_x0000_s114906" name="公式" r:id="rId23" imgW="75960" imgH="190440" progId="Equation.3">
                    <p:embed/>
                  </p:oleObj>
                </mc:Choice>
                <mc:Fallback>
                  <p:oleObj name="公式" r:id="rId23" imgW="75960" imgH="190440" progId="Equation.3">
                    <p:embed/>
                    <p:pic>
                      <p:nvPicPr>
                        <p:cNvPr id="0" name="Object 3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16" y="1839"/>
                          <a:ext cx="101"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720" name="Object 32"/>
            <p:cNvGraphicFramePr>
              <a:graphicFrameLocks noChangeAspect="1"/>
            </p:cNvGraphicFramePr>
            <p:nvPr/>
          </p:nvGraphicFramePr>
          <p:xfrm>
            <a:off x="1858" y="1565"/>
            <a:ext cx="310" cy="456"/>
          </p:xfrm>
          <a:graphic>
            <a:graphicData uri="http://schemas.openxmlformats.org/presentationml/2006/ole">
              <mc:AlternateContent xmlns:mc="http://schemas.openxmlformats.org/markup-compatibility/2006">
                <mc:Choice xmlns:v="urn:schemas-microsoft-com:vml" Requires="v">
                  <p:oleObj spid="_x0000_s114907" name="公式" r:id="rId25" imgW="164880" imgH="241200" progId="Equation.3">
                    <p:embed/>
                  </p:oleObj>
                </mc:Choice>
                <mc:Fallback>
                  <p:oleObj name="公式" r:id="rId25" imgW="164880" imgH="241200" progId="Equation.3">
                    <p:embed/>
                    <p:pic>
                      <p:nvPicPr>
                        <p:cNvPr id="0" name="Object 3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858" y="1565"/>
                          <a:ext cx="310" cy="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721" name="Object 33"/>
            <p:cNvGraphicFramePr>
              <a:graphicFrameLocks noChangeAspect="1"/>
            </p:cNvGraphicFramePr>
            <p:nvPr/>
          </p:nvGraphicFramePr>
          <p:xfrm>
            <a:off x="240" y="2184"/>
            <a:ext cx="335" cy="432"/>
          </p:xfrm>
          <a:graphic>
            <a:graphicData uri="http://schemas.openxmlformats.org/presentationml/2006/ole">
              <mc:AlternateContent xmlns:mc="http://schemas.openxmlformats.org/markup-compatibility/2006">
                <mc:Choice xmlns:v="urn:schemas-microsoft-com:vml" Requires="v">
                  <p:oleObj spid="_x0000_s114908" name="公式" r:id="rId27" imgW="177480" imgH="228600" progId="Equation.3">
                    <p:embed/>
                  </p:oleObj>
                </mc:Choice>
                <mc:Fallback>
                  <p:oleObj name="公式" r:id="rId27" imgW="177480" imgH="228600" progId="Equation.3">
                    <p:embed/>
                    <p:pic>
                      <p:nvPicPr>
                        <p:cNvPr id="0" name="Object 3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40" y="2184"/>
                          <a:ext cx="335"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722" name="Object 34"/>
            <p:cNvGraphicFramePr>
              <a:graphicFrameLocks noChangeAspect="1"/>
            </p:cNvGraphicFramePr>
            <p:nvPr/>
          </p:nvGraphicFramePr>
          <p:xfrm>
            <a:off x="648" y="1214"/>
            <a:ext cx="385" cy="407"/>
          </p:xfrm>
          <a:graphic>
            <a:graphicData uri="http://schemas.openxmlformats.org/presentationml/2006/ole">
              <mc:AlternateContent xmlns:mc="http://schemas.openxmlformats.org/markup-compatibility/2006">
                <mc:Choice xmlns:v="urn:schemas-microsoft-com:vml" Requires="v">
                  <p:oleObj spid="_x0000_s114909" name="公式" r:id="rId29" imgW="228600" imgH="241200" progId="Equation.3">
                    <p:embed/>
                  </p:oleObj>
                </mc:Choice>
                <mc:Fallback>
                  <p:oleObj name="公式" r:id="rId29" imgW="228600" imgH="241200" progId="Equation.3">
                    <p:embed/>
                    <p:pic>
                      <p:nvPicPr>
                        <p:cNvPr id="0" name="Object 3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48" y="1214"/>
                          <a:ext cx="385"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4733" name="Group 45"/>
          <p:cNvGrpSpPr>
            <a:grpSpLocks/>
          </p:cNvGrpSpPr>
          <p:nvPr/>
        </p:nvGrpSpPr>
        <p:grpSpPr bwMode="auto">
          <a:xfrm>
            <a:off x="5867400" y="1006475"/>
            <a:ext cx="2865438" cy="2246313"/>
            <a:chOff x="3778" y="1201"/>
            <a:chExt cx="1805" cy="1415"/>
          </a:xfrm>
        </p:grpSpPr>
        <p:graphicFrame>
          <p:nvGraphicFramePr>
            <p:cNvPr id="114723" name="Object 35"/>
            <p:cNvGraphicFramePr>
              <a:graphicFrameLocks noChangeAspect="1"/>
            </p:cNvGraphicFramePr>
            <p:nvPr/>
          </p:nvGraphicFramePr>
          <p:xfrm>
            <a:off x="4493" y="1201"/>
            <a:ext cx="283" cy="384"/>
          </p:xfrm>
          <a:graphic>
            <a:graphicData uri="http://schemas.openxmlformats.org/presentationml/2006/ole">
              <mc:AlternateContent xmlns:mc="http://schemas.openxmlformats.org/markup-compatibility/2006">
                <mc:Choice xmlns:v="urn:schemas-microsoft-com:vml" Requires="v">
                  <p:oleObj spid="_x0000_s114910" name="Equation" r:id="rId31" imgW="177480" imgH="241200" progId="Equation.DSMT4">
                    <p:embed/>
                  </p:oleObj>
                </mc:Choice>
                <mc:Fallback>
                  <p:oleObj name="Equation" r:id="rId31" imgW="177480" imgH="241200" progId="Equation.DSMT4">
                    <p:embed/>
                    <p:pic>
                      <p:nvPicPr>
                        <p:cNvPr id="0" name="Object 35"/>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493" y="1201"/>
                          <a:ext cx="283"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724" name="Object 36"/>
            <p:cNvGraphicFramePr>
              <a:graphicFrameLocks noChangeAspect="1"/>
            </p:cNvGraphicFramePr>
            <p:nvPr/>
          </p:nvGraphicFramePr>
          <p:xfrm>
            <a:off x="5266" y="1789"/>
            <a:ext cx="317" cy="464"/>
          </p:xfrm>
          <a:graphic>
            <a:graphicData uri="http://schemas.openxmlformats.org/presentationml/2006/ole">
              <mc:AlternateContent xmlns:mc="http://schemas.openxmlformats.org/markup-compatibility/2006">
                <mc:Choice xmlns:v="urn:schemas-microsoft-com:vml" Requires="v">
                  <p:oleObj spid="_x0000_s114911" name="Equation" r:id="rId33" imgW="164880" imgH="241200" progId="Equation.DSMT4">
                    <p:embed/>
                  </p:oleObj>
                </mc:Choice>
                <mc:Fallback>
                  <p:oleObj name="Equation" r:id="rId33" imgW="164880" imgH="241200" progId="Equation.DSMT4">
                    <p:embed/>
                    <p:pic>
                      <p:nvPicPr>
                        <p:cNvPr id="0" name="Object 36"/>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266" y="1789"/>
                          <a:ext cx="317" cy="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725" name="Object 37"/>
            <p:cNvGraphicFramePr>
              <a:graphicFrameLocks noChangeAspect="1"/>
            </p:cNvGraphicFramePr>
            <p:nvPr/>
          </p:nvGraphicFramePr>
          <p:xfrm>
            <a:off x="4504" y="2026"/>
            <a:ext cx="202" cy="284"/>
          </p:xfrm>
          <a:graphic>
            <a:graphicData uri="http://schemas.openxmlformats.org/presentationml/2006/ole">
              <mc:AlternateContent xmlns:mc="http://schemas.openxmlformats.org/markup-compatibility/2006">
                <mc:Choice xmlns:v="urn:schemas-microsoft-com:vml" Requires="v">
                  <p:oleObj spid="_x0000_s114912" name="Equation" r:id="rId35" imgW="126720" imgH="177480" progId="Equation.3">
                    <p:embed/>
                  </p:oleObj>
                </mc:Choice>
                <mc:Fallback>
                  <p:oleObj name="Equation" r:id="rId35" imgW="126720" imgH="177480" progId="Equation.3">
                    <p:embed/>
                    <p:pic>
                      <p:nvPicPr>
                        <p:cNvPr id="0" name="Object 3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504" y="2026"/>
                          <a:ext cx="202"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726" name="Line 38"/>
            <p:cNvSpPr>
              <a:spLocks noChangeShapeType="1"/>
            </p:cNvSpPr>
            <p:nvPr/>
          </p:nvSpPr>
          <p:spPr bwMode="auto">
            <a:xfrm flipV="1">
              <a:off x="3778" y="2012"/>
              <a:ext cx="1497" cy="1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727" name="Line 39"/>
            <p:cNvSpPr>
              <a:spLocks noChangeShapeType="1"/>
            </p:cNvSpPr>
            <p:nvPr/>
          </p:nvSpPr>
          <p:spPr bwMode="auto">
            <a:xfrm flipV="1">
              <a:off x="4504" y="1341"/>
              <a:ext cx="0" cy="12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728" name="Line 40"/>
            <p:cNvSpPr>
              <a:spLocks noChangeShapeType="1"/>
            </p:cNvSpPr>
            <p:nvPr/>
          </p:nvSpPr>
          <p:spPr bwMode="auto">
            <a:xfrm flipV="1">
              <a:off x="3869" y="1527"/>
              <a:ext cx="1225" cy="993"/>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4729" name="Object 41"/>
            <p:cNvGraphicFramePr>
              <a:graphicFrameLocks noChangeAspect="1"/>
            </p:cNvGraphicFramePr>
            <p:nvPr/>
          </p:nvGraphicFramePr>
          <p:xfrm>
            <a:off x="4955" y="1235"/>
            <a:ext cx="546" cy="294"/>
          </p:xfrm>
          <a:graphic>
            <a:graphicData uri="http://schemas.openxmlformats.org/presentationml/2006/ole">
              <mc:AlternateContent xmlns:mc="http://schemas.openxmlformats.org/markup-compatibility/2006">
                <mc:Choice xmlns:v="urn:schemas-microsoft-com:vml" Requires="v">
                  <p:oleObj spid="_x0000_s114913" name="公式" r:id="rId37" imgW="330120" imgH="177480" progId="Equation.3">
                    <p:embed/>
                  </p:oleObj>
                </mc:Choice>
                <mc:Fallback>
                  <p:oleObj name="公式" r:id="rId37" imgW="330120" imgH="177480" progId="Equation.3">
                    <p:embed/>
                    <p:pic>
                      <p:nvPicPr>
                        <p:cNvPr id="0" name="Object 41"/>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955" y="1235"/>
                          <a:ext cx="546" cy="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4730" name="Object 42"/>
          <p:cNvGraphicFramePr>
            <a:graphicFrameLocks noChangeAspect="1"/>
          </p:cNvGraphicFramePr>
          <p:nvPr/>
        </p:nvGraphicFramePr>
        <p:xfrm>
          <a:off x="5562600" y="3508375"/>
          <a:ext cx="3319463" cy="569913"/>
        </p:xfrm>
        <a:graphic>
          <a:graphicData uri="http://schemas.openxmlformats.org/presentationml/2006/ole">
            <mc:AlternateContent xmlns:mc="http://schemas.openxmlformats.org/markup-compatibility/2006">
              <mc:Choice xmlns:v="urn:schemas-microsoft-com:vml" Requires="v">
                <p:oleObj spid="_x0000_s114914" name="Equation" r:id="rId39" imgW="1257120" imgH="215640" progId="Equation.DSMT4">
                  <p:embed/>
                </p:oleObj>
              </mc:Choice>
              <mc:Fallback>
                <p:oleObj name="Equation" r:id="rId39" imgW="1257120" imgH="215640" progId="Equation.DSMT4">
                  <p:embed/>
                  <p:pic>
                    <p:nvPicPr>
                      <p:cNvPr id="0" name="Object 42"/>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562600" y="3508375"/>
                        <a:ext cx="3319463" cy="569913"/>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734" name="Object 46"/>
          <p:cNvGraphicFramePr>
            <a:graphicFrameLocks noGrp="1" noChangeAspect="1"/>
          </p:cNvGraphicFramePr>
          <p:nvPr>
            <p:ph/>
          </p:nvPr>
        </p:nvGraphicFramePr>
        <p:xfrm>
          <a:off x="1112838" y="4313238"/>
          <a:ext cx="6973887" cy="1847850"/>
        </p:xfrm>
        <a:graphic>
          <a:graphicData uri="http://schemas.openxmlformats.org/presentationml/2006/ole">
            <mc:AlternateContent xmlns:mc="http://schemas.openxmlformats.org/markup-compatibility/2006">
              <mc:Choice xmlns:v="urn:schemas-microsoft-com:vml" Requires="v">
                <p:oleObj spid="_x0000_s114915" name="Equation" r:id="rId41" imgW="3403440" imgH="901440" progId="Equation.DSMT4">
                  <p:embed/>
                </p:oleObj>
              </mc:Choice>
              <mc:Fallback>
                <p:oleObj name="Equation" r:id="rId41" imgW="3403440" imgH="901440" progId="Equation.DSMT4">
                  <p:embed/>
                  <p:pic>
                    <p:nvPicPr>
                      <p:cNvPr id="0" name="Object 46"/>
                      <p:cNvPicPr>
                        <a:picLocks noGrp="1"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112838" y="4313238"/>
                        <a:ext cx="6973887"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box(in)">
                                      <p:cBhvr>
                                        <p:cTn id="7" dur="500"/>
                                        <p:tgtEl>
                                          <p:spTgt spid="149"/>
                                        </p:tgtEl>
                                      </p:cBhvr>
                                    </p:animEffect>
                                  </p:childTnLst>
                                </p:cTn>
                              </p:par>
                              <p:par>
                                <p:cTn id="8" presetID="4" presetClass="entr" presetSubtype="16" fill="hold" nodeType="withEffect">
                                  <p:stCondLst>
                                    <p:cond delay="0"/>
                                  </p:stCondLst>
                                  <p:childTnLst>
                                    <p:set>
                                      <p:cBhvr>
                                        <p:cTn id="9" dur="1" fill="hold">
                                          <p:stCondLst>
                                            <p:cond delay="0"/>
                                          </p:stCondLst>
                                        </p:cTn>
                                        <p:tgtEl>
                                          <p:spTgt spid="114732"/>
                                        </p:tgtEl>
                                        <p:attrNameLst>
                                          <p:attrName>style.visibility</p:attrName>
                                        </p:attrNameLst>
                                      </p:cBhvr>
                                      <p:to>
                                        <p:strVal val="visible"/>
                                      </p:to>
                                    </p:set>
                                    <p:animEffect transition="in" filter="box(in)">
                                      <p:cBhvr>
                                        <p:cTn id="10" dur="500"/>
                                        <p:tgtEl>
                                          <p:spTgt spid="114732"/>
                                        </p:tgtEl>
                                      </p:cBhvr>
                                    </p:animEffect>
                                  </p:childTnLst>
                                </p:cTn>
                              </p:par>
                              <p:par>
                                <p:cTn id="11" presetID="4" presetClass="entr" presetSubtype="16" fill="hold" nodeType="withEffect">
                                  <p:stCondLst>
                                    <p:cond delay="0"/>
                                  </p:stCondLst>
                                  <p:childTnLst>
                                    <p:set>
                                      <p:cBhvr>
                                        <p:cTn id="12" dur="1" fill="hold">
                                          <p:stCondLst>
                                            <p:cond delay="0"/>
                                          </p:stCondLst>
                                        </p:cTn>
                                        <p:tgtEl>
                                          <p:spTgt spid="114733"/>
                                        </p:tgtEl>
                                        <p:attrNameLst>
                                          <p:attrName>style.visibility</p:attrName>
                                        </p:attrNameLst>
                                      </p:cBhvr>
                                      <p:to>
                                        <p:strVal val="visible"/>
                                      </p:to>
                                    </p:set>
                                    <p:animEffect transition="in" filter="box(in)">
                                      <p:cBhvr>
                                        <p:cTn id="13" dur="500"/>
                                        <p:tgtEl>
                                          <p:spTgt spid="114733"/>
                                        </p:tgtEl>
                                      </p:cBhvr>
                                    </p:animEffect>
                                  </p:childTnLst>
                                </p:cTn>
                              </p:par>
                              <p:par>
                                <p:cTn id="14" presetID="4" presetClass="entr" presetSubtype="16" fill="hold" nodeType="withEffect">
                                  <p:stCondLst>
                                    <p:cond delay="0"/>
                                  </p:stCondLst>
                                  <p:childTnLst>
                                    <p:set>
                                      <p:cBhvr>
                                        <p:cTn id="15" dur="1" fill="hold">
                                          <p:stCondLst>
                                            <p:cond delay="0"/>
                                          </p:stCondLst>
                                        </p:cTn>
                                        <p:tgtEl>
                                          <p:spTgt spid="114730"/>
                                        </p:tgtEl>
                                        <p:attrNameLst>
                                          <p:attrName>style.visibility</p:attrName>
                                        </p:attrNameLst>
                                      </p:cBhvr>
                                      <p:to>
                                        <p:strVal val="visible"/>
                                      </p:to>
                                    </p:set>
                                    <p:animEffect transition="in" filter="box(in)">
                                      <p:cBhvr>
                                        <p:cTn id="16" dur="500"/>
                                        <p:tgtEl>
                                          <p:spTgt spid="11473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114734"/>
                                        </p:tgtEl>
                                        <p:attrNameLst>
                                          <p:attrName>style.visibility</p:attrName>
                                        </p:attrNameLst>
                                      </p:cBhvr>
                                      <p:to>
                                        <p:strVal val="visible"/>
                                      </p:to>
                                    </p:set>
                                    <p:animEffect transition="in" filter="box(in)">
                                      <p:cBhvr>
                                        <p:cTn id="21" dur="500"/>
                                        <p:tgtEl>
                                          <p:spTgt spid="114734"/>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62473"/>
                                        </p:tgtEl>
                                        <p:attrNameLst>
                                          <p:attrName>style.visibility</p:attrName>
                                        </p:attrNameLst>
                                      </p:cBhvr>
                                      <p:to>
                                        <p:strVal val="visible"/>
                                      </p:to>
                                    </p:set>
                                    <p:animEffect transition="in" filter="box(in)">
                                      <p:cBhvr>
                                        <p:cTn id="24" dur="500"/>
                                        <p:tgtEl>
                                          <p:spTgt spid="62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P spid="14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Text Box 3"/>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神经网络的学习功能</a:t>
            </a:r>
          </a:p>
        </p:txBody>
      </p:sp>
      <p:sp>
        <p:nvSpPr>
          <p:cNvPr id="149" name="AutoShape 3"/>
          <p:cNvSpPr>
            <a:spLocks noChangeArrowheads="1"/>
          </p:cNvSpPr>
          <p:nvPr/>
        </p:nvSpPr>
        <p:spPr bwMode="gray">
          <a:xfrm>
            <a:off x="266700" y="1168400"/>
            <a:ext cx="4718050" cy="412750"/>
          </a:xfrm>
          <a:prstGeom prst="roundRect">
            <a:avLst>
              <a:gd name="adj" fmla="val 50000"/>
            </a:avLst>
          </a:prstGeom>
          <a:solidFill>
            <a:srgbClr val="800080"/>
          </a:solidFill>
          <a:ln w="38100">
            <a:solidFill>
              <a:srgbClr val="FFFFFF"/>
            </a:solidFill>
            <a:round/>
            <a:headEnd/>
            <a:tailEnd/>
          </a:ln>
          <a:effectLst>
            <a:outerShdw dist="63500" dir="3187806" algn="ctr" rotWithShape="0">
              <a:schemeClr val="bg2"/>
            </a:outerShdw>
          </a:effec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zh-CN" altLang="en-US" sz="2400" b="1" i="1">
                <a:solidFill>
                  <a:schemeClr val="bg1"/>
                </a:solidFill>
                <a:effectLst>
                  <a:outerShdw blurRad="38100" dist="38100" dir="2700000" algn="tl">
                    <a:srgbClr val="000000"/>
                  </a:outerShdw>
                </a:effectLst>
                <a:latin typeface="黑体" pitchFamily="49" charset="-122"/>
                <a:ea typeface="黑体" pitchFamily="49" charset="-122"/>
              </a:rPr>
              <a:t>⑤ 相关学习规则（有导师学习）</a:t>
            </a:r>
          </a:p>
        </p:txBody>
      </p:sp>
      <p:sp>
        <p:nvSpPr>
          <p:cNvPr id="62473" name="Rectangle 9"/>
          <p:cNvSpPr>
            <a:spLocks noChangeArrowheads="1"/>
          </p:cNvSpPr>
          <p:nvPr/>
        </p:nvSpPr>
        <p:spPr bwMode="auto">
          <a:xfrm>
            <a:off x="942975" y="2147888"/>
            <a:ext cx="7620000" cy="3013075"/>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p:txBody>
      </p:sp>
      <p:graphicFrame>
        <p:nvGraphicFramePr>
          <p:cNvPr id="115765" name="Object 53"/>
          <p:cNvGraphicFramePr>
            <a:graphicFrameLocks noGrp="1" noChangeAspect="1"/>
          </p:cNvGraphicFramePr>
          <p:nvPr>
            <p:ph/>
          </p:nvPr>
        </p:nvGraphicFramePr>
        <p:xfrm>
          <a:off x="1784350" y="2295525"/>
          <a:ext cx="6391275" cy="3181350"/>
        </p:xfrm>
        <a:graphic>
          <a:graphicData uri="http://schemas.openxmlformats.org/presentationml/2006/ole">
            <mc:AlternateContent xmlns:mc="http://schemas.openxmlformats.org/markup-compatibility/2006">
              <mc:Choice xmlns:v="urn:schemas-microsoft-com:vml" Requires="v">
                <p:oleObj spid="_x0000_s115775" name="Equation" r:id="rId3" imgW="2908080" imgH="1447560" progId="Equation.DSMT4">
                  <p:embed/>
                </p:oleObj>
              </mc:Choice>
              <mc:Fallback>
                <p:oleObj name="Equation" r:id="rId3" imgW="2908080" imgH="1447560" progId="Equation.DSMT4">
                  <p:embed/>
                  <p:pic>
                    <p:nvPicPr>
                      <p:cNvPr id="0" name="Object 5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4350" y="2295525"/>
                        <a:ext cx="6391275"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2473"/>
                                        </p:tgtEl>
                                        <p:attrNameLst>
                                          <p:attrName>style.visibility</p:attrName>
                                        </p:attrNameLst>
                                      </p:cBhvr>
                                      <p:to>
                                        <p:strVal val="visible"/>
                                      </p:to>
                                    </p:set>
                                    <p:animEffect transition="in" filter="box(in)">
                                      <p:cBhvr>
                                        <p:cTn id="7" dur="500"/>
                                        <p:tgtEl>
                                          <p:spTgt spid="62473"/>
                                        </p:tgtEl>
                                      </p:cBhvr>
                                    </p:animEffect>
                                  </p:childTnLst>
                                </p:cTn>
                              </p:par>
                              <p:par>
                                <p:cTn id="8" presetID="4" presetClass="entr" presetSubtype="16" fill="hold" nodeType="withEffect">
                                  <p:stCondLst>
                                    <p:cond delay="0"/>
                                  </p:stCondLst>
                                  <p:childTnLst>
                                    <p:set>
                                      <p:cBhvr>
                                        <p:cTn id="9" dur="1" fill="hold">
                                          <p:stCondLst>
                                            <p:cond delay="0"/>
                                          </p:stCondLst>
                                        </p:cTn>
                                        <p:tgtEl>
                                          <p:spTgt spid="115765"/>
                                        </p:tgtEl>
                                        <p:attrNameLst>
                                          <p:attrName>style.visibility</p:attrName>
                                        </p:attrNameLst>
                                      </p:cBhvr>
                                      <p:to>
                                        <p:strVal val="visible"/>
                                      </p:to>
                                    </p:set>
                                    <p:animEffect transition="in" filter="box(in)">
                                      <p:cBhvr>
                                        <p:cTn id="10" dur="500"/>
                                        <p:tgtEl>
                                          <p:spTgt spid="115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1701800" y="5110163"/>
            <a:ext cx="5913438" cy="895350"/>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20000"/>
              </a:spcBef>
            </a:pPr>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20000"/>
              </a:spcBef>
            </a:pPr>
            <a:endParaRPr lang="en-US" altLang="zh-CN" sz="2400" b="1">
              <a:effectLst>
                <a:outerShdw blurRad="38100" dist="38100" dir="2700000" algn="tl">
                  <a:srgbClr val="FFFFFF"/>
                </a:outerShdw>
              </a:effectLst>
              <a:latin typeface="黑体" pitchFamily="49" charset="-122"/>
              <a:ea typeface="黑体" pitchFamily="49" charset="-122"/>
            </a:endParaRPr>
          </a:p>
        </p:txBody>
      </p:sp>
      <p:sp>
        <p:nvSpPr>
          <p:cNvPr id="117762" name="Text Box 2"/>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神经网络的学习功能</a:t>
            </a:r>
          </a:p>
        </p:txBody>
      </p:sp>
      <p:grpSp>
        <p:nvGrpSpPr>
          <p:cNvPr id="117765" name="Group 5"/>
          <p:cNvGrpSpPr>
            <a:grpSpLocks/>
          </p:cNvGrpSpPr>
          <p:nvPr/>
        </p:nvGrpSpPr>
        <p:grpSpPr bwMode="auto">
          <a:xfrm>
            <a:off x="214313" y="1009650"/>
            <a:ext cx="5532437" cy="908050"/>
            <a:chOff x="0" y="591"/>
            <a:chExt cx="2999" cy="572"/>
          </a:xfrm>
        </p:grpSpPr>
        <p:sp>
          <p:nvSpPr>
            <p:cNvPr id="149" name="AutoShape 3"/>
            <p:cNvSpPr>
              <a:spLocks noChangeArrowheads="1"/>
            </p:cNvSpPr>
            <p:nvPr/>
          </p:nvSpPr>
          <p:spPr bwMode="gray">
            <a:xfrm>
              <a:off x="0" y="591"/>
              <a:ext cx="2999" cy="572"/>
            </a:xfrm>
            <a:prstGeom prst="roundRect">
              <a:avLst>
                <a:gd name="adj" fmla="val 50000"/>
              </a:avLst>
            </a:prstGeom>
            <a:solidFill>
              <a:srgbClr val="800080"/>
            </a:solidFill>
            <a:ln w="38100">
              <a:solidFill>
                <a:srgbClr val="FFFFFF"/>
              </a:solidFill>
              <a:round/>
              <a:headEnd/>
              <a:tailEnd/>
            </a:ln>
            <a:effectLst>
              <a:outerShdw dist="63500" dir="3187806" algn="ctr" rotWithShape="0">
                <a:schemeClr val="bg2"/>
              </a:outerShdw>
            </a:effec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fontAlgn="ctr"/>
              <a:endParaRPr lang="zh-CN" altLang="en-US" sz="2400" b="1" i="1">
                <a:solidFill>
                  <a:schemeClr val="bg1"/>
                </a:solidFill>
                <a:effectLst>
                  <a:outerShdw blurRad="38100" dist="38100" dir="2700000" algn="tl">
                    <a:srgbClr val="000000"/>
                  </a:outerShdw>
                </a:effectLst>
                <a:latin typeface="Times New Roman" pitchFamily="18" charset="0"/>
                <a:ea typeface="黑体" pitchFamily="49" charset="-122"/>
              </a:endParaRPr>
            </a:p>
            <a:p>
              <a:pPr algn="ctr" fontAlgn="ctr"/>
              <a:endParaRPr lang="zh-CN" altLang="en-US" sz="2400" b="1" i="1">
                <a:solidFill>
                  <a:schemeClr val="bg1"/>
                </a:solidFill>
                <a:effectLst>
                  <a:outerShdw blurRad="38100" dist="38100" dir="2700000" algn="tl">
                    <a:srgbClr val="000000"/>
                  </a:outerShdw>
                </a:effectLst>
                <a:latin typeface="黑体" pitchFamily="49" charset="-122"/>
                <a:ea typeface="黑体" pitchFamily="49" charset="-122"/>
              </a:endParaRPr>
            </a:p>
          </p:txBody>
        </p:sp>
        <p:sp>
          <p:nvSpPr>
            <p:cNvPr id="117767" name="Text Box 7"/>
            <p:cNvSpPr txBox="1">
              <a:spLocks noChangeArrowheads="1"/>
            </p:cNvSpPr>
            <p:nvPr/>
          </p:nvSpPr>
          <p:spPr bwMode="auto">
            <a:xfrm>
              <a:off x="23" y="622"/>
              <a:ext cx="295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i="1">
                  <a:solidFill>
                    <a:schemeClr val="bg1"/>
                  </a:solidFill>
                  <a:effectLst>
                    <a:outerShdw blurRad="38100" dist="38100" dir="2700000" algn="tl">
                      <a:srgbClr val="C0C0C0"/>
                    </a:outerShdw>
                  </a:effectLst>
                  <a:latin typeface="Times New Roman" pitchFamily="18" charset="0"/>
                  <a:ea typeface="黑体" pitchFamily="49" charset="-122"/>
                </a:rPr>
                <a:t>⑥胜者为王学习规则（</a:t>
              </a:r>
              <a:r>
                <a:rPr lang="en-US" altLang="zh-CN" sz="2400" b="1" i="1">
                  <a:solidFill>
                    <a:schemeClr val="bg1"/>
                  </a:solidFill>
                  <a:effectLst>
                    <a:outerShdw blurRad="38100" dist="38100" dir="2700000" algn="tl">
                      <a:srgbClr val="C0C0C0"/>
                    </a:outerShdw>
                  </a:effectLst>
                  <a:latin typeface="Times New Roman" pitchFamily="18" charset="0"/>
                  <a:ea typeface="黑体" pitchFamily="49" charset="-122"/>
                </a:rPr>
                <a:t>Winner-Take-All Learning Rule</a:t>
              </a:r>
              <a:r>
                <a:rPr lang="zh-CN" altLang="en-US" sz="2400" b="1" i="1">
                  <a:solidFill>
                    <a:schemeClr val="bg1"/>
                  </a:solidFill>
                  <a:effectLst>
                    <a:outerShdw blurRad="38100" dist="38100" dir="2700000" algn="tl">
                      <a:srgbClr val="C0C0C0"/>
                    </a:outerShdw>
                  </a:effectLst>
                  <a:latin typeface="Times New Roman" pitchFamily="18" charset="0"/>
                  <a:ea typeface="黑体" pitchFamily="49" charset="-122"/>
                </a:rPr>
                <a:t>）（无导师学习）</a:t>
              </a:r>
            </a:p>
          </p:txBody>
        </p:sp>
      </p:grpSp>
      <p:sp>
        <p:nvSpPr>
          <p:cNvPr id="2" name="Rectangle 9"/>
          <p:cNvSpPr>
            <a:spLocks noChangeArrowheads="1"/>
          </p:cNvSpPr>
          <p:nvPr/>
        </p:nvSpPr>
        <p:spPr bwMode="auto">
          <a:xfrm>
            <a:off x="590550" y="2235200"/>
            <a:ext cx="8024813" cy="457200"/>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400" b="1">
                <a:effectLst>
                  <a:outerShdw blurRad="38100" dist="38100" dir="2700000" algn="tl">
                    <a:srgbClr val="FFFFFF"/>
                  </a:outerShdw>
                </a:effectLst>
                <a:latin typeface="Times New Roman" pitchFamily="18" charset="0"/>
                <a:ea typeface="黑体" pitchFamily="49" charset="-122"/>
              </a:rPr>
              <a:t>对于输入向量</a:t>
            </a:r>
            <a:r>
              <a:rPr lang="en-US" altLang="zh-CN" sz="2400" b="1">
                <a:effectLst>
                  <a:outerShdw blurRad="38100" dist="38100" dir="2700000" algn="tl">
                    <a:srgbClr val="FFFFFF"/>
                  </a:outerShdw>
                </a:effectLst>
                <a:latin typeface="Times New Roman" pitchFamily="18" charset="0"/>
                <a:ea typeface="黑体" pitchFamily="49" charset="-122"/>
              </a:rPr>
              <a:t>X</a:t>
            </a:r>
            <a:r>
              <a:rPr lang="zh-CN" altLang="en-US" sz="2400" b="1">
                <a:effectLst>
                  <a:outerShdw blurRad="38100" dist="38100" dir="2700000" algn="tl">
                    <a:srgbClr val="FFFFFF"/>
                  </a:outerShdw>
                </a:effectLst>
                <a:latin typeface="Times New Roman" pitchFamily="18" charset="0"/>
                <a:ea typeface="黑体" pitchFamily="49" charset="-122"/>
              </a:rPr>
              <a:t>总存在一个神经元的输出响应相对应最大。</a:t>
            </a:r>
          </a:p>
        </p:txBody>
      </p:sp>
      <p:grpSp>
        <p:nvGrpSpPr>
          <p:cNvPr id="117809" name="Group 49"/>
          <p:cNvGrpSpPr>
            <a:grpSpLocks/>
          </p:cNvGrpSpPr>
          <p:nvPr/>
        </p:nvGrpSpPr>
        <p:grpSpPr bwMode="auto">
          <a:xfrm>
            <a:off x="2124075" y="2782888"/>
            <a:ext cx="4389438" cy="2257425"/>
            <a:chOff x="1146" y="1899"/>
            <a:chExt cx="2765" cy="1422"/>
          </a:xfrm>
        </p:grpSpPr>
        <p:sp>
          <p:nvSpPr>
            <p:cNvPr id="117771" name="Line 11"/>
            <p:cNvSpPr>
              <a:spLocks noChangeShapeType="1"/>
            </p:cNvSpPr>
            <p:nvPr/>
          </p:nvSpPr>
          <p:spPr bwMode="auto">
            <a:xfrm>
              <a:off x="1482" y="2170"/>
              <a:ext cx="672"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72" name="Line 12"/>
            <p:cNvSpPr>
              <a:spLocks noChangeShapeType="1"/>
            </p:cNvSpPr>
            <p:nvPr/>
          </p:nvSpPr>
          <p:spPr bwMode="auto">
            <a:xfrm>
              <a:off x="1482" y="2602"/>
              <a:ext cx="672" cy="0"/>
            </a:xfrm>
            <a:prstGeom prst="line">
              <a:avLst/>
            </a:prstGeom>
            <a:noFill/>
            <a:ln w="254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73" name="Line 13"/>
            <p:cNvSpPr>
              <a:spLocks noChangeShapeType="1"/>
            </p:cNvSpPr>
            <p:nvPr/>
          </p:nvSpPr>
          <p:spPr bwMode="auto">
            <a:xfrm>
              <a:off x="1482" y="3034"/>
              <a:ext cx="672" cy="0"/>
            </a:xfrm>
            <a:prstGeom prst="line">
              <a:avLst/>
            </a:prstGeom>
            <a:noFill/>
            <a:ln w="254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74" name="AutoShape 14"/>
            <p:cNvSpPr>
              <a:spLocks noChangeArrowheads="1"/>
            </p:cNvSpPr>
            <p:nvPr/>
          </p:nvSpPr>
          <p:spPr bwMode="auto">
            <a:xfrm>
              <a:off x="2826" y="2132"/>
              <a:ext cx="86" cy="86"/>
            </a:xfrm>
            <a:prstGeom prst="flowChartConnector">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75" name="AutoShape 15"/>
            <p:cNvSpPr>
              <a:spLocks noChangeArrowheads="1"/>
            </p:cNvSpPr>
            <p:nvPr/>
          </p:nvSpPr>
          <p:spPr bwMode="auto">
            <a:xfrm>
              <a:off x="2826" y="2554"/>
              <a:ext cx="86" cy="86"/>
            </a:xfrm>
            <a:prstGeom prst="flowChartConnector">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76" name="AutoShape 16"/>
            <p:cNvSpPr>
              <a:spLocks noChangeArrowheads="1"/>
            </p:cNvSpPr>
            <p:nvPr/>
          </p:nvSpPr>
          <p:spPr bwMode="auto">
            <a:xfrm>
              <a:off x="2826" y="2996"/>
              <a:ext cx="86" cy="86"/>
            </a:xfrm>
            <a:prstGeom prst="flowChartConnector">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17777" name="AutoShape 17"/>
            <p:cNvCxnSpPr>
              <a:cxnSpLocks noChangeShapeType="1"/>
              <a:stCxn id="117771" idx="1"/>
              <a:endCxn id="117774" idx="2"/>
            </p:cNvCxnSpPr>
            <p:nvPr/>
          </p:nvCxnSpPr>
          <p:spPr bwMode="auto">
            <a:xfrm flipV="1">
              <a:off x="2154" y="2175"/>
              <a:ext cx="672" cy="3"/>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78" name="AutoShape 18"/>
            <p:cNvCxnSpPr>
              <a:cxnSpLocks noChangeShapeType="1"/>
              <a:stCxn id="117772" idx="1"/>
              <a:endCxn id="117775" idx="2"/>
            </p:cNvCxnSpPr>
            <p:nvPr/>
          </p:nvCxnSpPr>
          <p:spPr bwMode="auto">
            <a:xfrm flipV="1">
              <a:off x="2154" y="2597"/>
              <a:ext cx="672" cy="13"/>
            </a:xfrm>
            <a:prstGeom prst="straightConnector1">
              <a:avLst/>
            </a:prstGeom>
            <a:noFill/>
            <a:ln w="254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79" name="AutoShape 19"/>
            <p:cNvCxnSpPr>
              <a:cxnSpLocks noChangeShapeType="1"/>
              <a:stCxn id="117773" idx="1"/>
              <a:endCxn id="117776" idx="2"/>
            </p:cNvCxnSpPr>
            <p:nvPr/>
          </p:nvCxnSpPr>
          <p:spPr bwMode="auto">
            <a:xfrm flipV="1">
              <a:off x="2154" y="3039"/>
              <a:ext cx="672" cy="3"/>
            </a:xfrm>
            <a:prstGeom prst="straightConnector1">
              <a:avLst/>
            </a:prstGeom>
            <a:noFill/>
            <a:ln w="254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80" name="AutoShape 20"/>
            <p:cNvCxnSpPr>
              <a:cxnSpLocks noChangeShapeType="1"/>
              <a:stCxn id="117774" idx="6"/>
            </p:cNvCxnSpPr>
            <p:nvPr/>
          </p:nvCxnSpPr>
          <p:spPr bwMode="auto">
            <a:xfrm>
              <a:off x="2912" y="2175"/>
              <a:ext cx="644" cy="0"/>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81" name="AutoShape 21"/>
            <p:cNvCxnSpPr>
              <a:cxnSpLocks noChangeShapeType="1"/>
              <a:stCxn id="117775" idx="6"/>
            </p:cNvCxnSpPr>
            <p:nvPr/>
          </p:nvCxnSpPr>
          <p:spPr bwMode="auto">
            <a:xfrm>
              <a:off x="2912" y="2597"/>
              <a:ext cx="644" cy="0"/>
            </a:xfrm>
            <a:prstGeom prst="straightConnector1">
              <a:avLst/>
            </a:prstGeom>
            <a:noFill/>
            <a:ln w="254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82" name="AutoShape 22"/>
            <p:cNvCxnSpPr>
              <a:cxnSpLocks noChangeShapeType="1"/>
              <a:stCxn id="117776" idx="6"/>
            </p:cNvCxnSpPr>
            <p:nvPr/>
          </p:nvCxnSpPr>
          <p:spPr bwMode="auto">
            <a:xfrm>
              <a:off x="2912" y="3039"/>
              <a:ext cx="644" cy="0"/>
            </a:xfrm>
            <a:prstGeom prst="straightConnector1">
              <a:avLst/>
            </a:prstGeom>
            <a:noFill/>
            <a:ln w="254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83" name="AutoShape 23"/>
            <p:cNvCxnSpPr>
              <a:cxnSpLocks noChangeShapeType="1"/>
              <a:stCxn id="117771" idx="1"/>
              <a:endCxn id="117775" idx="1"/>
            </p:cNvCxnSpPr>
            <p:nvPr/>
          </p:nvCxnSpPr>
          <p:spPr bwMode="auto">
            <a:xfrm>
              <a:off x="2154" y="2178"/>
              <a:ext cx="685" cy="389"/>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84" name="AutoShape 24"/>
            <p:cNvCxnSpPr>
              <a:cxnSpLocks noChangeShapeType="1"/>
              <a:stCxn id="117771" idx="1"/>
              <a:endCxn id="117776" idx="1"/>
            </p:cNvCxnSpPr>
            <p:nvPr/>
          </p:nvCxnSpPr>
          <p:spPr bwMode="auto">
            <a:xfrm>
              <a:off x="2154" y="2178"/>
              <a:ext cx="685" cy="831"/>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85" name="AutoShape 25"/>
            <p:cNvCxnSpPr>
              <a:cxnSpLocks noChangeShapeType="1"/>
              <a:stCxn id="117772" idx="1"/>
              <a:endCxn id="117774" idx="3"/>
            </p:cNvCxnSpPr>
            <p:nvPr/>
          </p:nvCxnSpPr>
          <p:spPr bwMode="auto">
            <a:xfrm flipV="1">
              <a:off x="2154" y="2205"/>
              <a:ext cx="685" cy="405"/>
            </a:xfrm>
            <a:prstGeom prst="straightConnector1">
              <a:avLst/>
            </a:prstGeom>
            <a:noFill/>
            <a:ln w="254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86" name="AutoShape 26"/>
            <p:cNvCxnSpPr>
              <a:cxnSpLocks noChangeShapeType="1"/>
              <a:stCxn id="117772" idx="1"/>
              <a:endCxn id="117776" idx="1"/>
            </p:cNvCxnSpPr>
            <p:nvPr/>
          </p:nvCxnSpPr>
          <p:spPr bwMode="auto">
            <a:xfrm>
              <a:off x="2154" y="2610"/>
              <a:ext cx="685" cy="399"/>
            </a:xfrm>
            <a:prstGeom prst="straightConnector1">
              <a:avLst/>
            </a:prstGeom>
            <a:noFill/>
            <a:ln w="254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87" name="AutoShape 27"/>
            <p:cNvCxnSpPr>
              <a:cxnSpLocks noChangeShapeType="1"/>
              <a:stCxn id="117773" idx="1"/>
              <a:endCxn id="117774" idx="3"/>
            </p:cNvCxnSpPr>
            <p:nvPr/>
          </p:nvCxnSpPr>
          <p:spPr bwMode="auto">
            <a:xfrm flipV="1">
              <a:off x="2154" y="2205"/>
              <a:ext cx="685" cy="837"/>
            </a:xfrm>
            <a:prstGeom prst="straightConnector1">
              <a:avLst/>
            </a:prstGeom>
            <a:noFill/>
            <a:ln w="254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88" name="AutoShape 28"/>
            <p:cNvCxnSpPr>
              <a:cxnSpLocks noChangeShapeType="1"/>
              <a:stCxn id="117773" idx="1"/>
              <a:endCxn id="117775" idx="3"/>
            </p:cNvCxnSpPr>
            <p:nvPr/>
          </p:nvCxnSpPr>
          <p:spPr bwMode="auto">
            <a:xfrm flipV="1">
              <a:off x="2154" y="2627"/>
              <a:ext cx="685" cy="415"/>
            </a:xfrm>
            <a:prstGeom prst="straightConnector1">
              <a:avLst/>
            </a:prstGeom>
            <a:noFill/>
            <a:ln w="254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17789" name="Object 29"/>
            <p:cNvGraphicFramePr>
              <a:graphicFrameLocks noChangeAspect="1"/>
            </p:cNvGraphicFramePr>
            <p:nvPr/>
          </p:nvGraphicFramePr>
          <p:xfrm>
            <a:off x="1194" y="1974"/>
            <a:ext cx="252" cy="357"/>
          </p:xfrm>
          <a:graphic>
            <a:graphicData uri="http://schemas.openxmlformats.org/presentationml/2006/ole">
              <mc:AlternateContent xmlns:mc="http://schemas.openxmlformats.org/markup-compatibility/2006">
                <mc:Choice xmlns:v="urn:schemas-microsoft-com:vml" Requires="v">
                  <p:oleObj spid="_x0000_s117954" name="公式" r:id="rId3" imgW="152280" imgH="215640" progId="Equation.3">
                    <p:embed/>
                  </p:oleObj>
                </mc:Choice>
                <mc:Fallback>
                  <p:oleObj name="公式" r:id="rId3" imgW="152280" imgH="215640"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4" y="1974"/>
                          <a:ext cx="252"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790" name="Object 30"/>
            <p:cNvGraphicFramePr>
              <a:graphicFrameLocks noChangeAspect="1"/>
            </p:cNvGraphicFramePr>
            <p:nvPr/>
          </p:nvGraphicFramePr>
          <p:xfrm>
            <a:off x="1171" y="2383"/>
            <a:ext cx="283" cy="424"/>
          </p:xfrm>
          <a:graphic>
            <a:graphicData uri="http://schemas.openxmlformats.org/presentationml/2006/ole">
              <mc:AlternateContent xmlns:mc="http://schemas.openxmlformats.org/markup-compatibility/2006">
                <mc:Choice xmlns:v="urn:schemas-microsoft-com:vml" Requires="v">
                  <p:oleObj spid="_x0000_s117955" name="Equation" r:id="rId5" imgW="152280" imgH="228600" progId="Equation.3">
                    <p:embed/>
                  </p:oleObj>
                </mc:Choice>
                <mc:Fallback>
                  <p:oleObj name="Equation" r:id="rId5" imgW="152280" imgH="228600" progId="Equation.3">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1" y="2383"/>
                          <a:ext cx="283" cy="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791" name="Object 31"/>
            <p:cNvGraphicFramePr>
              <a:graphicFrameLocks noChangeAspect="1"/>
            </p:cNvGraphicFramePr>
            <p:nvPr/>
          </p:nvGraphicFramePr>
          <p:xfrm>
            <a:off x="1146" y="2806"/>
            <a:ext cx="342" cy="440"/>
          </p:xfrm>
          <a:graphic>
            <a:graphicData uri="http://schemas.openxmlformats.org/presentationml/2006/ole">
              <mc:AlternateContent xmlns:mc="http://schemas.openxmlformats.org/markup-compatibility/2006">
                <mc:Choice xmlns:v="urn:schemas-microsoft-com:vml" Requires="v">
                  <p:oleObj spid="_x0000_s117956" name="Equation" r:id="rId7" imgW="177480" imgH="228600" progId="Equation.3">
                    <p:embed/>
                  </p:oleObj>
                </mc:Choice>
                <mc:Fallback>
                  <p:oleObj name="Equation" r:id="rId7" imgW="177480" imgH="228600" progId="Equation.3">
                    <p:embed/>
                    <p:pic>
                      <p:nvPicPr>
                        <p:cNvPr id="0"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6" y="2806"/>
                          <a:ext cx="342"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792" name="Object 32"/>
            <p:cNvGraphicFramePr>
              <a:graphicFrameLocks noChangeAspect="1"/>
            </p:cNvGraphicFramePr>
            <p:nvPr/>
          </p:nvGraphicFramePr>
          <p:xfrm>
            <a:off x="3542" y="1974"/>
            <a:ext cx="291" cy="380"/>
          </p:xfrm>
          <a:graphic>
            <a:graphicData uri="http://schemas.openxmlformats.org/presentationml/2006/ole">
              <mc:AlternateContent xmlns:mc="http://schemas.openxmlformats.org/markup-compatibility/2006">
                <mc:Choice xmlns:v="urn:schemas-microsoft-com:vml" Requires="v">
                  <p:oleObj spid="_x0000_s117957" name="Equation" r:id="rId9" imgW="164880" imgH="215640" progId="Equation.3">
                    <p:embed/>
                  </p:oleObj>
                </mc:Choice>
                <mc:Fallback>
                  <p:oleObj name="Equation" r:id="rId9" imgW="164880" imgH="215640" progId="Equation.3">
                    <p:embed/>
                    <p:pic>
                      <p:nvPicPr>
                        <p:cNvPr id="0"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42" y="1974"/>
                          <a:ext cx="291"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793" name="Object 33"/>
            <p:cNvGraphicFramePr>
              <a:graphicFrameLocks noChangeAspect="1"/>
            </p:cNvGraphicFramePr>
            <p:nvPr/>
          </p:nvGraphicFramePr>
          <p:xfrm>
            <a:off x="3521" y="2409"/>
            <a:ext cx="344" cy="386"/>
          </p:xfrm>
          <a:graphic>
            <a:graphicData uri="http://schemas.openxmlformats.org/presentationml/2006/ole">
              <mc:AlternateContent xmlns:mc="http://schemas.openxmlformats.org/markup-compatibility/2006">
                <mc:Choice xmlns:v="urn:schemas-microsoft-com:vml" Requires="v">
                  <p:oleObj spid="_x0000_s117958" name="公式" r:id="rId11" imgW="203040" imgH="228600" progId="Equation.3">
                    <p:embed/>
                  </p:oleObj>
                </mc:Choice>
                <mc:Fallback>
                  <p:oleObj name="公式" r:id="rId11" imgW="203040" imgH="228600" progId="Equation.3">
                    <p:embed/>
                    <p:pic>
                      <p:nvPicPr>
                        <p:cNvPr id="0" name="Object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21" y="2409"/>
                          <a:ext cx="344"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794" name="Object 34"/>
            <p:cNvGraphicFramePr>
              <a:graphicFrameLocks noChangeAspect="1"/>
            </p:cNvGraphicFramePr>
            <p:nvPr/>
          </p:nvGraphicFramePr>
          <p:xfrm>
            <a:off x="3572" y="2826"/>
            <a:ext cx="339" cy="430"/>
          </p:xfrm>
          <a:graphic>
            <a:graphicData uri="http://schemas.openxmlformats.org/presentationml/2006/ole">
              <mc:AlternateContent xmlns:mc="http://schemas.openxmlformats.org/markup-compatibility/2006">
                <mc:Choice xmlns:v="urn:schemas-microsoft-com:vml" Requires="v">
                  <p:oleObj spid="_x0000_s117959" name="公式" r:id="rId13" imgW="190440" imgH="241200" progId="Equation.3">
                    <p:embed/>
                  </p:oleObj>
                </mc:Choice>
                <mc:Fallback>
                  <p:oleObj name="公式" r:id="rId13" imgW="190440" imgH="241200" progId="Equation.3">
                    <p:embed/>
                    <p:pic>
                      <p:nvPicPr>
                        <p:cNvPr id="0" name="Object 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72" y="2826"/>
                          <a:ext cx="339" cy="4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795" name="Object 35"/>
            <p:cNvGraphicFramePr>
              <a:graphicFrameLocks noChangeAspect="1"/>
            </p:cNvGraphicFramePr>
            <p:nvPr/>
          </p:nvGraphicFramePr>
          <p:xfrm>
            <a:off x="2272" y="2081"/>
            <a:ext cx="363" cy="326"/>
          </p:xfrm>
          <a:graphic>
            <a:graphicData uri="http://schemas.openxmlformats.org/presentationml/2006/ole">
              <mc:AlternateContent xmlns:mc="http://schemas.openxmlformats.org/markup-compatibility/2006">
                <mc:Choice xmlns:v="urn:schemas-microsoft-com:vml" Requires="v">
                  <p:oleObj spid="_x0000_s117960" name="公式" r:id="rId15" imgW="253800" imgH="228600" progId="Equation.3">
                    <p:embed/>
                  </p:oleObj>
                </mc:Choice>
                <mc:Fallback>
                  <p:oleObj name="公式" r:id="rId15" imgW="253800" imgH="228600" progId="Equation.3">
                    <p:embed/>
                    <p:pic>
                      <p:nvPicPr>
                        <p:cNvPr id="0" name="Object 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72" y="2081"/>
                          <a:ext cx="363"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796" name="Object 36"/>
            <p:cNvGraphicFramePr>
              <a:graphicFrameLocks noChangeAspect="1"/>
            </p:cNvGraphicFramePr>
            <p:nvPr/>
          </p:nvGraphicFramePr>
          <p:xfrm>
            <a:off x="2318" y="2716"/>
            <a:ext cx="363" cy="326"/>
          </p:xfrm>
          <a:graphic>
            <a:graphicData uri="http://schemas.openxmlformats.org/presentationml/2006/ole">
              <mc:AlternateContent xmlns:mc="http://schemas.openxmlformats.org/markup-compatibility/2006">
                <mc:Choice xmlns:v="urn:schemas-microsoft-com:vml" Requires="v">
                  <p:oleObj spid="_x0000_s117961" name="公式" r:id="rId17" imgW="253800" imgH="228600" progId="Equation.3">
                    <p:embed/>
                  </p:oleObj>
                </mc:Choice>
                <mc:Fallback>
                  <p:oleObj name="公式" r:id="rId17" imgW="253800" imgH="228600" progId="Equation.3">
                    <p:embed/>
                    <p:pic>
                      <p:nvPicPr>
                        <p:cNvPr id="0" name="Object 3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18" y="2716"/>
                          <a:ext cx="363"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797" name="Object 37"/>
            <p:cNvGraphicFramePr>
              <a:graphicFrameLocks noChangeAspect="1"/>
            </p:cNvGraphicFramePr>
            <p:nvPr/>
          </p:nvGraphicFramePr>
          <p:xfrm>
            <a:off x="1864" y="2325"/>
            <a:ext cx="318" cy="300"/>
          </p:xfrm>
          <a:graphic>
            <a:graphicData uri="http://schemas.openxmlformats.org/presentationml/2006/ole">
              <mc:AlternateContent xmlns:mc="http://schemas.openxmlformats.org/markup-compatibility/2006">
                <mc:Choice xmlns:v="urn:schemas-microsoft-com:vml" Requires="v">
                  <p:oleObj spid="_x0000_s117962" name="公式" r:id="rId19" imgW="241200" imgH="228600" progId="Equation.3">
                    <p:embed/>
                  </p:oleObj>
                </mc:Choice>
                <mc:Fallback>
                  <p:oleObj name="公式" r:id="rId19" imgW="241200" imgH="228600" progId="Equation.3">
                    <p:embed/>
                    <p:pic>
                      <p:nvPicPr>
                        <p:cNvPr id="0" name="Object 3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64" y="2325"/>
                          <a:ext cx="318"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798" name="Object 38"/>
            <p:cNvGraphicFramePr>
              <a:graphicFrameLocks noChangeAspect="1"/>
            </p:cNvGraphicFramePr>
            <p:nvPr/>
          </p:nvGraphicFramePr>
          <p:xfrm>
            <a:off x="2907" y="2353"/>
            <a:ext cx="289" cy="244"/>
          </p:xfrm>
          <a:graphic>
            <a:graphicData uri="http://schemas.openxmlformats.org/presentationml/2006/ole">
              <mc:AlternateContent xmlns:mc="http://schemas.openxmlformats.org/markup-compatibility/2006">
                <mc:Choice xmlns:v="urn:schemas-microsoft-com:vml" Requires="v">
                  <p:oleObj spid="_x0000_s117963" name="公式" r:id="rId21" imgW="164880" imgH="139680" progId="Equation.3">
                    <p:embed/>
                  </p:oleObj>
                </mc:Choice>
                <mc:Fallback>
                  <p:oleObj name="公式" r:id="rId21" imgW="164880" imgH="139680" progId="Equation.3">
                    <p:embed/>
                    <p:pic>
                      <p:nvPicPr>
                        <p:cNvPr id="0" name="Object 3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907" y="2353"/>
                          <a:ext cx="289"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799" name="Object 39"/>
            <p:cNvGraphicFramePr>
              <a:graphicFrameLocks noChangeAspect="1"/>
            </p:cNvGraphicFramePr>
            <p:nvPr/>
          </p:nvGraphicFramePr>
          <p:xfrm>
            <a:off x="2913" y="3069"/>
            <a:ext cx="233" cy="252"/>
          </p:xfrm>
          <a:graphic>
            <a:graphicData uri="http://schemas.openxmlformats.org/presentationml/2006/ole">
              <mc:AlternateContent xmlns:mc="http://schemas.openxmlformats.org/markup-compatibility/2006">
                <mc:Choice xmlns:v="urn:schemas-microsoft-com:vml" Requires="v">
                  <p:oleObj spid="_x0000_s117964" name="公式" r:id="rId23" imgW="152280" imgH="164880" progId="Equation.3">
                    <p:embed/>
                  </p:oleObj>
                </mc:Choice>
                <mc:Fallback>
                  <p:oleObj name="公式" r:id="rId23" imgW="152280" imgH="164880" progId="Equation.3">
                    <p:embed/>
                    <p:pic>
                      <p:nvPicPr>
                        <p:cNvPr id="0" name="Object 3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13" y="3069"/>
                          <a:ext cx="233"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800" name="Object 40"/>
            <p:cNvGraphicFramePr>
              <a:graphicFrameLocks noChangeAspect="1"/>
            </p:cNvGraphicFramePr>
            <p:nvPr/>
          </p:nvGraphicFramePr>
          <p:xfrm>
            <a:off x="2942" y="1899"/>
            <a:ext cx="147" cy="272"/>
          </p:xfrm>
          <a:graphic>
            <a:graphicData uri="http://schemas.openxmlformats.org/presentationml/2006/ole">
              <mc:AlternateContent xmlns:mc="http://schemas.openxmlformats.org/markup-compatibility/2006">
                <mc:Choice xmlns:v="urn:schemas-microsoft-com:vml" Requires="v">
                  <p:oleObj spid="_x0000_s117965" name="公式" r:id="rId25" imgW="88560" imgH="164880" progId="Equation.3">
                    <p:embed/>
                  </p:oleObj>
                </mc:Choice>
                <mc:Fallback>
                  <p:oleObj name="公式" r:id="rId25" imgW="88560" imgH="164880" progId="Equation.3">
                    <p:embed/>
                    <p:pic>
                      <p:nvPicPr>
                        <p:cNvPr id="0" name="Object 4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942" y="1899"/>
                          <a:ext cx="147"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801" name="Object 41"/>
            <p:cNvGraphicFramePr>
              <a:graphicFrameLocks noChangeAspect="1"/>
            </p:cNvGraphicFramePr>
            <p:nvPr/>
          </p:nvGraphicFramePr>
          <p:xfrm>
            <a:off x="1228" y="2217"/>
            <a:ext cx="141" cy="330"/>
          </p:xfrm>
          <a:graphic>
            <a:graphicData uri="http://schemas.openxmlformats.org/presentationml/2006/ole">
              <mc:AlternateContent xmlns:mc="http://schemas.openxmlformats.org/markup-compatibility/2006">
                <mc:Choice xmlns:v="urn:schemas-microsoft-com:vml" Requires="v">
                  <p:oleObj spid="_x0000_s117966" name="Equation" r:id="rId27" imgW="75960" imgH="177480" progId="Equation.DSMT4">
                    <p:embed/>
                  </p:oleObj>
                </mc:Choice>
                <mc:Fallback>
                  <p:oleObj name="Equation" r:id="rId27" imgW="75960" imgH="177480" progId="Equation.DSMT4">
                    <p:embed/>
                    <p:pic>
                      <p:nvPicPr>
                        <p:cNvPr id="0" name="Object 4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228" y="2217"/>
                          <a:ext cx="141"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802" name="Object 42"/>
            <p:cNvGraphicFramePr>
              <a:graphicFrameLocks noChangeAspect="1"/>
            </p:cNvGraphicFramePr>
            <p:nvPr/>
          </p:nvGraphicFramePr>
          <p:xfrm>
            <a:off x="1228" y="2649"/>
            <a:ext cx="141" cy="330"/>
          </p:xfrm>
          <a:graphic>
            <a:graphicData uri="http://schemas.openxmlformats.org/presentationml/2006/ole">
              <mc:AlternateContent xmlns:mc="http://schemas.openxmlformats.org/markup-compatibility/2006">
                <mc:Choice xmlns:v="urn:schemas-microsoft-com:vml" Requires="v">
                  <p:oleObj spid="_x0000_s117967" name="Equation" r:id="rId29" imgW="75960" imgH="177480" progId="Equation.DSMT4">
                    <p:embed/>
                  </p:oleObj>
                </mc:Choice>
                <mc:Fallback>
                  <p:oleObj name="Equation" r:id="rId29" imgW="75960" imgH="177480" progId="Equation.DSMT4">
                    <p:embed/>
                    <p:pic>
                      <p:nvPicPr>
                        <p:cNvPr id="0" name="Object 4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228" y="2649"/>
                          <a:ext cx="141"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803" name="Object 43"/>
            <p:cNvGraphicFramePr>
              <a:graphicFrameLocks noChangeAspect="1"/>
            </p:cNvGraphicFramePr>
            <p:nvPr/>
          </p:nvGraphicFramePr>
          <p:xfrm>
            <a:off x="3004" y="2649"/>
            <a:ext cx="141" cy="330"/>
          </p:xfrm>
          <a:graphic>
            <a:graphicData uri="http://schemas.openxmlformats.org/presentationml/2006/ole">
              <mc:AlternateContent xmlns:mc="http://schemas.openxmlformats.org/markup-compatibility/2006">
                <mc:Choice xmlns:v="urn:schemas-microsoft-com:vml" Requires="v">
                  <p:oleObj spid="_x0000_s117968" name="Equation" r:id="rId31" imgW="75960" imgH="177480" progId="Equation.DSMT4">
                    <p:embed/>
                  </p:oleObj>
                </mc:Choice>
                <mc:Fallback>
                  <p:oleObj name="Equation" r:id="rId31" imgW="75960" imgH="177480" progId="Equation.DSMT4">
                    <p:embed/>
                    <p:pic>
                      <p:nvPicPr>
                        <p:cNvPr id="0" name="Object 43"/>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004" y="2649"/>
                          <a:ext cx="141"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804" name="Object 44"/>
            <p:cNvGraphicFramePr>
              <a:graphicFrameLocks noChangeAspect="1"/>
            </p:cNvGraphicFramePr>
            <p:nvPr/>
          </p:nvGraphicFramePr>
          <p:xfrm>
            <a:off x="3628" y="2265"/>
            <a:ext cx="141" cy="330"/>
          </p:xfrm>
          <a:graphic>
            <a:graphicData uri="http://schemas.openxmlformats.org/presentationml/2006/ole">
              <mc:AlternateContent xmlns:mc="http://schemas.openxmlformats.org/markup-compatibility/2006">
                <mc:Choice xmlns:v="urn:schemas-microsoft-com:vml" Requires="v">
                  <p:oleObj spid="_x0000_s117969" name="Equation" r:id="rId33" imgW="75960" imgH="177480" progId="Equation.DSMT4">
                    <p:embed/>
                  </p:oleObj>
                </mc:Choice>
                <mc:Fallback>
                  <p:oleObj name="Equation" r:id="rId33" imgW="75960" imgH="177480" progId="Equation.DSMT4">
                    <p:embed/>
                    <p:pic>
                      <p:nvPicPr>
                        <p:cNvPr id="0" name="Object 4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628" y="2265"/>
                          <a:ext cx="141"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805" name="Object 45"/>
            <p:cNvGraphicFramePr>
              <a:graphicFrameLocks noChangeAspect="1"/>
            </p:cNvGraphicFramePr>
            <p:nvPr/>
          </p:nvGraphicFramePr>
          <p:xfrm>
            <a:off x="3628" y="2697"/>
            <a:ext cx="141" cy="330"/>
          </p:xfrm>
          <a:graphic>
            <a:graphicData uri="http://schemas.openxmlformats.org/presentationml/2006/ole">
              <mc:AlternateContent xmlns:mc="http://schemas.openxmlformats.org/markup-compatibility/2006">
                <mc:Choice xmlns:v="urn:schemas-microsoft-com:vml" Requires="v">
                  <p:oleObj spid="_x0000_s117970" name="Equation" r:id="rId35" imgW="75960" imgH="177480" progId="Equation.DSMT4">
                    <p:embed/>
                  </p:oleObj>
                </mc:Choice>
                <mc:Fallback>
                  <p:oleObj name="Equation" r:id="rId35" imgW="75960" imgH="177480" progId="Equation.DSMT4">
                    <p:embed/>
                    <p:pic>
                      <p:nvPicPr>
                        <p:cNvPr id="0" name="Object 45"/>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628" y="2697"/>
                          <a:ext cx="141"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7806" name="Object 46"/>
          <p:cNvGraphicFramePr>
            <a:graphicFrameLocks noGrp="1" noChangeAspect="1"/>
          </p:cNvGraphicFramePr>
          <p:nvPr>
            <p:ph/>
          </p:nvPr>
        </p:nvGraphicFramePr>
        <p:xfrm>
          <a:off x="2159000" y="5284788"/>
          <a:ext cx="5262563" cy="531812"/>
        </p:xfrm>
        <a:graphic>
          <a:graphicData uri="http://schemas.openxmlformats.org/presentationml/2006/ole">
            <mc:AlternateContent xmlns:mc="http://schemas.openxmlformats.org/markup-compatibility/2006">
              <mc:Choice xmlns:v="urn:schemas-microsoft-com:vml" Requires="v">
                <p:oleObj spid="_x0000_s117971" name="Equation" r:id="rId37" imgW="2387520" imgH="241200" progId="Equation.DSMT4">
                  <p:embed/>
                </p:oleObj>
              </mc:Choice>
              <mc:Fallback>
                <p:oleObj name="Equation" r:id="rId37" imgW="2387520" imgH="241200" progId="Equation.DSMT4">
                  <p:embed/>
                  <p:pic>
                    <p:nvPicPr>
                      <p:cNvPr id="0" name="Object 46"/>
                      <p:cNvPicPr>
                        <a:picLocks noGrp="1"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159000" y="5284788"/>
                        <a:ext cx="5262563"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2473"/>
                                        </p:tgtEl>
                                        <p:attrNameLst>
                                          <p:attrName>style.visibility</p:attrName>
                                        </p:attrNameLst>
                                      </p:cBhvr>
                                      <p:to>
                                        <p:strVal val="visible"/>
                                      </p:to>
                                    </p:set>
                                    <p:animEffect transition="in" filter="box(in)">
                                      <p:cBhvr>
                                        <p:cTn id="12" dur="500"/>
                                        <p:tgtEl>
                                          <p:spTgt spid="62473"/>
                                        </p:tgtEl>
                                      </p:cBhvr>
                                    </p:animEffect>
                                  </p:childTnLst>
                                </p:cTn>
                              </p:par>
                              <p:par>
                                <p:cTn id="13" presetID="4" presetClass="entr" presetSubtype="16" fill="hold" nodeType="withEffect">
                                  <p:stCondLst>
                                    <p:cond delay="0"/>
                                  </p:stCondLst>
                                  <p:childTnLst>
                                    <p:set>
                                      <p:cBhvr>
                                        <p:cTn id="14" dur="1" fill="hold">
                                          <p:stCondLst>
                                            <p:cond delay="0"/>
                                          </p:stCondLst>
                                        </p:cTn>
                                        <p:tgtEl>
                                          <p:spTgt spid="117809"/>
                                        </p:tgtEl>
                                        <p:attrNameLst>
                                          <p:attrName>style.visibility</p:attrName>
                                        </p:attrNameLst>
                                      </p:cBhvr>
                                      <p:to>
                                        <p:strVal val="visible"/>
                                      </p:to>
                                    </p:set>
                                    <p:animEffect transition="in" filter="box(in)">
                                      <p:cBhvr>
                                        <p:cTn id="15" dur="500"/>
                                        <p:tgtEl>
                                          <p:spTgt spid="117809"/>
                                        </p:tgtEl>
                                      </p:cBhvr>
                                    </p:animEffect>
                                  </p:childTnLst>
                                </p:cTn>
                              </p:par>
                              <p:par>
                                <p:cTn id="16" presetID="4" presetClass="entr" presetSubtype="16" fill="hold" nodeType="withEffect">
                                  <p:stCondLst>
                                    <p:cond delay="0"/>
                                  </p:stCondLst>
                                  <p:childTnLst>
                                    <p:set>
                                      <p:cBhvr>
                                        <p:cTn id="17" dur="1" fill="hold">
                                          <p:stCondLst>
                                            <p:cond delay="0"/>
                                          </p:stCondLst>
                                        </p:cTn>
                                        <p:tgtEl>
                                          <p:spTgt spid="117806"/>
                                        </p:tgtEl>
                                        <p:attrNameLst>
                                          <p:attrName>style.visibility</p:attrName>
                                        </p:attrNameLst>
                                      </p:cBhvr>
                                      <p:to>
                                        <p:strVal val="visible"/>
                                      </p:to>
                                    </p:set>
                                    <p:animEffect transition="in" filter="box(in)">
                                      <p:cBhvr>
                                        <p:cTn id="18" dur="500"/>
                                        <p:tgtEl>
                                          <p:spTgt spid="117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P spid="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1135063" y="3686175"/>
            <a:ext cx="7002462" cy="1333500"/>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20000"/>
              </a:spcBef>
            </a:pPr>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20000"/>
              </a:spcBef>
            </a:pPr>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20000"/>
              </a:spcBef>
            </a:pPr>
            <a:endParaRPr lang="en-US" altLang="zh-CN" sz="2400" b="1">
              <a:effectLst>
                <a:outerShdw blurRad="38100" dist="38100" dir="2700000" algn="tl">
                  <a:srgbClr val="FFFFFF"/>
                </a:outerShdw>
              </a:effectLst>
              <a:latin typeface="黑体" pitchFamily="49" charset="-122"/>
              <a:ea typeface="黑体" pitchFamily="49" charset="-122"/>
            </a:endParaRPr>
          </a:p>
        </p:txBody>
      </p:sp>
      <p:sp>
        <p:nvSpPr>
          <p:cNvPr id="2" name="Rectangle 9"/>
          <p:cNvSpPr>
            <a:spLocks noChangeArrowheads="1"/>
          </p:cNvSpPr>
          <p:nvPr/>
        </p:nvSpPr>
        <p:spPr bwMode="auto">
          <a:xfrm>
            <a:off x="1139825" y="1716088"/>
            <a:ext cx="7002463" cy="1333500"/>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20000"/>
              </a:spcBef>
            </a:pPr>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20000"/>
              </a:spcBef>
            </a:pPr>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20000"/>
              </a:spcBef>
            </a:pPr>
            <a:endParaRPr lang="en-US" altLang="zh-CN" sz="2400" b="1">
              <a:effectLst>
                <a:outerShdw blurRad="38100" dist="38100" dir="2700000" algn="tl">
                  <a:srgbClr val="FFFFFF"/>
                </a:outerShdw>
              </a:effectLst>
              <a:latin typeface="黑体" pitchFamily="49" charset="-122"/>
              <a:ea typeface="黑体" pitchFamily="49" charset="-122"/>
            </a:endParaRPr>
          </a:p>
        </p:txBody>
      </p:sp>
      <p:sp>
        <p:nvSpPr>
          <p:cNvPr id="118788" name="Text Box 4"/>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神经网络的学习功能</a:t>
            </a:r>
          </a:p>
        </p:txBody>
      </p:sp>
      <p:sp>
        <p:nvSpPr>
          <p:cNvPr id="4" name="Rectangle 9"/>
          <p:cNvSpPr>
            <a:spLocks noChangeArrowheads="1"/>
          </p:cNvSpPr>
          <p:nvPr/>
        </p:nvSpPr>
        <p:spPr bwMode="auto">
          <a:xfrm>
            <a:off x="592138" y="1128713"/>
            <a:ext cx="8094662" cy="457200"/>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400" b="1">
                <a:effectLst>
                  <a:outerShdw blurRad="38100" dist="38100" dir="2700000" algn="tl">
                    <a:srgbClr val="FFFFFF"/>
                  </a:outerShdw>
                </a:effectLst>
                <a:latin typeface="黑体" pitchFamily="49" charset="-122"/>
                <a:ea typeface="黑体" pitchFamily="49" charset="-122"/>
              </a:rPr>
              <a:t>全部参与竞争的</a:t>
            </a:r>
            <a:r>
              <a:rPr lang="en-US" altLang="zh-CN" sz="2400" b="1">
                <a:effectLst>
                  <a:outerShdw blurRad="38100" dist="38100" dir="2700000" algn="tl">
                    <a:srgbClr val="FFFFFF"/>
                  </a:outerShdw>
                </a:effectLst>
                <a:latin typeface="黑体" pitchFamily="49" charset="-122"/>
                <a:ea typeface="黑体" pitchFamily="49" charset="-122"/>
              </a:rPr>
              <a:t>p</a:t>
            </a:r>
            <a:r>
              <a:rPr lang="zh-CN" altLang="en-US" sz="2400" b="1">
                <a:effectLst>
                  <a:outerShdw blurRad="38100" dist="38100" dir="2700000" algn="tl">
                    <a:srgbClr val="FFFFFF"/>
                  </a:outerShdw>
                </a:effectLst>
                <a:latin typeface="黑体" pitchFamily="49" charset="-122"/>
                <a:ea typeface="黑体" pitchFamily="49" charset="-122"/>
              </a:rPr>
              <a:t>个神经元中，净输入最大者</a:t>
            </a:r>
            <a:endParaRPr lang="en-US" altLang="zh-CN" sz="2400" b="1">
              <a:effectLst>
                <a:outerShdw blurRad="38100" dist="38100" dir="2700000" algn="tl">
                  <a:srgbClr val="FFFFFF"/>
                </a:outerShdw>
              </a:effectLst>
              <a:latin typeface="黑体" pitchFamily="49" charset="-122"/>
              <a:ea typeface="黑体" pitchFamily="49" charset="-122"/>
            </a:endParaRPr>
          </a:p>
        </p:txBody>
      </p:sp>
      <p:sp>
        <p:nvSpPr>
          <p:cNvPr id="5" name="Rectangle 9"/>
          <p:cNvSpPr>
            <a:spLocks noChangeArrowheads="1"/>
          </p:cNvSpPr>
          <p:nvPr/>
        </p:nvSpPr>
        <p:spPr bwMode="auto">
          <a:xfrm>
            <a:off x="587375" y="3141663"/>
            <a:ext cx="8037513" cy="439737"/>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nSpc>
                <a:spcPct val="95000"/>
              </a:lnSpc>
              <a:spcBef>
                <a:spcPct val="20000"/>
              </a:spcBef>
              <a:buClr>
                <a:schemeClr val="hlink"/>
              </a:buClr>
              <a:buSzPct val="70000"/>
              <a:buFont typeface="Wingdings" pitchFamily="2" charset="2"/>
              <a:buNone/>
            </a:pPr>
            <a:r>
              <a:rPr lang="zh-CN" altLang="en-US" sz="2400" b="1">
                <a:effectLst>
                  <a:outerShdw blurRad="38100" dist="38100" dir="2700000" algn="tl">
                    <a:srgbClr val="FFFFFF"/>
                  </a:outerShdw>
                </a:effectLst>
                <a:latin typeface="黑体" pitchFamily="49" charset="-122"/>
                <a:ea typeface="黑体" pitchFamily="49" charset="-122"/>
              </a:rPr>
              <a:t>只有获胜神经元才有权调整其权向量    ，即</a:t>
            </a:r>
          </a:p>
        </p:txBody>
      </p:sp>
      <p:graphicFrame>
        <p:nvGraphicFramePr>
          <p:cNvPr id="118798" name="Object 14"/>
          <p:cNvGraphicFramePr>
            <a:graphicFrameLocks noGrp="1" noChangeAspect="1"/>
          </p:cNvGraphicFramePr>
          <p:nvPr>
            <p:ph sz="half" idx="1"/>
          </p:nvPr>
        </p:nvGraphicFramePr>
        <p:xfrm>
          <a:off x="2027238" y="1847850"/>
          <a:ext cx="5164137" cy="1033463"/>
        </p:xfrm>
        <a:graphic>
          <a:graphicData uri="http://schemas.openxmlformats.org/presentationml/2006/ole">
            <mc:AlternateContent xmlns:mc="http://schemas.openxmlformats.org/markup-compatibility/2006">
              <mc:Choice xmlns:v="urn:schemas-microsoft-com:vml" Requires="v">
                <p:oleObj spid="_x0000_s118831" name="Equation" r:id="rId3" imgW="2666880" imgH="533160" progId="Equation.DSMT4">
                  <p:embed/>
                </p:oleObj>
              </mc:Choice>
              <mc:Fallback>
                <p:oleObj name="Equation" r:id="rId3" imgW="2666880" imgH="533160" progId="Equation.DSMT4">
                  <p:embed/>
                  <p:pic>
                    <p:nvPicPr>
                      <p:cNvPr id="0" name="Object 1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7238" y="1847850"/>
                        <a:ext cx="5164137" cy="103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799" name="Object 15"/>
          <p:cNvGraphicFramePr>
            <a:graphicFrameLocks noGrp="1" noChangeAspect="1"/>
          </p:cNvGraphicFramePr>
          <p:nvPr>
            <p:ph sz="quarter" idx="3"/>
          </p:nvPr>
        </p:nvGraphicFramePr>
        <p:xfrm>
          <a:off x="5716588" y="3195638"/>
          <a:ext cx="390525" cy="412750"/>
        </p:xfrm>
        <a:graphic>
          <a:graphicData uri="http://schemas.openxmlformats.org/presentationml/2006/ole">
            <mc:AlternateContent xmlns:mc="http://schemas.openxmlformats.org/markup-compatibility/2006">
              <mc:Choice xmlns:v="urn:schemas-microsoft-com:vml" Requires="v">
                <p:oleObj spid="_x0000_s118832" name="Equation" r:id="rId5" imgW="215640" imgH="228600" progId="Equation.DSMT4">
                  <p:embed/>
                </p:oleObj>
              </mc:Choice>
              <mc:Fallback>
                <p:oleObj name="Equation" r:id="rId5" imgW="215640" imgH="228600" progId="Equation.DSMT4">
                  <p:embed/>
                  <p:pic>
                    <p:nvPicPr>
                      <p:cNvPr id="0" name="Object 1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6588" y="3195638"/>
                        <a:ext cx="39052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Box 2"/>
          <p:cNvSpPr txBox="1"/>
          <p:nvPr/>
        </p:nvSpPr>
        <p:spPr>
          <a:xfrm>
            <a:off x="2035117" y="5768960"/>
            <a:ext cx="5708230" cy="461665"/>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400" b="1">
                <a:solidFill>
                  <a:schemeClr val="bg1"/>
                </a:solidFill>
                <a:effectLst>
                  <a:outerShdw blurRad="38100" dist="38100" dir="2700000" algn="tl">
                    <a:srgbClr val="C0C0C0"/>
                  </a:outerShdw>
                </a:effectLst>
                <a:latin typeface="Times New Roman" pitchFamily="18" charset="0"/>
                <a:ea typeface="黑体" pitchFamily="49" charset="-122"/>
              </a:rPr>
              <a:t>准则：寻找权向量</a:t>
            </a:r>
            <a:r>
              <a:rPr lang="zh-CN" altLang="en-US" sz="2400" b="1">
                <a:solidFill>
                  <a:schemeClr val="bg1"/>
                </a:solidFill>
                <a:effectLst>
                  <a:outerShdw blurRad="38100" dist="38100" dir="2700000" algn="tl">
                    <a:srgbClr val="C0C0C0"/>
                  </a:outerShdw>
                </a:effectLst>
                <a:latin typeface="Times New Roman" pitchFamily="18" charset="0"/>
                <a:ea typeface="黑体" pitchFamily="49" charset="-122"/>
                <a:sym typeface="Wingdings" pitchFamily="2" charset="2"/>
              </a:rPr>
              <a:t></a:t>
            </a:r>
            <a:r>
              <a:rPr lang="zh-CN" altLang="en-US" sz="2400" b="1">
                <a:solidFill>
                  <a:schemeClr val="bg1"/>
                </a:solidFill>
                <a:effectLst>
                  <a:outerShdw blurRad="38100" dist="38100" dir="2700000" algn="tl">
                    <a:srgbClr val="C0C0C0"/>
                  </a:outerShdw>
                </a:effectLst>
                <a:latin typeface="Times New Roman" pitchFamily="18" charset="0"/>
                <a:ea typeface="黑体" pitchFamily="49" charset="-122"/>
              </a:rPr>
              <a:t>最接近于输入</a:t>
            </a:r>
            <a:r>
              <a:rPr lang="en-US" altLang="zh-CN" sz="2400" b="1">
                <a:solidFill>
                  <a:schemeClr val="bg1"/>
                </a:solidFill>
                <a:effectLst>
                  <a:outerShdw blurRad="38100" dist="38100" dir="2700000" algn="tl">
                    <a:srgbClr val="C0C0C0"/>
                  </a:outerShdw>
                </a:effectLst>
                <a:latin typeface="Times New Roman" pitchFamily="18" charset="0"/>
                <a:ea typeface="黑体" pitchFamily="49" charset="-122"/>
              </a:rPr>
              <a:t>x</a:t>
            </a:r>
            <a:r>
              <a:rPr lang="zh-CN" altLang="en-US" sz="2400" b="1">
                <a:solidFill>
                  <a:schemeClr val="bg1"/>
                </a:solidFill>
                <a:effectLst>
                  <a:outerShdw blurRad="38100" dist="38100" dir="2700000" algn="tl">
                    <a:srgbClr val="C0C0C0"/>
                  </a:outerShdw>
                </a:effectLst>
                <a:latin typeface="Times New Roman" pitchFamily="18" charset="0"/>
                <a:ea typeface="黑体" pitchFamily="49" charset="-122"/>
              </a:rPr>
              <a:t>。</a:t>
            </a:r>
          </a:p>
        </p:txBody>
      </p:sp>
      <p:graphicFrame>
        <p:nvGraphicFramePr>
          <p:cNvPr id="118803" name="Object 19"/>
          <p:cNvGraphicFramePr>
            <a:graphicFrameLocks noGrp="1" noChangeAspect="1"/>
          </p:cNvGraphicFramePr>
          <p:nvPr>
            <p:ph sz="quarter" idx="2"/>
          </p:nvPr>
        </p:nvGraphicFramePr>
        <p:xfrm>
          <a:off x="2216150" y="3810000"/>
          <a:ext cx="5287963" cy="939800"/>
        </p:xfrm>
        <a:graphic>
          <a:graphicData uri="http://schemas.openxmlformats.org/presentationml/2006/ole">
            <mc:AlternateContent xmlns:mc="http://schemas.openxmlformats.org/markup-compatibility/2006">
              <mc:Choice xmlns:v="urn:schemas-microsoft-com:vml" Requires="v">
                <p:oleObj spid="_x0000_s118833" name="Equation" r:id="rId7" imgW="2717640" imgH="482400" progId="Equation.DSMT4">
                  <p:embed/>
                </p:oleObj>
              </mc:Choice>
              <mc:Fallback>
                <p:oleObj name="Equation" r:id="rId7" imgW="2717640" imgH="482400" progId="Equation.DSMT4">
                  <p:embed/>
                  <p:pic>
                    <p:nvPicPr>
                      <p:cNvPr id="0" name="Object 19"/>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16150" y="3810000"/>
                        <a:ext cx="5287963"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9"/>
          <p:cNvSpPr>
            <a:spLocks noChangeArrowheads="1"/>
          </p:cNvSpPr>
          <p:nvPr/>
        </p:nvSpPr>
        <p:spPr bwMode="auto">
          <a:xfrm>
            <a:off x="630238" y="5157788"/>
            <a:ext cx="8037512" cy="439737"/>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nSpc>
                <a:spcPct val="95000"/>
              </a:lnSpc>
              <a:spcBef>
                <a:spcPct val="20000"/>
              </a:spcBef>
              <a:buClr>
                <a:schemeClr val="hlink"/>
              </a:buClr>
              <a:buSzPct val="70000"/>
              <a:buFont typeface="Wingdings" pitchFamily="2" charset="2"/>
              <a:buNone/>
            </a:pPr>
            <a:r>
              <a:rPr lang="zh-CN" altLang="en-US" sz="2400" b="1">
                <a:effectLst>
                  <a:outerShdw blurRad="38100" dist="38100" dir="2700000" algn="tl">
                    <a:srgbClr val="FFFFFF"/>
                  </a:outerShdw>
                </a:effectLst>
                <a:ea typeface="黑体" pitchFamily="49" charset="-122"/>
              </a:rPr>
              <a:t>其余神经元的权向量保持不变。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par>
                                <p:cTn id="13" presetID="4" presetClass="entr" presetSubtype="16" fill="hold" nodeType="withEffect">
                                  <p:stCondLst>
                                    <p:cond delay="0"/>
                                  </p:stCondLst>
                                  <p:childTnLst>
                                    <p:set>
                                      <p:cBhvr>
                                        <p:cTn id="14" dur="1" fill="hold">
                                          <p:stCondLst>
                                            <p:cond delay="0"/>
                                          </p:stCondLst>
                                        </p:cTn>
                                        <p:tgtEl>
                                          <p:spTgt spid="118798"/>
                                        </p:tgtEl>
                                        <p:attrNameLst>
                                          <p:attrName>style.visibility</p:attrName>
                                        </p:attrNameLst>
                                      </p:cBhvr>
                                      <p:to>
                                        <p:strVal val="visible"/>
                                      </p:to>
                                    </p:set>
                                    <p:animEffect transition="in" filter="box(in)">
                                      <p:cBhvr>
                                        <p:cTn id="15" dur="500"/>
                                        <p:tgtEl>
                                          <p:spTgt spid="11879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ox(in)">
                                      <p:cBhvr>
                                        <p:cTn id="20" dur="500"/>
                                        <p:tgtEl>
                                          <p:spTgt spid="5"/>
                                        </p:tgtEl>
                                      </p:cBhvr>
                                    </p:animEffect>
                                  </p:childTnLst>
                                </p:cTn>
                              </p:par>
                              <p:par>
                                <p:cTn id="21" presetID="4" presetClass="entr" presetSubtype="16" fill="hold" nodeType="withEffect">
                                  <p:stCondLst>
                                    <p:cond delay="0"/>
                                  </p:stCondLst>
                                  <p:childTnLst>
                                    <p:set>
                                      <p:cBhvr>
                                        <p:cTn id="22" dur="1" fill="hold">
                                          <p:stCondLst>
                                            <p:cond delay="0"/>
                                          </p:stCondLst>
                                        </p:cTn>
                                        <p:tgtEl>
                                          <p:spTgt spid="118799"/>
                                        </p:tgtEl>
                                        <p:attrNameLst>
                                          <p:attrName>style.visibility</p:attrName>
                                        </p:attrNameLst>
                                      </p:cBhvr>
                                      <p:to>
                                        <p:strVal val="visible"/>
                                      </p:to>
                                    </p:set>
                                    <p:animEffect transition="in" filter="box(in)">
                                      <p:cBhvr>
                                        <p:cTn id="23" dur="500"/>
                                        <p:tgtEl>
                                          <p:spTgt spid="11879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62473"/>
                                        </p:tgtEl>
                                        <p:attrNameLst>
                                          <p:attrName>style.visibility</p:attrName>
                                        </p:attrNameLst>
                                      </p:cBhvr>
                                      <p:to>
                                        <p:strVal val="visible"/>
                                      </p:to>
                                    </p:set>
                                    <p:animEffect transition="in" filter="box(in)">
                                      <p:cBhvr>
                                        <p:cTn id="28" dur="500"/>
                                        <p:tgtEl>
                                          <p:spTgt spid="62473"/>
                                        </p:tgtEl>
                                      </p:cBhvr>
                                    </p:animEffect>
                                  </p:childTnLst>
                                </p:cTn>
                              </p:par>
                              <p:par>
                                <p:cTn id="29" presetID="4" presetClass="entr" presetSubtype="16" fill="hold" nodeType="withEffect">
                                  <p:stCondLst>
                                    <p:cond delay="0"/>
                                  </p:stCondLst>
                                  <p:childTnLst>
                                    <p:set>
                                      <p:cBhvr>
                                        <p:cTn id="30" dur="1" fill="hold">
                                          <p:stCondLst>
                                            <p:cond delay="0"/>
                                          </p:stCondLst>
                                        </p:cTn>
                                        <p:tgtEl>
                                          <p:spTgt spid="118803"/>
                                        </p:tgtEl>
                                        <p:attrNameLst>
                                          <p:attrName>style.visibility</p:attrName>
                                        </p:attrNameLst>
                                      </p:cBhvr>
                                      <p:to>
                                        <p:strVal val="visible"/>
                                      </p:to>
                                    </p:set>
                                    <p:animEffect transition="in" filter="box(in)">
                                      <p:cBhvr>
                                        <p:cTn id="31" dur="500"/>
                                        <p:tgtEl>
                                          <p:spTgt spid="11880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box(in)">
                                      <p:cBhvr>
                                        <p:cTn id="36" dur="500"/>
                                        <p:tgtEl>
                                          <p:spTgt spid="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box(in)">
                                      <p:cBhvr>
                                        <p:cTn id="4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P spid="2" grpId="0" animBg="1"/>
      <p:bldP spid="4" grpId="0" animBg="1"/>
      <p:bldP spid="5" grpId="0" animBg="1"/>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感知器</a:t>
            </a:r>
          </a:p>
        </p:txBody>
      </p:sp>
      <p:sp>
        <p:nvSpPr>
          <p:cNvPr id="3" name="TextBox 2"/>
          <p:cNvSpPr txBox="1"/>
          <p:nvPr/>
        </p:nvSpPr>
        <p:spPr>
          <a:xfrm>
            <a:off x="636539" y="1028685"/>
            <a:ext cx="3233465" cy="461665"/>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20000"/>
              </a:spcBef>
              <a:buClr>
                <a:schemeClr val="hlink"/>
              </a:buClr>
              <a:buSzPct val="70000"/>
              <a:buFont typeface="Wingdings" pitchFamily="2" charset="2"/>
              <a:buNone/>
            </a:pPr>
            <a:r>
              <a:rPr lang="en-US" altLang="zh-CN" sz="2400" b="1">
                <a:solidFill>
                  <a:schemeClr val="bg1"/>
                </a:solidFill>
                <a:effectLst>
                  <a:outerShdw blurRad="38100" dist="38100" dir="2700000" algn="tl">
                    <a:srgbClr val="C0C0C0"/>
                  </a:outerShdw>
                </a:effectLst>
                <a:latin typeface="Times New Roman" pitchFamily="18" charset="0"/>
                <a:ea typeface="黑体" pitchFamily="49" charset="-122"/>
              </a:rPr>
              <a:t>6.</a:t>
            </a:r>
            <a:r>
              <a:rPr lang="zh-CN" altLang="en-US" sz="2400" b="1">
                <a:solidFill>
                  <a:schemeClr val="bg1"/>
                </a:solidFill>
                <a:effectLst>
                  <a:outerShdw blurRad="38100" dist="38100" dir="2700000" algn="tl">
                    <a:srgbClr val="C0C0C0"/>
                  </a:outerShdw>
                </a:effectLst>
                <a:latin typeface="Times New Roman" pitchFamily="18" charset="0"/>
                <a:ea typeface="黑体" pitchFamily="49" charset="-122"/>
              </a:rPr>
              <a:t>感知器（</a:t>
            </a:r>
            <a:r>
              <a:rPr lang="en-US" altLang="zh-CN" sz="2400" b="1">
                <a:solidFill>
                  <a:schemeClr val="bg1"/>
                </a:solidFill>
                <a:effectLst>
                  <a:outerShdw blurRad="38100" dist="38100" dir="2700000" algn="tl">
                    <a:srgbClr val="C0C0C0"/>
                  </a:outerShdw>
                </a:effectLst>
                <a:latin typeface="Times New Roman" pitchFamily="18" charset="0"/>
                <a:ea typeface="黑体" pitchFamily="49" charset="-122"/>
              </a:rPr>
              <a:t>perceptron)</a:t>
            </a:r>
          </a:p>
        </p:txBody>
      </p:sp>
      <p:sp>
        <p:nvSpPr>
          <p:cNvPr id="149" name="AutoShape 3"/>
          <p:cNvSpPr>
            <a:spLocks noChangeArrowheads="1"/>
          </p:cNvSpPr>
          <p:nvPr/>
        </p:nvSpPr>
        <p:spPr bwMode="gray">
          <a:xfrm>
            <a:off x="687388" y="3319463"/>
            <a:ext cx="2454275" cy="412750"/>
          </a:xfrm>
          <a:prstGeom prst="roundRect">
            <a:avLst>
              <a:gd name="adj" fmla="val 50000"/>
            </a:avLst>
          </a:prstGeom>
          <a:solidFill>
            <a:srgbClr val="800080"/>
          </a:solidFill>
          <a:ln w="38100">
            <a:solidFill>
              <a:srgbClr val="FFFFFF"/>
            </a:solidFill>
            <a:round/>
            <a:headEnd/>
            <a:tailEnd/>
          </a:ln>
          <a:effectLst>
            <a:outerShdw dist="63500" dir="3187806" algn="ctr" rotWithShape="0">
              <a:schemeClr val="bg2"/>
            </a:outerShdw>
          </a:effec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zh-CN" altLang="en-US" sz="2400" b="1" i="1">
                <a:solidFill>
                  <a:schemeClr val="bg1"/>
                </a:solidFill>
                <a:effectLst>
                  <a:outerShdw blurRad="38100" dist="38100" dir="2700000" algn="tl">
                    <a:srgbClr val="000000"/>
                  </a:outerShdw>
                </a:effectLst>
                <a:latin typeface="黑体" pitchFamily="49" charset="-122"/>
                <a:ea typeface="黑体" pitchFamily="49" charset="-122"/>
              </a:rPr>
              <a:t>① 单层感知器</a:t>
            </a:r>
          </a:p>
        </p:txBody>
      </p:sp>
      <p:sp>
        <p:nvSpPr>
          <p:cNvPr id="62473" name="Rectangle 9"/>
          <p:cNvSpPr>
            <a:spLocks noChangeArrowheads="1"/>
          </p:cNvSpPr>
          <p:nvPr/>
        </p:nvSpPr>
        <p:spPr bwMode="auto">
          <a:xfrm>
            <a:off x="541338" y="1784350"/>
            <a:ext cx="7847012" cy="1187450"/>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en-US" altLang="zh-CN"/>
              <a:t> </a:t>
            </a:r>
            <a:r>
              <a:rPr lang="zh-CN" altLang="en-US" sz="2400" b="1">
                <a:effectLst>
                  <a:outerShdw blurRad="38100" dist="38100" dir="2700000" algn="tl">
                    <a:srgbClr val="FFFFFF"/>
                  </a:outerShdw>
                </a:effectLst>
                <a:ea typeface="黑体" pitchFamily="49" charset="-122"/>
              </a:rPr>
              <a:t>感知器是</a:t>
            </a:r>
            <a:r>
              <a:rPr lang="zh-CN" altLang="en-US" sz="2400" b="1">
                <a:solidFill>
                  <a:srgbClr val="C50114"/>
                </a:solidFill>
                <a:effectLst>
                  <a:outerShdw blurRad="38100" dist="38100" dir="2700000" algn="tl">
                    <a:srgbClr val="000000"/>
                  </a:outerShdw>
                </a:effectLst>
                <a:ea typeface="黑体" pitchFamily="49" charset="-122"/>
              </a:rPr>
              <a:t>模拟人的视觉</a:t>
            </a:r>
            <a:r>
              <a:rPr lang="zh-CN" altLang="en-US" sz="2400" b="1">
                <a:effectLst>
                  <a:outerShdw blurRad="38100" dist="38100" dir="2700000" algn="tl">
                    <a:srgbClr val="FFFFFF"/>
                  </a:outerShdw>
                </a:effectLst>
                <a:ea typeface="黑体" pitchFamily="49" charset="-122"/>
              </a:rPr>
              <a:t>，接受环境信息，并由神经冲动进行信息传递的神经网络。分为</a:t>
            </a:r>
            <a:r>
              <a:rPr lang="zh-CN" altLang="en-US" sz="2400" b="1">
                <a:solidFill>
                  <a:srgbClr val="C50114"/>
                </a:solidFill>
                <a:effectLst>
                  <a:outerShdw blurRad="38100" dist="38100" dir="2700000" algn="tl">
                    <a:srgbClr val="000000"/>
                  </a:outerShdw>
                </a:effectLst>
                <a:ea typeface="黑体" pitchFamily="49" charset="-122"/>
              </a:rPr>
              <a:t>单层</a:t>
            </a:r>
            <a:r>
              <a:rPr lang="zh-CN" altLang="en-US" sz="2400" b="1">
                <a:effectLst>
                  <a:outerShdw blurRad="38100" dist="38100" dir="2700000" algn="tl">
                    <a:srgbClr val="FFFFFF"/>
                  </a:outerShdw>
                </a:effectLst>
                <a:ea typeface="黑体" pitchFamily="49" charset="-122"/>
              </a:rPr>
              <a:t>与</a:t>
            </a:r>
            <a:r>
              <a:rPr lang="zh-CN" altLang="en-US" sz="2400" b="1">
                <a:solidFill>
                  <a:srgbClr val="C50114"/>
                </a:solidFill>
                <a:effectLst>
                  <a:outerShdw blurRad="38100" dist="38100" dir="2700000" algn="tl">
                    <a:srgbClr val="000000"/>
                  </a:outerShdw>
                </a:effectLst>
                <a:ea typeface="黑体" pitchFamily="49" charset="-122"/>
              </a:rPr>
              <a:t>多层</a:t>
            </a:r>
            <a:r>
              <a:rPr lang="zh-CN" altLang="en-US" sz="2400" b="1">
                <a:effectLst>
                  <a:outerShdw blurRad="38100" dist="38100" dir="2700000" algn="tl">
                    <a:srgbClr val="FFFFFF"/>
                  </a:outerShdw>
                </a:effectLst>
                <a:ea typeface="黑体" pitchFamily="49" charset="-122"/>
              </a:rPr>
              <a:t>感知器，是一种具有学习能力的神经网络。</a:t>
            </a:r>
            <a:endParaRPr lang="en-US" altLang="zh-CN" sz="2400" b="1">
              <a:effectLst>
                <a:outerShdw blurRad="38100" dist="38100" dir="2700000" algn="tl">
                  <a:srgbClr val="FFFFFF"/>
                </a:outerShdw>
              </a:effectLst>
              <a:ea typeface="黑体" pitchFamily="49" charset="-122"/>
            </a:endParaRPr>
          </a:p>
        </p:txBody>
      </p:sp>
      <p:sp>
        <p:nvSpPr>
          <p:cNvPr id="2" name="Rectangle 9"/>
          <p:cNvSpPr>
            <a:spLocks noChangeArrowheads="1"/>
          </p:cNvSpPr>
          <p:nvPr/>
        </p:nvSpPr>
        <p:spPr bwMode="auto">
          <a:xfrm>
            <a:off x="584200" y="4198938"/>
            <a:ext cx="7847013" cy="822325"/>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400" b="1">
                <a:effectLst>
                  <a:outerShdw blurRad="38100" dist="38100" dir="2700000" algn="tl">
                    <a:srgbClr val="FFFFFF"/>
                  </a:outerShdw>
                </a:effectLst>
                <a:latin typeface="Times New Roman" pitchFamily="18" charset="0"/>
                <a:ea typeface="黑体" pitchFamily="49" charset="-122"/>
              </a:rPr>
              <a:t>感知器模型是由美国学者</a:t>
            </a:r>
            <a:r>
              <a:rPr lang="en-US" altLang="zh-CN" sz="2400" b="1">
                <a:effectLst>
                  <a:outerShdw blurRad="38100" dist="38100" dir="2700000" algn="tl">
                    <a:srgbClr val="FFFFFF"/>
                  </a:outerShdw>
                </a:effectLst>
                <a:latin typeface="Times New Roman" pitchFamily="18" charset="0"/>
                <a:ea typeface="黑体" pitchFamily="49" charset="-122"/>
              </a:rPr>
              <a:t>F.Rosenblatt</a:t>
            </a:r>
            <a:r>
              <a:rPr lang="zh-CN" altLang="en-US" sz="2400" b="1">
                <a:effectLst>
                  <a:outerShdw blurRad="38100" dist="38100" dir="2700000" algn="tl">
                    <a:srgbClr val="FFFFFF"/>
                  </a:outerShdw>
                </a:effectLst>
                <a:latin typeface="Times New Roman" pitchFamily="18" charset="0"/>
                <a:ea typeface="黑体" pitchFamily="49" charset="-122"/>
              </a:rPr>
              <a:t>于</a:t>
            </a:r>
            <a:r>
              <a:rPr lang="en-US" altLang="zh-CN" sz="2400" b="1">
                <a:effectLst>
                  <a:outerShdw blurRad="38100" dist="38100" dir="2700000" algn="tl">
                    <a:srgbClr val="FFFFFF"/>
                  </a:outerShdw>
                </a:effectLst>
                <a:latin typeface="Times New Roman" pitchFamily="18" charset="0"/>
                <a:ea typeface="黑体" pitchFamily="49" charset="-122"/>
              </a:rPr>
              <a:t>1957</a:t>
            </a:r>
            <a:r>
              <a:rPr lang="zh-CN" altLang="en-US" sz="2400" b="1">
                <a:effectLst>
                  <a:outerShdw blurRad="38100" dist="38100" dir="2700000" algn="tl">
                    <a:srgbClr val="FFFFFF"/>
                  </a:outerShdw>
                </a:effectLst>
                <a:latin typeface="Times New Roman" pitchFamily="18" charset="0"/>
                <a:ea typeface="黑体" pitchFamily="49" charset="-122"/>
              </a:rPr>
              <a:t>年建立的，它是一个具有单层处理单元的神经网络。</a:t>
            </a:r>
            <a:endParaRPr lang="en-US" altLang="zh-CN" sz="2400" b="1">
              <a:effectLst>
                <a:outerShdw blurRad="38100" dist="38100" dir="2700000" algn="tl">
                  <a:srgbClr val="FFFFFF"/>
                </a:outerShdw>
              </a:effectLst>
              <a:latin typeface="Times New Roman" pitchFamily="18"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473"/>
                                        </p:tgtEl>
                                        <p:attrNameLst>
                                          <p:attrName>style.visibility</p:attrName>
                                        </p:attrNameLst>
                                      </p:cBhvr>
                                      <p:to>
                                        <p:strVal val="visible"/>
                                      </p:to>
                                    </p:set>
                                    <p:animEffect transition="in" filter="blinds(horizontal)">
                                      <p:cBhvr>
                                        <p:cTn id="7" dur="500"/>
                                        <p:tgtEl>
                                          <p:spTgt spid="624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9"/>
                                        </p:tgtEl>
                                        <p:attrNameLst>
                                          <p:attrName>style.visibility</p:attrName>
                                        </p:attrNameLst>
                                      </p:cBhvr>
                                      <p:to>
                                        <p:strVal val="visible"/>
                                      </p:to>
                                    </p:set>
                                    <p:animEffect transition="in" filter="box(in)">
                                      <p:cBhvr>
                                        <p:cTn id="12" dur="500"/>
                                        <p:tgtEl>
                                          <p:spTgt spid="149"/>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ox(in)">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62473" grpId="0" animBg="1"/>
      <p:bldP spid="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3170238" y="4637088"/>
            <a:ext cx="5291137" cy="1644650"/>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25000"/>
              </a:spcBef>
            </a:pPr>
            <a:endParaRPr lang="en-US" altLang="zh-CN" sz="2400" b="1">
              <a:effectLst>
                <a:outerShdw blurRad="38100" dist="38100" dir="2700000" algn="tl">
                  <a:srgbClr val="FFFFFF"/>
                </a:outerShdw>
              </a:effectLst>
              <a:latin typeface="黑体" pitchFamily="49" charset="-122"/>
              <a:ea typeface="黑体" pitchFamily="49" charset="-122"/>
            </a:endParaRPr>
          </a:p>
        </p:txBody>
      </p:sp>
      <p:sp>
        <p:nvSpPr>
          <p:cNvPr id="121858" name="Text Box 2"/>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感知器</a:t>
            </a:r>
          </a:p>
        </p:txBody>
      </p:sp>
      <p:grpSp>
        <p:nvGrpSpPr>
          <p:cNvPr id="121913" name="Group 57"/>
          <p:cNvGrpSpPr>
            <a:grpSpLocks/>
          </p:cNvGrpSpPr>
          <p:nvPr/>
        </p:nvGrpSpPr>
        <p:grpSpPr bwMode="auto">
          <a:xfrm>
            <a:off x="733425" y="862013"/>
            <a:ext cx="5468938" cy="4514850"/>
            <a:chOff x="625" y="570"/>
            <a:chExt cx="3628" cy="2981"/>
          </a:xfrm>
        </p:grpSpPr>
        <p:graphicFrame>
          <p:nvGraphicFramePr>
            <p:cNvPr id="121868" name="Object 12"/>
            <p:cNvGraphicFramePr>
              <a:graphicFrameLocks noChangeAspect="1"/>
            </p:cNvGraphicFramePr>
            <p:nvPr/>
          </p:nvGraphicFramePr>
          <p:xfrm>
            <a:off x="2366" y="965"/>
            <a:ext cx="310" cy="419"/>
          </p:xfrm>
          <a:graphic>
            <a:graphicData uri="http://schemas.openxmlformats.org/presentationml/2006/ole">
              <mc:AlternateContent xmlns:mc="http://schemas.openxmlformats.org/markup-compatibility/2006">
                <mc:Choice xmlns:v="urn:schemas-microsoft-com:vml" Requires="v">
                  <p:oleObj spid="_x0000_s122142" name="公式" r:id="rId3" imgW="164880" imgH="241200" progId="Equation.3">
                    <p:embed/>
                  </p:oleObj>
                </mc:Choice>
                <mc:Fallback>
                  <p:oleObj name="公式" r:id="rId3" imgW="164880" imgH="2412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6" y="965"/>
                          <a:ext cx="310" cy="4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69" name="Object 13"/>
            <p:cNvGraphicFramePr>
              <a:graphicFrameLocks noChangeAspect="1"/>
            </p:cNvGraphicFramePr>
            <p:nvPr/>
          </p:nvGraphicFramePr>
          <p:xfrm>
            <a:off x="661" y="1026"/>
            <a:ext cx="333" cy="461"/>
          </p:xfrm>
          <a:graphic>
            <a:graphicData uri="http://schemas.openxmlformats.org/presentationml/2006/ole">
              <mc:AlternateContent xmlns:mc="http://schemas.openxmlformats.org/markup-compatibility/2006">
                <mc:Choice xmlns:v="urn:schemas-microsoft-com:vml" Requires="v">
                  <p:oleObj spid="_x0000_s122143" name="公式" r:id="rId5" imgW="152280" imgH="228600" progId="Equation.3">
                    <p:embed/>
                  </p:oleObj>
                </mc:Choice>
                <mc:Fallback>
                  <p:oleObj name="公式" r:id="rId5" imgW="152280" imgH="2286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1" y="1026"/>
                          <a:ext cx="333" cy="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870" name="Oval 14"/>
            <p:cNvSpPr>
              <a:spLocks noChangeArrowheads="1"/>
            </p:cNvSpPr>
            <p:nvPr/>
          </p:nvSpPr>
          <p:spPr bwMode="auto">
            <a:xfrm>
              <a:off x="1680" y="1063"/>
              <a:ext cx="576" cy="576"/>
            </a:xfrm>
            <a:prstGeom prst="ellipse">
              <a:avLst/>
            </a:prstGeom>
            <a:solidFill>
              <a:srgbClr val="00FF00"/>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71" name="AutoShape 15"/>
            <p:cNvSpPr>
              <a:spLocks noChangeArrowheads="1"/>
            </p:cNvSpPr>
            <p:nvPr/>
          </p:nvSpPr>
          <p:spPr bwMode="auto">
            <a:xfrm>
              <a:off x="2806" y="1154"/>
              <a:ext cx="576" cy="384"/>
            </a:xfrm>
            <a:prstGeom prst="flowChartProcess">
              <a:avLst/>
            </a:prstGeom>
            <a:solidFill>
              <a:srgbClr val="00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21872" name="AutoShape 16"/>
            <p:cNvCxnSpPr>
              <a:cxnSpLocks noChangeShapeType="1"/>
              <a:stCxn id="121870" idx="6"/>
              <a:endCxn id="121871" idx="1"/>
            </p:cNvCxnSpPr>
            <p:nvPr/>
          </p:nvCxnSpPr>
          <p:spPr bwMode="auto">
            <a:xfrm flipV="1">
              <a:off x="2264" y="1346"/>
              <a:ext cx="534" cy="5"/>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873" name="Line 17"/>
            <p:cNvSpPr>
              <a:spLocks noChangeShapeType="1"/>
            </p:cNvSpPr>
            <p:nvPr/>
          </p:nvSpPr>
          <p:spPr bwMode="auto">
            <a:xfrm>
              <a:off x="3395" y="1335"/>
              <a:ext cx="5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874" name="Line 18"/>
            <p:cNvSpPr>
              <a:spLocks noChangeShapeType="1"/>
            </p:cNvSpPr>
            <p:nvPr/>
          </p:nvSpPr>
          <p:spPr bwMode="auto">
            <a:xfrm>
              <a:off x="992" y="1335"/>
              <a:ext cx="68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875" name="Line 19"/>
            <p:cNvSpPr>
              <a:spLocks noChangeShapeType="1"/>
            </p:cNvSpPr>
            <p:nvPr/>
          </p:nvSpPr>
          <p:spPr bwMode="auto">
            <a:xfrm>
              <a:off x="992" y="836"/>
              <a:ext cx="726" cy="408"/>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876" name="Line 20"/>
            <p:cNvSpPr>
              <a:spLocks noChangeShapeType="1"/>
            </p:cNvSpPr>
            <p:nvPr/>
          </p:nvSpPr>
          <p:spPr bwMode="auto">
            <a:xfrm flipV="1">
              <a:off x="992" y="1426"/>
              <a:ext cx="726" cy="408"/>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1877" name="Object 21"/>
            <p:cNvGraphicFramePr>
              <a:graphicFrameLocks noChangeAspect="1"/>
            </p:cNvGraphicFramePr>
            <p:nvPr/>
          </p:nvGraphicFramePr>
          <p:xfrm>
            <a:off x="625" y="1568"/>
            <a:ext cx="384" cy="493"/>
          </p:xfrm>
          <a:graphic>
            <a:graphicData uri="http://schemas.openxmlformats.org/presentationml/2006/ole">
              <mc:AlternateContent xmlns:mc="http://schemas.openxmlformats.org/markup-compatibility/2006">
                <mc:Choice xmlns:v="urn:schemas-microsoft-com:vml" Requires="v">
                  <p:oleObj spid="_x0000_s122144" name="公式" r:id="rId7" imgW="177480" imgH="228600" progId="Equation.3">
                    <p:embed/>
                  </p:oleObj>
                </mc:Choice>
                <mc:Fallback>
                  <p:oleObj name="公式" r:id="rId7" imgW="177480" imgH="228600"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5" y="1568"/>
                          <a:ext cx="384" cy="4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78" name="Object 22"/>
            <p:cNvGraphicFramePr>
              <a:graphicFrameLocks noChangeAspect="1"/>
            </p:cNvGraphicFramePr>
            <p:nvPr/>
          </p:nvGraphicFramePr>
          <p:xfrm>
            <a:off x="1130" y="603"/>
            <a:ext cx="429" cy="423"/>
          </p:xfrm>
          <a:graphic>
            <a:graphicData uri="http://schemas.openxmlformats.org/presentationml/2006/ole">
              <mc:AlternateContent xmlns:mc="http://schemas.openxmlformats.org/markup-compatibility/2006">
                <mc:Choice xmlns:v="urn:schemas-microsoft-com:vml" Requires="v">
                  <p:oleObj spid="_x0000_s122145" name="公式" r:id="rId9" imgW="228600" imgH="241200" progId="Equation.3">
                    <p:embed/>
                  </p:oleObj>
                </mc:Choice>
                <mc:Fallback>
                  <p:oleObj name="公式" r:id="rId9" imgW="228600" imgH="241200" progId="Equation.3">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30" y="603"/>
                          <a:ext cx="429" cy="4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79" name="Object 23"/>
            <p:cNvGraphicFramePr>
              <a:graphicFrameLocks noChangeAspect="1"/>
            </p:cNvGraphicFramePr>
            <p:nvPr/>
          </p:nvGraphicFramePr>
          <p:xfrm>
            <a:off x="1127" y="927"/>
            <a:ext cx="406" cy="454"/>
          </p:xfrm>
          <a:graphic>
            <a:graphicData uri="http://schemas.openxmlformats.org/presentationml/2006/ole">
              <mc:AlternateContent xmlns:mc="http://schemas.openxmlformats.org/markup-compatibility/2006">
                <mc:Choice xmlns:v="urn:schemas-microsoft-com:vml" Requires="v">
                  <p:oleObj spid="_x0000_s122146" name="公式" r:id="rId11" imgW="215640" imgH="241200" progId="Equation.3">
                    <p:embed/>
                  </p:oleObj>
                </mc:Choice>
                <mc:Fallback>
                  <p:oleObj name="公式" r:id="rId11" imgW="215640" imgH="241200" progId="Equation.3">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27" y="927"/>
                          <a:ext cx="406"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80" name="Object 24"/>
            <p:cNvGraphicFramePr>
              <a:graphicFrameLocks noChangeAspect="1"/>
            </p:cNvGraphicFramePr>
            <p:nvPr/>
          </p:nvGraphicFramePr>
          <p:xfrm>
            <a:off x="1127" y="1607"/>
            <a:ext cx="454" cy="454"/>
          </p:xfrm>
          <a:graphic>
            <a:graphicData uri="http://schemas.openxmlformats.org/presentationml/2006/ole">
              <mc:AlternateContent xmlns:mc="http://schemas.openxmlformats.org/markup-compatibility/2006">
                <mc:Choice xmlns:v="urn:schemas-microsoft-com:vml" Requires="v">
                  <p:oleObj spid="_x0000_s122147" name="公式" r:id="rId13" imgW="241200" imgH="241200" progId="Equation.3">
                    <p:embed/>
                  </p:oleObj>
                </mc:Choice>
                <mc:Fallback>
                  <p:oleObj name="公式" r:id="rId13" imgW="241200" imgH="241200" progId="Equation.3">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27" y="1607"/>
                          <a:ext cx="454"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81" name="Object 25"/>
            <p:cNvGraphicFramePr>
              <a:graphicFrameLocks noChangeAspect="1"/>
            </p:cNvGraphicFramePr>
            <p:nvPr/>
          </p:nvGraphicFramePr>
          <p:xfrm>
            <a:off x="1717" y="1227"/>
            <a:ext cx="272" cy="237"/>
          </p:xfrm>
          <a:graphic>
            <a:graphicData uri="http://schemas.openxmlformats.org/presentationml/2006/ole">
              <mc:AlternateContent xmlns:mc="http://schemas.openxmlformats.org/markup-compatibility/2006">
                <mc:Choice xmlns:v="urn:schemas-microsoft-com:vml" Requires="v">
                  <p:oleObj spid="_x0000_s122148" name="公式" r:id="rId15" imgW="291960" imgH="253800" progId="Equation.3">
                    <p:embed/>
                  </p:oleObj>
                </mc:Choice>
                <mc:Fallback>
                  <p:oleObj name="公式" r:id="rId15" imgW="291960" imgH="253800" progId="Equation.3">
                    <p:embed/>
                    <p:pic>
                      <p:nvPicPr>
                        <p:cNvPr id="0"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17" y="1227"/>
                          <a:ext cx="272"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82" name="Object 26"/>
            <p:cNvGraphicFramePr>
              <a:graphicFrameLocks noChangeAspect="1"/>
            </p:cNvGraphicFramePr>
            <p:nvPr/>
          </p:nvGraphicFramePr>
          <p:xfrm>
            <a:off x="1895" y="1192"/>
            <a:ext cx="231" cy="323"/>
          </p:xfrm>
          <a:graphic>
            <a:graphicData uri="http://schemas.openxmlformats.org/presentationml/2006/ole">
              <mc:AlternateContent xmlns:mc="http://schemas.openxmlformats.org/markup-compatibility/2006">
                <mc:Choice xmlns:v="urn:schemas-microsoft-com:vml" Requires="v">
                  <p:oleObj spid="_x0000_s122149" name="公式" r:id="rId17" imgW="126720" imgH="177480" progId="Equation.3">
                    <p:embed/>
                  </p:oleObj>
                </mc:Choice>
                <mc:Fallback>
                  <p:oleObj name="公式" r:id="rId17" imgW="126720" imgH="177480" progId="Equation.3">
                    <p:embed/>
                    <p:pic>
                      <p:nvPicPr>
                        <p:cNvPr id="0" name="Object 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95" y="1192"/>
                          <a:ext cx="231"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83" name="Object 27"/>
            <p:cNvGraphicFramePr>
              <a:graphicFrameLocks noChangeAspect="1"/>
            </p:cNvGraphicFramePr>
            <p:nvPr/>
          </p:nvGraphicFramePr>
          <p:xfrm>
            <a:off x="2805" y="1154"/>
            <a:ext cx="546" cy="380"/>
          </p:xfrm>
          <a:graphic>
            <a:graphicData uri="http://schemas.openxmlformats.org/presentationml/2006/ole">
              <mc:AlternateContent xmlns:mc="http://schemas.openxmlformats.org/markup-compatibility/2006">
                <mc:Choice xmlns:v="urn:schemas-microsoft-com:vml" Requires="v">
                  <p:oleObj spid="_x0000_s122150" name="公式" r:id="rId19" imgW="291960" imgH="203040" progId="Equation.3">
                    <p:embed/>
                  </p:oleObj>
                </mc:Choice>
                <mc:Fallback>
                  <p:oleObj name="公式" r:id="rId19" imgW="291960" imgH="203040" progId="Equation.3">
                    <p:embed/>
                    <p:pic>
                      <p:nvPicPr>
                        <p:cNvPr id="0" name="Object 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05" y="1154"/>
                          <a:ext cx="546"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84" name="Object 28"/>
            <p:cNvGraphicFramePr>
              <a:graphicFrameLocks noChangeAspect="1"/>
            </p:cNvGraphicFramePr>
            <p:nvPr/>
          </p:nvGraphicFramePr>
          <p:xfrm>
            <a:off x="715" y="875"/>
            <a:ext cx="127" cy="317"/>
          </p:xfrm>
          <a:graphic>
            <a:graphicData uri="http://schemas.openxmlformats.org/presentationml/2006/ole">
              <mc:AlternateContent xmlns:mc="http://schemas.openxmlformats.org/markup-compatibility/2006">
                <mc:Choice xmlns:v="urn:schemas-microsoft-com:vml" Requires="v">
                  <p:oleObj spid="_x0000_s122151" name="公式" r:id="rId21" imgW="75960" imgH="190440" progId="Equation.3">
                    <p:embed/>
                  </p:oleObj>
                </mc:Choice>
                <mc:Fallback>
                  <p:oleObj name="公式" r:id="rId21" imgW="75960" imgH="190440" progId="Equation.3">
                    <p:embed/>
                    <p:pic>
                      <p:nvPicPr>
                        <p:cNvPr id="0" name="Object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15" y="875"/>
                          <a:ext cx="127"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85" name="Object 29"/>
            <p:cNvGraphicFramePr>
              <a:graphicFrameLocks noChangeAspect="1"/>
            </p:cNvGraphicFramePr>
            <p:nvPr/>
          </p:nvGraphicFramePr>
          <p:xfrm>
            <a:off x="3894" y="1108"/>
            <a:ext cx="334" cy="453"/>
          </p:xfrm>
          <a:graphic>
            <a:graphicData uri="http://schemas.openxmlformats.org/presentationml/2006/ole">
              <mc:AlternateContent xmlns:mc="http://schemas.openxmlformats.org/markup-compatibility/2006">
                <mc:Choice xmlns:v="urn:schemas-microsoft-com:vml" Requires="v">
                  <p:oleObj spid="_x0000_s122152" name="公式" r:id="rId23" imgW="177480" imgH="241200" progId="Equation.3">
                    <p:embed/>
                  </p:oleObj>
                </mc:Choice>
                <mc:Fallback>
                  <p:oleObj name="公式" r:id="rId23" imgW="177480" imgH="241200" progId="Equation.3">
                    <p:embed/>
                    <p:pic>
                      <p:nvPicPr>
                        <p:cNvPr id="0" name="Object 2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94" y="1108"/>
                          <a:ext cx="334" cy="4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86" name="Object 30"/>
            <p:cNvGraphicFramePr>
              <a:graphicFrameLocks noChangeAspect="1"/>
            </p:cNvGraphicFramePr>
            <p:nvPr/>
          </p:nvGraphicFramePr>
          <p:xfrm>
            <a:off x="715" y="1374"/>
            <a:ext cx="126" cy="294"/>
          </p:xfrm>
          <a:graphic>
            <a:graphicData uri="http://schemas.openxmlformats.org/presentationml/2006/ole">
              <mc:AlternateContent xmlns:mc="http://schemas.openxmlformats.org/markup-compatibility/2006">
                <mc:Choice xmlns:v="urn:schemas-microsoft-com:vml" Requires="v">
                  <p:oleObj spid="_x0000_s122153" name="公式" r:id="rId25" imgW="75960" imgH="190440" progId="Equation.3">
                    <p:embed/>
                  </p:oleObj>
                </mc:Choice>
                <mc:Fallback>
                  <p:oleObj name="公式" r:id="rId25" imgW="75960" imgH="190440" progId="Equation.3">
                    <p:embed/>
                    <p:pic>
                      <p:nvPicPr>
                        <p:cNvPr id="0" name="Object 3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15" y="1374"/>
                          <a:ext cx="126" cy="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87" name="Object 31"/>
            <p:cNvGraphicFramePr>
              <a:graphicFrameLocks noChangeAspect="1"/>
            </p:cNvGraphicFramePr>
            <p:nvPr/>
          </p:nvGraphicFramePr>
          <p:xfrm>
            <a:off x="2391" y="2452"/>
            <a:ext cx="310" cy="419"/>
          </p:xfrm>
          <a:graphic>
            <a:graphicData uri="http://schemas.openxmlformats.org/presentationml/2006/ole">
              <mc:AlternateContent xmlns:mc="http://schemas.openxmlformats.org/markup-compatibility/2006">
                <mc:Choice xmlns:v="urn:schemas-microsoft-com:vml" Requires="v">
                  <p:oleObj spid="_x0000_s122154" name="公式" r:id="rId27" imgW="164880" imgH="241200" progId="Equation.3">
                    <p:embed/>
                  </p:oleObj>
                </mc:Choice>
                <mc:Fallback>
                  <p:oleObj name="公式" r:id="rId27" imgW="164880" imgH="241200" progId="Equation.3">
                    <p:embed/>
                    <p:pic>
                      <p:nvPicPr>
                        <p:cNvPr id="0" name="Object 3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391" y="2452"/>
                          <a:ext cx="310" cy="4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88" name="Object 32"/>
            <p:cNvGraphicFramePr>
              <a:graphicFrameLocks noChangeAspect="1"/>
            </p:cNvGraphicFramePr>
            <p:nvPr/>
          </p:nvGraphicFramePr>
          <p:xfrm>
            <a:off x="686" y="2516"/>
            <a:ext cx="333" cy="461"/>
          </p:xfrm>
          <a:graphic>
            <a:graphicData uri="http://schemas.openxmlformats.org/presentationml/2006/ole">
              <mc:AlternateContent xmlns:mc="http://schemas.openxmlformats.org/markup-compatibility/2006">
                <mc:Choice xmlns:v="urn:schemas-microsoft-com:vml" Requires="v">
                  <p:oleObj spid="_x0000_s122155" name="公式" r:id="rId29" imgW="152280" imgH="228600" progId="Equation.3">
                    <p:embed/>
                  </p:oleObj>
                </mc:Choice>
                <mc:Fallback>
                  <p:oleObj name="公式" r:id="rId29" imgW="152280" imgH="228600" progId="Equation.3">
                    <p:embed/>
                    <p:pic>
                      <p:nvPicPr>
                        <p:cNvPr id="0" name="Object 3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86" y="2516"/>
                          <a:ext cx="333" cy="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889" name="Oval 33"/>
            <p:cNvSpPr>
              <a:spLocks noChangeArrowheads="1"/>
            </p:cNvSpPr>
            <p:nvPr/>
          </p:nvSpPr>
          <p:spPr bwMode="auto">
            <a:xfrm>
              <a:off x="1696" y="2553"/>
              <a:ext cx="576" cy="576"/>
            </a:xfrm>
            <a:prstGeom prst="ellipse">
              <a:avLst/>
            </a:prstGeom>
            <a:solidFill>
              <a:srgbClr val="00FF00"/>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90" name="AutoShape 34"/>
            <p:cNvSpPr>
              <a:spLocks noChangeArrowheads="1"/>
            </p:cNvSpPr>
            <p:nvPr/>
          </p:nvSpPr>
          <p:spPr bwMode="auto">
            <a:xfrm>
              <a:off x="2831" y="2644"/>
              <a:ext cx="576" cy="384"/>
            </a:xfrm>
            <a:prstGeom prst="flowChartProcess">
              <a:avLst/>
            </a:prstGeom>
            <a:solidFill>
              <a:srgbClr val="00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21891" name="AutoShape 35"/>
            <p:cNvCxnSpPr>
              <a:cxnSpLocks noChangeShapeType="1"/>
              <a:stCxn id="121889" idx="6"/>
              <a:endCxn id="121890" idx="1"/>
            </p:cNvCxnSpPr>
            <p:nvPr/>
          </p:nvCxnSpPr>
          <p:spPr bwMode="auto">
            <a:xfrm flipV="1">
              <a:off x="2280" y="2836"/>
              <a:ext cx="543" cy="5"/>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892" name="Line 36"/>
            <p:cNvSpPr>
              <a:spLocks noChangeShapeType="1"/>
            </p:cNvSpPr>
            <p:nvPr/>
          </p:nvSpPr>
          <p:spPr bwMode="auto">
            <a:xfrm>
              <a:off x="3420" y="2825"/>
              <a:ext cx="5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893" name="Line 37"/>
            <p:cNvSpPr>
              <a:spLocks noChangeShapeType="1"/>
            </p:cNvSpPr>
            <p:nvPr/>
          </p:nvSpPr>
          <p:spPr bwMode="auto">
            <a:xfrm>
              <a:off x="1017" y="2825"/>
              <a:ext cx="68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894" name="Line 38"/>
            <p:cNvSpPr>
              <a:spLocks noChangeShapeType="1"/>
            </p:cNvSpPr>
            <p:nvPr/>
          </p:nvSpPr>
          <p:spPr bwMode="auto">
            <a:xfrm>
              <a:off x="1017" y="2326"/>
              <a:ext cx="726" cy="408"/>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895" name="Line 39"/>
            <p:cNvSpPr>
              <a:spLocks noChangeShapeType="1"/>
            </p:cNvSpPr>
            <p:nvPr/>
          </p:nvSpPr>
          <p:spPr bwMode="auto">
            <a:xfrm flipV="1">
              <a:off x="1017" y="2916"/>
              <a:ext cx="726" cy="408"/>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1896" name="Object 40"/>
            <p:cNvGraphicFramePr>
              <a:graphicFrameLocks noChangeAspect="1"/>
            </p:cNvGraphicFramePr>
            <p:nvPr/>
          </p:nvGraphicFramePr>
          <p:xfrm>
            <a:off x="667" y="3007"/>
            <a:ext cx="411" cy="528"/>
          </p:xfrm>
          <a:graphic>
            <a:graphicData uri="http://schemas.openxmlformats.org/presentationml/2006/ole">
              <mc:AlternateContent xmlns:mc="http://schemas.openxmlformats.org/markup-compatibility/2006">
                <mc:Choice xmlns:v="urn:schemas-microsoft-com:vml" Requires="v">
                  <p:oleObj spid="_x0000_s122156" name="公式" r:id="rId31" imgW="177480" imgH="228600" progId="Equation.3">
                    <p:embed/>
                  </p:oleObj>
                </mc:Choice>
                <mc:Fallback>
                  <p:oleObj name="公式" r:id="rId31" imgW="177480" imgH="228600" progId="Equation.3">
                    <p:embed/>
                    <p:pic>
                      <p:nvPicPr>
                        <p:cNvPr id="0" name="Object 4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67" y="3007"/>
                          <a:ext cx="41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97" name="Object 41"/>
            <p:cNvGraphicFramePr>
              <a:graphicFrameLocks noChangeAspect="1"/>
            </p:cNvGraphicFramePr>
            <p:nvPr/>
          </p:nvGraphicFramePr>
          <p:xfrm>
            <a:off x="1155" y="2093"/>
            <a:ext cx="429" cy="423"/>
          </p:xfrm>
          <a:graphic>
            <a:graphicData uri="http://schemas.openxmlformats.org/presentationml/2006/ole">
              <mc:AlternateContent xmlns:mc="http://schemas.openxmlformats.org/markup-compatibility/2006">
                <mc:Choice xmlns:v="urn:schemas-microsoft-com:vml" Requires="v">
                  <p:oleObj spid="_x0000_s122157" name="公式" r:id="rId33" imgW="228600" imgH="241200" progId="Equation.3">
                    <p:embed/>
                  </p:oleObj>
                </mc:Choice>
                <mc:Fallback>
                  <p:oleObj name="公式" r:id="rId33" imgW="228600" imgH="241200" progId="Equation.3">
                    <p:embed/>
                    <p:pic>
                      <p:nvPicPr>
                        <p:cNvPr id="0" name="Object 41"/>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155" y="2093"/>
                          <a:ext cx="429" cy="4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98" name="Object 42"/>
            <p:cNvGraphicFramePr>
              <a:graphicFrameLocks noChangeAspect="1"/>
            </p:cNvGraphicFramePr>
            <p:nvPr/>
          </p:nvGraphicFramePr>
          <p:xfrm>
            <a:off x="1152" y="2417"/>
            <a:ext cx="406" cy="454"/>
          </p:xfrm>
          <a:graphic>
            <a:graphicData uri="http://schemas.openxmlformats.org/presentationml/2006/ole">
              <mc:AlternateContent xmlns:mc="http://schemas.openxmlformats.org/markup-compatibility/2006">
                <mc:Choice xmlns:v="urn:schemas-microsoft-com:vml" Requires="v">
                  <p:oleObj spid="_x0000_s122158" name="公式" r:id="rId35" imgW="215640" imgH="241200" progId="Equation.3">
                    <p:embed/>
                  </p:oleObj>
                </mc:Choice>
                <mc:Fallback>
                  <p:oleObj name="公式" r:id="rId35" imgW="215640" imgH="241200" progId="Equation.3">
                    <p:embed/>
                    <p:pic>
                      <p:nvPicPr>
                        <p:cNvPr id="0" name="Object 42"/>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152" y="2417"/>
                          <a:ext cx="406"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99" name="Object 43"/>
            <p:cNvGraphicFramePr>
              <a:graphicFrameLocks noChangeAspect="1"/>
            </p:cNvGraphicFramePr>
            <p:nvPr/>
          </p:nvGraphicFramePr>
          <p:xfrm>
            <a:off x="1152" y="3097"/>
            <a:ext cx="454" cy="454"/>
          </p:xfrm>
          <a:graphic>
            <a:graphicData uri="http://schemas.openxmlformats.org/presentationml/2006/ole">
              <mc:AlternateContent xmlns:mc="http://schemas.openxmlformats.org/markup-compatibility/2006">
                <mc:Choice xmlns:v="urn:schemas-microsoft-com:vml" Requires="v">
                  <p:oleObj spid="_x0000_s122159" name="公式" r:id="rId37" imgW="241200" imgH="241200" progId="Equation.3">
                    <p:embed/>
                  </p:oleObj>
                </mc:Choice>
                <mc:Fallback>
                  <p:oleObj name="公式" r:id="rId37" imgW="241200" imgH="241200" progId="Equation.3">
                    <p:embed/>
                    <p:pic>
                      <p:nvPicPr>
                        <p:cNvPr id="0" name="Object 43"/>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152" y="3097"/>
                          <a:ext cx="454"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900" name="Object 44"/>
            <p:cNvGraphicFramePr>
              <a:graphicFrameLocks noChangeAspect="1"/>
            </p:cNvGraphicFramePr>
            <p:nvPr/>
          </p:nvGraphicFramePr>
          <p:xfrm>
            <a:off x="1895" y="2689"/>
            <a:ext cx="272" cy="237"/>
          </p:xfrm>
          <a:graphic>
            <a:graphicData uri="http://schemas.openxmlformats.org/presentationml/2006/ole">
              <mc:AlternateContent xmlns:mc="http://schemas.openxmlformats.org/markup-compatibility/2006">
                <mc:Choice xmlns:v="urn:schemas-microsoft-com:vml" Requires="v">
                  <p:oleObj spid="_x0000_s122160" name="公式" r:id="rId39" imgW="291960" imgH="253800" progId="Equation.3">
                    <p:embed/>
                  </p:oleObj>
                </mc:Choice>
                <mc:Fallback>
                  <p:oleObj name="公式" r:id="rId39" imgW="291960" imgH="253800" progId="Equation.3">
                    <p:embed/>
                    <p:pic>
                      <p:nvPicPr>
                        <p:cNvPr id="0" name="Object 4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95" y="2689"/>
                          <a:ext cx="272"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901" name="Object 45"/>
            <p:cNvGraphicFramePr>
              <a:graphicFrameLocks noChangeAspect="1"/>
            </p:cNvGraphicFramePr>
            <p:nvPr/>
          </p:nvGraphicFramePr>
          <p:xfrm>
            <a:off x="2830" y="2644"/>
            <a:ext cx="546" cy="380"/>
          </p:xfrm>
          <a:graphic>
            <a:graphicData uri="http://schemas.openxmlformats.org/presentationml/2006/ole">
              <mc:AlternateContent xmlns:mc="http://schemas.openxmlformats.org/markup-compatibility/2006">
                <mc:Choice xmlns:v="urn:schemas-microsoft-com:vml" Requires="v">
                  <p:oleObj spid="_x0000_s122161" name="公式" r:id="rId40" imgW="291960" imgH="203040" progId="Equation.3">
                    <p:embed/>
                  </p:oleObj>
                </mc:Choice>
                <mc:Fallback>
                  <p:oleObj name="公式" r:id="rId40" imgW="291960" imgH="203040" progId="Equation.3">
                    <p:embed/>
                    <p:pic>
                      <p:nvPicPr>
                        <p:cNvPr id="0" name="Object 4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30" y="2644"/>
                          <a:ext cx="546"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902" name="Object 46"/>
            <p:cNvGraphicFramePr>
              <a:graphicFrameLocks noChangeAspect="1"/>
            </p:cNvGraphicFramePr>
            <p:nvPr/>
          </p:nvGraphicFramePr>
          <p:xfrm>
            <a:off x="761" y="2417"/>
            <a:ext cx="127" cy="317"/>
          </p:xfrm>
          <a:graphic>
            <a:graphicData uri="http://schemas.openxmlformats.org/presentationml/2006/ole">
              <mc:AlternateContent xmlns:mc="http://schemas.openxmlformats.org/markup-compatibility/2006">
                <mc:Choice xmlns:v="urn:schemas-microsoft-com:vml" Requires="v">
                  <p:oleObj spid="_x0000_s122162" name="公式" r:id="rId41" imgW="75960" imgH="190440" progId="Equation.3">
                    <p:embed/>
                  </p:oleObj>
                </mc:Choice>
                <mc:Fallback>
                  <p:oleObj name="公式" r:id="rId41" imgW="75960" imgH="190440" progId="Equation.3">
                    <p:embed/>
                    <p:pic>
                      <p:nvPicPr>
                        <p:cNvPr id="0" name="Object 46"/>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61" y="2417"/>
                          <a:ext cx="127"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903" name="Object 47"/>
            <p:cNvGraphicFramePr>
              <a:graphicFrameLocks noChangeAspect="1"/>
            </p:cNvGraphicFramePr>
            <p:nvPr/>
          </p:nvGraphicFramePr>
          <p:xfrm>
            <a:off x="3919" y="2598"/>
            <a:ext cx="334" cy="453"/>
          </p:xfrm>
          <a:graphic>
            <a:graphicData uri="http://schemas.openxmlformats.org/presentationml/2006/ole">
              <mc:AlternateContent xmlns:mc="http://schemas.openxmlformats.org/markup-compatibility/2006">
                <mc:Choice xmlns:v="urn:schemas-microsoft-com:vml" Requires="v">
                  <p:oleObj spid="_x0000_s122163" name="公式" r:id="rId43" imgW="177480" imgH="241200" progId="Equation.3">
                    <p:embed/>
                  </p:oleObj>
                </mc:Choice>
                <mc:Fallback>
                  <p:oleObj name="公式" r:id="rId43" imgW="177480" imgH="241200" progId="Equation.3">
                    <p:embed/>
                    <p:pic>
                      <p:nvPicPr>
                        <p:cNvPr id="0" name="Object 47"/>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919" y="2598"/>
                          <a:ext cx="334" cy="4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904" name="Object 48"/>
            <p:cNvGraphicFramePr>
              <a:graphicFrameLocks noChangeAspect="1"/>
            </p:cNvGraphicFramePr>
            <p:nvPr/>
          </p:nvGraphicFramePr>
          <p:xfrm>
            <a:off x="761" y="2871"/>
            <a:ext cx="126" cy="294"/>
          </p:xfrm>
          <a:graphic>
            <a:graphicData uri="http://schemas.openxmlformats.org/presentationml/2006/ole">
              <mc:AlternateContent xmlns:mc="http://schemas.openxmlformats.org/markup-compatibility/2006">
                <mc:Choice xmlns:v="urn:schemas-microsoft-com:vml" Requires="v">
                  <p:oleObj spid="_x0000_s122164" name="公式" r:id="rId45" imgW="75960" imgH="190440" progId="Equation.3">
                    <p:embed/>
                  </p:oleObj>
                </mc:Choice>
                <mc:Fallback>
                  <p:oleObj name="公式" r:id="rId45" imgW="75960" imgH="190440" progId="Equation.3">
                    <p:embed/>
                    <p:pic>
                      <p:nvPicPr>
                        <p:cNvPr id="0" name="Object 48"/>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761" y="2871"/>
                          <a:ext cx="126" cy="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905" name="Object 49"/>
            <p:cNvGraphicFramePr>
              <a:graphicFrameLocks noChangeAspect="1"/>
            </p:cNvGraphicFramePr>
            <p:nvPr/>
          </p:nvGraphicFramePr>
          <p:xfrm>
            <a:off x="700" y="2105"/>
            <a:ext cx="333" cy="435"/>
          </p:xfrm>
          <a:graphic>
            <a:graphicData uri="http://schemas.openxmlformats.org/presentationml/2006/ole">
              <mc:AlternateContent xmlns:mc="http://schemas.openxmlformats.org/markup-compatibility/2006">
                <mc:Choice xmlns:v="urn:schemas-microsoft-com:vml" Requires="v">
                  <p:oleObj spid="_x0000_s122165" name="公式" r:id="rId47" imgW="152280" imgH="215640" progId="Equation.3">
                    <p:embed/>
                  </p:oleObj>
                </mc:Choice>
                <mc:Fallback>
                  <p:oleObj name="公式" r:id="rId47" imgW="152280" imgH="215640" progId="Equation.3">
                    <p:embed/>
                    <p:pic>
                      <p:nvPicPr>
                        <p:cNvPr id="0" name="Object 49"/>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700" y="2105"/>
                          <a:ext cx="333" cy="4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906" name="Object 50"/>
            <p:cNvGraphicFramePr>
              <a:graphicFrameLocks noChangeAspect="1"/>
            </p:cNvGraphicFramePr>
            <p:nvPr/>
          </p:nvGraphicFramePr>
          <p:xfrm>
            <a:off x="654" y="570"/>
            <a:ext cx="333" cy="435"/>
          </p:xfrm>
          <a:graphic>
            <a:graphicData uri="http://schemas.openxmlformats.org/presentationml/2006/ole">
              <mc:AlternateContent xmlns:mc="http://schemas.openxmlformats.org/markup-compatibility/2006">
                <mc:Choice xmlns:v="urn:schemas-microsoft-com:vml" Requires="v">
                  <p:oleObj spid="_x0000_s122166" name="公式" r:id="rId49" imgW="152280" imgH="215640" progId="Equation.3">
                    <p:embed/>
                  </p:oleObj>
                </mc:Choice>
                <mc:Fallback>
                  <p:oleObj name="公式" r:id="rId49" imgW="152280" imgH="215640" progId="Equation.3">
                    <p:embed/>
                    <p:pic>
                      <p:nvPicPr>
                        <p:cNvPr id="0" name="Object 50"/>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654" y="570"/>
                          <a:ext cx="333" cy="4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907" name="Line 51"/>
            <p:cNvSpPr>
              <a:spLocks noChangeShapeType="1"/>
            </p:cNvSpPr>
            <p:nvPr/>
          </p:nvSpPr>
          <p:spPr bwMode="auto">
            <a:xfrm>
              <a:off x="1985" y="2099"/>
              <a:ext cx="0" cy="454"/>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1908" name="Object 52"/>
            <p:cNvGraphicFramePr>
              <a:graphicFrameLocks noChangeAspect="1"/>
            </p:cNvGraphicFramePr>
            <p:nvPr/>
          </p:nvGraphicFramePr>
          <p:xfrm>
            <a:off x="1985" y="2099"/>
            <a:ext cx="927" cy="423"/>
          </p:xfrm>
          <a:graphic>
            <a:graphicData uri="http://schemas.openxmlformats.org/presentationml/2006/ole">
              <mc:AlternateContent xmlns:mc="http://schemas.openxmlformats.org/markup-compatibility/2006">
                <mc:Choice xmlns:v="urn:schemas-microsoft-com:vml" Requires="v">
                  <p:oleObj spid="_x0000_s122167" name="公式" r:id="rId51" imgW="495000" imgH="241200" progId="Equation.3">
                    <p:embed/>
                  </p:oleObj>
                </mc:Choice>
                <mc:Fallback>
                  <p:oleObj name="公式" r:id="rId51" imgW="495000" imgH="241200" progId="Equation.3">
                    <p:embed/>
                    <p:pic>
                      <p:nvPicPr>
                        <p:cNvPr id="0" name="Object 52"/>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1985" y="2099"/>
                          <a:ext cx="927" cy="4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909" name="Object 53"/>
            <p:cNvGraphicFramePr>
              <a:graphicFrameLocks noChangeAspect="1"/>
            </p:cNvGraphicFramePr>
            <p:nvPr/>
          </p:nvGraphicFramePr>
          <p:xfrm>
            <a:off x="1962" y="1737"/>
            <a:ext cx="1055" cy="461"/>
          </p:xfrm>
          <a:graphic>
            <a:graphicData uri="http://schemas.openxmlformats.org/presentationml/2006/ole">
              <mc:AlternateContent xmlns:mc="http://schemas.openxmlformats.org/markup-compatibility/2006">
                <mc:Choice xmlns:v="urn:schemas-microsoft-com:vml" Requires="v">
                  <p:oleObj spid="_x0000_s122168" name="公式" r:id="rId53" imgW="482400" imgH="228600" progId="Equation.3">
                    <p:embed/>
                  </p:oleObj>
                </mc:Choice>
                <mc:Fallback>
                  <p:oleObj name="公式" r:id="rId53" imgW="482400" imgH="228600" progId="Equation.3">
                    <p:embed/>
                    <p:pic>
                      <p:nvPicPr>
                        <p:cNvPr id="0" name="Object 53"/>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1962" y="1737"/>
                          <a:ext cx="1055" cy="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910" name="AutoShape 54"/>
            <p:cNvSpPr>
              <a:spLocks noChangeArrowheads="1"/>
            </p:cNvSpPr>
            <p:nvPr/>
          </p:nvSpPr>
          <p:spPr bwMode="auto">
            <a:xfrm>
              <a:off x="3354" y="1593"/>
              <a:ext cx="240" cy="672"/>
            </a:xfrm>
            <a:prstGeom prst="curvedLeftArrow">
              <a:avLst>
                <a:gd name="adj1" fmla="val 56000"/>
                <a:gd name="adj2" fmla="val 112000"/>
                <a:gd name="adj3" fmla="val 33333"/>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21911" name="Object 55"/>
          <p:cNvGraphicFramePr>
            <a:graphicFrameLocks noGrp="1" noChangeAspect="1"/>
          </p:cNvGraphicFramePr>
          <p:nvPr>
            <p:ph/>
          </p:nvPr>
        </p:nvGraphicFramePr>
        <p:xfrm>
          <a:off x="3571875" y="4733925"/>
          <a:ext cx="4816475" cy="1520825"/>
        </p:xfrm>
        <a:graphic>
          <a:graphicData uri="http://schemas.openxmlformats.org/presentationml/2006/ole">
            <mc:AlternateContent xmlns:mc="http://schemas.openxmlformats.org/markup-compatibility/2006">
              <mc:Choice xmlns:v="urn:schemas-microsoft-com:vml" Requires="v">
                <p:oleObj spid="_x0000_s122169" name="Equation" r:id="rId55" imgW="2412720" imgH="761760" progId="Equation.DSMT4">
                  <p:embed/>
                </p:oleObj>
              </mc:Choice>
              <mc:Fallback>
                <p:oleObj name="Equation" r:id="rId55" imgW="2412720" imgH="761760" progId="Equation.DSMT4">
                  <p:embed/>
                  <p:pic>
                    <p:nvPicPr>
                      <p:cNvPr id="0" name="Object 55"/>
                      <p:cNvPicPr>
                        <a:picLocks noGrp="1"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3571875" y="4733925"/>
                        <a:ext cx="4816475"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2473"/>
                                        </p:tgtEl>
                                        <p:attrNameLst>
                                          <p:attrName>style.visibility</p:attrName>
                                        </p:attrNameLst>
                                      </p:cBhvr>
                                      <p:to>
                                        <p:strVal val="visible"/>
                                      </p:to>
                                    </p:set>
                                    <p:animEffect transition="in" filter="box(in)">
                                      <p:cBhvr>
                                        <p:cTn id="7" dur="500"/>
                                        <p:tgtEl>
                                          <p:spTgt spid="62473"/>
                                        </p:tgtEl>
                                      </p:cBhvr>
                                    </p:animEffect>
                                  </p:childTnLst>
                                </p:cTn>
                              </p:par>
                              <p:par>
                                <p:cTn id="8" presetID="4" presetClass="entr" presetSubtype="16" fill="hold" nodeType="withEffect">
                                  <p:stCondLst>
                                    <p:cond delay="0"/>
                                  </p:stCondLst>
                                  <p:childTnLst>
                                    <p:set>
                                      <p:cBhvr>
                                        <p:cTn id="9" dur="1" fill="hold">
                                          <p:stCondLst>
                                            <p:cond delay="0"/>
                                          </p:stCondLst>
                                        </p:cTn>
                                        <p:tgtEl>
                                          <p:spTgt spid="121911"/>
                                        </p:tgtEl>
                                        <p:attrNameLst>
                                          <p:attrName>style.visibility</p:attrName>
                                        </p:attrNameLst>
                                      </p:cBhvr>
                                      <p:to>
                                        <p:strVal val="visible"/>
                                      </p:to>
                                    </p:set>
                                    <p:animEffect transition="in" filter="box(in)">
                                      <p:cBhvr>
                                        <p:cTn id="10" dur="500"/>
                                        <p:tgtEl>
                                          <p:spTgt spid="121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4"/>
          <p:cNvSpPr txBox="1">
            <a:spLocks noChangeArrowheads="1"/>
          </p:cNvSpPr>
          <p:nvPr/>
        </p:nvSpPr>
        <p:spPr bwMode="auto">
          <a:xfrm>
            <a:off x="269875" y="247650"/>
            <a:ext cx="1233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引言</a:t>
            </a:r>
          </a:p>
        </p:txBody>
      </p:sp>
      <p:sp>
        <p:nvSpPr>
          <p:cNvPr id="74" name="文本框 73"/>
          <p:cNvSpPr txBox="1">
            <a:spLocks noChangeArrowheads="1"/>
          </p:cNvSpPr>
          <p:nvPr/>
        </p:nvSpPr>
        <p:spPr bwMode="auto">
          <a:xfrm>
            <a:off x="5083175" y="392113"/>
            <a:ext cx="3636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latin typeface="Times New Roman" pitchFamily="18" charset="0"/>
                <a:ea typeface="黑体" pitchFamily="49" charset="-122"/>
                <a:sym typeface="Arial" pitchFamily="34" charset="0"/>
              </a:rPr>
              <a:t>神经网络的主要特征</a:t>
            </a:r>
          </a:p>
        </p:txBody>
      </p:sp>
      <p:sp>
        <p:nvSpPr>
          <p:cNvPr id="3" name="TextBox 2"/>
          <p:cNvSpPr txBox="1"/>
          <p:nvPr/>
        </p:nvSpPr>
        <p:spPr>
          <a:xfrm>
            <a:off x="677901" y="1247760"/>
            <a:ext cx="7538032" cy="461665"/>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en-US" altLang="zh-CN" sz="2400" b="1">
                <a:solidFill>
                  <a:schemeClr val="bg1"/>
                </a:solidFill>
                <a:latin typeface="黑体" pitchFamily="49" charset="-122"/>
                <a:ea typeface="黑体" pitchFamily="49" charset="-122"/>
              </a:rPr>
              <a:t>1</a:t>
            </a:r>
            <a:r>
              <a:rPr lang="zh-CN" altLang="en-US" sz="2400" b="1">
                <a:solidFill>
                  <a:schemeClr val="bg1"/>
                </a:solidFill>
                <a:latin typeface="黑体" pitchFamily="49" charset="-122"/>
                <a:ea typeface="黑体" pitchFamily="49" charset="-122"/>
              </a:rPr>
              <a:t>、并行处理、信息的分布存储与容错性</a:t>
            </a:r>
            <a:r>
              <a:rPr lang="en-US" altLang="zh-CN" sz="2400" b="1">
                <a:solidFill>
                  <a:schemeClr val="bg1"/>
                </a:solidFill>
                <a:latin typeface="Arial"/>
                <a:ea typeface="黑体" pitchFamily="49" charset="-122"/>
              </a:rPr>
              <a:t>——</a:t>
            </a:r>
            <a:r>
              <a:rPr lang="zh-CN" altLang="en-US" sz="2400" b="1">
                <a:solidFill>
                  <a:schemeClr val="bg1"/>
                </a:solidFill>
                <a:latin typeface="黑体" pitchFamily="49" charset="-122"/>
                <a:ea typeface="黑体" pitchFamily="49" charset="-122"/>
              </a:rPr>
              <a:t>结构特征</a:t>
            </a:r>
            <a:endParaRPr lang="zh-CN" altLang="en-US" sz="2400" b="1">
              <a:solidFill>
                <a:schemeClr val="bg1"/>
              </a:solidFill>
              <a:latin typeface="黑体" pitchFamily="49" charset="-122"/>
              <a:ea typeface="黑体" pitchFamily="49" charset="-122"/>
              <a:cs typeface="Times New Roman" pitchFamily="18" charset="0"/>
            </a:endParaRPr>
          </a:p>
        </p:txBody>
      </p:sp>
      <p:pic>
        <p:nvPicPr>
          <p:cNvPr id="40970" name="TextBox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13" y="3492500"/>
            <a:ext cx="8312150" cy="615950"/>
          </a:xfrm>
          <a:prstGeom prst="rect">
            <a:avLst/>
          </a:prstGeom>
          <a:noFill/>
          <a:extLst>
            <a:ext uri="{909E8E84-426E-40DD-AFC4-6F175D3DCCD1}">
              <a14:hiddenFill xmlns:a14="http://schemas.microsoft.com/office/drawing/2010/main">
                <a:solidFill>
                  <a:srgbClr val="FFFFFF"/>
                </a:solidFill>
              </a14:hiddenFill>
            </a:ext>
          </a:extLst>
        </p:spPr>
      </p:pic>
      <p:sp>
        <p:nvSpPr>
          <p:cNvPr id="40971" name="Text Box 11"/>
          <p:cNvSpPr txBox="1">
            <a:spLocks noChangeArrowheads="1"/>
          </p:cNvSpPr>
          <p:nvPr/>
        </p:nvSpPr>
        <p:spPr bwMode="auto">
          <a:xfrm>
            <a:off x="665163" y="3571875"/>
            <a:ext cx="7537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en-US" altLang="zh-CN" sz="2400" b="1">
                <a:solidFill>
                  <a:schemeClr val="bg1"/>
                </a:solidFill>
                <a:latin typeface="黑体" pitchFamily="49" charset="-122"/>
                <a:ea typeface="黑体" pitchFamily="49" charset="-122"/>
              </a:rPr>
              <a:t>2</a:t>
            </a:r>
            <a:r>
              <a:rPr lang="zh-CN" altLang="en-US" sz="2400" b="1">
                <a:solidFill>
                  <a:schemeClr val="bg1"/>
                </a:solidFill>
                <a:latin typeface="黑体" pitchFamily="49" charset="-122"/>
                <a:ea typeface="黑体" pitchFamily="49" charset="-122"/>
              </a:rPr>
              <a:t>、自学习、自组织、自适应性</a:t>
            </a:r>
          </a:p>
        </p:txBody>
      </p:sp>
      <p:sp>
        <p:nvSpPr>
          <p:cNvPr id="62473" name="Rectangle 9"/>
          <p:cNvSpPr>
            <a:spLocks noChangeArrowheads="1"/>
          </p:cNvSpPr>
          <p:nvPr/>
        </p:nvSpPr>
        <p:spPr bwMode="auto">
          <a:xfrm>
            <a:off x="658813" y="1914525"/>
            <a:ext cx="7570787" cy="1492250"/>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buClr>
                <a:srgbClr val="0000CC"/>
              </a:buClr>
              <a:buFont typeface="Wingdings" pitchFamily="2" charset="2"/>
              <a:buChar char="u"/>
            </a:pPr>
            <a:r>
              <a:rPr lang="en-US" altLang="zh-CN" sz="2400" b="1">
                <a:effectLst>
                  <a:outerShdw blurRad="38100" dist="38100" dir="2700000" algn="tl">
                    <a:srgbClr val="FFFFFF"/>
                  </a:outerShdw>
                </a:effectLst>
                <a:latin typeface="Times New Roman" pitchFamily="18" charset="0"/>
                <a:ea typeface="黑体" pitchFamily="49" charset="-122"/>
              </a:rPr>
              <a:t>ANN</a:t>
            </a:r>
            <a:r>
              <a:rPr lang="zh-CN" altLang="en-US" sz="2400" b="1">
                <a:effectLst>
                  <a:outerShdw blurRad="38100" dist="38100" dir="2700000" algn="tl">
                    <a:srgbClr val="FFFFFF"/>
                  </a:outerShdw>
                </a:effectLst>
                <a:latin typeface="Times New Roman" pitchFamily="18" charset="0"/>
                <a:ea typeface="黑体" pitchFamily="49" charset="-122"/>
              </a:rPr>
              <a:t>是由大量简单处理元件相互连接构成</a:t>
            </a:r>
            <a:r>
              <a:rPr lang="zh-CN" altLang="en-US" sz="2400" b="1">
                <a:solidFill>
                  <a:srgbClr val="C50114"/>
                </a:solidFill>
                <a:effectLst>
                  <a:outerShdw blurRad="38100" dist="38100" dir="2700000" algn="tl">
                    <a:srgbClr val="000000"/>
                  </a:outerShdw>
                </a:effectLst>
                <a:latin typeface="Times New Roman" pitchFamily="18" charset="0"/>
                <a:ea typeface="黑体" pitchFamily="49" charset="-122"/>
              </a:rPr>
              <a:t>高度并行</a:t>
            </a:r>
            <a:r>
              <a:rPr lang="zh-CN" altLang="en-US" sz="2400" b="1">
                <a:effectLst>
                  <a:outerShdw blurRad="38100" dist="38100" dir="2700000" algn="tl">
                    <a:srgbClr val="FFFFFF"/>
                  </a:outerShdw>
                </a:effectLst>
                <a:latin typeface="Times New Roman" pitchFamily="18" charset="0"/>
                <a:ea typeface="黑体" pitchFamily="49" charset="-122"/>
              </a:rPr>
              <a:t>的非线性系统。信息存储采用分布式。</a:t>
            </a:r>
          </a:p>
          <a:p>
            <a:pPr>
              <a:buClr>
                <a:srgbClr val="0000CC"/>
              </a:buClr>
              <a:buFont typeface="Wingdings" pitchFamily="2" charset="2"/>
              <a:buChar char="u"/>
            </a:pPr>
            <a:r>
              <a:rPr lang="zh-CN" altLang="en-US" sz="2400" b="1">
                <a:solidFill>
                  <a:srgbClr val="C50114"/>
                </a:solidFill>
                <a:effectLst>
                  <a:outerShdw blurRad="38100" dist="38100" dir="2700000" algn="tl">
                    <a:srgbClr val="000000"/>
                  </a:outerShdw>
                </a:effectLst>
                <a:latin typeface="Times New Roman" pitchFamily="18" charset="0"/>
                <a:ea typeface="黑体" pitchFamily="49" charset="-122"/>
              </a:rPr>
              <a:t>信息存储：</a:t>
            </a:r>
            <a:r>
              <a:rPr lang="zh-CN" altLang="en-US" sz="2400" b="1">
                <a:effectLst>
                  <a:outerShdw blurRad="38100" dist="38100" dir="2700000" algn="tl">
                    <a:srgbClr val="FFFFFF"/>
                  </a:outerShdw>
                </a:effectLst>
                <a:latin typeface="Times New Roman" pitchFamily="18" charset="0"/>
                <a:ea typeface="黑体" pitchFamily="49" charset="-122"/>
              </a:rPr>
              <a:t>空间上分布，时间上并行</a:t>
            </a:r>
            <a:r>
              <a:rPr lang="zh-CN" altLang="en-US" sz="2400" b="1">
                <a:solidFill>
                  <a:srgbClr val="0000CC"/>
                </a:solidFill>
                <a:effectLst>
                  <a:outerShdw blurRad="38100" dist="38100" dir="2700000" algn="tl">
                    <a:srgbClr val="000000"/>
                  </a:outerShdw>
                </a:effectLst>
                <a:latin typeface="Times New Roman" pitchFamily="18" charset="0"/>
                <a:ea typeface="黑体" pitchFamily="49" charset="-122"/>
                <a:sym typeface="Wingdings" pitchFamily="2" charset="2"/>
              </a:rPr>
              <a:t></a:t>
            </a:r>
            <a:r>
              <a:rPr lang="zh-CN" altLang="en-US" sz="2400" b="1">
                <a:effectLst>
                  <a:outerShdw blurRad="38100" dist="38100" dir="2700000" algn="tl">
                    <a:srgbClr val="FFFFFF"/>
                  </a:outerShdw>
                </a:effectLst>
                <a:latin typeface="Times New Roman" pitchFamily="18" charset="0"/>
                <a:ea typeface="黑体" pitchFamily="49" charset="-122"/>
                <a:sym typeface="Wingdings" pitchFamily="2" charset="2"/>
              </a:rPr>
              <a:t>良好的</a:t>
            </a:r>
            <a:r>
              <a:rPr lang="zh-CN" altLang="en-US" sz="2400" b="1">
                <a:solidFill>
                  <a:srgbClr val="C50114"/>
                </a:solidFill>
                <a:effectLst>
                  <a:outerShdw blurRad="38100" dist="38100" dir="2700000" algn="tl">
                    <a:srgbClr val="000000"/>
                  </a:outerShdw>
                </a:effectLst>
                <a:latin typeface="Times New Roman" pitchFamily="18" charset="0"/>
                <a:ea typeface="黑体" pitchFamily="49" charset="-122"/>
                <a:sym typeface="Wingdings" pitchFamily="2" charset="2"/>
              </a:rPr>
              <a:t>容错性</a:t>
            </a:r>
            <a:r>
              <a:rPr lang="zh-CN" altLang="en-US" sz="2400" b="1">
                <a:effectLst>
                  <a:outerShdw blurRad="38100" dist="38100" dir="2700000" algn="tl">
                    <a:srgbClr val="FFFFFF"/>
                  </a:outerShdw>
                </a:effectLst>
                <a:latin typeface="Times New Roman" pitchFamily="18" charset="0"/>
                <a:ea typeface="黑体" pitchFamily="49" charset="-122"/>
                <a:sym typeface="Wingdings" pitchFamily="2" charset="2"/>
              </a:rPr>
              <a:t>。</a:t>
            </a:r>
            <a:endParaRPr lang="en-US" altLang="zh-CN" sz="2400" b="1">
              <a:latin typeface="Times New Roman" pitchFamily="18" charset="0"/>
              <a:ea typeface="黑体" pitchFamily="49" charset="-122"/>
            </a:endParaRPr>
          </a:p>
          <a:p>
            <a:pPr>
              <a:buClr>
                <a:srgbClr val="0000FF"/>
              </a:buClr>
              <a:buFont typeface="Wingdings" pitchFamily="2" charset="2"/>
              <a:buNone/>
            </a:pPr>
            <a:endParaRPr lang="en-US" altLang="zh-CN" sz="2000" b="1">
              <a:latin typeface="Times New Roman" pitchFamily="18" charset="0"/>
              <a:ea typeface="微软雅黑" pitchFamily="34" charset="-122"/>
            </a:endParaRPr>
          </a:p>
        </p:txBody>
      </p:sp>
      <p:sp>
        <p:nvSpPr>
          <p:cNvPr id="2" name="Rectangle 9"/>
          <p:cNvSpPr>
            <a:spLocks noChangeArrowheads="1"/>
          </p:cNvSpPr>
          <p:nvPr/>
        </p:nvSpPr>
        <p:spPr bwMode="auto">
          <a:xfrm>
            <a:off x="633413" y="4235450"/>
            <a:ext cx="7570787" cy="1552575"/>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buClr>
                <a:srgbClr val="0000CC"/>
              </a:buClr>
              <a:buFont typeface="Wingdings" pitchFamily="2" charset="2"/>
              <a:buChar char="u"/>
            </a:pPr>
            <a:r>
              <a:rPr lang="zh-CN" altLang="en-US" sz="2400" b="1">
                <a:effectLst>
                  <a:outerShdw blurRad="38100" dist="38100" dir="2700000" algn="tl">
                    <a:srgbClr val="FFFFFF"/>
                  </a:outerShdw>
                </a:effectLst>
                <a:latin typeface="黑体" pitchFamily="49" charset="-122"/>
                <a:ea typeface="黑体" pitchFamily="49" charset="-122"/>
              </a:rPr>
              <a:t>自适应</a:t>
            </a:r>
            <a:r>
              <a:rPr lang="zh-CN" altLang="en-US" sz="2400" b="1">
                <a:solidFill>
                  <a:srgbClr val="0000CC"/>
                </a:solidFill>
                <a:effectLst>
                  <a:outerShdw blurRad="38100" dist="38100" dir="2700000" algn="tl">
                    <a:srgbClr val="000000"/>
                  </a:outerShdw>
                </a:effectLst>
                <a:latin typeface="黑体" pitchFamily="49" charset="-122"/>
                <a:ea typeface="黑体" pitchFamily="49" charset="-122"/>
                <a:sym typeface="Wingdings" pitchFamily="2" charset="2"/>
              </a:rPr>
              <a:t></a:t>
            </a:r>
            <a:r>
              <a:rPr lang="zh-CN" altLang="en-US" sz="2400" b="1">
                <a:effectLst>
                  <a:outerShdw blurRad="38100" dist="38100" dir="2700000" algn="tl">
                    <a:srgbClr val="FFFFFF"/>
                  </a:outerShdw>
                </a:effectLst>
                <a:latin typeface="黑体" pitchFamily="49" charset="-122"/>
                <a:ea typeface="黑体" pitchFamily="49" charset="-122"/>
                <a:sym typeface="Wingdings" pitchFamily="2" charset="2"/>
              </a:rPr>
              <a:t>自学习</a:t>
            </a:r>
            <a:r>
              <a:rPr lang="en-US" altLang="zh-CN" sz="2400" b="1">
                <a:effectLst>
                  <a:outerShdw blurRad="38100" dist="38100" dir="2700000" algn="tl">
                    <a:srgbClr val="FFFFFF"/>
                  </a:outerShdw>
                </a:effectLst>
                <a:latin typeface="黑体" pitchFamily="49" charset="-122"/>
                <a:ea typeface="黑体" pitchFamily="49" charset="-122"/>
                <a:sym typeface="Wingdings" pitchFamily="2" charset="2"/>
              </a:rPr>
              <a:t>+</a:t>
            </a:r>
            <a:r>
              <a:rPr lang="zh-CN" altLang="en-US" sz="2400" b="1">
                <a:effectLst>
                  <a:outerShdw blurRad="38100" dist="38100" dir="2700000" algn="tl">
                    <a:srgbClr val="FFFFFF"/>
                  </a:outerShdw>
                </a:effectLst>
                <a:latin typeface="黑体" pitchFamily="49" charset="-122"/>
                <a:ea typeface="黑体" pitchFamily="49" charset="-122"/>
                <a:sym typeface="Wingdings" pitchFamily="2" charset="2"/>
              </a:rPr>
              <a:t>自组织，而</a:t>
            </a:r>
            <a:r>
              <a:rPr lang="zh-CN" altLang="en-US" sz="2400" b="1">
                <a:solidFill>
                  <a:srgbClr val="C50114"/>
                </a:solidFill>
                <a:effectLst>
                  <a:outerShdw blurRad="38100" dist="38100" dir="2700000" algn="tl">
                    <a:srgbClr val="000000"/>
                  </a:outerShdw>
                </a:effectLst>
                <a:latin typeface="黑体" pitchFamily="49" charset="-122"/>
                <a:ea typeface="黑体" pitchFamily="49" charset="-122"/>
                <a:sym typeface="Wingdings" pitchFamily="2" charset="2"/>
              </a:rPr>
              <a:t>自学习</a:t>
            </a:r>
            <a:r>
              <a:rPr lang="zh-CN" altLang="en-US" sz="2400" b="1">
                <a:effectLst>
                  <a:outerShdw blurRad="38100" dist="38100" dir="2700000" algn="tl">
                    <a:srgbClr val="FFFFFF"/>
                  </a:outerShdw>
                </a:effectLst>
                <a:latin typeface="黑体" pitchFamily="49" charset="-122"/>
                <a:ea typeface="黑体" pitchFamily="49" charset="-122"/>
                <a:sym typeface="Wingdings" pitchFamily="2" charset="2"/>
              </a:rPr>
              <a:t>是指外界变化，经过训练和感知，</a:t>
            </a:r>
            <a:r>
              <a:rPr lang="en-US" altLang="zh-CN" sz="2400" b="1">
                <a:effectLst>
                  <a:outerShdw blurRad="38100" dist="38100" dir="2700000" algn="tl">
                    <a:srgbClr val="FFFFFF"/>
                  </a:outerShdw>
                </a:effectLst>
                <a:latin typeface="黑体" pitchFamily="49" charset="-122"/>
                <a:ea typeface="黑体" pitchFamily="49" charset="-122"/>
                <a:sym typeface="Wingdings" pitchFamily="2" charset="2"/>
              </a:rPr>
              <a:t>ANN</a:t>
            </a:r>
            <a:r>
              <a:rPr lang="zh-CN" altLang="en-US" sz="2400" b="1">
                <a:effectLst>
                  <a:outerShdw blurRad="38100" dist="38100" dir="2700000" algn="tl">
                    <a:srgbClr val="FFFFFF"/>
                  </a:outerShdw>
                </a:effectLst>
                <a:latin typeface="黑体" pitchFamily="49" charset="-122"/>
                <a:ea typeface="黑体" pitchFamily="49" charset="-122"/>
                <a:sym typeface="Wingdings" pitchFamily="2" charset="2"/>
              </a:rPr>
              <a:t>通过自动调整</a:t>
            </a:r>
            <a:r>
              <a:rPr lang="zh-CN" altLang="en-US" sz="2400" b="1">
                <a:solidFill>
                  <a:srgbClr val="C50114"/>
                </a:solidFill>
                <a:effectLst>
                  <a:outerShdw blurRad="38100" dist="38100" dir="2700000" algn="tl">
                    <a:srgbClr val="000000"/>
                  </a:outerShdw>
                </a:effectLst>
                <a:latin typeface="黑体" pitchFamily="49" charset="-122"/>
                <a:ea typeface="黑体" pitchFamily="49" charset="-122"/>
                <a:sym typeface="Wingdings" pitchFamily="2" charset="2"/>
              </a:rPr>
              <a:t>网络结构参数</a:t>
            </a:r>
            <a:r>
              <a:rPr lang="zh-CN" altLang="en-US" sz="2400" b="1">
                <a:effectLst>
                  <a:outerShdw blurRad="38100" dist="38100" dir="2700000" algn="tl">
                    <a:srgbClr val="FFFFFF"/>
                  </a:outerShdw>
                </a:effectLst>
                <a:latin typeface="黑体" pitchFamily="49" charset="-122"/>
                <a:ea typeface="黑体" pitchFamily="49" charset="-122"/>
                <a:sym typeface="Wingdings" pitchFamily="2" charset="2"/>
              </a:rPr>
              <a:t>，输出</a:t>
            </a:r>
            <a:r>
              <a:rPr lang="zh-CN" altLang="en-US" sz="2400" b="1">
                <a:solidFill>
                  <a:srgbClr val="0000CC"/>
                </a:solidFill>
                <a:effectLst>
                  <a:outerShdw blurRad="38100" dist="38100" dir="2700000" algn="tl">
                    <a:srgbClr val="000000"/>
                  </a:outerShdw>
                </a:effectLst>
                <a:latin typeface="黑体" pitchFamily="49" charset="-122"/>
                <a:ea typeface="黑体" pitchFamily="49" charset="-122"/>
                <a:sym typeface="Wingdings" pitchFamily="2" charset="2"/>
              </a:rPr>
              <a:t></a:t>
            </a:r>
            <a:r>
              <a:rPr lang="zh-CN" altLang="en-US" sz="2400" b="1">
                <a:effectLst>
                  <a:outerShdw blurRad="38100" dist="38100" dir="2700000" algn="tl">
                    <a:srgbClr val="FFFFFF"/>
                  </a:outerShdw>
                </a:effectLst>
                <a:latin typeface="黑体" pitchFamily="49" charset="-122"/>
                <a:ea typeface="黑体" pitchFamily="49" charset="-122"/>
                <a:sym typeface="Wingdings" pitchFamily="2" charset="2"/>
              </a:rPr>
              <a:t>期望输出。</a:t>
            </a:r>
            <a:r>
              <a:rPr lang="en-US" altLang="zh-CN" sz="2400" b="1">
                <a:effectLst>
                  <a:outerShdw blurRad="38100" dist="38100" dir="2700000" algn="tl">
                    <a:srgbClr val="FFFFFF"/>
                  </a:outerShdw>
                </a:effectLst>
                <a:latin typeface="黑体" pitchFamily="49" charset="-122"/>
                <a:ea typeface="黑体" pitchFamily="49" charset="-122"/>
                <a:sym typeface="Wingdings" pitchFamily="2" charset="2"/>
              </a:rPr>
              <a:t>ANN</a:t>
            </a:r>
            <a:r>
              <a:rPr lang="zh-CN" altLang="en-US" sz="2400" b="1">
                <a:effectLst>
                  <a:outerShdw blurRad="38100" dist="38100" dir="2700000" algn="tl">
                    <a:srgbClr val="FFFFFF"/>
                  </a:outerShdw>
                </a:effectLst>
                <a:latin typeface="黑体" pitchFamily="49" charset="-122"/>
                <a:ea typeface="黑体" pitchFamily="49" charset="-122"/>
                <a:sym typeface="Wingdings" pitchFamily="2" charset="2"/>
              </a:rPr>
              <a:t>在外部输入条件下</a:t>
            </a:r>
            <a:r>
              <a:rPr lang="zh-CN" altLang="en-US" sz="2400" b="1">
                <a:solidFill>
                  <a:srgbClr val="C50114"/>
                </a:solidFill>
                <a:effectLst>
                  <a:outerShdw blurRad="38100" dist="38100" dir="2700000" algn="tl">
                    <a:srgbClr val="000000"/>
                  </a:outerShdw>
                </a:effectLst>
                <a:latin typeface="黑体" pitchFamily="49" charset="-122"/>
                <a:ea typeface="黑体" pitchFamily="49" charset="-122"/>
                <a:sym typeface="Wingdings" pitchFamily="2" charset="2"/>
              </a:rPr>
              <a:t>调整连接权</a:t>
            </a:r>
            <a:r>
              <a:rPr lang="zh-CN" altLang="en-US" sz="2400" b="1">
                <a:solidFill>
                  <a:srgbClr val="0000CC"/>
                </a:solidFill>
                <a:effectLst>
                  <a:outerShdw blurRad="38100" dist="38100" dir="2700000" algn="tl">
                    <a:srgbClr val="000000"/>
                  </a:outerShdw>
                </a:effectLst>
                <a:latin typeface="黑体" pitchFamily="49" charset="-122"/>
                <a:ea typeface="黑体" pitchFamily="49" charset="-122"/>
                <a:sym typeface="Wingdings" pitchFamily="2" charset="2"/>
              </a:rPr>
              <a:t></a:t>
            </a:r>
            <a:r>
              <a:rPr lang="zh-CN" altLang="en-US" sz="2400" b="1">
                <a:effectLst>
                  <a:outerShdw blurRad="38100" dist="38100" dir="2700000" algn="tl">
                    <a:srgbClr val="FFFFFF"/>
                  </a:outerShdw>
                </a:effectLst>
                <a:latin typeface="黑体" pitchFamily="49" charset="-122"/>
                <a:ea typeface="黑体" pitchFamily="49" charset="-122"/>
                <a:sym typeface="Wingdings" pitchFamily="2" charset="2"/>
              </a:rPr>
              <a:t>自组织，逐渐构建起</a:t>
            </a:r>
            <a:r>
              <a:rPr lang="en-US" altLang="zh-CN" sz="2400" b="1">
                <a:effectLst>
                  <a:outerShdw blurRad="38100" dist="38100" dir="2700000" algn="tl">
                    <a:srgbClr val="FFFFFF"/>
                  </a:outerShdw>
                </a:effectLst>
                <a:latin typeface="黑体" pitchFamily="49" charset="-122"/>
                <a:ea typeface="黑体" pitchFamily="49" charset="-122"/>
                <a:sym typeface="Wingdings" pitchFamily="2" charset="2"/>
              </a:rPr>
              <a:t>ANN</a:t>
            </a:r>
            <a:r>
              <a:rPr lang="zh-CN" altLang="en-US" sz="2400" b="1">
                <a:effectLst>
                  <a:outerShdw blurRad="38100" dist="38100" dir="2700000" algn="tl">
                    <a:srgbClr val="FFFFFF"/>
                  </a:outerShdw>
                </a:effectLst>
                <a:latin typeface="黑体" pitchFamily="49" charset="-122"/>
                <a:ea typeface="黑体" pitchFamily="49" charset="-122"/>
                <a:sym typeface="Wingdings" pitchFamily="2" charset="2"/>
              </a:rPr>
              <a:t>。</a:t>
            </a:r>
            <a:endParaRPr lang="en-US" altLang="zh-CN" sz="2400" b="1">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2473"/>
                                        </p:tgtEl>
                                        <p:attrNameLst>
                                          <p:attrName>style.visibility</p:attrName>
                                        </p:attrNameLst>
                                      </p:cBhvr>
                                      <p:to>
                                        <p:strVal val="visible"/>
                                      </p:to>
                                    </p:set>
                                    <p:animEffect transition="in" filter="box(in)">
                                      <p:cBhvr>
                                        <p:cTn id="10" dur="500"/>
                                        <p:tgtEl>
                                          <p:spTgt spid="6247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8" presetClass="entr" presetSubtype="16" fill="hold" nodeType="clickEffect">
                                  <p:stCondLst>
                                    <p:cond delay="0"/>
                                  </p:stCondLst>
                                  <p:childTnLst>
                                    <p:set>
                                      <p:cBhvr>
                                        <p:cTn id="14" dur="1" fill="hold">
                                          <p:stCondLst>
                                            <p:cond delay="0"/>
                                          </p:stCondLst>
                                        </p:cTn>
                                        <p:tgtEl>
                                          <p:spTgt spid="40970"/>
                                        </p:tgtEl>
                                        <p:attrNameLst>
                                          <p:attrName>style.visibility</p:attrName>
                                        </p:attrNameLst>
                                      </p:cBhvr>
                                      <p:to>
                                        <p:strVal val="visible"/>
                                      </p:to>
                                    </p:set>
                                    <p:animEffect transition="in" filter="diamond(in)">
                                      <p:cBhvr>
                                        <p:cTn id="15" dur="2000"/>
                                        <p:tgtEl>
                                          <p:spTgt spid="40970"/>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40971"/>
                                        </p:tgtEl>
                                        <p:attrNameLst>
                                          <p:attrName>style.visibility</p:attrName>
                                        </p:attrNameLst>
                                      </p:cBhvr>
                                      <p:to>
                                        <p:strVal val="visible"/>
                                      </p:to>
                                    </p:set>
                                    <p:animEffect transition="in" filter="diamond(in)">
                                      <p:cBhvr>
                                        <p:cTn id="18" dur="2000"/>
                                        <p:tgtEl>
                                          <p:spTgt spid="40971"/>
                                        </p:tgtEl>
                                      </p:cBhvr>
                                    </p:animEffect>
                                  </p:childTnLst>
                                </p:cTn>
                              </p:par>
                              <p:par>
                                <p:cTn id="19" presetID="8" presetClass="entr" presetSubtype="16"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amond(in)">
                                      <p:cBhvr>
                                        <p:cTn id="2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1" grpId="0"/>
      <p:bldP spid="62473" grpId="0" animBg="1"/>
      <p:bldP spid="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1833563" y="2368550"/>
            <a:ext cx="5522912" cy="3016250"/>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25000"/>
              </a:spcBef>
            </a:pPr>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25000"/>
              </a:spcBef>
            </a:pPr>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25000"/>
              </a:spcBef>
            </a:pPr>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25000"/>
              </a:spcBef>
            </a:pPr>
            <a:endParaRPr lang="en-US" altLang="zh-CN" sz="2400" b="1">
              <a:effectLst>
                <a:outerShdw blurRad="38100" dist="38100" dir="2700000" algn="tl">
                  <a:srgbClr val="FFFFFF"/>
                </a:outerShdw>
              </a:effectLst>
              <a:latin typeface="黑体" pitchFamily="49" charset="-122"/>
              <a:ea typeface="黑体" pitchFamily="49" charset="-122"/>
            </a:endParaRPr>
          </a:p>
        </p:txBody>
      </p:sp>
      <p:sp>
        <p:nvSpPr>
          <p:cNvPr id="123907" name="Text Box 3"/>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感知器</a:t>
            </a:r>
          </a:p>
        </p:txBody>
      </p:sp>
      <p:graphicFrame>
        <p:nvGraphicFramePr>
          <p:cNvPr id="123956" name="Object 52"/>
          <p:cNvGraphicFramePr>
            <a:graphicFrameLocks noGrp="1" noChangeAspect="1"/>
          </p:cNvGraphicFramePr>
          <p:nvPr>
            <p:ph/>
          </p:nvPr>
        </p:nvGraphicFramePr>
        <p:xfrm>
          <a:off x="2279650" y="2401888"/>
          <a:ext cx="4905375" cy="2803525"/>
        </p:xfrm>
        <a:graphic>
          <a:graphicData uri="http://schemas.openxmlformats.org/presentationml/2006/ole">
            <mc:AlternateContent xmlns:mc="http://schemas.openxmlformats.org/markup-compatibility/2006">
              <mc:Choice xmlns:v="urn:schemas-microsoft-com:vml" Requires="v">
                <p:oleObj spid="_x0000_s123967" name="Equation" r:id="rId3" imgW="2489040" imgH="1422360" progId="Equation.DSMT4">
                  <p:embed/>
                </p:oleObj>
              </mc:Choice>
              <mc:Fallback>
                <p:oleObj name="Equation" r:id="rId3" imgW="2489040" imgH="1422360" progId="Equation.DSMT4">
                  <p:embed/>
                  <p:pic>
                    <p:nvPicPr>
                      <p:cNvPr id="0" name="Object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650" y="2401888"/>
                        <a:ext cx="4905375" cy="280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9" name="AutoShape 3"/>
          <p:cNvSpPr>
            <a:spLocks noChangeArrowheads="1"/>
          </p:cNvSpPr>
          <p:nvPr/>
        </p:nvSpPr>
        <p:spPr bwMode="gray">
          <a:xfrm>
            <a:off x="657225" y="1214438"/>
            <a:ext cx="2454275" cy="412750"/>
          </a:xfrm>
          <a:prstGeom prst="roundRect">
            <a:avLst>
              <a:gd name="adj" fmla="val 50000"/>
            </a:avLst>
          </a:prstGeom>
          <a:solidFill>
            <a:srgbClr val="800080"/>
          </a:solidFill>
          <a:ln w="38100">
            <a:solidFill>
              <a:srgbClr val="FFFFFF"/>
            </a:solidFill>
            <a:round/>
            <a:headEnd/>
            <a:tailEnd/>
          </a:ln>
          <a:effectLst>
            <a:outerShdw dist="63500" dir="3187806" algn="ctr" rotWithShape="0">
              <a:schemeClr val="bg2"/>
            </a:outerShdw>
          </a:effec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zh-CN" altLang="en-US" sz="2400" b="1" i="1">
                <a:solidFill>
                  <a:schemeClr val="bg1"/>
                </a:solidFill>
                <a:effectLst>
                  <a:outerShdw blurRad="38100" dist="38100" dir="2700000" algn="tl">
                    <a:srgbClr val="000000"/>
                  </a:outerShdw>
                </a:effectLst>
                <a:latin typeface="黑体" pitchFamily="49" charset="-122"/>
                <a:ea typeface="黑体" pitchFamily="49" charset="-122"/>
              </a:rPr>
              <a:t>感知器的输出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2473"/>
                                        </p:tgtEl>
                                        <p:attrNameLst>
                                          <p:attrName>style.visibility</p:attrName>
                                        </p:attrNameLst>
                                      </p:cBhvr>
                                      <p:to>
                                        <p:strVal val="visible"/>
                                      </p:to>
                                    </p:set>
                                    <p:animEffect transition="in" filter="box(in)">
                                      <p:cBhvr>
                                        <p:cTn id="7" dur="500"/>
                                        <p:tgtEl>
                                          <p:spTgt spid="62473"/>
                                        </p:tgtEl>
                                      </p:cBhvr>
                                    </p:animEffect>
                                  </p:childTnLst>
                                </p:cTn>
                              </p:par>
                              <p:par>
                                <p:cTn id="8" presetID="4" presetClass="entr" presetSubtype="16" fill="hold" nodeType="withEffect">
                                  <p:stCondLst>
                                    <p:cond delay="0"/>
                                  </p:stCondLst>
                                  <p:childTnLst>
                                    <p:set>
                                      <p:cBhvr>
                                        <p:cTn id="9" dur="1" fill="hold">
                                          <p:stCondLst>
                                            <p:cond delay="0"/>
                                          </p:stCondLst>
                                        </p:cTn>
                                        <p:tgtEl>
                                          <p:spTgt spid="123956"/>
                                        </p:tgtEl>
                                        <p:attrNameLst>
                                          <p:attrName>style.visibility</p:attrName>
                                        </p:attrNameLst>
                                      </p:cBhvr>
                                      <p:to>
                                        <p:strVal val="visible"/>
                                      </p:to>
                                    </p:set>
                                    <p:animEffect transition="in" filter="box(in)">
                                      <p:cBhvr>
                                        <p:cTn id="10" dur="500"/>
                                        <p:tgtEl>
                                          <p:spTgt spid="123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1254125" y="4637088"/>
            <a:ext cx="6729413" cy="1644650"/>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25000"/>
              </a:spcBef>
            </a:pPr>
            <a:endParaRPr lang="en-US" altLang="zh-CN" sz="2400" b="1">
              <a:effectLst>
                <a:outerShdw blurRad="38100" dist="38100" dir="2700000" algn="tl">
                  <a:srgbClr val="FFFFFF"/>
                </a:outerShdw>
              </a:effectLst>
              <a:latin typeface="黑体" pitchFamily="49" charset="-122"/>
              <a:ea typeface="黑体" pitchFamily="49" charset="-122"/>
            </a:endParaRPr>
          </a:p>
        </p:txBody>
      </p:sp>
      <p:sp>
        <p:nvSpPr>
          <p:cNvPr id="125955" name="Text Box 3"/>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感知器</a:t>
            </a:r>
          </a:p>
        </p:txBody>
      </p:sp>
      <p:sp>
        <p:nvSpPr>
          <p:cNvPr id="126002" name="AutoShape 50"/>
          <p:cNvSpPr>
            <a:spLocks noChangeArrowheads="1"/>
          </p:cNvSpPr>
          <p:nvPr/>
        </p:nvSpPr>
        <p:spPr bwMode="auto">
          <a:xfrm>
            <a:off x="4841875" y="2151063"/>
            <a:ext cx="560388" cy="387350"/>
          </a:xfrm>
          <a:prstGeom prst="flowChartProcess">
            <a:avLst/>
          </a:prstGeom>
          <a:solidFill>
            <a:srgbClr val="00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03" name="Line 51"/>
          <p:cNvSpPr>
            <a:spLocks noChangeShapeType="1"/>
          </p:cNvSpPr>
          <p:nvPr/>
        </p:nvSpPr>
        <p:spPr bwMode="auto">
          <a:xfrm>
            <a:off x="5402263" y="2322513"/>
            <a:ext cx="15240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004" name="Line 52"/>
          <p:cNvSpPr>
            <a:spLocks noChangeShapeType="1"/>
          </p:cNvSpPr>
          <p:nvPr/>
        </p:nvSpPr>
        <p:spPr bwMode="auto">
          <a:xfrm flipV="1">
            <a:off x="3355975" y="3959225"/>
            <a:ext cx="0" cy="4572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6005" name="Object 53"/>
          <p:cNvGraphicFramePr>
            <a:graphicFrameLocks noChangeAspect="1"/>
          </p:cNvGraphicFramePr>
          <p:nvPr/>
        </p:nvGraphicFramePr>
        <p:xfrm>
          <a:off x="4833938" y="2136775"/>
          <a:ext cx="576262" cy="401638"/>
        </p:xfrm>
        <a:graphic>
          <a:graphicData uri="http://schemas.openxmlformats.org/presentationml/2006/ole">
            <mc:AlternateContent xmlns:mc="http://schemas.openxmlformats.org/markup-compatibility/2006">
              <mc:Choice xmlns:v="urn:schemas-microsoft-com:vml" Requires="v">
                <p:oleObj spid="_x0000_s126190" name="公式" r:id="rId3" imgW="291960" imgH="203040" progId="Equation.3">
                  <p:embed/>
                </p:oleObj>
              </mc:Choice>
              <mc:Fallback>
                <p:oleObj name="公式" r:id="rId3" imgW="291960" imgH="203040" progId="Equation.3">
                  <p:embed/>
                  <p:pic>
                    <p:nvPicPr>
                      <p:cNvPr id="0" name="Object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3938" y="2136775"/>
                        <a:ext cx="576262" cy="40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6006" name="AutoShape 54"/>
          <p:cNvSpPr>
            <a:spLocks noChangeArrowheads="1"/>
          </p:cNvSpPr>
          <p:nvPr/>
        </p:nvSpPr>
        <p:spPr bwMode="auto">
          <a:xfrm>
            <a:off x="2892425" y="2251075"/>
            <a:ext cx="184150" cy="184150"/>
          </a:xfrm>
          <a:prstGeom prst="flowChartConnector">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07" name="AutoShape 55"/>
          <p:cNvSpPr>
            <a:spLocks noChangeArrowheads="1"/>
          </p:cNvSpPr>
          <p:nvPr/>
        </p:nvSpPr>
        <p:spPr bwMode="auto">
          <a:xfrm>
            <a:off x="3246438" y="3740150"/>
            <a:ext cx="244475" cy="244475"/>
          </a:xfrm>
          <a:prstGeom prst="flowChartSummingJunction">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26008" name="AutoShape 56"/>
          <p:cNvCxnSpPr>
            <a:cxnSpLocks noChangeShapeType="1"/>
            <a:stCxn id="126029" idx="2"/>
            <a:endCxn id="126007" idx="6"/>
          </p:cNvCxnSpPr>
          <p:nvPr/>
        </p:nvCxnSpPr>
        <p:spPr bwMode="auto">
          <a:xfrm flipH="1">
            <a:off x="3490913" y="3854450"/>
            <a:ext cx="2386012" cy="7938"/>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009" name="AutoShape 57"/>
          <p:cNvCxnSpPr>
            <a:cxnSpLocks noChangeShapeType="1"/>
            <a:stCxn id="126006" idx="6"/>
            <a:endCxn id="126002" idx="1"/>
          </p:cNvCxnSpPr>
          <p:nvPr/>
        </p:nvCxnSpPr>
        <p:spPr bwMode="auto">
          <a:xfrm>
            <a:off x="3076575" y="2343150"/>
            <a:ext cx="1752600" cy="1588"/>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010" name="AutoShape 58"/>
          <p:cNvCxnSpPr>
            <a:cxnSpLocks noChangeShapeType="1"/>
            <a:endCxn id="126006" idx="2"/>
          </p:cNvCxnSpPr>
          <p:nvPr/>
        </p:nvCxnSpPr>
        <p:spPr bwMode="auto">
          <a:xfrm>
            <a:off x="2219325" y="2335213"/>
            <a:ext cx="673100" cy="7937"/>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011" name="AutoShape 59"/>
          <p:cNvCxnSpPr>
            <a:cxnSpLocks noChangeShapeType="1"/>
            <a:endCxn id="126006" idx="1"/>
          </p:cNvCxnSpPr>
          <p:nvPr/>
        </p:nvCxnSpPr>
        <p:spPr bwMode="auto">
          <a:xfrm>
            <a:off x="2219325" y="1782763"/>
            <a:ext cx="700088" cy="495300"/>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012" name="AutoShape 60"/>
          <p:cNvCxnSpPr>
            <a:cxnSpLocks noChangeShapeType="1"/>
            <a:endCxn id="126006" idx="3"/>
          </p:cNvCxnSpPr>
          <p:nvPr/>
        </p:nvCxnSpPr>
        <p:spPr bwMode="auto">
          <a:xfrm flipV="1">
            <a:off x="2219325" y="2408238"/>
            <a:ext cx="700088" cy="503237"/>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26013" name="Object 61"/>
          <p:cNvGraphicFramePr>
            <a:graphicFrameLocks noChangeAspect="1"/>
          </p:cNvGraphicFramePr>
          <p:nvPr/>
        </p:nvGraphicFramePr>
        <p:xfrm>
          <a:off x="4013200" y="3824288"/>
          <a:ext cx="1492250" cy="660400"/>
        </p:xfrm>
        <a:graphic>
          <a:graphicData uri="http://schemas.openxmlformats.org/presentationml/2006/ole">
            <mc:AlternateContent xmlns:mc="http://schemas.openxmlformats.org/markup-compatibility/2006">
              <mc:Choice xmlns:v="urn:schemas-microsoft-com:vml" Requires="v">
                <p:oleObj spid="_x0000_s126191" name="公式" r:id="rId5" imgW="545760" imgH="241200" progId="Equation.3">
                  <p:embed/>
                </p:oleObj>
              </mc:Choice>
              <mc:Fallback>
                <p:oleObj name="公式" r:id="rId5" imgW="545760" imgH="241200" progId="Equation.3">
                  <p:embed/>
                  <p:pic>
                    <p:nvPicPr>
                      <p:cNvPr id="0" name="Object 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3200" y="3824288"/>
                        <a:ext cx="149225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6014" name="Object 62"/>
          <p:cNvGraphicFramePr>
            <a:graphicFrameLocks noChangeAspect="1"/>
          </p:cNvGraphicFramePr>
          <p:nvPr/>
        </p:nvGraphicFramePr>
        <p:xfrm>
          <a:off x="3221038" y="1747838"/>
          <a:ext cx="379412" cy="571500"/>
        </p:xfrm>
        <a:graphic>
          <a:graphicData uri="http://schemas.openxmlformats.org/presentationml/2006/ole">
            <mc:AlternateContent xmlns:mc="http://schemas.openxmlformats.org/markup-compatibility/2006">
              <mc:Choice xmlns:v="urn:schemas-microsoft-com:vml" Requires="v">
                <p:oleObj spid="_x0000_s126192" name="公式" r:id="rId7" imgW="126720" imgH="190440" progId="Equation.3">
                  <p:embed/>
                </p:oleObj>
              </mc:Choice>
              <mc:Fallback>
                <p:oleObj name="公式" r:id="rId7" imgW="126720" imgH="190440" progId="Equation.3">
                  <p:embed/>
                  <p:pic>
                    <p:nvPicPr>
                      <p:cNvPr id="0" name="Object 6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21038" y="1747838"/>
                        <a:ext cx="379412"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6015" name="Object 63"/>
          <p:cNvGraphicFramePr>
            <a:graphicFrameLocks noChangeAspect="1"/>
          </p:cNvGraphicFramePr>
          <p:nvPr/>
        </p:nvGraphicFramePr>
        <p:xfrm>
          <a:off x="1651000" y="2573338"/>
          <a:ext cx="646113" cy="723900"/>
        </p:xfrm>
        <a:graphic>
          <a:graphicData uri="http://schemas.openxmlformats.org/presentationml/2006/ole">
            <mc:AlternateContent xmlns:mc="http://schemas.openxmlformats.org/markup-compatibility/2006">
              <mc:Choice xmlns:v="urn:schemas-microsoft-com:vml" Requires="v">
                <p:oleObj spid="_x0000_s126193" name="公式" r:id="rId9" imgW="215640" imgH="241200" progId="Equation.3">
                  <p:embed/>
                </p:oleObj>
              </mc:Choice>
              <mc:Fallback>
                <p:oleObj name="公式" r:id="rId9" imgW="215640" imgH="241200" progId="Equation.3">
                  <p:embed/>
                  <p:pic>
                    <p:nvPicPr>
                      <p:cNvPr id="0" name="Object 6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51000" y="2573338"/>
                        <a:ext cx="646113"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6016" name="Object 64"/>
          <p:cNvGraphicFramePr>
            <a:graphicFrameLocks noChangeAspect="1"/>
          </p:cNvGraphicFramePr>
          <p:nvPr/>
        </p:nvGraphicFramePr>
        <p:xfrm>
          <a:off x="1651000" y="1349375"/>
          <a:ext cx="646113" cy="723900"/>
        </p:xfrm>
        <a:graphic>
          <a:graphicData uri="http://schemas.openxmlformats.org/presentationml/2006/ole">
            <mc:AlternateContent xmlns:mc="http://schemas.openxmlformats.org/markup-compatibility/2006">
              <mc:Choice xmlns:v="urn:schemas-microsoft-com:vml" Requires="v">
                <p:oleObj spid="_x0000_s126194" name="公式" r:id="rId11" imgW="215640" imgH="241200" progId="Equation.3">
                  <p:embed/>
                </p:oleObj>
              </mc:Choice>
              <mc:Fallback>
                <p:oleObj name="公式" r:id="rId11" imgW="215640" imgH="241200" progId="Equation.3">
                  <p:embed/>
                  <p:pic>
                    <p:nvPicPr>
                      <p:cNvPr id="0" name="Object 6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51000" y="1349375"/>
                        <a:ext cx="646113"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6017" name="Object 65"/>
          <p:cNvGraphicFramePr>
            <a:graphicFrameLocks noChangeAspect="1"/>
          </p:cNvGraphicFramePr>
          <p:nvPr/>
        </p:nvGraphicFramePr>
        <p:xfrm>
          <a:off x="1689100" y="1997075"/>
          <a:ext cx="569913" cy="723900"/>
        </p:xfrm>
        <a:graphic>
          <a:graphicData uri="http://schemas.openxmlformats.org/presentationml/2006/ole">
            <mc:AlternateContent xmlns:mc="http://schemas.openxmlformats.org/markup-compatibility/2006">
              <mc:Choice xmlns:v="urn:schemas-microsoft-com:vml" Requires="v">
                <p:oleObj spid="_x0000_s126195" name="公式" r:id="rId13" imgW="190440" imgH="241200" progId="Equation.3">
                  <p:embed/>
                </p:oleObj>
              </mc:Choice>
              <mc:Fallback>
                <p:oleObj name="公式" r:id="rId13" imgW="190440" imgH="241200" progId="Equation.3">
                  <p:embed/>
                  <p:pic>
                    <p:nvPicPr>
                      <p:cNvPr id="0" name="Object 6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89100" y="1997075"/>
                        <a:ext cx="569913"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6018" name="Object 66"/>
          <p:cNvGraphicFramePr>
            <a:graphicFrameLocks noChangeAspect="1"/>
          </p:cNvGraphicFramePr>
          <p:nvPr/>
        </p:nvGraphicFramePr>
        <p:xfrm>
          <a:off x="6964363" y="3519488"/>
          <a:ext cx="630237" cy="666750"/>
        </p:xfrm>
        <a:graphic>
          <a:graphicData uri="http://schemas.openxmlformats.org/presentationml/2006/ole">
            <mc:AlternateContent xmlns:mc="http://schemas.openxmlformats.org/markup-compatibility/2006">
              <mc:Choice xmlns:v="urn:schemas-microsoft-com:vml" Requires="v">
                <p:oleObj spid="_x0000_s126196" name="Equation" r:id="rId15" imgW="228600" imgH="241200" progId="Equation.DSMT4">
                  <p:embed/>
                </p:oleObj>
              </mc:Choice>
              <mc:Fallback>
                <p:oleObj name="Equation" r:id="rId15" imgW="228600" imgH="241200" progId="Equation.DSMT4">
                  <p:embed/>
                  <p:pic>
                    <p:nvPicPr>
                      <p:cNvPr id="0" name="Object 6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964363" y="3519488"/>
                        <a:ext cx="630237"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6019" name="Object 67"/>
          <p:cNvGraphicFramePr>
            <a:graphicFrameLocks noChangeAspect="1"/>
          </p:cNvGraphicFramePr>
          <p:nvPr/>
        </p:nvGraphicFramePr>
        <p:xfrm>
          <a:off x="969963" y="2062163"/>
          <a:ext cx="554037" cy="587375"/>
        </p:xfrm>
        <a:graphic>
          <a:graphicData uri="http://schemas.openxmlformats.org/presentationml/2006/ole">
            <mc:AlternateContent xmlns:mc="http://schemas.openxmlformats.org/markup-compatibility/2006">
              <mc:Choice xmlns:v="urn:schemas-microsoft-com:vml" Requires="v">
                <p:oleObj spid="_x0000_s126197" name="公式" r:id="rId17" imgW="228600" imgH="241200" progId="Equation.3">
                  <p:embed/>
                </p:oleObj>
              </mc:Choice>
              <mc:Fallback>
                <p:oleObj name="公式" r:id="rId17" imgW="228600" imgH="241200" progId="Equation.3">
                  <p:embed/>
                  <p:pic>
                    <p:nvPicPr>
                      <p:cNvPr id="0" name="Object 6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69963" y="2062163"/>
                        <a:ext cx="554037"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6020" name="Object 68"/>
          <p:cNvGraphicFramePr>
            <a:graphicFrameLocks noChangeAspect="1"/>
          </p:cNvGraphicFramePr>
          <p:nvPr/>
        </p:nvGraphicFramePr>
        <p:xfrm>
          <a:off x="3473450" y="3144838"/>
          <a:ext cx="692150" cy="549275"/>
        </p:xfrm>
        <a:graphic>
          <a:graphicData uri="http://schemas.openxmlformats.org/presentationml/2006/ole">
            <mc:AlternateContent xmlns:mc="http://schemas.openxmlformats.org/markup-compatibility/2006">
              <mc:Choice xmlns:v="urn:schemas-microsoft-com:vml" Requires="v">
                <p:oleObj spid="_x0000_s126198" name="Equation" r:id="rId19" imgW="304560" imgH="241200" progId="Equation.DSMT4">
                  <p:embed/>
                </p:oleObj>
              </mc:Choice>
              <mc:Fallback>
                <p:oleObj name="Equation" r:id="rId19" imgW="304560" imgH="241200" progId="Equation.DSMT4">
                  <p:embed/>
                  <p:pic>
                    <p:nvPicPr>
                      <p:cNvPr id="0" name="Object 6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73450" y="3144838"/>
                        <a:ext cx="69215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6022" name="Object 70"/>
          <p:cNvGraphicFramePr>
            <a:graphicFrameLocks noChangeAspect="1"/>
          </p:cNvGraphicFramePr>
          <p:nvPr/>
        </p:nvGraphicFramePr>
        <p:xfrm>
          <a:off x="2109788" y="3589338"/>
          <a:ext cx="665162" cy="528637"/>
        </p:xfrm>
        <a:graphic>
          <a:graphicData uri="http://schemas.openxmlformats.org/presentationml/2006/ole">
            <mc:AlternateContent xmlns:mc="http://schemas.openxmlformats.org/markup-compatibility/2006">
              <mc:Choice xmlns:v="urn:schemas-microsoft-com:vml" Requires="v">
                <p:oleObj spid="_x0000_s126199" name="公式" r:id="rId21" imgW="241200" imgH="190440" progId="Equation.3">
                  <p:embed/>
                </p:oleObj>
              </mc:Choice>
              <mc:Fallback>
                <p:oleObj name="公式" r:id="rId21" imgW="241200" imgH="190440" progId="Equation.3">
                  <p:embed/>
                  <p:pic>
                    <p:nvPicPr>
                      <p:cNvPr id="0" name="Object 7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09788" y="3589338"/>
                        <a:ext cx="665162" cy="528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6023" name="Object 71"/>
          <p:cNvGraphicFramePr>
            <a:graphicFrameLocks noChangeAspect="1"/>
          </p:cNvGraphicFramePr>
          <p:nvPr/>
        </p:nvGraphicFramePr>
        <p:xfrm>
          <a:off x="2976563" y="4060825"/>
          <a:ext cx="379412" cy="495300"/>
        </p:xfrm>
        <a:graphic>
          <a:graphicData uri="http://schemas.openxmlformats.org/presentationml/2006/ole">
            <mc:AlternateContent xmlns:mc="http://schemas.openxmlformats.org/markup-compatibility/2006">
              <mc:Choice xmlns:v="urn:schemas-microsoft-com:vml" Requires="v">
                <p:oleObj spid="_x0000_s126200" name="公式" r:id="rId23" imgW="126720" imgH="164880" progId="Equation.3">
                  <p:embed/>
                </p:oleObj>
              </mc:Choice>
              <mc:Fallback>
                <p:oleObj name="公式" r:id="rId23" imgW="126720" imgH="164880" progId="Equation.3">
                  <p:embed/>
                  <p:pic>
                    <p:nvPicPr>
                      <p:cNvPr id="0" name="Object 7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76563" y="4060825"/>
                        <a:ext cx="379412"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6024" name="AutoShape 72"/>
          <p:cNvSpPr>
            <a:spLocks/>
          </p:cNvSpPr>
          <p:nvPr/>
        </p:nvSpPr>
        <p:spPr bwMode="auto">
          <a:xfrm>
            <a:off x="1554163" y="1674813"/>
            <a:ext cx="152400" cy="1371600"/>
          </a:xfrm>
          <a:prstGeom prst="leftBrace">
            <a:avLst>
              <a:gd name="adj1" fmla="val 75000"/>
              <a:gd name="adj2" fmla="val 50000"/>
            </a:avLst>
          </a:prstGeom>
          <a:noFill/>
          <a:ln w="25400">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6025" name="Object 73"/>
          <p:cNvGraphicFramePr>
            <a:graphicFrameLocks noChangeAspect="1"/>
          </p:cNvGraphicFramePr>
          <p:nvPr/>
        </p:nvGraphicFramePr>
        <p:xfrm>
          <a:off x="1843088" y="1819275"/>
          <a:ext cx="160337" cy="398463"/>
        </p:xfrm>
        <a:graphic>
          <a:graphicData uri="http://schemas.openxmlformats.org/presentationml/2006/ole">
            <mc:AlternateContent xmlns:mc="http://schemas.openxmlformats.org/markup-compatibility/2006">
              <mc:Choice xmlns:v="urn:schemas-microsoft-com:vml" Requires="v">
                <p:oleObj spid="_x0000_s126201" name="公式" r:id="rId25" imgW="75960" imgH="190440" progId="Equation.3">
                  <p:embed/>
                </p:oleObj>
              </mc:Choice>
              <mc:Fallback>
                <p:oleObj name="公式" r:id="rId25" imgW="75960" imgH="190440" progId="Equation.3">
                  <p:embed/>
                  <p:pic>
                    <p:nvPicPr>
                      <p:cNvPr id="0" name="Object 7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843088" y="1819275"/>
                        <a:ext cx="160337"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6026" name="Object 74"/>
          <p:cNvGraphicFramePr>
            <a:graphicFrameLocks noChangeAspect="1"/>
          </p:cNvGraphicFramePr>
          <p:nvPr/>
        </p:nvGraphicFramePr>
        <p:xfrm>
          <a:off x="1843088" y="2466975"/>
          <a:ext cx="160337" cy="398463"/>
        </p:xfrm>
        <a:graphic>
          <a:graphicData uri="http://schemas.openxmlformats.org/presentationml/2006/ole">
            <mc:AlternateContent xmlns:mc="http://schemas.openxmlformats.org/markup-compatibility/2006">
              <mc:Choice xmlns:v="urn:schemas-microsoft-com:vml" Requires="v">
                <p:oleObj spid="_x0000_s126202" name="公式" r:id="rId27" imgW="75960" imgH="190440" progId="Equation.3">
                  <p:embed/>
                </p:oleObj>
              </mc:Choice>
              <mc:Fallback>
                <p:oleObj name="公式" r:id="rId27" imgW="75960" imgH="190440" progId="Equation.3">
                  <p:embed/>
                  <p:pic>
                    <p:nvPicPr>
                      <p:cNvPr id="0" name="Object 7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843088" y="2466975"/>
                        <a:ext cx="160337"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6027" name="Line 75"/>
          <p:cNvSpPr>
            <a:spLocks noChangeShapeType="1"/>
          </p:cNvSpPr>
          <p:nvPr/>
        </p:nvSpPr>
        <p:spPr bwMode="auto">
          <a:xfrm flipV="1">
            <a:off x="3355975" y="3244850"/>
            <a:ext cx="0" cy="503238"/>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028" name="Line 76"/>
          <p:cNvSpPr>
            <a:spLocks noChangeShapeType="1"/>
          </p:cNvSpPr>
          <p:nvPr/>
        </p:nvSpPr>
        <p:spPr bwMode="auto">
          <a:xfrm>
            <a:off x="5948363" y="2314575"/>
            <a:ext cx="0" cy="14478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029" name="AutoShape 77"/>
          <p:cNvSpPr>
            <a:spLocks noChangeArrowheads="1"/>
          </p:cNvSpPr>
          <p:nvPr/>
        </p:nvSpPr>
        <p:spPr bwMode="auto">
          <a:xfrm>
            <a:off x="5876925" y="3762375"/>
            <a:ext cx="184150" cy="184150"/>
          </a:xfrm>
          <a:prstGeom prst="flowChartConnector">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6030" name="Object 78"/>
          <p:cNvGraphicFramePr>
            <a:graphicFrameLocks noChangeAspect="1"/>
          </p:cNvGraphicFramePr>
          <p:nvPr/>
        </p:nvGraphicFramePr>
        <p:xfrm>
          <a:off x="6019800" y="3762375"/>
          <a:ext cx="417513" cy="419100"/>
        </p:xfrm>
        <a:graphic>
          <a:graphicData uri="http://schemas.openxmlformats.org/presentationml/2006/ole">
            <mc:AlternateContent xmlns:mc="http://schemas.openxmlformats.org/markup-compatibility/2006">
              <mc:Choice xmlns:v="urn:schemas-microsoft-com:vml" Requires="v">
                <p:oleObj spid="_x0000_s126203" name="公式" r:id="rId29" imgW="139680" imgH="139680" progId="Equation.3">
                  <p:embed/>
                </p:oleObj>
              </mc:Choice>
              <mc:Fallback>
                <p:oleObj name="公式" r:id="rId29" imgW="139680" imgH="139680" progId="Equation.3">
                  <p:embed/>
                  <p:pic>
                    <p:nvPicPr>
                      <p:cNvPr id="0" name="Object 7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019800" y="3762375"/>
                        <a:ext cx="417513"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6031" name="Object 79"/>
          <p:cNvGraphicFramePr>
            <a:graphicFrameLocks noChangeAspect="1"/>
          </p:cNvGraphicFramePr>
          <p:nvPr/>
        </p:nvGraphicFramePr>
        <p:xfrm>
          <a:off x="5948363" y="3403600"/>
          <a:ext cx="377825" cy="228600"/>
        </p:xfrm>
        <a:graphic>
          <a:graphicData uri="http://schemas.openxmlformats.org/presentationml/2006/ole">
            <mc:AlternateContent xmlns:mc="http://schemas.openxmlformats.org/markup-compatibility/2006">
              <mc:Choice xmlns:v="urn:schemas-microsoft-com:vml" Requires="v">
                <p:oleObj spid="_x0000_s126204" name="公式" r:id="rId31" imgW="126720" imgH="75960" progId="Equation.3">
                  <p:embed/>
                </p:oleObj>
              </mc:Choice>
              <mc:Fallback>
                <p:oleObj name="公式" r:id="rId31" imgW="126720" imgH="75960" progId="Equation.3">
                  <p:embed/>
                  <p:pic>
                    <p:nvPicPr>
                      <p:cNvPr id="0" name="Object 79"/>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948363" y="3403600"/>
                        <a:ext cx="37782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26032" name="AutoShape 80"/>
          <p:cNvCxnSpPr>
            <a:cxnSpLocks noChangeShapeType="1"/>
            <a:stCxn id="0" idx="1"/>
            <a:endCxn id="126029" idx="6"/>
          </p:cNvCxnSpPr>
          <p:nvPr/>
        </p:nvCxnSpPr>
        <p:spPr bwMode="auto">
          <a:xfrm flipH="1">
            <a:off x="6061075" y="3852863"/>
            <a:ext cx="903288" cy="1587"/>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033" name="AutoShape 81"/>
          <p:cNvCxnSpPr>
            <a:cxnSpLocks noChangeShapeType="1"/>
            <a:stCxn id="0" idx="3"/>
            <a:endCxn id="126007" idx="2"/>
          </p:cNvCxnSpPr>
          <p:nvPr/>
        </p:nvCxnSpPr>
        <p:spPr bwMode="auto">
          <a:xfrm>
            <a:off x="2774950" y="3854450"/>
            <a:ext cx="471488" cy="7938"/>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6034" name="Line 82"/>
          <p:cNvSpPr>
            <a:spLocks noChangeShapeType="1"/>
          </p:cNvSpPr>
          <p:nvPr/>
        </p:nvSpPr>
        <p:spPr bwMode="auto">
          <a:xfrm>
            <a:off x="3005138" y="1531938"/>
            <a:ext cx="0" cy="720725"/>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6035" name="Object 83"/>
          <p:cNvGraphicFramePr>
            <a:graphicFrameLocks noChangeAspect="1"/>
          </p:cNvGraphicFramePr>
          <p:nvPr/>
        </p:nvGraphicFramePr>
        <p:xfrm>
          <a:off x="2771775" y="884238"/>
          <a:ext cx="684213" cy="723900"/>
        </p:xfrm>
        <a:graphic>
          <a:graphicData uri="http://schemas.openxmlformats.org/presentationml/2006/ole">
            <mc:AlternateContent xmlns:mc="http://schemas.openxmlformats.org/markup-compatibility/2006">
              <mc:Choice xmlns:v="urn:schemas-microsoft-com:vml" Requires="v">
                <p:oleObj spid="_x0000_s126205" name="公式" r:id="rId33" imgW="228600" imgH="241200" progId="Equation.3">
                  <p:embed/>
                </p:oleObj>
              </mc:Choice>
              <mc:Fallback>
                <p:oleObj name="公式" r:id="rId33" imgW="228600" imgH="241200" progId="Equation.3">
                  <p:embed/>
                  <p:pic>
                    <p:nvPicPr>
                      <p:cNvPr id="0" name="Object 8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771775" y="884238"/>
                        <a:ext cx="684213"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6039" name="Object 87"/>
          <p:cNvGraphicFramePr>
            <a:graphicFrameLocks noGrp="1" noChangeAspect="1"/>
          </p:cNvGraphicFramePr>
          <p:nvPr>
            <p:ph sz="half" idx="2"/>
          </p:nvPr>
        </p:nvGraphicFramePr>
        <p:xfrm>
          <a:off x="7032625" y="1895475"/>
          <a:ext cx="625475" cy="665163"/>
        </p:xfrm>
        <a:graphic>
          <a:graphicData uri="http://schemas.openxmlformats.org/presentationml/2006/ole">
            <mc:AlternateContent xmlns:mc="http://schemas.openxmlformats.org/markup-compatibility/2006">
              <mc:Choice xmlns:v="urn:schemas-microsoft-com:vml" Requires="v">
                <p:oleObj spid="_x0000_s126206" name="Equation" r:id="rId35" imgW="190440" imgH="203040" progId="Equation.DSMT4">
                  <p:embed/>
                </p:oleObj>
              </mc:Choice>
              <mc:Fallback>
                <p:oleObj name="Equation" r:id="rId35" imgW="190440" imgH="203040" progId="Equation.DSMT4">
                  <p:embed/>
                  <p:pic>
                    <p:nvPicPr>
                      <p:cNvPr id="0" name="Object 87"/>
                      <p:cNvPicPr>
                        <a:picLocks noGrp="1"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032625" y="1895475"/>
                        <a:ext cx="625475"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6043" name="Object 91"/>
          <p:cNvGraphicFramePr>
            <a:graphicFrameLocks noGrp="1" noChangeAspect="1"/>
          </p:cNvGraphicFramePr>
          <p:nvPr>
            <p:ph sz="half" idx="1"/>
          </p:nvPr>
        </p:nvGraphicFramePr>
        <p:xfrm>
          <a:off x="1617663" y="4757738"/>
          <a:ext cx="6186487" cy="1441450"/>
        </p:xfrm>
        <a:graphic>
          <a:graphicData uri="http://schemas.openxmlformats.org/presentationml/2006/ole">
            <mc:AlternateContent xmlns:mc="http://schemas.openxmlformats.org/markup-compatibility/2006">
              <mc:Choice xmlns:v="urn:schemas-microsoft-com:vml" Requires="v">
                <p:oleObj spid="_x0000_s126207" name="公式" r:id="rId37" imgW="2997000" imgH="698400" progId="Equation.3">
                  <p:embed/>
                </p:oleObj>
              </mc:Choice>
              <mc:Fallback>
                <p:oleObj name="公式" r:id="rId37" imgW="2997000" imgH="698400" progId="Equation.3">
                  <p:embed/>
                  <p:pic>
                    <p:nvPicPr>
                      <p:cNvPr id="0" name="Object 91"/>
                      <p:cNvPicPr>
                        <a:picLocks noGrp="1"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617663" y="4757738"/>
                        <a:ext cx="6186487" cy="144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2473"/>
                                        </p:tgtEl>
                                        <p:attrNameLst>
                                          <p:attrName>style.visibility</p:attrName>
                                        </p:attrNameLst>
                                      </p:cBhvr>
                                      <p:to>
                                        <p:strVal val="visible"/>
                                      </p:to>
                                    </p:set>
                                    <p:animEffect transition="in" filter="box(in)">
                                      <p:cBhvr>
                                        <p:cTn id="7" dur="500"/>
                                        <p:tgtEl>
                                          <p:spTgt spid="62473"/>
                                        </p:tgtEl>
                                      </p:cBhvr>
                                    </p:animEffect>
                                  </p:childTnLst>
                                </p:cTn>
                              </p:par>
                              <p:par>
                                <p:cTn id="8" presetID="4" presetClass="entr" presetSubtype="16" fill="hold" nodeType="withEffect">
                                  <p:stCondLst>
                                    <p:cond delay="0"/>
                                  </p:stCondLst>
                                  <p:childTnLst>
                                    <p:set>
                                      <p:cBhvr>
                                        <p:cTn id="9" dur="1" fill="hold">
                                          <p:stCondLst>
                                            <p:cond delay="0"/>
                                          </p:stCondLst>
                                        </p:cTn>
                                        <p:tgtEl>
                                          <p:spTgt spid="126043"/>
                                        </p:tgtEl>
                                        <p:attrNameLst>
                                          <p:attrName>style.visibility</p:attrName>
                                        </p:attrNameLst>
                                      </p:cBhvr>
                                      <p:to>
                                        <p:strVal val="visible"/>
                                      </p:to>
                                    </p:set>
                                    <p:animEffect transition="in" filter="box(in)">
                                      <p:cBhvr>
                                        <p:cTn id="10" dur="500"/>
                                        <p:tgtEl>
                                          <p:spTgt spid="126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1081088" y="2136775"/>
            <a:ext cx="6729412" cy="3016250"/>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25000"/>
              </a:spcBef>
            </a:pPr>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25000"/>
              </a:spcBef>
            </a:pPr>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25000"/>
              </a:spcBef>
            </a:pPr>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25000"/>
              </a:spcBef>
            </a:pPr>
            <a:endParaRPr lang="en-US" altLang="zh-CN" sz="2400" b="1">
              <a:effectLst>
                <a:outerShdw blurRad="38100" dist="38100" dir="2700000" algn="tl">
                  <a:srgbClr val="FFFFFF"/>
                </a:outerShdw>
              </a:effectLst>
              <a:latin typeface="黑体" pitchFamily="49" charset="-122"/>
              <a:ea typeface="黑体" pitchFamily="49" charset="-122"/>
            </a:endParaRPr>
          </a:p>
        </p:txBody>
      </p:sp>
      <p:sp>
        <p:nvSpPr>
          <p:cNvPr id="129027" name="Text Box 3"/>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感知器</a:t>
            </a:r>
          </a:p>
        </p:txBody>
      </p:sp>
      <p:sp>
        <p:nvSpPr>
          <p:cNvPr id="149" name="AutoShape 3"/>
          <p:cNvSpPr>
            <a:spLocks noChangeArrowheads="1"/>
          </p:cNvSpPr>
          <p:nvPr/>
        </p:nvSpPr>
        <p:spPr bwMode="gray">
          <a:xfrm>
            <a:off x="685800" y="1273175"/>
            <a:ext cx="1773238" cy="412750"/>
          </a:xfrm>
          <a:prstGeom prst="roundRect">
            <a:avLst>
              <a:gd name="adj" fmla="val 50000"/>
            </a:avLst>
          </a:prstGeom>
          <a:solidFill>
            <a:srgbClr val="800080"/>
          </a:solidFill>
          <a:ln w="38100">
            <a:solidFill>
              <a:srgbClr val="FFFFFF"/>
            </a:solidFill>
            <a:round/>
            <a:headEnd/>
            <a:tailEnd/>
          </a:ln>
          <a:effectLst>
            <a:outerShdw dist="63500" dir="3187806" algn="ctr" rotWithShape="0">
              <a:schemeClr val="bg2"/>
            </a:outerShdw>
          </a:effec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zh-CN" altLang="en-US" sz="2400" b="1" i="1">
                <a:solidFill>
                  <a:schemeClr val="bg1"/>
                </a:solidFill>
                <a:effectLst>
                  <a:outerShdw blurRad="38100" dist="38100" dir="2700000" algn="tl">
                    <a:srgbClr val="000000"/>
                  </a:outerShdw>
                </a:effectLst>
                <a:latin typeface="黑体" pitchFamily="49" charset="-122"/>
                <a:ea typeface="黑体" pitchFamily="49" charset="-122"/>
              </a:rPr>
              <a:t>学习规则</a:t>
            </a:r>
          </a:p>
        </p:txBody>
      </p:sp>
      <p:graphicFrame>
        <p:nvGraphicFramePr>
          <p:cNvPr id="129067" name="Object 43"/>
          <p:cNvGraphicFramePr>
            <a:graphicFrameLocks noGrp="1" noChangeAspect="1"/>
          </p:cNvGraphicFramePr>
          <p:nvPr>
            <p:ph/>
          </p:nvPr>
        </p:nvGraphicFramePr>
        <p:xfrm>
          <a:off x="1801813" y="2384425"/>
          <a:ext cx="5549900" cy="2592388"/>
        </p:xfrm>
        <a:graphic>
          <a:graphicData uri="http://schemas.openxmlformats.org/presentationml/2006/ole">
            <mc:AlternateContent xmlns:mc="http://schemas.openxmlformats.org/markup-compatibility/2006">
              <mc:Choice xmlns:v="urn:schemas-microsoft-com:vml" Requires="v">
                <p:oleObj spid="_x0000_s129077" name="Equation" r:id="rId3" imgW="2692080" imgH="1257120" progId="Equation.DSMT4">
                  <p:embed/>
                </p:oleObj>
              </mc:Choice>
              <mc:Fallback>
                <p:oleObj name="Equation" r:id="rId3" imgW="2692080" imgH="1257120" progId="Equation.DSMT4">
                  <p:embed/>
                  <p:pic>
                    <p:nvPicPr>
                      <p:cNvPr id="0" name="Object 4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1813" y="2384425"/>
                        <a:ext cx="5549900" cy="25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2473"/>
                                        </p:tgtEl>
                                        <p:attrNameLst>
                                          <p:attrName>style.visibility</p:attrName>
                                        </p:attrNameLst>
                                      </p:cBhvr>
                                      <p:to>
                                        <p:strVal val="visible"/>
                                      </p:to>
                                    </p:set>
                                    <p:animEffect transition="in" filter="box(in)">
                                      <p:cBhvr>
                                        <p:cTn id="7" dur="500"/>
                                        <p:tgtEl>
                                          <p:spTgt spid="62473"/>
                                        </p:tgtEl>
                                      </p:cBhvr>
                                    </p:animEffect>
                                  </p:childTnLst>
                                </p:cTn>
                              </p:par>
                              <p:par>
                                <p:cTn id="8" presetID="4" presetClass="entr" presetSubtype="16" fill="hold" nodeType="withEffect">
                                  <p:stCondLst>
                                    <p:cond delay="0"/>
                                  </p:stCondLst>
                                  <p:childTnLst>
                                    <p:set>
                                      <p:cBhvr>
                                        <p:cTn id="9" dur="1" fill="hold">
                                          <p:stCondLst>
                                            <p:cond delay="0"/>
                                          </p:stCondLst>
                                        </p:cTn>
                                        <p:tgtEl>
                                          <p:spTgt spid="129067"/>
                                        </p:tgtEl>
                                        <p:attrNameLst>
                                          <p:attrName>style.visibility</p:attrName>
                                        </p:attrNameLst>
                                      </p:cBhvr>
                                      <p:to>
                                        <p:strVal val="visible"/>
                                      </p:to>
                                    </p:set>
                                    <p:animEffect transition="in" filter="box(in)">
                                      <p:cBhvr>
                                        <p:cTn id="10" dur="500"/>
                                        <p:tgtEl>
                                          <p:spTgt spid="129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1081088" y="1965325"/>
            <a:ext cx="6729412" cy="3473450"/>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25000"/>
              </a:spcBef>
            </a:pPr>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25000"/>
              </a:spcBef>
            </a:pPr>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25000"/>
              </a:spcBef>
            </a:pPr>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25000"/>
              </a:spcBef>
            </a:pPr>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25000"/>
              </a:spcBef>
            </a:pPr>
            <a:endParaRPr lang="en-US" altLang="zh-CN" sz="2400" b="1">
              <a:effectLst>
                <a:outerShdw blurRad="38100" dist="38100" dir="2700000" algn="tl">
                  <a:srgbClr val="FFFFFF"/>
                </a:outerShdw>
              </a:effectLst>
              <a:latin typeface="黑体" pitchFamily="49" charset="-122"/>
              <a:ea typeface="黑体" pitchFamily="49" charset="-122"/>
            </a:endParaRPr>
          </a:p>
        </p:txBody>
      </p:sp>
      <p:sp>
        <p:nvSpPr>
          <p:cNvPr id="132099" name="Text Box 3"/>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感知器</a:t>
            </a:r>
          </a:p>
        </p:txBody>
      </p:sp>
      <p:sp>
        <p:nvSpPr>
          <p:cNvPr id="149" name="AutoShape 3"/>
          <p:cNvSpPr>
            <a:spLocks noChangeArrowheads="1"/>
          </p:cNvSpPr>
          <p:nvPr/>
        </p:nvSpPr>
        <p:spPr bwMode="gray">
          <a:xfrm>
            <a:off x="687388" y="1228725"/>
            <a:ext cx="1773237" cy="412750"/>
          </a:xfrm>
          <a:prstGeom prst="roundRect">
            <a:avLst>
              <a:gd name="adj" fmla="val 50000"/>
            </a:avLst>
          </a:prstGeom>
          <a:solidFill>
            <a:srgbClr val="800080"/>
          </a:solidFill>
          <a:ln w="38100">
            <a:solidFill>
              <a:srgbClr val="FFFFFF"/>
            </a:solidFill>
            <a:round/>
            <a:headEnd/>
            <a:tailEnd/>
          </a:ln>
          <a:effectLst>
            <a:outerShdw dist="63500" dir="3187806" algn="ctr" rotWithShape="0">
              <a:schemeClr val="bg2"/>
            </a:outerShdw>
          </a:effec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zh-CN" altLang="en-US" sz="2400" b="1" i="1">
                <a:solidFill>
                  <a:schemeClr val="bg1"/>
                </a:solidFill>
                <a:effectLst>
                  <a:outerShdw blurRad="38100" dist="38100" dir="2700000" algn="tl">
                    <a:srgbClr val="000000"/>
                  </a:outerShdw>
                </a:effectLst>
                <a:latin typeface="黑体" pitchFamily="49" charset="-122"/>
                <a:ea typeface="黑体" pitchFamily="49" charset="-122"/>
              </a:rPr>
              <a:t>向量形式</a:t>
            </a:r>
          </a:p>
        </p:txBody>
      </p:sp>
      <p:graphicFrame>
        <p:nvGraphicFramePr>
          <p:cNvPr id="132104" name="Object 8"/>
          <p:cNvGraphicFramePr>
            <a:graphicFrameLocks noGrp="1" noChangeAspect="1"/>
          </p:cNvGraphicFramePr>
          <p:nvPr>
            <p:ph/>
          </p:nvPr>
        </p:nvGraphicFramePr>
        <p:xfrm>
          <a:off x="1778000" y="2154238"/>
          <a:ext cx="5357813" cy="3165475"/>
        </p:xfrm>
        <a:graphic>
          <a:graphicData uri="http://schemas.openxmlformats.org/presentationml/2006/ole">
            <mc:AlternateContent xmlns:mc="http://schemas.openxmlformats.org/markup-compatibility/2006">
              <mc:Choice xmlns:v="urn:schemas-microsoft-com:vml" Requires="v">
                <p:oleObj spid="_x0000_s132114" name="Equation" r:id="rId3" imgW="2514600" imgH="1485720" progId="Equation.DSMT4">
                  <p:embed/>
                </p:oleObj>
              </mc:Choice>
              <mc:Fallback>
                <p:oleObj name="Equation" r:id="rId3" imgW="2514600" imgH="1485720" progId="Equation.DSMT4">
                  <p:embed/>
                  <p:pic>
                    <p:nvPicPr>
                      <p:cNvPr id="0" name="Object 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8000" y="2154238"/>
                        <a:ext cx="5357813" cy="316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2473"/>
                                        </p:tgtEl>
                                        <p:attrNameLst>
                                          <p:attrName>style.visibility</p:attrName>
                                        </p:attrNameLst>
                                      </p:cBhvr>
                                      <p:to>
                                        <p:strVal val="visible"/>
                                      </p:to>
                                    </p:set>
                                    <p:animEffect transition="in" filter="box(in)">
                                      <p:cBhvr>
                                        <p:cTn id="7" dur="500"/>
                                        <p:tgtEl>
                                          <p:spTgt spid="62473"/>
                                        </p:tgtEl>
                                      </p:cBhvr>
                                    </p:animEffect>
                                  </p:childTnLst>
                                </p:cTn>
                              </p:par>
                              <p:par>
                                <p:cTn id="8" presetID="4" presetClass="entr" presetSubtype="16" fill="hold" nodeType="withEffect">
                                  <p:stCondLst>
                                    <p:cond delay="0"/>
                                  </p:stCondLst>
                                  <p:childTnLst>
                                    <p:set>
                                      <p:cBhvr>
                                        <p:cTn id="9" dur="1" fill="hold">
                                          <p:stCondLst>
                                            <p:cond delay="0"/>
                                          </p:stCondLst>
                                        </p:cTn>
                                        <p:tgtEl>
                                          <p:spTgt spid="132104"/>
                                        </p:tgtEl>
                                        <p:attrNameLst>
                                          <p:attrName>style.visibility</p:attrName>
                                        </p:attrNameLst>
                                      </p:cBhvr>
                                      <p:to>
                                        <p:strVal val="visible"/>
                                      </p:to>
                                    </p:set>
                                    <p:animEffect transition="in" filter="box(in)">
                                      <p:cBhvr>
                                        <p:cTn id="10" dur="500"/>
                                        <p:tgtEl>
                                          <p:spTgt spid="132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569913" y="5156200"/>
            <a:ext cx="8135937" cy="457200"/>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15000"/>
              </a:spcBef>
            </a:pPr>
            <a:endParaRPr lang="en-US" altLang="zh-CN" sz="2400" b="1">
              <a:effectLst>
                <a:outerShdw blurRad="38100" dist="38100" dir="2700000" algn="tl">
                  <a:srgbClr val="FFFFFF"/>
                </a:outerShdw>
              </a:effectLst>
              <a:latin typeface="黑体" pitchFamily="49" charset="-122"/>
              <a:ea typeface="黑体" pitchFamily="49" charset="-122"/>
            </a:endParaRPr>
          </a:p>
        </p:txBody>
      </p:sp>
      <p:sp>
        <p:nvSpPr>
          <p:cNvPr id="2" name="Rectangle 9"/>
          <p:cNvSpPr>
            <a:spLocks noChangeArrowheads="1"/>
          </p:cNvSpPr>
          <p:nvPr/>
        </p:nvSpPr>
        <p:spPr bwMode="auto">
          <a:xfrm>
            <a:off x="566738" y="4662488"/>
            <a:ext cx="8137525" cy="457200"/>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20000"/>
              </a:spcBef>
            </a:pPr>
            <a:endParaRPr lang="zh-CN" altLang="en-US" sz="2400" b="1">
              <a:effectLst>
                <a:outerShdw blurRad="38100" dist="38100" dir="2700000" algn="tl">
                  <a:srgbClr val="FFFFFF"/>
                </a:outerShdw>
              </a:effectLst>
              <a:ea typeface="黑体" pitchFamily="49" charset="-122"/>
            </a:endParaRPr>
          </a:p>
        </p:txBody>
      </p:sp>
      <p:sp>
        <p:nvSpPr>
          <p:cNvPr id="4" name="Rectangle 9"/>
          <p:cNvSpPr>
            <a:spLocks noChangeArrowheads="1"/>
          </p:cNvSpPr>
          <p:nvPr/>
        </p:nvSpPr>
        <p:spPr bwMode="auto">
          <a:xfrm>
            <a:off x="573088" y="3741738"/>
            <a:ext cx="8135937" cy="877887"/>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15000"/>
              </a:spcBef>
            </a:pPr>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15000"/>
              </a:spcBef>
            </a:pPr>
            <a:endParaRPr lang="en-US" altLang="zh-CN" sz="2400" b="1">
              <a:effectLst>
                <a:outerShdw blurRad="38100" dist="38100" dir="2700000" algn="tl">
                  <a:srgbClr val="FFFFFF"/>
                </a:outerShdw>
              </a:effectLst>
              <a:latin typeface="黑体" pitchFamily="49" charset="-122"/>
              <a:ea typeface="黑体" pitchFamily="49" charset="-122"/>
            </a:endParaRPr>
          </a:p>
        </p:txBody>
      </p:sp>
      <p:sp>
        <p:nvSpPr>
          <p:cNvPr id="5" name="Rectangle 9"/>
          <p:cNvSpPr>
            <a:spLocks noChangeArrowheads="1"/>
          </p:cNvSpPr>
          <p:nvPr/>
        </p:nvSpPr>
        <p:spPr bwMode="auto">
          <a:xfrm>
            <a:off x="569913" y="2449513"/>
            <a:ext cx="8137525" cy="1260475"/>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20000"/>
              </a:spcBef>
            </a:pPr>
            <a:endParaRPr lang="en-US" altLang="zh-CN" sz="2400" b="1">
              <a:effectLst>
                <a:outerShdw blurRad="38100" dist="38100" dir="2700000" algn="tl">
                  <a:srgbClr val="FFFFFF"/>
                </a:outerShdw>
              </a:effectLst>
              <a:ea typeface="黑体" pitchFamily="49" charset="-122"/>
            </a:endParaRPr>
          </a:p>
          <a:p>
            <a:pPr>
              <a:spcBef>
                <a:spcPct val="20000"/>
              </a:spcBef>
            </a:pPr>
            <a:endParaRPr lang="en-US" altLang="zh-CN" sz="2400" b="1">
              <a:effectLst>
                <a:outerShdw blurRad="38100" dist="38100" dir="2700000" algn="tl">
                  <a:srgbClr val="FFFFFF"/>
                </a:outerShdw>
              </a:effectLst>
              <a:ea typeface="黑体" pitchFamily="49" charset="-122"/>
            </a:endParaRPr>
          </a:p>
          <a:p>
            <a:endParaRPr lang="en-US" altLang="zh-CN" sz="2400" b="1">
              <a:effectLst>
                <a:outerShdw blurRad="38100" dist="38100" dir="2700000" algn="tl">
                  <a:srgbClr val="FFFFFF"/>
                </a:outerShdw>
              </a:effectLst>
              <a:ea typeface="黑体" pitchFamily="49" charset="-122"/>
            </a:endParaRPr>
          </a:p>
        </p:txBody>
      </p:sp>
      <p:sp>
        <p:nvSpPr>
          <p:cNvPr id="6" name="Rectangle 9"/>
          <p:cNvSpPr>
            <a:spLocks noChangeArrowheads="1"/>
          </p:cNvSpPr>
          <p:nvPr/>
        </p:nvSpPr>
        <p:spPr bwMode="auto">
          <a:xfrm>
            <a:off x="574675" y="1490663"/>
            <a:ext cx="8135938" cy="914400"/>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25000"/>
              </a:spcBef>
            </a:pPr>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25000"/>
              </a:spcBef>
            </a:pPr>
            <a:endParaRPr lang="en-US" altLang="zh-CN" sz="2400" b="1">
              <a:effectLst>
                <a:outerShdw blurRad="38100" dist="38100" dir="2700000" algn="tl">
                  <a:srgbClr val="FFFFFF"/>
                </a:outerShdw>
              </a:effectLst>
              <a:latin typeface="黑体" pitchFamily="49" charset="-122"/>
              <a:ea typeface="黑体" pitchFamily="49" charset="-122"/>
            </a:endParaRPr>
          </a:p>
        </p:txBody>
      </p:sp>
      <p:sp>
        <p:nvSpPr>
          <p:cNvPr id="133123" name="Text Box 3"/>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感知器</a:t>
            </a:r>
          </a:p>
        </p:txBody>
      </p:sp>
      <p:sp>
        <p:nvSpPr>
          <p:cNvPr id="149" name="AutoShape 3"/>
          <p:cNvSpPr>
            <a:spLocks noChangeArrowheads="1"/>
          </p:cNvSpPr>
          <p:nvPr/>
        </p:nvSpPr>
        <p:spPr bwMode="gray">
          <a:xfrm>
            <a:off x="628650" y="925513"/>
            <a:ext cx="2208213" cy="412750"/>
          </a:xfrm>
          <a:prstGeom prst="roundRect">
            <a:avLst>
              <a:gd name="adj" fmla="val 50000"/>
            </a:avLst>
          </a:prstGeom>
          <a:solidFill>
            <a:srgbClr val="800080"/>
          </a:solidFill>
          <a:ln w="38100">
            <a:solidFill>
              <a:srgbClr val="FFFFFF"/>
            </a:solidFill>
            <a:round/>
            <a:headEnd/>
            <a:tailEnd/>
          </a:ln>
          <a:effectLst>
            <a:outerShdw dist="63500" dir="3187806" algn="ctr" rotWithShape="0">
              <a:schemeClr val="bg2"/>
            </a:outerShdw>
          </a:effec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zh-CN" altLang="en-US" sz="2400" b="1" i="1">
                <a:solidFill>
                  <a:schemeClr val="bg1"/>
                </a:solidFill>
                <a:effectLst>
                  <a:outerShdw blurRad="38100" dist="38100" dir="2700000" algn="tl">
                    <a:srgbClr val="000000"/>
                  </a:outerShdw>
                </a:effectLst>
                <a:latin typeface="黑体" pitchFamily="49" charset="-122"/>
                <a:ea typeface="黑体" pitchFamily="49" charset="-122"/>
              </a:rPr>
              <a:t>学习算法步骤</a:t>
            </a:r>
          </a:p>
        </p:txBody>
      </p:sp>
      <p:graphicFrame>
        <p:nvGraphicFramePr>
          <p:cNvPr id="133128" name="Object 8"/>
          <p:cNvGraphicFramePr>
            <a:graphicFrameLocks noGrp="1" noChangeAspect="1"/>
          </p:cNvGraphicFramePr>
          <p:nvPr>
            <p:ph sz="quarter" idx="1"/>
          </p:nvPr>
        </p:nvGraphicFramePr>
        <p:xfrm>
          <a:off x="609600" y="1498600"/>
          <a:ext cx="8216900" cy="930275"/>
        </p:xfrm>
        <a:graphic>
          <a:graphicData uri="http://schemas.openxmlformats.org/presentationml/2006/ole">
            <mc:AlternateContent xmlns:mc="http://schemas.openxmlformats.org/markup-compatibility/2006">
              <mc:Choice xmlns:v="urn:schemas-microsoft-com:vml" Requires="v">
                <p:oleObj spid="_x0000_s133196" name="Equation" r:id="rId3" imgW="4711680" imgH="533160" progId="Equation.DSMT4">
                  <p:embed/>
                </p:oleObj>
              </mc:Choice>
              <mc:Fallback>
                <p:oleObj name="Equation" r:id="rId3" imgW="4711680" imgH="533160" progId="Equation.DSMT4">
                  <p:embed/>
                  <p:pic>
                    <p:nvPicPr>
                      <p:cNvPr id="0" name="Object 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498600"/>
                        <a:ext cx="8216900"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30" name="Object 10"/>
          <p:cNvGraphicFramePr>
            <a:graphicFrameLocks noGrp="1" noChangeAspect="1"/>
          </p:cNvGraphicFramePr>
          <p:nvPr>
            <p:ph sz="quarter" idx="2"/>
          </p:nvPr>
        </p:nvGraphicFramePr>
        <p:xfrm>
          <a:off x="582613" y="2409825"/>
          <a:ext cx="5426075" cy="1350963"/>
        </p:xfrm>
        <a:graphic>
          <a:graphicData uri="http://schemas.openxmlformats.org/presentationml/2006/ole">
            <mc:AlternateContent xmlns:mc="http://schemas.openxmlformats.org/markup-compatibility/2006">
              <mc:Choice xmlns:v="urn:schemas-microsoft-com:vml" Requires="v">
                <p:oleObj spid="_x0000_s133197" name="Equation" r:id="rId5" imgW="3060360" imgH="761760" progId="Equation.DSMT4">
                  <p:embed/>
                </p:oleObj>
              </mc:Choice>
              <mc:Fallback>
                <p:oleObj name="Equation" r:id="rId5" imgW="3060360" imgH="761760" progId="Equation.DSMT4">
                  <p:embed/>
                  <p:pic>
                    <p:nvPicPr>
                      <p:cNvPr id="0" name="Object 1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2613" y="2409825"/>
                        <a:ext cx="5426075" cy="135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33" name="Object 13"/>
          <p:cNvGraphicFramePr>
            <a:graphicFrameLocks noGrp="1" noChangeAspect="1"/>
          </p:cNvGraphicFramePr>
          <p:nvPr>
            <p:ph sz="quarter" idx="3"/>
          </p:nvPr>
        </p:nvGraphicFramePr>
        <p:xfrm>
          <a:off x="581025" y="3740150"/>
          <a:ext cx="5257800" cy="784225"/>
        </p:xfrm>
        <a:graphic>
          <a:graphicData uri="http://schemas.openxmlformats.org/presentationml/2006/ole">
            <mc:AlternateContent xmlns:mc="http://schemas.openxmlformats.org/markup-compatibility/2006">
              <mc:Choice xmlns:v="urn:schemas-microsoft-com:vml" Requires="v">
                <p:oleObj spid="_x0000_s133198" name="Equation" r:id="rId7" imgW="2895480" imgH="431640" progId="Equation.DSMT4">
                  <p:embed/>
                </p:oleObj>
              </mc:Choice>
              <mc:Fallback>
                <p:oleObj name="Equation" r:id="rId7" imgW="2895480" imgH="431640" progId="Equation.DSMT4">
                  <p:embed/>
                  <p:pic>
                    <p:nvPicPr>
                      <p:cNvPr id="0" name="Object 13"/>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1025" y="3740150"/>
                        <a:ext cx="5257800"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36" name="Object 16"/>
          <p:cNvGraphicFramePr>
            <a:graphicFrameLocks noGrp="1" noChangeAspect="1"/>
          </p:cNvGraphicFramePr>
          <p:nvPr>
            <p:ph sz="quarter" idx="4"/>
          </p:nvPr>
        </p:nvGraphicFramePr>
        <p:xfrm>
          <a:off x="576263" y="4665663"/>
          <a:ext cx="7877175" cy="415925"/>
        </p:xfrm>
        <a:graphic>
          <a:graphicData uri="http://schemas.openxmlformats.org/presentationml/2006/ole">
            <mc:AlternateContent xmlns:mc="http://schemas.openxmlformats.org/markup-compatibility/2006">
              <mc:Choice xmlns:v="urn:schemas-microsoft-com:vml" Requires="v">
                <p:oleObj spid="_x0000_s133199" name="Equation" r:id="rId9" imgW="4572000" imgH="241200" progId="Equation.DSMT4">
                  <p:embed/>
                </p:oleObj>
              </mc:Choice>
              <mc:Fallback>
                <p:oleObj name="Equation" r:id="rId9" imgW="4572000" imgH="241200" progId="Equation.DSMT4">
                  <p:embed/>
                  <p:pic>
                    <p:nvPicPr>
                      <p:cNvPr id="0" name="Object 16"/>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6263" y="4665663"/>
                        <a:ext cx="7877175"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39" name="Object 19"/>
          <p:cNvGraphicFramePr>
            <a:graphicFrameLocks noChangeAspect="1"/>
          </p:cNvGraphicFramePr>
          <p:nvPr/>
        </p:nvGraphicFramePr>
        <p:xfrm>
          <a:off x="601663" y="5164138"/>
          <a:ext cx="5426075" cy="430212"/>
        </p:xfrm>
        <a:graphic>
          <a:graphicData uri="http://schemas.openxmlformats.org/presentationml/2006/ole">
            <mc:AlternateContent xmlns:mc="http://schemas.openxmlformats.org/markup-compatibility/2006">
              <mc:Choice xmlns:v="urn:schemas-microsoft-com:vml" Requires="v">
                <p:oleObj spid="_x0000_s133200" name="Equation" r:id="rId11" imgW="2946240" imgH="241200" progId="Equation.DSMT4">
                  <p:embed/>
                </p:oleObj>
              </mc:Choice>
              <mc:Fallback>
                <p:oleObj name="Equation" r:id="rId11" imgW="2946240" imgH="241200" progId="Equation.DSMT4">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663" y="5164138"/>
                        <a:ext cx="5426075"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Box 2"/>
          <p:cNvSpPr txBox="1"/>
          <p:nvPr/>
        </p:nvSpPr>
        <p:spPr>
          <a:xfrm>
            <a:off x="3394957" y="5679987"/>
            <a:ext cx="5274895" cy="950697"/>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400" b="1">
                <a:solidFill>
                  <a:schemeClr val="bg1"/>
                </a:solidFill>
                <a:effectLst>
                  <a:outerShdw blurRad="38100" dist="38100" dir="2700000" algn="tl">
                    <a:srgbClr val="C0C0C0"/>
                  </a:outerShdw>
                </a:effectLst>
                <a:latin typeface="Times New Roman" pitchFamily="18" charset="0"/>
                <a:ea typeface="黑体" pitchFamily="49" charset="-122"/>
              </a:rPr>
              <a:t>注意感知器学习的收敛性，  </a:t>
            </a:r>
            <a:r>
              <a:rPr lang="en-US" altLang="zh-CN" sz="2400" b="1">
                <a:solidFill>
                  <a:schemeClr val="bg1"/>
                </a:solidFill>
                <a:effectLst>
                  <a:outerShdw blurRad="38100" dist="38100" dir="2700000" algn="tl">
                    <a:srgbClr val="C0C0C0"/>
                  </a:outerShdw>
                </a:effectLst>
                <a:latin typeface="Times New Roman" pitchFamily="18" charset="0"/>
                <a:ea typeface="黑体" pitchFamily="49" charset="-122"/>
              </a:rPr>
              <a:t>---</a:t>
            </a:r>
            <a:r>
              <a:rPr lang="zh-CN" altLang="en-US" sz="2400" b="1">
                <a:solidFill>
                  <a:schemeClr val="bg1"/>
                </a:solidFill>
                <a:effectLst>
                  <a:outerShdw blurRad="38100" dist="38100" dir="2700000" algn="tl">
                    <a:srgbClr val="C0C0C0"/>
                  </a:outerShdw>
                </a:effectLst>
                <a:latin typeface="Times New Roman" pitchFamily="18" charset="0"/>
                <a:ea typeface="黑体" pitchFamily="49" charset="-122"/>
              </a:rPr>
              <a:t>线性可分，则算法一定收敛</a:t>
            </a:r>
          </a:p>
        </p:txBody>
      </p:sp>
      <p:graphicFrame>
        <p:nvGraphicFramePr>
          <p:cNvPr id="133147" name="Object 27"/>
          <p:cNvGraphicFramePr>
            <a:graphicFrameLocks noChangeAspect="1"/>
          </p:cNvGraphicFramePr>
          <p:nvPr/>
        </p:nvGraphicFramePr>
        <p:xfrm>
          <a:off x="6981825" y="5738813"/>
          <a:ext cx="401638" cy="423862"/>
        </p:xfrm>
        <a:graphic>
          <a:graphicData uri="http://schemas.openxmlformats.org/presentationml/2006/ole">
            <mc:AlternateContent xmlns:mc="http://schemas.openxmlformats.org/markup-compatibility/2006">
              <mc:Choice xmlns:v="urn:schemas-microsoft-com:vml" Requires="v">
                <p:oleObj spid="_x0000_s133201" name="Equation" r:id="rId13" imgW="228600" imgH="241200" progId="Equation.DSMT4">
                  <p:embed/>
                </p:oleObj>
              </mc:Choice>
              <mc:Fallback>
                <p:oleObj name="Equation" r:id="rId13" imgW="228600" imgH="241200" progId="Equation.DSMT4">
                  <p:embed/>
                  <p:pic>
                    <p:nvPicPr>
                      <p:cNvPr id="0"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81825" y="5738813"/>
                        <a:ext cx="401638" cy="4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904875" y="3127375"/>
            <a:ext cx="7456488" cy="2720975"/>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20000"/>
              </a:spcBef>
            </a:pPr>
            <a:endParaRPr lang="en-US" altLang="zh-CN" sz="2400" b="1">
              <a:effectLst>
                <a:outerShdw blurRad="38100" dist="38100" dir="2700000" algn="tl">
                  <a:srgbClr val="FFFFFF"/>
                </a:outerShdw>
              </a:effectLst>
              <a:ea typeface="黑体" pitchFamily="49" charset="-122"/>
            </a:endParaRPr>
          </a:p>
          <a:p>
            <a:pPr>
              <a:spcBef>
                <a:spcPct val="20000"/>
              </a:spcBef>
            </a:pPr>
            <a:endParaRPr lang="en-US" altLang="zh-CN" sz="2400" b="1">
              <a:effectLst>
                <a:outerShdw blurRad="38100" dist="38100" dir="2700000" algn="tl">
                  <a:srgbClr val="FFFFFF"/>
                </a:outerShdw>
              </a:effectLst>
              <a:ea typeface="黑体" pitchFamily="49" charset="-122"/>
            </a:endParaRPr>
          </a:p>
          <a:p>
            <a:endParaRPr lang="en-US" altLang="zh-CN" sz="2400" b="1">
              <a:effectLst>
                <a:outerShdw blurRad="38100" dist="38100" dir="2700000" algn="tl">
                  <a:srgbClr val="FFFFFF"/>
                </a:outerShdw>
              </a:effectLst>
              <a:ea typeface="黑体" pitchFamily="49" charset="-122"/>
            </a:endParaRPr>
          </a:p>
          <a:p>
            <a:endParaRPr lang="en-US" altLang="zh-CN" sz="2400" b="1">
              <a:effectLst>
                <a:outerShdw blurRad="38100" dist="38100" dir="2700000" algn="tl">
                  <a:srgbClr val="FFFFFF"/>
                </a:outerShdw>
              </a:effectLst>
              <a:ea typeface="黑体" pitchFamily="49" charset="-122"/>
            </a:endParaRPr>
          </a:p>
          <a:p>
            <a:endParaRPr lang="en-US" altLang="zh-CN" sz="2400" b="1">
              <a:effectLst>
                <a:outerShdw blurRad="38100" dist="38100" dir="2700000" algn="tl">
                  <a:srgbClr val="FFFFFF"/>
                </a:outerShdw>
              </a:effectLst>
              <a:ea typeface="黑体" pitchFamily="49" charset="-122"/>
            </a:endParaRPr>
          </a:p>
          <a:p>
            <a:endParaRPr lang="en-US" altLang="zh-CN" sz="2400" b="1">
              <a:effectLst>
                <a:outerShdw blurRad="38100" dist="38100" dir="2700000" algn="tl">
                  <a:srgbClr val="FFFFFF"/>
                </a:outerShdw>
              </a:effectLst>
              <a:ea typeface="黑体" pitchFamily="49" charset="-122"/>
            </a:endParaRPr>
          </a:p>
          <a:p>
            <a:endParaRPr lang="en-US" altLang="zh-CN" sz="2400" b="1">
              <a:effectLst>
                <a:outerShdw blurRad="38100" dist="38100" dir="2700000" algn="tl">
                  <a:srgbClr val="FFFFFF"/>
                </a:outerShdw>
              </a:effectLst>
              <a:ea typeface="黑体" pitchFamily="49" charset="-122"/>
            </a:endParaRPr>
          </a:p>
        </p:txBody>
      </p:sp>
      <p:sp>
        <p:nvSpPr>
          <p:cNvPr id="2" name="Rectangle 9"/>
          <p:cNvSpPr>
            <a:spLocks noChangeArrowheads="1"/>
          </p:cNvSpPr>
          <p:nvPr/>
        </p:nvSpPr>
        <p:spPr bwMode="auto">
          <a:xfrm>
            <a:off x="544513" y="1717675"/>
            <a:ext cx="8064500" cy="1187450"/>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p:txBody>
      </p:sp>
      <p:sp>
        <p:nvSpPr>
          <p:cNvPr id="137219" name="Text Box 3"/>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感知器</a:t>
            </a:r>
          </a:p>
        </p:txBody>
      </p:sp>
      <p:sp>
        <p:nvSpPr>
          <p:cNvPr id="149" name="AutoShape 3"/>
          <p:cNvSpPr>
            <a:spLocks noChangeArrowheads="1"/>
          </p:cNvSpPr>
          <p:nvPr/>
        </p:nvSpPr>
        <p:spPr bwMode="gray">
          <a:xfrm>
            <a:off x="555625" y="1057275"/>
            <a:ext cx="2573338" cy="412750"/>
          </a:xfrm>
          <a:prstGeom prst="roundRect">
            <a:avLst>
              <a:gd name="adj" fmla="val 50000"/>
            </a:avLst>
          </a:prstGeom>
          <a:solidFill>
            <a:srgbClr val="800080"/>
          </a:solidFill>
          <a:ln w="38100">
            <a:solidFill>
              <a:srgbClr val="FFFFFF"/>
            </a:solidFill>
            <a:round/>
            <a:headEnd/>
            <a:tailEnd/>
          </a:ln>
          <a:effectLst>
            <a:outerShdw dist="63500" dir="3187806" algn="ctr" rotWithShape="0">
              <a:schemeClr val="bg2"/>
            </a:outerShdw>
          </a:effec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zh-CN" altLang="en-US" sz="2400" b="1" i="1">
                <a:solidFill>
                  <a:schemeClr val="bg1"/>
                </a:solidFill>
                <a:effectLst>
                  <a:outerShdw blurRad="38100" dist="38100" dir="2700000" algn="tl">
                    <a:srgbClr val="000000"/>
                  </a:outerShdw>
                </a:effectLst>
                <a:latin typeface="Times New Roman" pitchFamily="18" charset="0"/>
                <a:ea typeface="黑体" pitchFamily="49" charset="-122"/>
              </a:rPr>
              <a:t>例：单层感知器</a:t>
            </a:r>
          </a:p>
        </p:txBody>
      </p:sp>
      <p:graphicFrame>
        <p:nvGraphicFramePr>
          <p:cNvPr id="137224" name="Object 8"/>
          <p:cNvGraphicFramePr>
            <a:graphicFrameLocks noGrp="1" noChangeAspect="1"/>
          </p:cNvGraphicFramePr>
          <p:nvPr>
            <p:ph sz="half" idx="1"/>
          </p:nvPr>
        </p:nvGraphicFramePr>
        <p:xfrm>
          <a:off x="625475" y="1836738"/>
          <a:ext cx="8023225" cy="1304925"/>
        </p:xfrm>
        <a:graphic>
          <a:graphicData uri="http://schemas.openxmlformats.org/presentationml/2006/ole">
            <mc:AlternateContent xmlns:mc="http://schemas.openxmlformats.org/markup-compatibility/2006">
              <mc:Choice xmlns:v="urn:schemas-microsoft-com:vml" Requires="v">
                <p:oleObj spid="_x0000_s137245" name="Equation" r:id="rId3" imgW="4216320" imgH="685800" progId="Equation.DSMT4">
                  <p:embed/>
                </p:oleObj>
              </mc:Choice>
              <mc:Fallback>
                <p:oleObj name="Equation" r:id="rId3" imgW="4216320" imgH="685800" progId="Equation.DSMT4">
                  <p:embed/>
                  <p:pic>
                    <p:nvPicPr>
                      <p:cNvPr id="0" name="Object 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475" y="1836738"/>
                        <a:ext cx="8023225"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7225" name="Object 9"/>
          <p:cNvGraphicFramePr>
            <a:graphicFrameLocks noGrp="1" noChangeAspect="1"/>
          </p:cNvGraphicFramePr>
          <p:nvPr>
            <p:ph sz="half" idx="2"/>
          </p:nvPr>
        </p:nvGraphicFramePr>
        <p:xfrm>
          <a:off x="1387475" y="3276600"/>
          <a:ext cx="5468938" cy="2406650"/>
        </p:xfrm>
        <a:graphic>
          <a:graphicData uri="http://schemas.openxmlformats.org/presentationml/2006/ole">
            <mc:AlternateContent xmlns:mc="http://schemas.openxmlformats.org/markup-compatibility/2006">
              <mc:Choice xmlns:v="urn:schemas-microsoft-com:vml" Requires="v">
                <p:oleObj spid="_x0000_s137246" name="Equation" r:id="rId5" imgW="2743200" imgH="1206360" progId="Equation.DSMT4">
                  <p:embed/>
                </p:oleObj>
              </mc:Choice>
              <mc:Fallback>
                <p:oleObj name="Equation" r:id="rId5" imgW="2743200" imgH="1206360" progId="Equation.DSMT4">
                  <p:embed/>
                  <p:pic>
                    <p:nvPicPr>
                      <p:cNvPr id="0" name="Object 9"/>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7475" y="3276600"/>
                        <a:ext cx="5468938" cy="240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par>
                                <p:cTn id="8" presetID="4" presetClass="entr" presetSubtype="16" fill="hold" nodeType="withEffect">
                                  <p:stCondLst>
                                    <p:cond delay="0"/>
                                  </p:stCondLst>
                                  <p:childTnLst>
                                    <p:set>
                                      <p:cBhvr>
                                        <p:cTn id="9" dur="1" fill="hold">
                                          <p:stCondLst>
                                            <p:cond delay="0"/>
                                          </p:stCondLst>
                                        </p:cTn>
                                        <p:tgtEl>
                                          <p:spTgt spid="137224"/>
                                        </p:tgtEl>
                                        <p:attrNameLst>
                                          <p:attrName>style.visibility</p:attrName>
                                        </p:attrNameLst>
                                      </p:cBhvr>
                                      <p:to>
                                        <p:strVal val="visible"/>
                                      </p:to>
                                    </p:set>
                                    <p:animEffect transition="in" filter="box(in)">
                                      <p:cBhvr>
                                        <p:cTn id="10" dur="500"/>
                                        <p:tgtEl>
                                          <p:spTgt spid="13722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137225"/>
                                        </p:tgtEl>
                                        <p:attrNameLst>
                                          <p:attrName>style.visibility</p:attrName>
                                        </p:attrNameLst>
                                      </p:cBhvr>
                                      <p:to>
                                        <p:strVal val="visible"/>
                                      </p:to>
                                    </p:set>
                                    <p:animEffect transition="in" filter="box(in)">
                                      <p:cBhvr>
                                        <p:cTn id="15" dur="500"/>
                                        <p:tgtEl>
                                          <p:spTgt spid="137225"/>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62473"/>
                                        </p:tgtEl>
                                        <p:attrNameLst>
                                          <p:attrName>style.visibility</p:attrName>
                                        </p:attrNameLst>
                                      </p:cBhvr>
                                      <p:to>
                                        <p:strVal val="visible"/>
                                      </p:to>
                                    </p:set>
                                    <p:animEffect transition="in" filter="box(in)">
                                      <p:cBhvr>
                                        <p:cTn id="18" dur="500"/>
                                        <p:tgtEl>
                                          <p:spTgt spid="62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P spid="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1238250" y="4846638"/>
            <a:ext cx="6656388" cy="1279525"/>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15000"/>
              </a:spcBef>
            </a:pPr>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15000"/>
              </a:spcBef>
            </a:pPr>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10000"/>
              </a:spcBef>
            </a:pPr>
            <a:endParaRPr lang="en-US" altLang="zh-CN" sz="2400" b="1">
              <a:effectLst>
                <a:outerShdw blurRad="38100" dist="38100" dir="2700000" algn="tl">
                  <a:srgbClr val="FFFFFF"/>
                </a:outerShdw>
              </a:effectLst>
              <a:latin typeface="黑体" pitchFamily="49" charset="-122"/>
              <a:ea typeface="黑体" pitchFamily="49" charset="-122"/>
            </a:endParaRPr>
          </a:p>
        </p:txBody>
      </p:sp>
      <p:sp>
        <p:nvSpPr>
          <p:cNvPr id="2" name="Rectangle 9"/>
          <p:cNvSpPr>
            <a:spLocks noChangeArrowheads="1"/>
          </p:cNvSpPr>
          <p:nvPr/>
        </p:nvSpPr>
        <p:spPr bwMode="auto">
          <a:xfrm>
            <a:off x="1225550" y="962025"/>
            <a:ext cx="6656388" cy="1917700"/>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p:txBody>
      </p:sp>
      <p:sp>
        <p:nvSpPr>
          <p:cNvPr id="3" name="Rectangle 9"/>
          <p:cNvSpPr>
            <a:spLocks noChangeArrowheads="1"/>
          </p:cNvSpPr>
          <p:nvPr/>
        </p:nvSpPr>
        <p:spPr bwMode="auto">
          <a:xfrm>
            <a:off x="1238250" y="2882900"/>
            <a:ext cx="6657975" cy="1990725"/>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20000"/>
              </a:spcBef>
            </a:pPr>
            <a:endParaRPr lang="en-US" altLang="zh-CN" sz="2400" b="1">
              <a:effectLst>
                <a:outerShdw blurRad="38100" dist="38100" dir="2700000" algn="tl">
                  <a:srgbClr val="FFFFFF"/>
                </a:outerShdw>
              </a:effectLst>
              <a:ea typeface="黑体" pitchFamily="49" charset="-122"/>
            </a:endParaRPr>
          </a:p>
          <a:p>
            <a:pPr>
              <a:spcBef>
                <a:spcPct val="20000"/>
              </a:spcBef>
            </a:pPr>
            <a:endParaRPr lang="en-US" altLang="zh-CN" sz="2400" b="1">
              <a:effectLst>
                <a:outerShdw blurRad="38100" dist="38100" dir="2700000" algn="tl">
                  <a:srgbClr val="FFFFFF"/>
                </a:outerShdw>
              </a:effectLst>
              <a:ea typeface="黑体" pitchFamily="49" charset="-122"/>
            </a:endParaRPr>
          </a:p>
          <a:p>
            <a:endParaRPr lang="en-US" altLang="zh-CN" sz="2400" b="1">
              <a:effectLst>
                <a:outerShdw blurRad="38100" dist="38100" dir="2700000" algn="tl">
                  <a:srgbClr val="FFFFFF"/>
                </a:outerShdw>
              </a:effectLst>
              <a:ea typeface="黑体" pitchFamily="49" charset="-122"/>
            </a:endParaRPr>
          </a:p>
          <a:p>
            <a:endParaRPr lang="en-US" altLang="zh-CN" sz="2400" b="1">
              <a:effectLst>
                <a:outerShdw blurRad="38100" dist="38100" dir="2700000" algn="tl">
                  <a:srgbClr val="FFFFFF"/>
                </a:outerShdw>
              </a:effectLst>
              <a:ea typeface="黑体" pitchFamily="49" charset="-122"/>
            </a:endParaRPr>
          </a:p>
          <a:p>
            <a:endParaRPr lang="en-US" altLang="zh-CN" sz="2400" b="1">
              <a:effectLst>
                <a:outerShdw blurRad="38100" dist="38100" dir="2700000" algn="tl">
                  <a:srgbClr val="FFFFFF"/>
                </a:outerShdw>
              </a:effectLst>
              <a:ea typeface="黑体" pitchFamily="49" charset="-122"/>
            </a:endParaRPr>
          </a:p>
        </p:txBody>
      </p:sp>
      <p:sp>
        <p:nvSpPr>
          <p:cNvPr id="139268" name="Text Box 4"/>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感知器</a:t>
            </a:r>
          </a:p>
        </p:txBody>
      </p:sp>
      <p:graphicFrame>
        <p:nvGraphicFramePr>
          <p:cNvPr id="139275" name="Object 11"/>
          <p:cNvGraphicFramePr>
            <a:graphicFrameLocks noGrp="1" noChangeAspect="1"/>
          </p:cNvGraphicFramePr>
          <p:nvPr>
            <p:ph sz="half" idx="1"/>
          </p:nvPr>
        </p:nvGraphicFramePr>
        <p:xfrm>
          <a:off x="1444625" y="1057275"/>
          <a:ext cx="5224463" cy="1804988"/>
        </p:xfrm>
        <a:graphic>
          <a:graphicData uri="http://schemas.openxmlformats.org/presentationml/2006/ole">
            <mc:AlternateContent xmlns:mc="http://schemas.openxmlformats.org/markup-compatibility/2006">
              <mc:Choice xmlns:v="urn:schemas-microsoft-com:vml" Requires="v">
                <p:oleObj spid="_x0000_s139308" name="Equation" r:id="rId3" imgW="3492360" imgH="1206360" progId="Equation.DSMT4">
                  <p:embed/>
                </p:oleObj>
              </mc:Choice>
              <mc:Fallback>
                <p:oleObj name="Equation" r:id="rId3" imgW="3492360" imgH="1206360" progId="Equation.DSMT4">
                  <p:embed/>
                  <p:pic>
                    <p:nvPicPr>
                      <p:cNvPr id="0" name="Object 1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4625" y="1057275"/>
                        <a:ext cx="5224463" cy="180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9277" name="Object 13"/>
          <p:cNvGraphicFramePr>
            <a:graphicFrameLocks noGrp="1" noChangeAspect="1"/>
          </p:cNvGraphicFramePr>
          <p:nvPr>
            <p:ph sz="quarter" idx="2"/>
          </p:nvPr>
        </p:nvGraphicFramePr>
        <p:xfrm>
          <a:off x="1447800" y="2974975"/>
          <a:ext cx="4675188" cy="1846263"/>
        </p:xfrm>
        <a:graphic>
          <a:graphicData uri="http://schemas.openxmlformats.org/presentationml/2006/ole">
            <mc:AlternateContent xmlns:mc="http://schemas.openxmlformats.org/markup-compatibility/2006">
              <mc:Choice xmlns:v="urn:schemas-microsoft-com:vml" Requires="v">
                <p:oleObj spid="_x0000_s139309" name="Equation" r:id="rId5" imgW="3327120" imgH="1206360" progId="Equation.DSMT4">
                  <p:embed/>
                </p:oleObj>
              </mc:Choice>
              <mc:Fallback>
                <p:oleObj name="Equation" r:id="rId5" imgW="3327120" imgH="1206360" progId="Equation.DSMT4">
                  <p:embed/>
                  <p:pic>
                    <p:nvPicPr>
                      <p:cNvPr id="0" name="Object 1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2974975"/>
                        <a:ext cx="4675188" cy="184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9280" name="Object 16"/>
          <p:cNvGraphicFramePr>
            <a:graphicFrameLocks noGrp="1" noChangeAspect="1"/>
          </p:cNvGraphicFramePr>
          <p:nvPr>
            <p:ph sz="quarter" idx="3"/>
          </p:nvPr>
        </p:nvGraphicFramePr>
        <p:xfrm>
          <a:off x="1517650" y="4902200"/>
          <a:ext cx="4540250" cy="1262063"/>
        </p:xfrm>
        <a:graphic>
          <a:graphicData uri="http://schemas.openxmlformats.org/presentationml/2006/ole">
            <mc:AlternateContent xmlns:mc="http://schemas.openxmlformats.org/markup-compatibility/2006">
              <mc:Choice xmlns:v="urn:schemas-microsoft-com:vml" Requires="v">
                <p:oleObj spid="_x0000_s139310" name="Equation" r:id="rId7" imgW="2603160" imgH="723600" progId="Equation.DSMT4">
                  <p:embed/>
                </p:oleObj>
              </mc:Choice>
              <mc:Fallback>
                <p:oleObj name="Equation" r:id="rId7" imgW="2603160" imgH="723600" progId="Equation.DSMT4">
                  <p:embed/>
                  <p:pic>
                    <p:nvPicPr>
                      <p:cNvPr id="0" name="Object 16"/>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7650" y="4902200"/>
                        <a:ext cx="4540250" cy="126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401" name="Group 41"/>
          <p:cNvGrpSpPr>
            <a:grpSpLocks/>
          </p:cNvGrpSpPr>
          <p:nvPr/>
        </p:nvGrpSpPr>
        <p:grpSpPr bwMode="auto">
          <a:xfrm>
            <a:off x="2987675" y="3317875"/>
            <a:ext cx="5670550" cy="2282825"/>
            <a:chOff x="2170" y="2036"/>
            <a:chExt cx="3572" cy="1438"/>
          </a:xfrm>
        </p:grpSpPr>
        <p:sp>
          <p:nvSpPr>
            <p:cNvPr id="2" name="Rectangle 9"/>
            <p:cNvSpPr>
              <a:spLocks noChangeArrowheads="1"/>
            </p:cNvSpPr>
            <p:nvPr/>
          </p:nvSpPr>
          <p:spPr bwMode="auto">
            <a:xfrm>
              <a:off x="2170" y="2036"/>
              <a:ext cx="3572" cy="1438"/>
            </a:xfrm>
            <a:prstGeom prst="rect">
              <a:avLst/>
            </a:prstGeom>
            <a:solidFill>
              <a:srgbClr val="FF99CC"/>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p:txBody>
        </p:sp>
        <p:sp>
          <p:nvSpPr>
            <p:cNvPr id="143381" name="AutoShape 21"/>
            <p:cNvSpPr>
              <a:spLocks noChangeArrowheads="1"/>
            </p:cNvSpPr>
            <p:nvPr/>
          </p:nvSpPr>
          <p:spPr bwMode="auto">
            <a:xfrm>
              <a:off x="3362" y="2828"/>
              <a:ext cx="86" cy="86"/>
            </a:xfrm>
            <a:prstGeom prst="flowChartConnector">
              <a:avLst/>
            </a:prstGeom>
            <a:solidFill>
              <a:srgbClr val="00FF00"/>
            </a:solidFill>
            <a:ln w="25400">
              <a:solidFill>
                <a:srgbClr val="00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82" name="Rectangle 22"/>
            <p:cNvSpPr>
              <a:spLocks noChangeArrowheads="1"/>
            </p:cNvSpPr>
            <p:nvPr/>
          </p:nvSpPr>
          <p:spPr bwMode="auto">
            <a:xfrm>
              <a:off x="4349" y="2636"/>
              <a:ext cx="460" cy="46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43383" name="AutoShape 23"/>
            <p:cNvCxnSpPr>
              <a:cxnSpLocks noChangeShapeType="1"/>
              <a:stCxn id="143381" idx="6"/>
              <a:endCxn id="143382" idx="1"/>
            </p:cNvCxnSpPr>
            <p:nvPr/>
          </p:nvCxnSpPr>
          <p:spPr bwMode="auto">
            <a:xfrm flipV="1">
              <a:off x="3456" y="2866"/>
              <a:ext cx="885" cy="5"/>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384" name="Line 24"/>
            <p:cNvSpPr>
              <a:spLocks noChangeShapeType="1"/>
            </p:cNvSpPr>
            <p:nvPr/>
          </p:nvSpPr>
          <p:spPr bwMode="auto">
            <a:xfrm>
              <a:off x="2768" y="2597"/>
              <a:ext cx="589" cy="272"/>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385" name="Line 25"/>
            <p:cNvSpPr>
              <a:spLocks noChangeShapeType="1"/>
            </p:cNvSpPr>
            <p:nvPr/>
          </p:nvSpPr>
          <p:spPr bwMode="auto">
            <a:xfrm flipV="1">
              <a:off x="2768" y="2869"/>
              <a:ext cx="589" cy="317"/>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386" name="Line 26"/>
            <p:cNvSpPr>
              <a:spLocks noChangeShapeType="1"/>
            </p:cNvSpPr>
            <p:nvPr/>
          </p:nvSpPr>
          <p:spPr bwMode="auto">
            <a:xfrm>
              <a:off x="3403" y="2461"/>
              <a:ext cx="0" cy="362"/>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387" name="Line 27"/>
            <p:cNvSpPr>
              <a:spLocks noChangeShapeType="1"/>
            </p:cNvSpPr>
            <p:nvPr/>
          </p:nvSpPr>
          <p:spPr bwMode="auto">
            <a:xfrm>
              <a:off x="4809" y="2869"/>
              <a:ext cx="59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43388" name="Object 28"/>
            <p:cNvGraphicFramePr>
              <a:graphicFrameLocks noChangeAspect="1"/>
            </p:cNvGraphicFramePr>
            <p:nvPr/>
          </p:nvGraphicFramePr>
          <p:xfrm>
            <a:off x="2467" y="2415"/>
            <a:ext cx="255" cy="362"/>
          </p:xfrm>
          <a:graphic>
            <a:graphicData uri="http://schemas.openxmlformats.org/presentationml/2006/ole">
              <mc:AlternateContent xmlns:mc="http://schemas.openxmlformats.org/markup-compatibility/2006">
                <mc:Choice xmlns:v="urn:schemas-microsoft-com:vml" Requires="v">
                  <p:oleObj spid="_x0000_s143490" name="公式" r:id="rId3" imgW="152280" imgH="215640" progId="Equation.3">
                    <p:embed/>
                  </p:oleObj>
                </mc:Choice>
                <mc:Fallback>
                  <p:oleObj name="公式" r:id="rId3" imgW="152280" imgH="21564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7" y="2415"/>
                          <a:ext cx="255" cy="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89" name="Object 29"/>
            <p:cNvGraphicFramePr>
              <a:graphicFrameLocks noChangeAspect="1"/>
            </p:cNvGraphicFramePr>
            <p:nvPr/>
          </p:nvGraphicFramePr>
          <p:xfrm>
            <a:off x="2457" y="3005"/>
            <a:ext cx="276" cy="362"/>
          </p:xfrm>
          <a:graphic>
            <a:graphicData uri="http://schemas.openxmlformats.org/presentationml/2006/ole">
              <mc:AlternateContent xmlns:mc="http://schemas.openxmlformats.org/markup-compatibility/2006">
                <mc:Choice xmlns:v="urn:schemas-microsoft-com:vml" Requires="v">
                  <p:oleObj spid="_x0000_s143491" name="公式" r:id="rId5" imgW="164880" imgH="215640" progId="Equation.3">
                    <p:embed/>
                  </p:oleObj>
                </mc:Choice>
                <mc:Fallback>
                  <p:oleObj name="公式" r:id="rId5" imgW="164880" imgH="215640" progId="Equation.3">
                    <p:embed/>
                    <p:pic>
                      <p:nvPicPr>
                        <p:cNvPr id="0" name="Object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7" y="3005"/>
                          <a:ext cx="276" cy="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90" name="Object 30"/>
            <p:cNvGraphicFramePr>
              <a:graphicFrameLocks noChangeAspect="1"/>
            </p:cNvGraphicFramePr>
            <p:nvPr/>
          </p:nvGraphicFramePr>
          <p:xfrm>
            <a:off x="3008" y="2087"/>
            <a:ext cx="808" cy="384"/>
          </p:xfrm>
          <a:graphic>
            <a:graphicData uri="http://schemas.openxmlformats.org/presentationml/2006/ole">
              <mc:AlternateContent xmlns:mc="http://schemas.openxmlformats.org/markup-compatibility/2006">
                <mc:Choice xmlns:v="urn:schemas-microsoft-com:vml" Requires="v">
                  <p:oleObj spid="_x0000_s143492" name="公式" r:id="rId7" imgW="482400" imgH="228600" progId="Equation.3">
                    <p:embed/>
                  </p:oleObj>
                </mc:Choice>
                <mc:Fallback>
                  <p:oleObj name="公式" r:id="rId7" imgW="482400" imgH="228600" progId="Equation.3">
                    <p:embed/>
                    <p:pic>
                      <p:nvPicPr>
                        <p:cNvPr id="0" name="Object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08" y="2087"/>
                          <a:ext cx="80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91" name="Object 31"/>
            <p:cNvGraphicFramePr>
              <a:graphicFrameLocks noChangeAspect="1"/>
            </p:cNvGraphicFramePr>
            <p:nvPr/>
          </p:nvGraphicFramePr>
          <p:xfrm>
            <a:off x="3397" y="2492"/>
            <a:ext cx="935" cy="298"/>
          </p:xfrm>
          <a:graphic>
            <a:graphicData uri="http://schemas.openxmlformats.org/presentationml/2006/ole">
              <mc:AlternateContent xmlns:mc="http://schemas.openxmlformats.org/markup-compatibility/2006">
                <mc:Choice xmlns:v="urn:schemas-microsoft-com:vml" Requires="v">
                  <p:oleObj spid="_x0000_s143493" name="公式" r:id="rId9" imgW="558720" imgH="177480" progId="Equation.3">
                    <p:embed/>
                  </p:oleObj>
                </mc:Choice>
                <mc:Fallback>
                  <p:oleObj name="公式" r:id="rId9" imgW="558720" imgH="177480" progId="Equation.3">
                    <p:embed/>
                    <p:pic>
                      <p:nvPicPr>
                        <p:cNvPr id="0" name="Object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97" y="2492"/>
                          <a:ext cx="935"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92" name="Object 32"/>
            <p:cNvGraphicFramePr>
              <a:graphicFrameLocks noChangeAspect="1"/>
            </p:cNvGraphicFramePr>
            <p:nvPr/>
          </p:nvGraphicFramePr>
          <p:xfrm>
            <a:off x="3769" y="2932"/>
            <a:ext cx="191" cy="235"/>
          </p:xfrm>
          <a:graphic>
            <a:graphicData uri="http://schemas.openxmlformats.org/presentationml/2006/ole">
              <mc:AlternateContent xmlns:mc="http://schemas.openxmlformats.org/markup-compatibility/2006">
                <mc:Choice xmlns:v="urn:schemas-microsoft-com:vml" Requires="v">
                  <p:oleObj spid="_x0000_s143494" name="公式" r:id="rId11" imgW="114120" imgH="139680" progId="Equation.3">
                    <p:embed/>
                  </p:oleObj>
                </mc:Choice>
                <mc:Fallback>
                  <p:oleObj name="公式" r:id="rId11" imgW="114120" imgH="139680" progId="Equation.3">
                    <p:embed/>
                    <p:pic>
                      <p:nvPicPr>
                        <p:cNvPr id="0" name="Object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69" y="2932"/>
                          <a:ext cx="191" cy="2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93" name="Object 33"/>
            <p:cNvGraphicFramePr>
              <a:graphicFrameLocks noChangeAspect="1"/>
            </p:cNvGraphicFramePr>
            <p:nvPr/>
          </p:nvGraphicFramePr>
          <p:xfrm>
            <a:off x="2768" y="3051"/>
            <a:ext cx="680" cy="362"/>
          </p:xfrm>
          <a:graphic>
            <a:graphicData uri="http://schemas.openxmlformats.org/presentationml/2006/ole">
              <mc:AlternateContent xmlns:mc="http://schemas.openxmlformats.org/markup-compatibility/2006">
                <mc:Choice xmlns:v="urn:schemas-microsoft-com:vml" Requires="v">
                  <p:oleObj spid="_x0000_s143495" name="公式" r:id="rId13" imgW="406080" imgH="215640" progId="Equation.3">
                    <p:embed/>
                  </p:oleObj>
                </mc:Choice>
                <mc:Fallback>
                  <p:oleObj name="公式" r:id="rId13" imgW="406080" imgH="215640" progId="Equation.3">
                    <p:embed/>
                    <p:pic>
                      <p:nvPicPr>
                        <p:cNvPr id="0" name="Object 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68" y="3051"/>
                          <a:ext cx="680" cy="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94" name="Object 34"/>
            <p:cNvGraphicFramePr>
              <a:graphicFrameLocks noChangeAspect="1"/>
            </p:cNvGraphicFramePr>
            <p:nvPr/>
          </p:nvGraphicFramePr>
          <p:xfrm>
            <a:off x="5409" y="2729"/>
            <a:ext cx="234" cy="277"/>
          </p:xfrm>
          <a:graphic>
            <a:graphicData uri="http://schemas.openxmlformats.org/presentationml/2006/ole">
              <mc:AlternateContent xmlns:mc="http://schemas.openxmlformats.org/markup-compatibility/2006">
                <mc:Choice xmlns:v="urn:schemas-microsoft-com:vml" Requires="v">
                  <p:oleObj spid="_x0000_s143496" name="公式" r:id="rId15" imgW="139680" imgH="164880" progId="Equation.3">
                    <p:embed/>
                  </p:oleObj>
                </mc:Choice>
                <mc:Fallback>
                  <p:oleObj name="公式" r:id="rId15" imgW="139680" imgH="164880" progId="Equation.3">
                    <p:embed/>
                    <p:pic>
                      <p:nvPicPr>
                        <p:cNvPr id="0" name="Object 3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09" y="2729"/>
                          <a:ext cx="234" cy="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95" name="Object 35"/>
            <p:cNvGraphicFramePr>
              <a:graphicFrameLocks noChangeAspect="1"/>
            </p:cNvGraphicFramePr>
            <p:nvPr/>
          </p:nvGraphicFramePr>
          <p:xfrm>
            <a:off x="2768" y="2370"/>
            <a:ext cx="659" cy="362"/>
          </p:xfrm>
          <a:graphic>
            <a:graphicData uri="http://schemas.openxmlformats.org/presentationml/2006/ole">
              <mc:AlternateContent xmlns:mc="http://schemas.openxmlformats.org/markup-compatibility/2006">
                <mc:Choice xmlns:v="urn:schemas-microsoft-com:vml" Requires="v">
                  <p:oleObj spid="_x0000_s143497" name="公式" r:id="rId17" imgW="393480" imgH="215640" progId="Equation.3">
                    <p:embed/>
                  </p:oleObj>
                </mc:Choice>
                <mc:Fallback>
                  <p:oleObj name="公式" r:id="rId17" imgW="393480" imgH="215640" progId="Equation.3">
                    <p:embed/>
                    <p:pic>
                      <p:nvPicPr>
                        <p:cNvPr id="0" name="Object 3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68" y="2370"/>
                          <a:ext cx="659" cy="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396" name="Line 36"/>
            <p:cNvSpPr>
              <a:spLocks noChangeShapeType="1"/>
            </p:cNvSpPr>
            <p:nvPr/>
          </p:nvSpPr>
          <p:spPr bwMode="auto">
            <a:xfrm>
              <a:off x="4401" y="2914"/>
              <a:ext cx="36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397" name="Line 37"/>
            <p:cNvSpPr>
              <a:spLocks noChangeShapeType="1"/>
            </p:cNvSpPr>
            <p:nvPr/>
          </p:nvSpPr>
          <p:spPr bwMode="auto">
            <a:xfrm flipV="1">
              <a:off x="4537" y="2687"/>
              <a:ext cx="0" cy="3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398" name="Line 38"/>
            <p:cNvSpPr>
              <a:spLocks noChangeShapeType="1"/>
            </p:cNvSpPr>
            <p:nvPr/>
          </p:nvSpPr>
          <p:spPr bwMode="auto">
            <a:xfrm>
              <a:off x="4537" y="2778"/>
              <a:ext cx="136"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2473" name="Rectangle 9"/>
          <p:cNvSpPr>
            <a:spLocks noChangeArrowheads="1"/>
          </p:cNvSpPr>
          <p:nvPr/>
        </p:nvSpPr>
        <p:spPr bwMode="auto">
          <a:xfrm>
            <a:off x="600075" y="3794125"/>
            <a:ext cx="2054225" cy="1187450"/>
          </a:xfrm>
          <a:prstGeom prst="rect">
            <a:avLst/>
          </a:prstGeom>
          <a:solidFill>
            <a:schemeClr val="accent2"/>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p:txBody>
      </p:sp>
      <p:sp>
        <p:nvSpPr>
          <p:cNvPr id="4" name="Rectangle 9"/>
          <p:cNvSpPr>
            <a:spLocks noChangeArrowheads="1"/>
          </p:cNvSpPr>
          <p:nvPr/>
        </p:nvSpPr>
        <p:spPr bwMode="auto">
          <a:xfrm>
            <a:off x="2706688" y="2084388"/>
            <a:ext cx="3405187" cy="1187450"/>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p:txBody>
      </p:sp>
      <p:sp>
        <p:nvSpPr>
          <p:cNvPr id="143362" name="Text Box 2"/>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感知器</a:t>
            </a:r>
          </a:p>
        </p:txBody>
      </p:sp>
      <p:sp>
        <p:nvSpPr>
          <p:cNvPr id="3" name="TextBox 2"/>
          <p:cNvSpPr txBox="1"/>
          <p:nvPr/>
        </p:nvSpPr>
        <p:spPr>
          <a:xfrm>
            <a:off x="634965" y="1000110"/>
            <a:ext cx="5483644" cy="461665"/>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20000"/>
              </a:spcBef>
              <a:buClr>
                <a:schemeClr val="hlink"/>
              </a:buClr>
              <a:buSzPct val="70000"/>
              <a:buFont typeface="Wingdings" pitchFamily="2" charset="2"/>
              <a:buNone/>
            </a:pPr>
            <a:r>
              <a:rPr lang="zh-CN" altLang="en-US" sz="2400" b="1">
                <a:solidFill>
                  <a:schemeClr val="bg1"/>
                </a:solidFill>
                <a:effectLst>
                  <a:outerShdw blurRad="38100" dist="38100" dir="2700000" algn="tl">
                    <a:srgbClr val="C0C0C0"/>
                  </a:outerShdw>
                </a:effectLst>
                <a:ea typeface="黑体" pitchFamily="49" charset="-122"/>
              </a:rPr>
              <a:t>下面讨论单层感知器实现逻辑运算问题：</a:t>
            </a:r>
            <a:endParaRPr lang="en-US" altLang="zh-CN" sz="2400" b="1">
              <a:solidFill>
                <a:schemeClr val="bg1"/>
              </a:solidFill>
              <a:effectLst>
                <a:outerShdw blurRad="38100" dist="38100" dir="2700000" algn="tl">
                  <a:srgbClr val="C0C0C0"/>
                </a:outerShdw>
              </a:effectLst>
              <a:ea typeface="黑体" pitchFamily="49" charset="-122"/>
            </a:endParaRPr>
          </a:p>
        </p:txBody>
      </p:sp>
      <p:sp>
        <p:nvSpPr>
          <p:cNvPr id="149" name="AutoShape 3"/>
          <p:cNvSpPr>
            <a:spLocks noChangeArrowheads="1"/>
          </p:cNvSpPr>
          <p:nvPr/>
        </p:nvSpPr>
        <p:spPr bwMode="gray">
          <a:xfrm>
            <a:off x="703263" y="1635125"/>
            <a:ext cx="4311650" cy="412750"/>
          </a:xfrm>
          <a:prstGeom prst="roundRect">
            <a:avLst>
              <a:gd name="adj" fmla="val 50000"/>
            </a:avLst>
          </a:prstGeom>
          <a:solidFill>
            <a:srgbClr val="800080"/>
          </a:solidFill>
          <a:ln w="38100">
            <a:solidFill>
              <a:srgbClr val="FFFFFF"/>
            </a:solidFill>
            <a:round/>
            <a:headEnd/>
            <a:tailEnd/>
          </a:ln>
          <a:effectLst>
            <a:outerShdw dist="63500" dir="3187806" algn="ctr" rotWithShape="0">
              <a:schemeClr val="bg2"/>
            </a:outerShdw>
          </a:effec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en-US" altLang="zh-CN" sz="2400" b="1" i="1">
                <a:solidFill>
                  <a:schemeClr val="bg1"/>
                </a:solidFill>
                <a:effectLst>
                  <a:outerShdw blurRad="38100" dist="38100" dir="2700000" algn="tl">
                    <a:srgbClr val="000000"/>
                  </a:outerShdw>
                </a:effectLst>
                <a:latin typeface="Times New Roman" pitchFamily="18" charset="0"/>
                <a:ea typeface="黑体" pitchFamily="49" charset="-122"/>
              </a:rPr>
              <a:t>a.</a:t>
            </a:r>
            <a:r>
              <a:rPr lang="zh-CN" altLang="en-US" sz="2400" b="1" i="1">
                <a:solidFill>
                  <a:schemeClr val="bg1"/>
                </a:solidFill>
                <a:effectLst>
                  <a:outerShdw blurRad="38100" dist="38100" dir="2700000" algn="tl">
                    <a:srgbClr val="000000"/>
                  </a:outerShdw>
                </a:effectLst>
                <a:latin typeface="Times New Roman" pitchFamily="18" charset="0"/>
                <a:ea typeface="黑体" pitchFamily="49" charset="-122"/>
              </a:rPr>
              <a:t>单层感知器的逻辑“与”运算</a:t>
            </a:r>
          </a:p>
        </p:txBody>
      </p:sp>
      <p:sp>
        <p:nvSpPr>
          <p:cNvPr id="5" name="Rectangle 9"/>
          <p:cNvSpPr>
            <a:spLocks noChangeArrowheads="1"/>
          </p:cNvSpPr>
          <p:nvPr/>
        </p:nvSpPr>
        <p:spPr bwMode="auto">
          <a:xfrm>
            <a:off x="889000" y="5688013"/>
            <a:ext cx="7586663" cy="457200"/>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en-US" altLang="zh-CN" sz="2400" b="1">
              <a:effectLst>
                <a:outerShdw blurRad="38100" dist="38100" dir="2700000" algn="tl">
                  <a:srgbClr val="FFFFFF"/>
                </a:outerShdw>
              </a:effectLst>
              <a:latin typeface="Times New Roman" pitchFamily="18" charset="0"/>
              <a:ea typeface="黑体" pitchFamily="49" charset="-122"/>
            </a:endParaRPr>
          </a:p>
        </p:txBody>
      </p:sp>
      <p:graphicFrame>
        <p:nvGraphicFramePr>
          <p:cNvPr id="143370" name="Object 10"/>
          <p:cNvGraphicFramePr>
            <a:graphicFrameLocks noGrp="1" noChangeAspect="1"/>
          </p:cNvGraphicFramePr>
          <p:nvPr>
            <p:ph sz="half" idx="1"/>
          </p:nvPr>
        </p:nvGraphicFramePr>
        <p:xfrm>
          <a:off x="2895600" y="2203450"/>
          <a:ext cx="2941638" cy="944563"/>
        </p:xfrm>
        <a:graphic>
          <a:graphicData uri="http://schemas.openxmlformats.org/presentationml/2006/ole">
            <mc:AlternateContent xmlns:mc="http://schemas.openxmlformats.org/markup-compatibility/2006">
              <mc:Choice xmlns:v="urn:schemas-microsoft-com:vml" Requires="v">
                <p:oleObj spid="_x0000_s143498" name="公式" r:id="rId19" imgW="1422360" imgH="457200" progId="Equation.3">
                  <p:embed/>
                </p:oleObj>
              </mc:Choice>
              <mc:Fallback>
                <p:oleObj name="公式" r:id="rId19" imgW="1422360" imgH="457200" progId="Equation.3">
                  <p:embed/>
                  <p:pic>
                    <p:nvPicPr>
                      <p:cNvPr id="0" name="Object 10"/>
                      <p:cNvPicPr>
                        <a:picLocks noGrp="1"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95600" y="2203450"/>
                        <a:ext cx="2941638"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374" name="Object 14"/>
          <p:cNvGraphicFramePr>
            <a:graphicFrameLocks noGrp="1" noChangeAspect="1"/>
          </p:cNvGraphicFramePr>
          <p:nvPr>
            <p:ph sz="quarter" idx="2"/>
          </p:nvPr>
        </p:nvGraphicFramePr>
        <p:xfrm>
          <a:off x="615950" y="3925888"/>
          <a:ext cx="1898650" cy="884237"/>
        </p:xfrm>
        <a:graphic>
          <a:graphicData uri="http://schemas.openxmlformats.org/presentationml/2006/ole">
            <mc:AlternateContent xmlns:mc="http://schemas.openxmlformats.org/markup-compatibility/2006">
              <mc:Choice xmlns:v="urn:schemas-microsoft-com:vml" Requires="v">
                <p:oleObj spid="_x0000_s143499" name="公式" r:id="rId21" imgW="927000" imgH="431640" progId="Equation.3">
                  <p:embed/>
                </p:oleObj>
              </mc:Choice>
              <mc:Fallback>
                <p:oleObj name="公式" r:id="rId21" imgW="927000" imgH="431640" progId="Equation.3">
                  <p:embed/>
                  <p:pic>
                    <p:nvPicPr>
                      <p:cNvPr id="0" name="Object 14"/>
                      <p:cNvPicPr>
                        <a:picLocks noGrp="1"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15950" y="3925888"/>
                        <a:ext cx="189865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377" name="Object 17"/>
          <p:cNvGraphicFramePr>
            <a:graphicFrameLocks noGrp="1" noChangeAspect="1"/>
          </p:cNvGraphicFramePr>
          <p:nvPr>
            <p:ph sz="quarter" idx="3"/>
          </p:nvPr>
        </p:nvGraphicFramePr>
        <p:xfrm>
          <a:off x="942975" y="5664200"/>
          <a:ext cx="7472363" cy="522288"/>
        </p:xfrm>
        <a:graphic>
          <a:graphicData uri="http://schemas.openxmlformats.org/presentationml/2006/ole">
            <mc:AlternateContent xmlns:mc="http://schemas.openxmlformats.org/markup-compatibility/2006">
              <mc:Choice xmlns:v="urn:schemas-microsoft-com:vml" Requires="v">
                <p:oleObj spid="_x0000_s143500" name="公式" r:id="rId23" imgW="3085920" imgH="215640" progId="Equation.3">
                  <p:embed/>
                </p:oleObj>
              </mc:Choice>
              <mc:Fallback>
                <p:oleObj name="公式" r:id="rId23" imgW="3085920" imgH="215640" progId="Equation.3">
                  <p:embed/>
                  <p:pic>
                    <p:nvPicPr>
                      <p:cNvPr id="0" name="Object 17"/>
                      <p:cNvPicPr>
                        <a:picLocks noGrp="1"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42975" y="5664200"/>
                        <a:ext cx="7472363"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box(in)">
                                      <p:cBhvr>
                                        <p:cTn id="7" dur="500"/>
                                        <p:tgtEl>
                                          <p:spTgt spid="149"/>
                                        </p:tgtEl>
                                      </p:cBhvr>
                                    </p:animEffect>
                                  </p:childTnLst>
                                </p:cTn>
                              </p:par>
                              <p:par>
                                <p:cTn id="8" presetID="4" presetClass="entr" presetSubtype="16" fill="hold" nodeType="withEffect">
                                  <p:stCondLst>
                                    <p:cond delay="0"/>
                                  </p:stCondLst>
                                  <p:childTnLst>
                                    <p:set>
                                      <p:cBhvr>
                                        <p:cTn id="9" dur="1" fill="hold">
                                          <p:stCondLst>
                                            <p:cond delay="0"/>
                                          </p:stCondLst>
                                        </p:cTn>
                                        <p:tgtEl>
                                          <p:spTgt spid="143370"/>
                                        </p:tgtEl>
                                        <p:attrNameLst>
                                          <p:attrName>style.visibility</p:attrName>
                                        </p:attrNameLst>
                                      </p:cBhvr>
                                      <p:to>
                                        <p:strVal val="visible"/>
                                      </p:to>
                                    </p:set>
                                    <p:animEffect transition="in" filter="box(in)">
                                      <p:cBhvr>
                                        <p:cTn id="10" dur="500"/>
                                        <p:tgtEl>
                                          <p:spTgt spid="143370"/>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ox(in)">
                                      <p:cBhvr>
                                        <p:cTn id="13" dur="500"/>
                                        <p:tgtEl>
                                          <p:spTgt spid="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143401"/>
                                        </p:tgtEl>
                                        <p:attrNameLst>
                                          <p:attrName>style.visibility</p:attrName>
                                        </p:attrNameLst>
                                      </p:cBhvr>
                                      <p:to>
                                        <p:strVal val="visible"/>
                                      </p:to>
                                    </p:set>
                                    <p:animEffect transition="in" filter="box(in)">
                                      <p:cBhvr>
                                        <p:cTn id="18" dur="500"/>
                                        <p:tgtEl>
                                          <p:spTgt spid="143401"/>
                                        </p:tgtEl>
                                      </p:cBhvr>
                                    </p:animEffect>
                                  </p:childTnLst>
                                </p:cTn>
                              </p:par>
                              <p:par>
                                <p:cTn id="19" presetID="4" presetClass="entr" presetSubtype="16" fill="hold" nodeType="withEffect">
                                  <p:stCondLst>
                                    <p:cond delay="0"/>
                                  </p:stCondLst>
                                  <p:childTnLst>
                                    <p:set>
                                      <p:cBhvr>
                                        <p:cTn id="20" dur="1" fill="hold">
                                          <p:stCondLst>
                                            <p:cond delay="0"/>
                                          </p:stCondLst>
                                        </p:cTn>
                                        <p:tgtEl>
                                          <p:spTgt spid="143374"/>
                                        </p:tgtEl>
                                        <p:attrNameLst>
                                          <p:attrName>style.visibility</p:attrName>
                                        </p:attrNameLst>
                                      </p:cBhvr>
                                      <p:to>
                                        <p:strVal val="visible"/>
                                      </p:to>
                                    </p:set>
                                    <p:animEffect transition="in" filter="box(in)">
                                      <p:cBhvr>
                                        <p:cTn id="21" dur="500"/>
                                        <p:tgtEl>
                                          <p:spTgt spid="143374"/>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62473"/>
                                        </p:tgtEl>
                                        <p:attrNameLst>
                                          <p:attrName>style.visibility</p:attrName>
                                        </p:attrNameLst>
                                      </p:cBhvr>
                                      <p:to>
                                        <p:strVal val="visible"/>
                                      </p:to>
                                    </p:set>
                                    <p:animEffect transition="in" filter="box(in)">
                                      <p:cBhvr>
                                        <p:cTn id="24" dur="500"/>
                                        <p:tgtEl>
                                          <p:spTgt spid="6247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ox(in)">
                                      <p:cBhvr>
                                        <p:cTn id="29" dur="500"/>
                                        <p:tgtEl>
                                          <p:spTgt spid="5"/>
                                        </p:tgtEl>
                                      </p:cBhvr>
                                    </p:animEffect>
                                  </p:childTnLst>
                                </p:cTn>
                              </p:par>
                              <p:par>
                                <p:cTn id="30" presetID="4" presetClass="entr" presetSubtype="16" fill="hold" nodeType="withEffect">
                                  <p:stCondLst>
                                    <p:cond delay="0"/>
                                  </p:stCondLst>
                                  <p:childTnLst>
                                    <p:set>
                                      <p:cBhvr>
                                        <p:cTn id="31" dur="1" fill="hold">
                                          <p:stCondLst>
                                            <p:cond delay="0"/>
                                          </p:stCondLst>
                                        </p:cTn>
                                        <p:tgtEl>
                                          <p:spTgt spid="143377"/>
                                        </p:tgtEl>
                                        <p:attrNameLst>
                                          <p:attrName>style.visibility</p:attrName>
                                        </p:attrNameLst>
                                      </p:cBhvr>
                                      <p:to>
                                        <p:strVal val="visible"/>
                                      </p:to>
                                    </p:set>
                                    <p:animEffect transition="in" filter="box(in)">
                                      <p:cBhvr>
                                        <p:cTn id="32" dur="500"/>
                                        <p:tgtEl>
                                          <p:spTgt spid="143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P spid="4" grpId="0" animBg="1"/>
      <p:bldP spid="149" grpId="0" animBg="1"/>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1209675" y="4127500"/>
            <a:ext cx="6656388" cy="2082800"/>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15000"/>
              </a:spcBef>
            </a:pPr>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15000"/>
              </a:spcBef>
            </a:pPr>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10000"/>
              </a:spcBef>
            </a:pPr>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10000"/>
              </a:spcBef>
            </a:pPr>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10000"/>
              </a:spcBef>
            </a:pPr>
            <a:endParaRPr lang="en-US" altLang="zh-CN" sz="2400" b="1">
              <a:effectLst>
                <a:outerShdw blurRad="38100" dist="38100" dir="2700000" algn="tl">
                  <a:srgbClr val="FFFFFF"/>
                </a:outerShdw>
              </a:effectLst>
              <a:latin typeface="黑体" pitchFamily="49" charset="-122"/>
              <a:ea typeface="黑体" pitchFamily="49" charset="-122"/>
            </a:endParaRPr>
          </a:p>
        </p:txBody>
      </p:sp>
      <p:sp>
        <p:nvSpPr>
          <p:cNvPr id="147461" name="Text Box 5"/>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感知器</a:t>
            </a:r>
          </a:p>
        </p:txBody>
      </p:sp>
      <p:graphicFrame>
        <p:nvGraphicFramePr>
          <p:cNvPr id="147535" name="Group 79"/>
          <p:cNvGraphicFramePr>
            <a:graphicFrameLocks noGrp="1"/>
          </p:cNvGraphicFramePr>
          <p:nvPr/>
        </p:nvGraphicFramePr>
        <p:xfrm>
          <a:off x="206375" y="987425"/>
          <a:ext cx="4462463" cy="3060701"/>
        </p:xfrm>
        <a:graphic>
          <a:graphicData uri="http://schemas.openxmlformats.org/drawingml/2006/table">
            <a:tbl>
              <a:tblPr/>
              <a:tblGrid>
                <a:gridCol w="1333500"/>
                <a:gridCol w="598488"/>
                <a:gridCol w="600075"/>
                <a:gridCol w="865187"/>
                <a:gridCol w="600075"/>
                <a:gridCol w="465138"/>
              </a:tblGrid>
              <a:tr h="758825">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endParaRPr kumimoji="0" lang="zh-CN" altLang="en-US" sz="24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endParaRPr kumimoji="0" lang="zh-CN" altLang="en-US" sz="24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endParaRPr kumimoji="0" lang="zh-CN" altLang="en-US" sz="24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endParaRPr kumimoji="0" lang="zh-CN" altLang="en-US" sz="24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endParaRPr kumimoji="0" lang="zh-CN" altLang="en-US" sz="24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endParaRPr kumimoji="0" lang="zh-CN" altLang="en-US" sz="24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263">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en-US" altLang="zh-CN" sz="2400" b="0" i="0" u="none" strike="noStrike" cap="none" normalizeH="0" baseline="0" smtClean="0">
                          <a:ln>
                            <a:noFill/>
                          </a:ln>
                          <a:solidFill>
                            <a:schemeClr val="tx1"/>
                          </a:solidFill>
                          <a:effectLst/>
                          <a:latin typeface="Calibri" pitchFamily="34" charset="0"/>
                          <a:ea typeface="宋体"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en-US" altLang="zh-CN" sz="2400" b="0" i="0" u="none" strike="noStrike" cap="none" normalizeH="0" baseline="0" smtClean="0">
                          <a:ln>
                            <a:noFill/>
                          </a:ln>
                          <a:solidFill>
                            <a:srgbClr val="FF0000"/>
                          </a:solidFill>
                          <a:effectLst/>
                          <a:latin typeface="Calibri" pitchFamily="34" charset="0"/>
                          <a:ea typeface="宋体" pitchFamily="2" charset="-122"/>
                        </a:rPr>
                        <a: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7538">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en-US" altLang="zh-CN" sz="2400" b="0" i="0" u="none" strike="noStrike" cap="none" normalizeH="0" baseline="0" smtClean="0">
                          <a:ln>
                            <a:noFill/>
                          </a:ln>
                          <a:solidFill>
                            <a:schemeClr val="tx1"/>
                          </a:solidFill>
                          <a:effectLst/>
                          <a:latin typeface="Calibri" pitchFamily="34" charset="0"/>
                          <a:ea typeface="宋体" pitchFamily="2" charset="-122"/>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en-US" altLang="zh-CN" sz="2400" b="0" i="0" u="none" strike="noStrike" cap="none" normalizeH="0" baseline="0" smtClean="0">
                          <a:ln>
                            <a:noFill/>
                          </a:ln>
                          <a:solidFill>
                            <a:srgbClr val="DC0000"/>
                          </a:solidFill>
                          <a:effectLst/>
                          <a:latin typeface="Calibri" pitchFamily="34" charset="0"/>
                          <a:ea typeface="宋体" pitchFamily="2" charset="-122"/>
                        </a:rPr>
                        <a: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450">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en-US" altLang="zh-CN" sz="2400" b="0" i="0" u="none" strike="noStrike" cap="none" normalizeH="0" baseline="0" smtClean="0">
                          <a:ln>
                            <a:noFill/>
                          </a:ln>
                          <a:solidFill>
                            <a:schemeClr val="tx1"/>
                          </a:solidFill>
                          <a:effectLst/>
                          <a:latin typeface="Calibri" pitchFamily="34" charset="0"/>
                          <a:ea typeface="宋体" pitchFamily="2" charset="-122"/>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en-US" altLang="zh-CN" sz="2400" b="0" i="0" u="none" strike="noStrike" cap="none" normalizeH="0" baseline="0" smtClean="0">
                          <a:ln>
                            <a:noFill/>
                          </a:ln>
                          <a:solidFill>
                            <a:srgbClr val="DC0000"/>
                          </a:solidFill>
                          <a:effectLst/>
                          <a:latin typeface="Calibri" pitchFamily="34" charset="0"/>
                          <a:ea typeface="宋体" pitchFamily="2" charset="-122"/>
                        </a:rPr>
                        <a: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625">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rgbClr val="DC0000"/>
                          </a:solidFill>
                          <a:effectLst/>
                          <a:latin typeface="Calibri" pitchFamily="34"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47511" name="Object 55"/>
          <p:cNvGraphicFramePr>
            <a:graphicFrameLocks noChangeAspect="1"/>
          </p:cNvGraphicFramePr>
          <p:nvPr/>
        </p:nvGraphicFramePr>
        <p:xfrm>
          <a:off x="360363" y="1085850"/>
          <a:ext cx="1117600" cy="579438"/>
        </p:xfrm>
        <a:graphic>
          <a:graphicData uri="http://schemas.openxmlformats.org/presentationml/2006/ole">
            <mc:AlternateContent xmlns:mc="http://schemas.openxmlformats.org/markup-compatibility/2006">
              <mc:Choice xmlns:v="urn:schemas-microsoft-com:vml" Requires="v">
                <p:oleObj spid="_x0000_s147648" name="Equation" r:id="rId3" imgW="368280" imgH="190440" progId="Equation.DSMT4">
                  <p:embed/>
                </p:oleObj>
              </mc:Choice>
              <mc:Fallback>
                <p:oleObj name="Equation" r:id="rId3" imgW="368280" imgH="190440" progId="Equation.DSMT4">
                  <p:embed/>
                  <p:pic>
                    <p:nvPicPr>
                      <p:cNvPr id="0" name="Object 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363" y="1085850"/>
                        <a:ext cx="11176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512" name="Object 56"/>
          <p:cNvGraphicFramePr>
            <a:graphicFrameLocks noChangeAspect="1"/>
          </p:cNvGraphicFramePr>
          <p:nvPr/>
        </p:nvGraphicFramePr>
        <p:xfrm>
          <a:off x="3665538" y="1179513"/>
          <a:ext cx="439737" cy="519112"/>
        </p:xfrm>
        <a:graphic>
          <a:graphicData uri="http://schemas.openxmlformats.org/presentationml/2006/ole">
            <mc:AlternateContent xmlns:mc="http://schemas.openxmlformats.org/markup-compatibility/2006">
              <mc:Choice xmlns:v="urn:schemas-microsoft-com:vml" Requires="v">
                <p:oleObj spid="_x0000_s147649" name="公式" r:id="rId5" imgW="139680" imgH="164880" progId="Equation.3">
                  <p:embed/>
                </p:oleObj>
              </mc:Choice>
              <mc:Fallback>
                <p:oleObj name="公式" r:id="rId5" imgW="139680" imgH="164880" progId="Equation.3">
                  <p:embed/>
                  <p:pic>
                    <p:nvPicPr>
                      <p:cNvPr id="0" name="Object 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5538" y="1179513"/>
                        <a:ext cx="439737"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513" name="Object 57"/>
          <p:cNvGraphicFramePr>
            <a:graphicFrameLocks noChangeAspect="1"/>
          </p:cNvGraphicFramePr>
          <p:nvPr/>
        </p:nvGraphicFramePr>
        <p:xfrm>
          <a:off x="3016250" y="1155700"/>
          <a:ext cx="371475" cy="455613"/>
        </p:xfrm>
        <a:graphic>
          <a:graphicData uri="http://schemas.openxmlformats.org/presentationml/2006/ole">
            <mc:AlternateContent xmlns:mc="http://schemas.openxmlformats.org/markup-compatibility/2006">
              <mc:Choice xmlns:v="urn:schemas-microsoft-com:vml" Requires="v">
                <p:oleObj spid="_x0000_s147650" name="公式" r:id="rId7" imgW="114120" imgH="139680" progId="Equation.3">
                  <p:embed/>
                </p:oleObj>
              </mc:Choice>
              <mc:Fallback>
                <p:oleObj name="公式" r:id="rId7" imgW="114120" imgH="139680" progId="Equation.3">
                  <p:embed/>
                  <p:pic>
                    <p:nvPicPr>
                      <p:cNvPr id="0" name="Object 5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16250" y="1155700"/>
                        <a:ext cx="3714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514" name="Object 58"/>
          <p:cNvGraphicFramePr>
            <a:graphicFrameLocks noChangeAspect="1"/>
          </p:cNvGraphicFramePr>
          <p:nvPr/>
        </p:nvGraphicFramePr>
        <p:xfrm>
          <a:off x="2195513" y="1035050"/>
          <a:ext cx="512762" cy="669925"/>
        </p:xfrm>
        <a:graphic>
          <a:graphicData uri="http://schemas.openxmlformats.org/presentationml/2006/ole">
            <mc:AlternateContent xmlns:mc="http://schemas.openxmlformats.org/markup-compatibility/2006">
              <mc:Choice xmlns:v="urn:schemas-microsoft-com:vml" Requires="v">
                <p:oleObj spid="_x0000_s147651" name="公式" r:id="rId9" imgW="164880" imgH="215640" progId="Equation.3">
                  <p:embed/>
                </p:oleObj>
              </mc:Choice>
              <mc:Fallback>
                <p:oleObj name="公式" r:id="rId9" imgW="164880" imgH="215640" progId="Equation.3">
                  <p:embed/>
                  <p:pic>
                    <p:nvPicPr>
                      <p:cNvPr id="0" name="Object 5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5513" y="1035050"/>
                        <a:ext cx="512762"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515" name="Object 59"/>
          <p:cNvGraphicFramePr>
            <a:graphicFrameLocks noChangeAspect="1"/>
          </p:cNvGraphicFramePr>
          <p:nvPr/>
        </p:nvGraphicFramePr>
        <p:xfrm>
          <a:off x="1617663" y="1033463"/>
          <a:ext cx="473075" cy="669925"/>
        </p:xfrm>
        <a:graphic>
          <a:graphicData uri="http://schemas.openxmlformats.org/presentationml/2006/ole">
            <mc:AlternateContent xmlns:mc="http://schemas.openxmlformats.org/markup-compatibility/2006">
              <mc:Choice xmlns:v="urn:schemas-microsoft-com:vml" Requires="v">
                <p:oleObj spid="_x0000_s147652" name="公式" r:id="rId11" imgW="152280" imgH="215640" progId="Equation.3">
                  <p:embed/>
                </p:oleObj>
              </mc:Choice>
              <mc:Fallback>
                <p:oleObj name="公式" r:id="rId11" imgW="152280" imgH="215640" progId="Equation.3">
                  <p:embed/>
                  <p:pic>
                    <p:nvPicPr>
                      <p:cNvPr id="0" name="Object 5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7663" y="1033463"/>
                        <a:ext cx="473075"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7517" name="Line 61"/>
          <p:cNvSpPr>
            <a:spLocks noChangeShapeType="1"/>
          </p:cNvSpPr>
          <p:nvPr/>
        </p:nvSpPr>
        <p:spPr bwMode="auto">
          <a:xfrm>
            <a:off x="5735638" y="3395663"/>
            <a:ext cx="302418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518" name="Line 62"/>
          <p:cNvSpPr>
            <a:spLocks noChangeShapeType="1"/>
          </p:cNvSpPr>
          <p:nvPr/>
        </p:nvSpPr>
        <p:spPr bwMode="auto">
          <a:xfrm flipV="1">
            <a:off x="6311900" y="1308100"/>
            <a:ext cx="0" cy="2590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519" name="Line 63"/>
          <p:cNvSpPr>
            <a:spLocks noChangeShapeType="1"/>
          </p:cNvSpPr>
          <p:nvPr/>
        </p:nvSpPr>
        <p:spPr bwMode="auto">
          <a:xfrm>
            <a:off x="6311900" y="1811338"/>
            <a:ext cx="1871663" cy="1584325"/>
          </a:xfrm>
          <a:prstGeom prst="line">
            <a:avLst/>
          </a:prstGeom>
          <a:noFill/>
          <a:ln w="254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47520" name="Object 64"/>
          <p:cNvGraphicFramePr>
            <a:graphicFrameLocks noChangeAspect="1"/>
          </p:cNvGraphicFramePr>
          <p:nvPr/>
        </p:nvGraphicFramePr>
        <p:xfrm>
          <a:off x="8472488" y="2819400"/>
          <a:ext cx="420687" cy="595313"/>
        </p:xfrm>
        <a:graphic>
          <a:graphicData uri="http://schemas.openxmlformats.org/presentationml/2006/ole">
            <mc:AlternateContent xmlns:mc="http://schemas.openxmlformats.org/markup-compatibility/2006">
              <mc:Choice xmlns:v="urn:schemas-microsoft-com:vml" Requires="v">
                <p:oleObj spid="_x0000_s147653" name="公式" r:id="rId13" imgW="152280" imgH="215640" progId="Equation.3">
                  <p:embed/>
                </p:oleObj>
              </mc:Choice>
              <mc:Fallback>
                <p:oleObj name="公式" r:id="rId13" imgW="152280" imgH="215640" progId="Equation.3">
                  <p:embed/>
                  <p:pic>
                    <p:nvPicPr>
                      <p:cNvPr id="0" name="Object 6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72488" y="2819400"/>
                        <a:ext cx="420687"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521" name="Object 65"/>
          <p:cNvGraphicFramePr>
            <a:graphicFrameLocks noChangeAspect="1"/>
          </p:cNvGraphicFramePr>
          <p:nvPr/>
        </p:nvGraphicFramePr>
        <p:xfrm>
          <a:off x="5716588" y="1576388"/>
          <a:ext cx="595312" cy="490537"/>
        </p:xfrm>
        <a:graphic>
          <a:graphicData uri="http://schemas.openxmlformats.org/presentationml/2006/ole">
            <mc:AlternateContent xmlns:mc="http://schemas.openxmlformats.org/markup-compatibility/2006">
              <mc:Choice xmlns:v="urn:schemas-microsoft-com:vml" Requires="v">
                <p:oleObj spid="_x0000_s147654" name="公式" r:id="rId15" imgW="215640" imgH="177480" progId="Equation.3">
                  <p:embed/>
                </p:oleObj>
              </mc:Choice>
              <mc:Fallback>
                <p:oleObj name="公式" r:id="rId15" imgW="215640" imgH="177480" progId="Equation.3">
                  <p:embed/>
                  <p:pic>
                    <p:nvPicPr>
                      <p:cNvPr id="0" name="Object 6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16588" y="1576388"/>
                        <a:ext cx="595312"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522" name="Object 66"/>
          <p:cNvGraphicFramePr>
            <a:graphicFrameLocks noChangeAspect="1"/>
          </p:cNvGraphicFramePr>
          <p:nvPr/>
        </p:nvGraphicFramePr>
        <p:xfrm>
          <a:off x="5791200" y="731838"/>
          <a:ext cx="455613" cy="595312"/>
        </p:xfrm>
        <a:graphic>
          <a:graphicData uri="http://schemas.openxmlformats.org/presentationml/2006/ole">
            <mc:AlternateContent xmlns:mc="http://schemas.openxmlformats.org/markup-compatibility/2006">
              <mc:Choice xmlns:v="urn:schemas-microsoft-com:vml" Requires="v">
                <p:oleObj spid="_x0000_s147655" name="公式" r:id="rId17" imgW="164880" imgH="215640" progId="Equation.3">
                  <p:embed/>
                </p:oleObj>
              </mc:Choice>
              <mc:Fallback>
                <p:oleObj name="公式" r:id="rId17" imgW="164880" imgH="215640" progId="Equation.3">
                  <p:embed/>
                  <p:pic>
                    <p:nvPicPr>
                      <p:cNvPr id="0" name="Object 6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91200" y="731838"/>
                        <a:ext cx="455613" cy="595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523" name="Object 67"/>
          <p:cNvGraphicFramePr>
            <a:graphicFrameLocks noChangeAspect="1"/>
          </p:cNvGraphicFramePr>
          <p:nvPr/>
        </p:nvGraphicFramePr>
        <p:xfrm>
          <a:off x="7951788" y="3395663"/>
          <a:ext cx="595312" cy="490537"/>
        </p:xfrm>
        <a:graphic>
          <a:graphicData uri="http://schemas.openxmlformats.org/presentationml/2006/ole">
            <mc:AlternateContent xmlns:mc="http://schemas.openxmlformats.org/markup-compatibility/2006">
              <mc:Choice xmlns:v="urn:schemas-microsoft-com:vml" Requires="v">
                <p:oleObj spid="_x0000_s147656" name="公式" r:id="rId19" imgW="215640" imgH="177480" progId="Equation.3">
                  <p:embed/>
                </p:oleObj>
              </mc:Choice>
              <mc:Fallback>
                <p:oleObj name="公式" r:id="rId19" imgW="215640" imgH="177480" progId="Equation.3">
                  <p:embed/>
                  <p:pic>
                    <p:nvPicPr>
                      <p:cNvPr id="0" name="Object 6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951788" y="3395663"/>
                        <a:ext cx="595312"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524" name="Object 68"/>
          <p:cNvGraphicFramePr>
            <a:graphicFrameLocks noChangeAspect="1"/>
          </p:cNvGraphicFramePr>
          <p:nvPr/>
        </p:nvGraphicFramePr>
        <p:xfrm>
          <a:off x="5376863" y="3413125"/>
          <a:ext cx="946150" cy="560388"/>
        </p:xfrm>
        <a:graphic>
          <a:graphicData uri="http://schemas.openxmlformats.org/presentationml/2006/ole">
            <mc:AlternateContent xmlns:mc="http://schemas.openxmlformats.org/markup-compatibility/2006">
              <mc:Choice xmlns:v="urn:schemas-microsoft-com:vml" Requires="v">
                <p:oleObj spid="_x0000_s147657" name="公式" r:id="rId21" imgW="342720" imgH="203040" progId="Equation.3">
                  <p:embed/>
                </p:oleObj>
              </mc:Choice>
              <mc:Fallback>
                <p:oleObj name="公式" r:id="rId21" imgW="342720" imgH="203040" progId="Equation.3">
                  <p:embed/>
                  <p:pic>
                    <p:nvPicPr>
                      <p:cNvPr id="0" name="Object 6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376863" y="3413125"/>
                        <a:ext cx="94615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525" name="Object 69"/>
          <p:cNvGraphicFramePr>
            <a:graphicFrameLocks noChangeAspect="1"/>
          </p:cNvGraphicFramePr>
          <p:nvPr/>
        </p:nvGraphicFramePr>
        <p:xfrm>
          <a:off x="7018338" y="3413125"/>
          <a:ext cx="877887" cy="560388"/>
        </p:xfrm>
        <a:graphic>
          <a:graphicData uri="http://schemas.openxmlformats.org/presentationml/2006/ole">
            <mc:AlternateContent xmlns:mc="http://schemas.openxmlformats.org/markup-compatibility/2006">
              <mc:Choice xmlns:v="urn:schemas-microsoft-com:vml" Requires="v">
                <p:oleObj spid="_x0000_s147658" name="公式" r:id="rId23" imgW="317160" imgH="203040" progId="Equation.3">
                  <p:embed/>
                </p:oleObj>
              </mc:Choice>
              <mc:Fallback>
                <p:oleObj name="公式" r:id="rId23" imgW="317160" imgH="203040" progId="Equation.3">
                  <p:embed/>
                  <p:pic>
                    <p:nvPicPr>
                      <p:cNvPr id="0" name="Object 6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018338" y="3413125"/>
                        <a:ext cx="877887"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526" name="Object 70"/>
          <p:cNvGraphicFramePr>
            <a:graphicFrameLocks noChangeAspect="1"/>
          </p:cNvGraphicFramePr>
          <p:nvPr/>
        </p:nvGraphicFramePr>
        <p:xfrm>
          <a:off x="5448300" y="2116138"/>
          <a:ext cx="876300" cy="560387"/>
        </p:xfrm>
        <a:graphic>
          <a:graphicData uri="http://schemas.openxmlformats.org/presentationml/2006/ole">
            <mc:AlternateContent xmlns:mc="http://schemas.openxmlformats.org/markup-compatibility/2006">
              <mc:Choice xmlns:v="urn:schemas-microsoft-com:vml" Requires="v">
                <p:oleObj spid="_x0000_s147659" name="公式" r:id="rId25" imgW="317160" imgH="203040" progId="Equation.3">
                  <p:embed/>
                </p:oleObj>
              </mc:Choice>
              <mc:Fallback>
                <p:oleObj name="公式" r:id="rId25" imgW="317160" imgH="203040" progId="Equation.3">
                  <p:embed/>
                  <p:pic>
                    <p:nvPicPr>
                      <p:cNvPr id="0" name="Object 7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448300" y="2116138"/>
                        <a:ext cx="876300" cy="560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527" name="Object 71"/>
          <p:cNvGraphicFramePr>
            <a:graphicFrameLocks noChangeAspect="1"/>
          </p:cNvGraphicFramePr>
          <p:nvPr/>
        </p:nvGraphicFramePr>
        <p:xfrm>
          <a:off x="7392988" y="2243138"/>
          <a:ext cx="1055687" cy="560387"/>
        </p:xfrm>
        <a:graphic>
          <a:graphicData uri="http://schemas.openxmlformats.org/presentationml/2006/ole">
            <mc:AlternateContent xmlns:mc="http://schemas.openxmlformats.org/markup-compatibility/2006">
              <mc:Choice xmlns:v="urn:schemas-microsoft-com:vml" Requires="v">
                <p:oleObj spid="_x0000_s147660" name="Equation" r:id="rId27" imgW="380880" imgH="203040" progId="Equation.DSMT4">
                  <p:embed/>
                </p:oleObj>
              </mc:Choice>
              <mc:Fallback>
                <p:oleObj name="Equation" r:id="rId27" imgW="380880" imgH="203040" progId="Equation.DSMT4">
                  <p:embed/>
                  <p:pic>
                    <p:nvPicPr>
                      <p:cNvPr id="0" name="Object 7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392988" y="2243138"/>
                        <a:ext cx="1055687" cy="560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7528" name="AutoShape 72"/>
          <p:cNvSpPr>
            <a:spLocks noChangeArrowheads="1"/>
          </p:cNvSpPr>
          <p:nvPr/>
        </p:nvSpPr>
        <p:spPr bwMode="auto">
          <a:xfrm>
            <a:off x="6240463" y="2322513"/>
            <a:ext cx="136525" cy="136525"/>
          </a:xfrm>
          <a:prstGeom prst="flowChartConnector">
            <a:avLst/>
          </a:prstGeom>
          <a:solidFill>
            <a:srgbClr val="DC0000"/>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529" name="AutoShape 73"/>
          <p:cNvSpPr>
            <a:spLocks noChangeArrowheads="1"/>
          </p:cNvSpPr>
          <p:nvPr/>
        </p:nvSpPr>
        <p:spPr bwMode="auto">
          <a:xfrm>
            <a:off x="7392988" y="3324225"/>
            <a:ext cx="136525" cy="136525"/>
          </a:xfrm>
          <a:prstGeom prst="flowChartConnector">
            <a:avLst/>
          </a:prstGeom>
          <a:solidFill>
            <a:srgbClr val="FF0000"/>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530" name="AutoShape 74"/>
          <p:cNvSpPr>
            <a:spLocks noChangeArrowheads="1"/>
          </p:cNvSpPr>
          <p:nvPr/>
        </p:nvSpPr>
        <p:spPr bwMode="auto">
          <a:xfrm>
            <a:off x="6240463" y="3324225"/>
            <a:ext cx="136525" cy="136525"/>
          </a:xfrm>
          <a:prstGeom prst="flowChartConnector">
            <a:avLst/>
          </a:prstGeom>
          <a:solidFill>
            <a:srgbClr val="FF0000"/>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47531" name="Object 75"/>
          <p:cNvGraphicFramePr>
            <a:graphicFrameLocks noGrp="1" noChangeAspect="1"/>
          </p:cNvGraphicFramePr>
          <p:nvPr>
            <p:ph sz="half" idx="2"/>
          </p:nvPr>
        </p:nvGraphicFramePr>
        <p:xfrm>
          <a:off x="1300163" y="4149725"/>
          <a:ext cx="6311900" cy="1954213"/>
        </p:xfrm>
        <a:graphic>
          <a:graphicData uri="http://schemas.openxmlformats.org/presentationml/2006/ole">
            <mc:AlternateContent xmlns:mc="http://schemas.openxmlformats.org/markup-compatibility/2006">
              <mc:Choice xmlns:v="urn:schemas-microsoft-com:vml" Requires="v">
                <p:oleObj spid="_x0000_s147661" name="Equation" r:id="rId29" imgW="2869920" imgH="888840" progId="Equation.DSMT4">
                  <p:embed/>
                </p:oleObj>
              </mc:Choice>
              <mc:Fallback>
                <p:oleObj name="Equation" r:id="rId29" imgW="2869920" imgH="888840" progId="Equation.DSMT4">
                  <p:embed/>
                  <p:pic>
                    <p:nvPicPr>
                      <p:cNvPr id="0" name="Object 75"/>
                      <p:cNvPicPr>
                        <a:picLocks noGrp="1"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300163" y="4149725"/>
                        <a:ext cx="6311900" cy="195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7517"/>
                                        </p:tgtEl>
                                        <p:attrNameLst>
                                          <p:attrName>style.visibility</p:attrName>
                                        </p:attrNameLst>
                                      </p:cBhvr>
                                      <p:to>
                                        <p:strVal val="visible"/>
                                      </p:to>
                                    </p:set>
                                    <p:animEffect transition="in" filter="blinds(horizontal)">
                                      <p:cBhvr>
                                        <p:cTn id="7" dur="500"/>
                                        <p:tgtEl>
                                          <p:spTgt spid="14751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7518"/>
                                        </p:tgtEl>
                                        <p:attrNameLst>
                                          <p:attrName>style.visibility</p:attrName>
                                        </p:attrNameLst>
                                      </p:cBhvr>
                                      <p:to>
                                        <p:strVal val="visible"/>
                                      </p:to>
                                    </p:set>
                                    <p:animEffect transition="in" filter="blinds(horizontal)">
                                      <p:cBhvr>
                                        <p:cTn id="10" dur="500"/>
                                        <p:tgtEl>
                                          <p:spTgt spid="14751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7519"/>
                                        </p:tgtEl>
                                        <p:attrNameLst>
                                          <p:attrName>style.visibility</p:attrName>
                                        </p:attrNameLst>
                                      </p:cBhvr>
                                      <p:to>
                                        <p:strVal val="visible"/>
                                      </p:to>
                                    </p:set>
                                    <p:animEffect transition="in" filter="blinds(horizontal)">
                                      <p:cBhvr>
                                        <p:cTn id="13" dur="500"/>
                                        <p:tgtEl>
                                          <p:spTgt spid="147519"/>
                                        </p:tgtEl>
                                      </p:cBhvr>
                                    </p:animEffect>
                                  </p:childTnLst>
                                </p:cTn>
                              </p:par>
                              <p:par>
                                <p:cTn id="14" presetID="3" presetClass="entr" presetSubtype="10" fill="hold" nodeType="withEffect">
                                  <p:stCondLst>
                                    <p:cond delay="0"/>
                                  </p:stCondLst>
                                  <p:childTnLst>
                                    <p:set>
                                      <p:cBhvr>
                                        <p:cTn id="15" dur="1" fill="hold">
                                          <p:stCondLst>
                                            <p:cond delay="0"/>
                                          </p:stCondLst>
                                        </p:cTn>
                                        <p:tgtEl>
                                          <p:spTgt spid="147520"/>
                                        </p:tgtEl>
                                        <p:attrNameLst>
                                          <p:attrName>style.visibility</p:attrName>
                                        </p:attrNameLst>
                                      </p:cBhvr>
                                      <p:to>
                                        <p:strVal val="visible"/>
                                      </p:to>
                                    </p:set>
                                    <p:animEffect transition="in" filter="blinds(horizontal)">
                                      <p:cBhvr>
                                        <p:cTn id="16" dur="500"/>
                                        <p:tgtEl>
                                          <p:spTgt spid="147520"/>
                                        </p:tgtEl>
                                      </p:cBhvr>
                                    </p:animEffect>
                                  </p:childTnLst>
                                </p:cTn>
                              </p:par>
                              <p:par>
                                <p:cTn id="17" presetID="3" presetClass="entr" presetSubtype="10" fill="hold" nodeType="withEffect">
                                  <p:stCondLst>
                                    <p:cond delay="0"/>
                                  </p:stCondLst>
                                  <p:childTnLst>
                                    <p:set>
                                      <p:cBhvr>
                                        <p:cTn id="18" dur="1" fill="hold">
                                          <p:stCondLst>
                                            <p:cond delay="0"/>
                                          </p:stCondLst>
                                        </p:cTn>
                                        <p:tgtEl>
                                          <p:spTgt spid="147521"/>
                                        </p:tgtEl>
                                        <p:attrNameLst>
                                          <p:attrName>style.visibility</p:attrName>
                                        </p:attrNameLst>
                                      </p:cBhvr>
                                      <p:to>
                                        <p:strVal val="visible"/>
                                      </p:to>
                                    </p:set>
                                    <p:animEffect transition="in" filter="blinds(horizontal)">
                                      <p:cBhvr>
                                        <p:cTn id="19" dur="500"/>
                                        <p:tgtEl>
                                          <p:spTgt spid="147521"/>
                                        </p:tgtEl>
                                      </p:cBhvr>
                                    </p:animEffect>
                                  </p:childTnLst>
                                </p:cTn>
                              </p:par>
                              <p:par>
                                <p:cTn id="20" presetID="3" presetClass="entr" presetSubtype="10" fill="hold" nodeType="withEffect">
                                  <p:stCondLst>
                                    <p:cond delay="0"/>
                                  </p:stCondLst>
                                  <p:childTnLst>
                                    <p:set>
                                      <p:cBhvr>
                                        <p:cTn id="21" dur="1" fill="hold">
                                          <p:stCondLst>
                                            <p:cond delay="0"/>
                                          </p:stCondLst>
                                        </p:cTn>
                                        <p:tgtEl>
                                          <p:spTgt spid="147522"/>
                                        </p:tgtEl>
                                        <p:attrNameLst>
                                          <p:attrName>style.visibility</p:attrName>
                                        </p:attrNameLst>
                                      </p:cBhvr>
                                      <p:to>
                                        <p:strVal val="visible"/>
                                      </p:to>
                                    </p:set>
                                    <p:animEffect transition="in" filter="blinds(horizontal)">
                                      <p:cBhvr>
                                        <p:cTn id="22" dur="500"/>
                                        <p:tgtEl>
                                          <p:spTgt spid="147522"/>
                                        </p:tgtEl>
                                      </p:cBhvr>
                                    </p:animEffect>
                                  </p:childTnLst>
                                </p:cTn>
                              </p:par>
                              <p:par>
                                <p:cTn id="23" presetID="3" presetClass="entr" presetSubtype="10" fill="hold" nodeType="withEffect">
                                  <p:stCondLst>
                                    <p:cond delay="0"/>
                                  </p:stCondLst>
                                  <p:childTnLst>
                                    <p:set>
                                      <p:cBhvr>
                                        <p:cTn id="24" dur="1" fill="hold">
                                          <p:stCondLst>
                                            <p:cond delay="0"/>
                                          </p:stCondLst>
                                        </p:cTn>
                                        <p:tgtEl>
                                          <p:spTgt spid="147523"/>
                                        </p:tgtEl>
                                        <p:attrNameLst>
                                          <p:attrName>style.visibility</p:attrName>
                                        </p:attrNameLst>
                                      </p:cBhvr>
                                      <p:to>
                                        <p:strVal val="visible"/>
                                      </p:to>
                                    </p:set>
                                    <p:animEffect transition="in" filter="blinds(horizontal)">
                                      <p:cBhvr>
                                        <p:cTn id="25" dur="500"/>
                                        <p:tgtEl>
                                          <p:spTgt spid="147523"/>
                                        </p:tgtEl>
                                      </p:cBhvr>
                                    </p:animEffect>
                                  </p:childTnLst>
                                </p:cTn>
                              </p:par>
                              <p:par>
                                <p:cTn id="26" presetID="3" presetClass="entr" presetSubtype="10" fill="hold" nodeType="withEffect">
                                  <p:stCondLst>
                                    <p:cond delay="0"/>
                                  </p:stCondLst>
                                  <p:childTnLst>
                                    <p:set>
                                      <p:cBhvr>
                                        <p:cTn id="27" dur="1" fill="hold">
                                          <p:stCondLst>
                                            <p:cond delay="0"/>
                                          </p:stCondLst>
                                        </p:cTn>
                                        <p:tgtEl>
                                          <p:spTgt spid="147524"/>
                                        </p:tgtEl>
                                        <p:attrNameLst>
                                          <p:attrName>style.visibility</p:attrName>
                                        </p:attrNameLst>
                                      </p:cBhvr>
                                      <p:to>
                                        <p:strVal val="visible"/>
                                      </p:to>
                                    </p:set>
                                    <p:animEffect transition="in" filter="blinds(horizontal)">
                                      <p:cBhvr>
                                        <p:cTn id="28" dur="500"/>
                                        <p:tgtEl>
                                          <p:spTgt spid="147524"/>
                                        </p:tgtEl>
                                      </p:cBhvr>
                                    </p:animEffect>
                                  </p:childTnLst>
                                </p:cTn>
                              </p:par>
                              <p:par>
                                <p:cTn id="29" presetID="3" presetClass="entr" presetSubtype="10" fill="hold" nodeType="withEffect">
                                  <p:stCondLst>
                                    <p:cond delay="0"/>
                                  </p:stCondLst>
                                  <p:childTnLst>
                                    <p:set>
                                      <p:cBhvr>
                                        <p:cTn id="30" dur="1" fill="hold">
                                          <p:stCondLst>
                                            <p:cond delay="0"/>
                                          </p:stCondLst>
                                        </p:cTn>
                                        <p:tgtEl>
                                          <p:spTgt spid="147525"/>
                                        </p:tgtEl>
                                        <p:attrNameLst>
                                          <p:attrName>style.visibility</p:attrName>
                                        </p:attrNameLst>
                                      </p:cBhvr>
                                      <p:to>
                                        <p:strVal val="visible"/>
                                      </p:to>
                                    </p:set>
                                    <p:animEffect transition="in" filter="blinds(horizontal)">
                                      <p:cBhvr>
                                        <p:cTn id="31" dur="500"/>
                                        <p:tgtEl>
                                          <p:spTgt spid="147525"/>
                                        </p:tgtEl>
                                      </p:cBhvr>
                                    </p:animEffect>
                                  </p:childTnLst>
                                </p:cTn>
                              </p:par>
                              <p:par>
                                <p:cTn id="32" presetID="3" presetClass="entr" presetSubtype="10" fill="hold" nodeType="withEffect">
                                  <p:stCondLst>
                                    <p:cond delay="0"/>
                                  </p:stCondLst>
                                  <p:childTnLst>
                                    <p:set>
                                      <p:cBhvr>
                                        <p:cTn id="33" dur="1" fill="hold">
                                          <p:stCondLst>
                                            <p:cond delay="0"/>
                                          </p:stCondLst>
                                        </p:cTn>
                                        <p:tgtEl>
                                          <p:spTgt spid="147526"/>
                                        </p:tgtEl>
                                        <p:attrNameLst>
                                          <p:attrName>style.visibility</p:attrName>
                                        </p:attrNameLst>
                                      </p:cBhvr>
                                      <p:to>
                                        <p:strVal val="visible"/>
                                      </p:to>
                                    </p:set>
                                    <p:animEffect transition="in" filter="blinds(horizontal)">
                                      <p:cBhvr>
                                        <p:cTn id="34" dur="500"/>
                                        <p:tgtEl>
                                          <p:spTgt spid="147526"/>
                                        </p:tgtEl>
                                      </p:cBhvr>
                                    </p:animEffect>
                                  </p:childTnLst>
                                </p:cTn>
                              </p:par>
                              <p:par>
                                <p:cTn id="35" presetID="3" presetClass="entr" presetSubtype="10" fill="hold" nodeType="withEffect">
                                  <p:stCondLst>
                                    <p:cond delay="0"/>
                                  </p:stCondLst>
                                  <p:childTnLst>
                                    <p:set>
                                      <p:cBhvr>
                                        <p:cTn id="36" dur="1" fill="hold">
                                          <p:stCondLst>
                                            <p:cond delay="0"/>
                                          </p:stCondLst>
                                        </p:cTn>
                                        <p:tgtEl>
                                          <p:spTgt spid="147527"/>
                                        </p:tgtEl>
                                        <p:attrNameLst>
                                          <p:attrName>style.visibility</p:attrName>
                                        </p:attrNameLst>
                                      </p:cBhvr>
                                      <p:to>
                                        <p:strVal val="visible"/>
                                      </p:to>
                                    </p:set>
                                    <p:animEffect transition="in" filter="blinds(horizontal)">
                                      <p:cBhvr>
                                        <p:cTn id="37" dur="500"/>
                                        <p:tgtEl>
                                          <p:spTgt spid="147527"/>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47528"/>
                                        </p:tgtEl>
                                        <p:attrNameLst>
                                          <p:attrName>style.visibility</p:attrName>
                                        </p:attrNameLst>
                                      </p:cBhvr>
                                      <p:to>
                                        <p:strVal val="visible"/>
                                      </p:to>
                                    </p:set>
                                    <p:animEffect transition="in" filter="blinds(horizontal)">
                                      <p:cBhvr>
                                        <p:cTn id="40" dur="500"/>
                                        <p:tgtEl>
                                          <p:spTgt spid="147528"/>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47529"/>
                                        </p:tgtEl>
                                        <p:attrNameLst>
                                          <p:attrName>style.visibility</p:attrName>
                                        </p:attrNameLst>
                                      </p:cBhvr>
                                      <p:to>
                                        <p:strVal val="visible"/>
                                      </p:to>
                                    </p:set>
                                    <p:animEffect transition="in" filter="blinds(horizontal)">
                                      <p:cBhvr>
                                        <p:cTn id="43" dur="500"/>
                                        <p:tgtEl>
                                          <p:spTgt spid="147529"/>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47530"/>
                                        </p:tgtEl>
                                        <p:attrNameLst>
                                          <p:attrName>style.visibility</p:attrName>
                                        </p:attrNameLst>
                                      </p:cBhvr>
                                      <p:to>
                                        <p:strVal val="visible"/>
                                      </p:to>
                                    </p:set>
                                    <p:animEffect transition="in" filter="blinds(horizontal)">
                                      <p:cBhvr>
                                        <p:cTn id="46" dur="500"/>
                                        <p:tgtEl>
                                          <p:spTgt spid="14753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147531"/>
                                        </p:tgtEl>
                                        <p:attrNameLst>
                                          <p:attrName>style.visibility</p:attrName>
                                        </p:attrNameLst>
                                      </p:cBhvr>
                                      <p:to>
                                        <p:strVal val="visible"/>
                                      </p:to>
                                    </p:set>
                                    <p:animEffect transition="in" filter="blinds(horizontal)">
                                      <p:cBhvr>
                                        <p:cTn id="51" dur="500"/>
                                        <p:tgtEl>
                                          <p:spTgt spid="147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517" grpId="0" animBg="1"/>
      <p:bldP spid="147518" grpId="0" animBg="1"/>
      <p:bldP spid="147519" grpId="0" animBg="1"/>
      <p:bldP spid="147528" grpId="0" animBg="1"/>
      <p:bldP spid="147529" grpId="0" animBg="1"/>
      <p:bldP spid="14753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1398588" y="1619250"/>
            <a:ext cx="6626225" cy="1187450"/>
          </a:xfrm>
          <a:prstGeom prst="rect">
            <a:avLst/>
          </a:prstGeom>
          <a:solidFill>
            <a:schemeClr val="accent2"/>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a:p>
            <a:endParaRPr lang="en-US" altLang="zh-CN" sz="2400" b="1">
              <a:effectLst>
                <a:outerShdw blurRad="38100" dist="38100" dir="2700000" algn="tl">
                  <a:srgbClr val="FFFFFF"/>
                </a:outerShdw>
              </a:effectLst>
              <a:latin typeface="黑体" pitchFamily="49" charset="-122"/>
              <a:ea typeface="黑体" pitchFamily="49" charset="-122"/>
            </a:endParaRPr>
          </a:p>
        </p:txBody>
      </p:sp>
      <p:sp>
        <p:nvSpPr>
          <p:cNvPr id="149528" name="Text Box 24"/>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感知器</a:t>
            </a:r>
          </a:p>
        </p:txBody>
      </p:sp>
      <p:sp>
        <p:nvSpPr>
          <p:cNvPr id="149" name="AutoShape 3"/>
          <p:cNvSpPr>
            <a:spLocks noChangeArrowheads="1"/>
          </p:cNvSpPr>
          <p:nvPr/>
        </p:nvSpPr>
        <p:spPr bwMode="gray">
          <a:xfrm>
            <a:off x="571500" y="1012825"/>
            <a:ext cx="4311650" cy="412750"/>
          </a:xfrm>
          <a:prstGeom prst="roundRect">
            <a:avLst>
              <a:gd name="adj" fmla="val 50000"/>
            </a:avLst>
          </a:prstGeom>
          <a:solidFill>
            <a:srgbClr val="800080"/>
          </a:solidFill>
          <a:ln w="38100">
            <a:solidFill>
              <a:srgbClr val="FFFFFF"/>
            </a:solidFill>
            <a:round/>
            <a:headEnd/>
            <a:tailEnd/>
          </a:ln>
          <a:effectLst>
            <a:outerShdw dist="63500" dir="3187806" algn="ctr" rotWithShape="0">
              <a:schemeClr val="bg2"/>
            </a:outerShdw>
          </a:effec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en-US" altLang="zh-CN" sz="2400" b="1" i="1">
                <a:solidFill>
                  <a:schemeClr val="bg1"/>
                </a:solidFill>
                <a:effectLst>
                  <a:outerShdw blurRad="38100" dist="38100" dir="2700000" algn="tl">
                    <a:srgbClr val="000000"/>
                  </a:outerShdw>
                </a:effectLst>
                <a:latin typeface="Times New Roman" pitchFamily="18" charset="0"/>
                <a:ea typeface="黑体" pitchFamily="49" charset="-122"/>
              </a:rPr>
              <a:t>b.</a:t>
            </a:r>
            <a:r>
              <a:rPr lang="zh-CN" altLang="en-US" sz="2400" b="1" i="1">
                <a:solidFill>
                  <a:schemeClr val="bg1"/>
                </a:solidFill>
                <a:effectLst>
                  <a:outerShdw blurRad="38100" dist="38100" dir="2700000" algn="tl">
                    <a:srgbClr val="000000"/>
                  </a:outerShdw>
                </a:effectLst>
                <a:latin typeface="Times New Roman" pitchFamily="18" charset="0"/>
                <a:ea typeface="黑体" pitchFamily="49" charset="-122"/>
              </a:rPr>
              <a:t>单层感知器的逻辑“或”运算</a:t>
            </a:r>
          </a:p>
        </p:txBody>
      </p:sp>
      <p:graphicFrame>
        <p:nvGraphicFramePr>
          <p:cNvPr id="149540" name="Object 36"/>
          <p:cNvGraphicFramePr>
            <a:graphicFrameLocks noGrp="1" noChangeAspect="1"/>
          </p:cNvGraphicFramePr>
          <p:nvPr>
            <p:ph sz="quarter" idx="2"/>
          </p:nvPr>
        </p:nvGraphicFramePr>
        <p:xfrm>
          <a:off x="1449388" y="1784350"/>
          <a:ext cx="6500812" cy="866775"/>
        </p:xfrm>
        <a:graphic>
          <a:graphicData uri="http://schemas.openxmlformats.org/presentationml/2006/ole">
            <mc:AlternateContent xmlns:mc="http://schemas.openxmlformats.org/markup-compatibility/2006">
              <mc:Choice xmlns:v="urn:schemas-microsoft-com:vml" Requires="v">
                <p:oleObj spid="_x0000_s149733" name="Equation" r:id="rId3" imgW="3238200" imgH="431640" progId="Equation.DSMT4">
                  <p:embed/>
                </p:oleObj>
              </mc:Choice>
              <mc:Fallback>
                <p:oleObj name="Equation" r:id="rId3" imgW="3238200" imgH="431640" progId="Equation.DSMT4">
                  <p:embed/>
                  <p:pic>
                    <p:nvPicPr>
                      <p:cNvPr id="0" name="Object 3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9388" y="1784350"/>
                        <a:ext cx="6500812"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9542" name="Group 38"/>
          <p:cNvGraphicFramePr>
            <a:graphicFrameLocks noGrp="1"/>
          </p:cNvGraphicFramePr>
          <p:nvPr/>
        </p:nvGraphicFramePr>
        <p:xfrm>
          <a:off x="395288" y="3068638"/>
          <a:ext cx="4824412" cy="3103564"/>
        </p:xfrm>
        <a:graphic>
          <a:graphicData uri="http://schemas.openxmlformats.org/drawingml/2006/table">
            <a:tbl>
              <a:tblPr/>
              <a:tblGrid>
                <a:gridCol w="1441450"/>
                <a:gridCol w="647700"/>
                <a:gridCol w="647700"/>
                <a:gridCol w="936625"/>
                <a:gridCol w="647700"/>
                <a:gridCol w="503237"/>
              </a:tblGrid>
              <a:tr h="777875">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endParaRPr kumimoji="0" lang="zh-CN" altLang="en-US" sz="24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endParaRPr kumimoji="0" lang="zh-CN" altLang="en-US" sz="24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endParaRPr kumimoji="0" lang="zh-CN" altLang="en-US" sz="24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endParaRPr kumimoji="0" lang="zh-CN" altLang="en-US" sz="24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endParaRPr kumimoji="0" lang="zh-CN" altLang="en-US" sz="24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endParaRPr kumimoji="0" lang="zh-CN" altLang="en-US" sz="24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8488">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en-US" altLang="zh-CN" sz="2400" b="0" i="0" u="none" strike="noStrike" cap="none" normalizeH="0" baseline="0" smtClean="0">
                          <a:ln>
                            <a:noFill/>
                          </a:ln>
                          <a:solidFill>
                            <a:schemeClr val="tx1"/>
                          </a:solidFill>
                          <a:effectLst/>
                          <a:latin typeface="Calibri" pitchFamily="34" charset="0"/>
                          <a:ea typeface="宋体" pitchFamily="2" charset="-122"/>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en-US" altLang="zh-CN" sz="2400" b="0" i="0" u="none" strike="noStrike" cap="none" normalizeH="0" baseline="0" smtClean="0">
                          <a:ln>
                            <a:noFill/>
                          </a:ln>
                          <a:solidFill>
                            <a:srgbClr val="DC0000"/>
                          </a:solidFill>
                          <a:effectLst/>
                          <a:latin typeface="Calibri" pitchFamily="34" charset="0"/>
                          <a:ea typeface="宋体" pitchFamily="2" charset="-122"/>
                        </a:rPr>
                        <a: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263">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en-US" altLang="zh-CN" sz="2400" b="0" i="0" u="none" strike="noStrike" cap="none" normalizeH="0" baseline="0" smtClean="0">
                          <a:ln>
                            <a:noFill/>
                          </a:ln>
                          <a:solidFill>
                            <a:schemeClr val="tx1"/>
                          </a:solidFill>
                          <a:effectLst/>
                          <a:latin typeface="Calibri" pitchFamily="34" charset="0"/>
                          <a:ea typeface="宋体" pitchFamily="2" charset="-122"/>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en-US" altLang="zh-CN" sz="2400" b="0" i="0" u="none" strike="noStrike" cap="none" normalizeH="0" baseline="0" smtClean="0">
                          <a:ln>
                            <a:noFill/>
                          </a:ln>
                          <a:solidFill>
                            <a:schemeClr val="tx1"/>
                          </a:solidFill>
                          <a:effectLst/>
                          <a:latin typeface="Calibri" pitchFamily="34" charset="0"/>
                          <a:ea typeface="宋体" pitchFamily="2" charset="-122"/>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263">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en-US" altLang="zh-CN" sz="2400" b="0" i="0" u="none" strike="noStrike" cap="none" normalizeH="0" baseline="0" smtClean="0">
                          <a:ln>
                            <a:noFill/>
                          </a:ln>
                          <a:solidFill>
                            <a:schemeClr val="tx1"/>
                          </a:solidFill>
                          <a:effectLst/>
                          <a:latin typeface="Calibri" pitchFamily="34" charset="0"/>
                          <a:ea typeface="宋体"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49586" name="Object 82"/>
          <p:cNvGraphicFramePr>
            <a:graphicFrameLocks noChangeAspect="1"/>
          </p:cNvGraphicFramePr>
          <p:nvPr>
            <p:extLst>
              <p:ext uri="{D42A27DB-BD31-4B8C-83A1-F6EECF244321}">
                <p14:modId xmlns:p14="http://schemas.microsoft.com/office/powerpoint/2010/main" val="2159152507"/>
              </p:ext>
            </p:extLst>
          </p:nvPr>
        </p:nvGraphicFramePr>
        <p:xfrm>
          <a:off x="395288" y="3071813"/>
          <a:ext cx="1370012" cy="725487"/>
        </p:xfrm>
        <a:graphic>
          <a:graphicData uri="http://schemas.openxmlformats.org/presentationml/2006/ole">
            <mc:AlternateContent xmlns:mc="http://schemas.openxmlformats.org/markup-compatibility/2006">
              <mc:Choice xmlns:v="urn:schemas-microsoft-com:vml" Requires="v">
                <p:oleObj spid="_x0000_s149734" name="Equation" r:id="rId5" imgW="431640" imgH="228600" progId="Equation.DSMT4">
                  <p:embed/>
                </p:oleObj>
              </mc:Choice>
              <mc:Fallback>
                <p:oleObj name="Equation" r:id="rId5" imgW="431640" imgH="228600" progId="Equation.DSMT4">
                  <p:embed/>
                  <p:pic>
                    <p:nvPicPr>
                      <p:cNvPr id="0" name="Object 82"/>
                      <p:cNvPicPr>
                        <a:picLocks noChangeAspect="1" noChangeArrowheads="1"/>
                      </p:cNvPicPr>
                      <p:nvPr/>
                    </p:nvPicPr>
                    <p:blipFill>
                      <a:blip r:embed="rId6"/>
                      <a:srcRect/>
                      <a:stretch>
                        <a:fillRect/>
                      </a:stretch>
                    </p:blipFill>
                    <p:spPr bwMode="auto">
                      <a:xfrm>
                        <a:off x="395288" y="3071813"/>
                        <a:ext cx="1370012"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9587" name="Object 83"/>
          <p:cNvGraphicFramePr>
            <a:graphicFrameLocks noChangeAspect="1"/>
          </p:cNvGraphicFramePr>
          <p:nvPr/>
        </p:nvGraphicFramePr>
        <p:xfrm>
          <a:off x="4168775" y="3251200"/>
          <a:ext cx="439738" cy="519113"/>
        </p:xfrm>
        <a:graphic>
          <a:graphicData uri="http://schemas.openxmlformats.org/presentationml/2006/ole">
            <mc:AlternateContent xmlns:mc="http://schemas.openxmlformats.org/markup-compatibility/2006">
              <mc:Choice xmlns:v="urn:schemas-microsoft-com:vml" Requires="v">
                <p:oleObj spid="_x0000_s149735" name="公式" r:id="rId7" imgW="139680" imgH="164880" progId="Equation.3">
                  <p:embed/>
                </p:oleObj>
              </mc:Choice>
              <mc:Fallback>
                <p:oleObj name="公式" r:id="rId7" imgW="139680" imgH="164880" progId="Equation.3">
                  <p:embed/>
                  <p:pic>
                    <p:nvPicPr>
                      <p:cNvPr id="0" name="Object 8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68775" y="3251200"/>
                        <a:ext cx="43973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9588" name="Object 84"/>
          <p:cNvGraphicFramePr>
            <a:graphicFrameLocks noChangeAspect="1"/>
          </p:cNvGraphicFramePr>
          <p:nvPr/>
        </p:nvGraphicFramePr>
        <p:xfrm>
          <a:off x="3408363" y="3273425"/>
          <a:ext cx="363537" cy="446088"/>
        </p:xfrm>
        <a:graphic>
          <a:graphicData uri="http://schemas.openxmlformats.org/presentationml/2006/ole">
            <mc:AlternateContent xmlns:mc="http://schemas.openxmlformats.org/markup-compatibility/2006">
              <mc:Choice xmlns:v="urn:schemas-microsoft-com:vml" Requires="v">
                <p:oleObj spid="_x0000_s149736" name="公式" r:id="rId9" imgW="114120" imgH="139680" progId="Equation.3">
                  <p:embed/>
                </p:oleObj>
              </mc:Choice>
              <mc:Fallback>
                <p:oleObj name="公式" r:id="rId9" imgW="114120" imgH="139680" progId="Equation.3">
                  <p:embed/>
                  <p:pic>
                    <p:nvPicPr>
                      <p:cNvPr id="0" name="Object 8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08363" y="3273425"/>
                        <a:ext cx="363537"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9589" name="Object 85"/>
          <p:cNvGraphicFramePr>
            <a:graphicFrameLocks noChangeAspect="1"/>
          </p:cNvGraphicFramePr>
          <p:nvPr/>
        </p:nvGraphicFramePr>
        <p:xfrm>
          <a:off x="2555875" y="3089275"/>
          <a:ext cx="536575" cy="701675"/>
        </p:xfrm>
        <a:graphic>
          <a:graphicData uri="http://schemas.openxmlformats.org/presentationml/2006/ole">
            <mc:AlternateContent xmlns:mc="http://schemas.openxmlformats.org/markup-compatibility/2006">
              <mc:Choice xmlns:v="urn:schemas-microsoft-com:vml" Requires="v">
                <p:oleObj spid="_x0000_s149737" name="公式" r:id="rId11" imgW="164880" imgH="215640" progId="Equation.3">
                  <p:embed/>
                </p:oleObj>
              </mc:Choice>
              <mc:Fallback>
                <p:oleObj name="公式" r:id="rId11" imgW="164880" imgH="215640" progId="Equation.3">
                  <p:embed/>
                  <p:pic>
                    <p:nvPicPr>
                      <p:cNvPr id="0" name="Object 8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55875" y="3089275"/>
                        <a:ext cx="536575"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9590" name="Object 86"/>
          <p:cNvGraphicFramePr>
            <a:graphicFrameLocks noChangeAspect="1"/>
          </p:cNvGraphicFramePr>
          <p:nvPr/>
        </p:nvGraphicFramePr>
        <p:xfrm>
          <a:off x="1908175" y="3106738"/>
          <a:ext cx="484188" cy="684212"/>
        </p:xfrm>
        <a:graphic>
          <a:graphicData uri="http://schemas.openxmlformats.org/presentationml/2006/ole">
            <mc:AlternateContent xmlns:mc="http://schemas.openxmlformats.org/markup-compatibility/2006">
              <mc:Choice xmlns:v="urn:schemas-microsoft-com:vml" Requires="v">
                <p:oleObj spid="_x0000_s149738" name="公式" r:id="rId13" imgW="152280" imgH="215640" progId="Equation.3">
                  <p:embed/>
                </p:oleObj>
              </mc:Choice>
              <mc:Fallback>
                <p:oleObj name="公式" r:id="rId13" imgW="152280" imgH="215640" progId="Equation.3">
                  <p:embed/>
                  <p:pic>
                    <p:nvPicPr>
                      <p:cNvPr id="0" name="Object 8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08175" y="3106738"/>
                        <a:ext cx="484188" cy="684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9591" name="Line 87"/>
          <p:cNvSpPr>
            <a:spLocks noChangeShapeType="1"/>
          </p:cNvSpPr>
          <p:nvPr/>
        </p:nvSpPr>
        <p:spPr bwMode="auto">
          <a:xfrm>
            <a:off x="5938838" y="5445125"/>
            <a:ext cx="302418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9592" name="Line 88"/>
          <p:cNvSpPr>
            <a:spLocks noChangeShapeType="1"/>
          </p:cNvSpPr>
          <p:nvPr/>
        </p:nvSpPr>
        <p:spPr bwMode="auto">
          <a:xfrm flipV="1">
            <a:off x="6515100" y="3357563"/>
            <a:ext cx="0" cy="2590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49593" name="Object 89"/>
          <p:cNvGraphicFramePr>
            <a:graphicFrameLocks noChangeAspect="1"/>
          </p:cNvGraphicFramePr>
          <p:nvPr/>
        </p:nvGraphicFramePr>
        <p:xfrm>
          <a:off x="8543925" y="4870450"/>
          <a:ext cx="420688" cy="595313"/>
        </p:xfrm>
        <a:graphic>
          <a:graphicData uri="http://schemas.openxmlformats.org/presentationml/2006/ole">
            <mc:AlternateContent xmlns:mc="http://schemas.openxmlformats.org/markup-compatibility/2006">
              <mc:Choice xmlns:v="urn:schemas-microsoft-com:vml" Requires="v">
                <p:oleObj spid="_x0000_s149739" name="公式" r:id="rId15" imgW="152280" imgH="215640" progId="Equation.3">
                  <p:embed/>
                </p:oleObj>
              </mc:Choice>
              <mc:Fallback>
                <p:oleObj name="公式" r:id="rId15" imgW="152280" imgH="215640" progId="Equation.3">
                  <p:embed/>
                  <p:pic>
                    <p:nvPicPr>
                      <p:cNvPr id="0" name="Object 8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543925" y="4870450"/>
                        <a:ext cx="420688"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9594" name="Object 90"/>
          <p:cNvGraphicFramePr>
            <a:graphicFrameLocks noChangeAspect="1"/>
          </p:cNvGraphicFramePr>
          <p:nvPr/>
        </p:nvGraphicFramePr>
        <p:xfrm>
          <a:off x="5651500" y="4306888"/>
          <a:ext cx="630238" cy="490537"/>
        </p:xfrm>
        <a:graphic>
          <a:graphicData uri="http://schemas.openxmlformats.org/presentationml/2006/ole">
            <mc:AlternateContent xmlns:mc="http://schemas.openxmlformats.org/markup-compatibility/2006">
              <mc:Choice xmlns:v="urn:schemas-microsoft-com:vml" Requires="v">
                <p:oleObj spid="_x0000_s149740" name="公式" r:id="rId17" imgW="228600" imgH="177480" progId="Equation.3">
                  <p:embed/>
                </p:oleObj>
              </mc:Choice>
              <mc:Fallback>
                <p:oleObj name="公式" r:id="rId17" imgW="228600" imgH="177480" progId="Equation.3">
                  <p:embed/>
                  <p:pic>
                    <p:nvPicPr>
                      <p:cNvPr id="0" name="Object 9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651500" y="4306888"/>
                        <a:ext cx="630238"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9595" name="Object 91"/>
          <p:cNvGraphicFramePr>
            <a:graphicFrameLocks noChangeAspect="1"/>
          </p:cNvGraphicFramePr>
          <p:nvPr/>
        </p:nvGraphicFramePr>
        <p:xfrm>
          <a:off x="6346825" y="2852738"/>
          <a:ext cx="455613" cy="595312"/>
        </p:xfrm>
        <a:graphic>
          <a:graphicData uri="http://schemas.openxmlformats.org/presentationml/2006/ole">
            <mc:AlternateContent xmlns:mc="http://schemas.openxmlformats.org/markup-compatibility/2006">
              <mc:Choice xmlns:v="urn:schemas-microsoft-com:vml" Requires="v">
                <p:oleObj spid="_x0000_s149741" name="公式" r:id="rId19" imgW="164880" imgH="215640" progId="Equation.3">
                  <p:embed/>
                </p:oleObj>
              </mc:Choice>
              <mc:Fallback>
                <p:oleObj name="公式" r:id="rId19" imgW="164880" imgH="215640" progId="Equation.3">
                  <p:embed/>
                  <p:pic>
                    <p:nvPicPr>
                      <p:cNvPr id="0" name="Object 9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346825" y="2852738"/>
                        <a:ext cx="455613" cy="595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9596" name="Object 92"/>
          <p:cNvGraphicFramePr>
            <a:graphicFrameLocks noChangeAspect="1"/>
          </p:cNvGraphicFramePr>
          <p:nvPr/>
        </p:nvGraphicFramePr>
        <p:xfrm>
          <a:off x="6948488" y="5662613"/>
          <a:ext cx="630237" cy="490537"/>
        </p:xfrm>
        <a:graphic>
          <a:graphicData uri="http://schemas.openxmlformats.org/presentationml/2006/ole">
            <mc:AlternateContent xmlns:mc="http://schemas.openxmlformats.org/markup-compatibility/2006">
              <mc:Choice xmlns:v="urn:schemas-microsoft-com:vml" Requires="v">
                <p:oleObj spid="_x0000_s149742" name="公式" r:id="rId21" imgW="228600" imgH="177480" progId="Equation.3">
                  <p:embed/>
                </p:oleObj>
              </mc:Choice>
              <mc:Fallback>
                <p:oleObj name="公式" r:id="rId21" imgW="228600" imgH="177480" progId="Equation.3">
                  <p:embed/>
                  <p:pic>
                    <p:nvPicPr>
                      <p:cNvPr id="0" name="Object 9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948488" y="5662613"/>
                        <a:ext cx="630237"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9597" name="Object 93"/>
          <p:cNvGraphicFramePr>
            <a:graphicFrameLocks noChangeAspect="1"/>
          </p:cNvGraphicFramePr>
          <p:nvPr/>
        </p:nvGraphicFramePr>
        <p:xfrm>
          <a:off x="5580063" y="5462588"/>
          <a:ext cx="946150" cy="560387"/>
        </p:xfrm>
        <a:graphic>
          <a:graphicData uri="http://schemas.openxmlformats.org/presentationml/2006/ole">
            <mc:AlternateContent xmlns:mc="http://schemas.openxmlformats.org/markup-compatibility/2006">
              <mc:Choice xmlns:v="urn:schemas-microsoft-com:vml" Requires="v">
                <p:oleObj spid="_x0000_s149743" name="公式" r:id="rId23" imgW="342720" imgH="203040" progId="Equation.3">
                  <p:embed/>
                </p:oleObj>
              </mc:Choice>
              <mc:Fallback>
                <p:oleObj name="公式" r:id="rId23" imgW="342720" imgH="203040" progId="Equation.3">
                  <p:embed/>
                  <p:pic>
                    <p:nvPicPr>
                      <p:cNvPr id="0" name="Object 9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580063" y="5462588"/>
                        <a:ext cx="946150" cy="560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9598" name="Object 94"/>
          <p:cNvGraphicFramePr>
            <a:graphicFrameLocks noChangeAspect="1"/>
          </p:cNvGraphicFramePr>
          <p:nvPr/>
        </p:nvGraphicFramePr>
        <p:xfrm>
          <a:off x="7812088" y="5691188"/>
          <a:ext cx="833437" cy="531812"/>
        </p:xfrm>
        <a:graphic>
          <a:graphicData uri="http://schemas.openxmlformats.org/presentationml/2006/ole">
            <mc:AlternateContent xmlns:mc="http://schemas.openxmlformats.org/markup-compatibility/2006">
              <mc:Choice xmlns:v="urn:schemas-microsoft-com:vml" Requires="v">
                <p:oleObj spid="_x0000_s149744" name="公式" r:id="rId25" imgW="317160" imgH="203040" progId="Equation.3">
                  <p:embed/>
                </p:oleObj>
              </mc:Choice>
              <mc:Fallback>
                <p:oleObj name="公式" r:id="rId25" imgW="317160" imgH="203040" progId="Equation.3">
                  <p:embed/>
                  <p:pic>
                    <p:nvPicPr>
                      <p:cNvPr id="0" name="Object 9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812088" y="5691188"/>
                        <a:ext cx="833437"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9599" name="Object 95"/>
          <p:cNvGraphicFramePr>
            <a:graphicFrameLocks noChangeAspect="1"/>
          </p:cNvGraphicFramePr>
          <p:nvPr/>
        </p:nvGraphicFramePr>
        <p:xfrm>
          <a:off x="5580063" y="3717925"/>
          <a:ext cx="876300" cy="560388"/>
        </p:xfrm>
        <a:graphic>
          <a:graphicData uri="http://schemas.openxmlformats.org/presentationml/2006/ole">
            <mc:AlternateContent xmlns:mc="http://schemas.openxmlformats.org/markup-compatibility/2006">
              <mc:Choice xmlns:v="urn:schemas-microsoft-com:vml" Requires="v">
                <p:oleObj spid="_x0000_s149745" name="公式" r:id="rId27" imgW="317160" imgH="203040" progId="Equation.3">
                  <p:embed/>
                </p:oleObj>
              </mc:Choice>
              <mc:Fallback>
                <p:oleObj name="公式" r:id="rId27" imgW="317160" imgH="203040" progId="Equation.3">
                  <p:embed/>
                  <p:pic>
                    <p:nvPicPr>
                      <p:cNvPr id="0" name="Object 9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580063" y="3717925"/>
                        <a:ext cx="8763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9600" name="Object 96"/>
          <p:cNvGraphicFramePr>
            <a:graphicFrameLocks noChangeAspect="1"/>
          </p:cNvGraphicFramePr>
          <p:nvPr/>
        </p:nvGraphicFramePr>
        <p:xfrm>
          <a:off x="8051800" y="3789363"/>
          <a:ext cx="1055688" cy="560387"/>
        </p:xfrm>
        <a:graphic>
          <a:graphicData uri="http://schemas.openxmlformats.org/presentationml/2006/ole">
            <mc:AlternateContent xmlns:mc="http://schemas.openxmlformats.org/markup-compatibility/2006">
              <mc:Choice xmlns:v="urn:schemas-microsoft-com:vml" Requires="v">
                <p:oleObj spid="_x0000_s149746" name="公式" r:id="rId29" imgW="380880" imgH="203040" progId="Equation.3">
                  <p:embed/>
                </p:oleObj>
              </mc:Choice>
              <mc:Fallback>
                <p:oleObj name="公式" r:id="rId29" imgW="380880" imgH="203040" progId="Equation.3">
                  <p:embed/>
                  <p:pic>
                    <p:nvPicPr>
                      <p:cNvPr id="0" name="Object 9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8051800" y="3789363"/>
                        <a:ext cx="1055688" cy="560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9601" name="AutoShape 97"/>
          <p:cNvSpPr>
            <a:spLocks noChangeArrowheads="1"/>
          </p:cNvSpPr>
          <p:nvPr/>
        </p:nvSpPr>
        <p:spPr bwMode="auto">
          <a:xfrm>
            <a:off x="6443663" y="5373688"/>
            <a:ext cx="136525" cy="136525"/>
          </a:xfrm>
          <a:prstGeom prst="flowChartConnector">
            <a:avLst/>
          </a:prstGeom>
          <a:solidFill>
            <a:srgbClr val="FF0000"/>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602" name="Line 98"/>
          <p:cNvSpPr>
            <a:spLocks noChangeShapeType="1"/>
          </p:cNvSpPr>
          <p:nvPr/>
        </p:nvSpPr>
        <p:spPr bwMode="auto">
          <a:xfrm>
            <a:off x="6372225" y="4510088"/>
            <a:ext cx="1223963" cy="1223962"/>
          </a:xfrm>
          <a:prstGeom prst="line">
            <a:avLst/>
          </a:prstGeom>
          <a:noFill/>
          <a:ln w="254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49603" name="Object 99"/>
          <p:cNvGraphicFramePr>
            <a:graphicFrameLocks noChangeAspect="1"/>
          </p:cNvGraphicFramePr>
          <p:nvPr/>
        </p:nvGraphicFramePr>
        <p:xfrm>
          <a:off x="8027988" y="5259388"/>
          <a:ext cx="387350" cy="490537"/>
        </p:xfrm>
        <a:graphic>
          <a:graphicData uri="http://schemas.openxmlformats.org/presentationml/2006/ole">
            <mc:AlternateContent xmlns:mc="http://schemas.openxmlformats.org/markup-compatibility/2006">
              <mc:Choice xmlns:v="urn:schemas-microsoft-com:vml" Requires="v">
                <p:oleObj spid="_x0000_s149747" name="公式" r:id="rId31" imgW="139680" imgH="177480" progId="Equation.3">
                  <p:embed/>
                </p:oleObj>
              </mc:Choice>
              <mc:Fallback>
                <p:oleObj name="公式" r:id="rId31" imgW="139680" imgH="177480" progId="Equation.3">
                  <p:embed/>
                  <p:pic>
                    <p:nvPicPr>
                      <p:cNvPr id="0" name="Object 99"/>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8027988" y="5259388"/>
                        <a:ext cx="387350"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9604" name="Object 100"/>
          <p:cNvGraphicFramePr>
            <a:graphicFrameLocks noChangeAspect="1"/>
          </p:cNvGraphicFramePr>
          <p:nvPr/>
        </p:nvGraphicFramePr>
        <p:xfrm>
          <a:off x="6372225" y="3789363"/>
          <a:ext cx="385763" cy="490537"/>
        </p:xfrm>
        <a:graphic>
          <a:graphicData uri="http://schemas.openxmlformats.org/presentationml/2006/ole">
            <mc:AlternateContent xmlns:mc="http://schemas.openxmlformats.org/markup-compatibility/2006">
              <mc:Choice xmlns:v="urn:schemas-microsoft-com:vml" Requires="v">
                <p:oleObj spid="_x0000_s149748" name="公式" r:id="rId33" imgW="139680" imgH="177480" progId="Equation.3">
                  <p:embed/>
                </p:oleObj>
              </mc:Choice>
              <mc:Fallback>
                <p:oleObj name="公式" r:id="rId33" imgW="139680" imgH="177480" progId="Equation.3">
                  <p:embed/>
                  <p:pic>
                    <p:nvPicPr>
                      <p:cNvPr id="0" name="Object 100"/>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372225" y="3789363"/>
                        <a:ext cx="385763"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9542"/>
                                        </p:tgtEl>
                                        <p:attrNameLst>
                                          <p:attrName>style.visibility</p:attrName>
                                        </p:attrNameLst>
                                      </p:cBhvr>
                                      <p:to>
                                        <p:strVal val="visible"/>
                                      </p:to>
                                    </p:set>
                                    <p:animEffect transition="in" filter="blinds(horizontal)">
                                      <p:cBhvr>
                                        <p:cTn id="7" dur="500"/>
                                        <p:tgtEl>
                                          <p:spTgt spid="149542"/>
                                        </p:tgtEl>
                                      </p:cBhvr>
                                    </p:animEffect>
                                  </p:childTnLst>
                                </p:cTn>
                              </p:par>
                              <p:par>
                                <p:cTn id="8" presetID="3" presetClass="entr" presetSubtype="10" fill="hold" nodeType="withEffect">
                                  <p:stCondLst>
                                    <p:cond delay="0"/>
                                  </p:stCondLst>
                                  <p:childTnLst>
                                    <p:set>
                                      <p:cBhvr>
                                        <p:cTn id="9" dur="1" fill="hold">
                                          <p:stCondLst>
                                            <p:cond delay="0"/>
                                          </p:stCondLst>
                                        </p:cTn>
                                        <p:tgtEl>
                                          <p:spTgt spid="149586"/>
                                        </p:tgtEl>
                                        <p:attrNameLst>
                                          <p:attrName>style.visibility</p:attrName>
                                        </p:attrNameLst>
                                      </p:cBhvr>
                                      <p:to>
                                        <p:strVal val="visible"/>
                                      </p:to>
                                    </p:set>
                                    <p:animEffect transition="in" filter="blinds(horizontal)">
                                      <p:cBhvr>
                                        <p:cTn id="10" dur="500"/>
                                        <p:tgtEl>
                                          <p:spTgt spid="149586"/>
                                        </p:tgtEl>
                                      </p:cBhvr>
                                    </p:animEffect>
                                  </p:childTnLst>
                                </p:cTn>
                              </p:par>
                              <p:par>
                                <p:cTn id="11" presetID="3" presetClass="entr" presetSubtype="10" fill="hold" nodeType="withEffect">
                                  <p:stCondLst>
                                    <p:cond delay="0"/>
                                  </p:stCondLst>
                                  <p:childTnLst>
                                    <p:set>
                                      <p:cBhvr>
                                        <p:cTn id="12" dur="1" fill="hold">
                                          <p:stCondLst>
                                            <p:cond delay="0"/>
                                          </p:stCondLst>
                                        </p:cTn>
                                        <p:tgtEl>
                                          <p:spTgt spid="149587"/>
                                        </p:tgtEl>
                                        <p:attrNameLst>
                                          <p:attrName>style.visibility</p:attrName>
                                        </p:attrNameLst>
                                      </p:cBhvr>
                                      <p:to>
                                        <p:strVal val="visible"/>
                                      </p:to>
                                    </p:set>
                                    <p:animEffect transition="in" filter="blinds(horizontal)">
                                      <p:cBhvr>
                                        <p:cTn id="13" dur="500"/>
                                        <p:tgtEl>
                                          <p:spTgt spid="149587"/>
                                        </p:tgtEl>
                                      </p:cBhvr>
                                    </p:animEffect>
                                  </p:childTnLst>
                                </p:cTn>
                              </p:par>
                              <p:par>
                                <p:cTn id="14" presetID="3" presetClass="entr" presetSubtype="10" fill="hold" nodeType="withEffect">
                                  <p:stCondLst>
                                    <p:cond delay="0"/>
                                  </p:stCondLst>
                                  <p:childTnLst>
                                    <p:set>
                                      <p:cBhvr>
                                        <p:cTn id="15" dur="1" fill="hold">
                                          <p:stCondLst>
                                            <p:cond delay="0"/>
                                          </p:stCondLst>
                                        </p:cTn>
                                        <p:tgtEl>
                                          <p:spTgt spid="149588"/>
                                        </p:tgtEl>
                                        <p:attrNameLst>
                                          <p:attrName>style.visibility</p:attrName>
                                        </p:attrNameLst>
                                      </p:cBhvr>
                                      <p:to>
                                        <p:strVal val="visible"/>
                                      </p:to>
                                    </p:set>
                                    <p:animEffect transition="in" filter="blinds(horizontal)">
                                      <p:cBhvr>
                                        <p:cTn id="16" dur="500"/>
                                        <p:tgtEl>
                                          <p:spTgt spid="149588"/>
                                        </p:tgtEl>
                                      </p:cBhvr>
                                    </p:animEffect>
                                  </p:childTnLst>
                                </p:cTn>
                              </p:par>
                              <p:par>
                                <p:cTn id="17" presetID="3" presetClass="entr" presetSubtype="10" fill="hold" nodeType="withEffect">
                                  <p:stCondLst>
                                    <p:cond delay="0"/>
                                  </p:stCondLst>
                                  <p:childTnLst>
                                    <p:set>
                                      <p:cBhvr>
                                        <p:cTn id="18" dur="1" fill="hold">
                                          <p:stCondLst>
                                            <p:cond delay="0"/>
                                          </p:stCondLst>
                                        </p:cTn>
                                        <p:tgtEl>
                                          <p:spTgt spid="149589"/>
                                        </p:tgtEl>
                                        <p:attrNameLst>
                                          <p:attrName>style.visibility</p:attrName>
                                        </p:attrNameLst>
                                      </p:cBhvr>
                                      <p:to>
                                        <p:strVal val="visible"/>
                                      </p:to>
                                    </p:set>
                                    <p:animEffect transition="in" filter="blinds(horizontal)">
                                      <p:cBhvr>
                                        <p:cTn id="19" dur="500"/>
                                        <p:tgtEl>
                                          <p:spTgt spid="149589"/>
                                        </p:tgtEl>
                                      </p:cBhvr>
                                    </p:animEffect>
                                  </p:childTnLst>
                                </p:cTn>
                              </p:par>
                              <p:par>
                                <p:cTn id="20" presetID="3" presetClass="entr" presetSubtype="10" fill="hold" nodeType="withEffect">
                                  <p:stCondLst>
                                    <p:cond delay="0"/>
                                  </p:stCondLst>
                                  <p:childTnLst>
                                    <p:set>
                                      <p:cBhvr>
                                        <p:cTn id="21" dur="1" fill="hold">
                                          <p:stCondLst>
                                            <p:cond delay="0"/>
                                          </p:stCondLst>
                                        </p:cTn>
                                        <p:tgtEl>
                                          <p:spTgt spid="149590"/>
                                        </p:tgtEl>
                                        <p:attrNameLst>
                                          <p:attrName>style.visibility</p:attrName>
                                        </p:attrNameLst>
                                      </p:cBhvr>
                                      <p:to>
                                        <p:strVal val="visible"/>
                                      </p:to>
                                    </p:set>
                                    <p:animEffect transition="in" filter="blinds(horizontal)">
                                      <p:cBhvr>
                                        <p:cTn id="22" dur="500"/>
                                        <p:tgtEl>
                                          <p:spTgt spid="1495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9591"/>
                                        </p:tgtEl>
                                        <p:attrNameLst>
                                          <p:attrName>style.visibility</p:attrName>
                                        </p:attrNameLst>
                                      </p:cBhvr>
                                      <p:to>
                                        <p:strVal val="visible"/>
                                      </p:to>
                                    </p:set>
                                    <p:animEffect transition="in" filter="blinds(horizontal)">
                                      <p:cBhvr>
                                        <p:cTn id="27" dur="500"/>
                                        <p:tgtEl>
                                          <p:spTgt spid="149591"/>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49592"/>
                                        </p:tgtEl>
                                        <p:attrNameLst>
                                          <p:attrName>style.visibility</p:attrName>
                                        </p:attrNameLst>
                                      </p:cBhvr>
                                      <p:to>
                                        <p:strVal val="visible"/>
                                      </p:to>
                                    </p:set>
                                    <p:animEffect transition="in" filter="blinds(horizontal)">
                                      <p:cBhvr>
                                        <p:cTn id="30" dur="500"/>
                                        <p:tgtEl>
                                          <p:spTgt spid="149592"/>
                                        </p:tgtEl>
                                      </p:cBhvr>
                                    </p:animEffect>
                                  </p:childTnLst>
                                </p:cTn>
                              </p:par>
                              <p:par>
                                <p:cTn id="31" presetID="3" presetClass="entr" presetSubtype="10" fill="hold" nodeType="withEffect">
                                  <p:stCondLst>
                                    <p:cond delay="0"/>
                                  </p:stCondLst>
                                  <p:childTnLst>
                                    <p:set>
                                      <p:cBhvr>
                                        <p:cTn id="32" dur="1" fill="hold">
                                          <p:stCondLst>
                                            <p:cond delay="0"/>
                                          </p:stCondLst>
                                        </p:cTn>
                                        <p:tgtEl>
                                          <p:spTgt spid="149593"/>
                                        </p:tgtEl>
                                        <p:attrNameLst>
                                          <p:attrName>style.visibility</p:attrName>
                                        </p:attrNameLst>
                                      </p:cBhvr>
                                      <p:to>
                                        <p:strVal val="visible"/>
                                      </p:to>
                                    </p:set>
                                    <p:animEffect transition="in" filter="blinds(horizontal)">
                                      <p:cBhvr>
                                        <p:cTn id="33" dur="500"/>
                                        <p:tgtEl>
                                          <p:spTgt spid="149593"/>
                                        </p:tgtEl>
                                      </p:cBhvr>
                                    </p:animEffect>
                                  </p:childTnLst>
                                </p:cTn>
                              </p:par>
                              <p:par>
                                <p:cTn id="34" presetID="3" presetClass="entr" presetSubtype="10" fill="hold" nodeType="withEffect">
                                  <p:stCondLst>
                                    <p:cond delay="0"/>
                                  </p:stCondLst>
                                  <p:childTnLst>
                                    <p:set>
                                      <p:cBhvr>
                                        <p:cTn id="35" dur="1" fill="hold">
                                          <p:stCondLst>
                                            <p:cond delay="0"/>
                                          </p:stCondLst>
                                        </p:cTn>
                                        <p:tgtEl>
                                          <p:spTgt spid="149594"/>
                                        </p:tgtEl>
                                        <p:attrNameLst>
                                          <p:attrName>style.visibility</p:attrName>
                                        </p:attrNameLst>
                                      </p:cBhvr>
                                      <p:to>
                                        <p:strVal val="visible"/>
                                      </p:to>
                                    </p:set>
                                    <p:animEffect transition="in" filter="blinds(horizontal)">
                                      <p:cBhvr>
                                        <p:cTn id="36" dur="500"/>
                                        <p:tgtEl>
                                          <p:spTgt spid="149594"/>
                                        </p:tgtEl>
                                      </p:cBhvr>
                                    </p:animEffect>
                                  </p:childTnLst>
                                </p:cTn>
                              </p:par>
                              <p:par>
                                <p:cTn id="37" presetID="3" presetClass="entr" presetSubtype="10" fill="hold" nodeType="withEffect">
                                  <p:stCondLst>
                                    <p:cond delay="0"/>
                                  </p:stCondLst>
                                  <p:childTnLst>
                                    <p:set>
                                      <p:cBhvr>
                                        <p:cTn id="38" dur="1" fill="hold">
                                          <p:stCondLst>
                                            <p:cond delay="0"/>
                                          </p:stCondLst>
                                        </p:cTn>
                                        <p:tgtEl>
                                          <p:spTgt spid="149595"/>
                                        </p:tgtEl>
                                        <p:attrNameLst>
                                          <p:attrName>style.visibility</p:attrName>
                                        </p:attrNameLst>
                                      </p:cBhvr>
                                      <p:to>
                                        <p:strVal val="visible"/>
                                      </p:to>
                                    </p:set>
                                    <p:animEffect transition="in" filter="blinds(horizontal)">
                                      <p:cBhvr>
                                        <p:cTn id="39" dur="500"/>
                                        <p:tgtEl>
                                          <p:spTgt spid="149595"/>
                                        </p:tgtEl>
                                      </p:cBhvr>
                                    </p:animEffect>
                                  </p:childTnLst>
                                </p:cTn>
                              </p:par>
                              <p:par>
                                <p:cTn id="40" presetID="3" presetClass="entr" presetSubtype="10" fill="hold" nodeType="withEffect">
                                  <p:stCondLst>
                                    <p:cond delay="0"/>
                                  </p:stCondLst>
                                  <p:childTnLst>
                                    <p:set>
                                      <p:cBhvr>
                                        <p:cTn id="41" dur="1" fill="hold">
                                          <p:stCondLst>
                                            <p:cond delay="0"/>
                                          </p:stCondLst>
                                        </p:cTn>
                                        <p:tgtEl>
                                          <p:spTgt spid="149596"/>
                                        </p:tgtEl>
                                        <p:attrNameLst>
                                          <p:attrName>style.visibility</p:attrName>
                                        </p:attrNameLst>
                                      </p:cBhvr>
                                      <p:to>
                                        <p:strVal val="visible"/>
                                      </p:to>
                                    </p:set>
                                    <p:animEffect transition="in" filter="blinds(horizontal)">
                                      <p:cBhvr>
                                        <p:cTn id="42" dur="500"/>
                                        <p:tgtEl>
                                          <p:spTgt spid="149596"/>
                                        </p:tgtEl>
                                      </p:cBhvr>
                                    </p:animEffect>
                                  </p:childTnLst>
                                </p:cTn>
                              </p:par>
                              <p:par>
                                <p:cTn id="43" presetID="3" presetClass="entr" presetSubtype="10" fill="hold" nodeType="withEffect">
                                  <p:stCondLst>
                                    <p:cond delay="0"/>
                                  </p:stCondLst>
                                  <p:childTnLst>
                                    <p:set>
                                      <p:cBhvr>
                                        <p:cTn id="44" dur="1" fill="hold">
                                          <p:stCondLst>
                                            <p:cond delay="0"/>
                                          </p:stCondLst>
                                        </p:cTn>
                                        <p:tgtEl>
                                          <p:spTgt spid="149597"/>
                                        </p:tgtEl>
                                        <p:attrNameLst>
                                          <p:attrName>style.visibility</p:attrName>
                                        </p:attrNameLst>
                                      </p:cBhvr>
                                      <p:to>
                                        <p:strVal val="visible"/>
                                      </p:to>
                                    </p:set>
                                    <p:animEffect transition="in" filter="blinds(horizontal)">
                                      <p:cBhvr>
                                        <p:cTn id="45" dur="500"/>
                                        <p:tgtEl>
                                          <p:spTgt spid="149597"/>
                                        </p:tgtEl>
                                      </p:cBhvr>
                                    </p:animEffect>
                                  </p:childTnLst>
                                </p:cTn>
                              </p:par>
                              <p:par>
                                <p:cTn id="46" presetID="3" presetClass="entr" presetSubtype="10" fill="hold" nodeType="withEffect">
                                  <p:stCondLst>
                                    <p:cond delay="0"/>
                                  </p:stCondLst>
                                  <p:childTnLst>
                                    <p:set>
                                      <p:cBhvr>
                                        <p:cTn id="47" dur="1" fill="hold">
                                          <p:stCondLst>
                                            <p:cond delay="0"/>
                                          </p:stCondLst>
                                        </p:cTn>
                                        <p:tgtEl>
                                          <p:spTgt spid="149598"/>
                                        </p:tgtEl>
                                        <p:attrNameLst>
                                          <p:attrName>style.visibility</p:attrName>
                                        </p:attrNameLst>
                                      </p:cBhvr>
                                      <p:to>
                                        <p:strVal val="visible"/>
                                      </p:to>
                                    </p:set>
                                    <p:animEffect transition="in" filter="blinds(horizontal)">
                                      <p:cBhvr>
                                        <p:cTn id="48" dur="500"/>
                                        <p:tgtEl>
                                          <p:spTgt spid="149598"/>
                                        </p:tgtEl>
                                      </p:cBhvr>
                                    </p:animEffect>
                                  </p:childTnLst>
                                </p:cTn>
                              </p:par>
                              <p:par>
                                <p:cTn id="49" presetID="3" presetClass="entr" presetSubtype="10" fill="hold" nodeType="withEffect">
                                  <p:stCondLst>
                                    <p:cond delay="0"/>
                                  </p:stCondLst>
                                  <p:childTnLst>
                                    <p:set>
                                      <p:cBhvr>
                                        <p:cTn id="50" dur="1" fill="hold">
                                          <p:stCondLst>
                                            <p:cond delay="0"/>
                                          </p:stCondLst>
                                        </p:cTn>
                                        <p:tgtEl>
                                          <p:spTgt spid="149599"/>
                                        </p:tgtEl>
                                        <p:attrNameLst>
                                          <p:attrName>style.visibility</p:attrName>
                                        </p:attrNameLst>
                                      </p:cBhvr>
                                      <p:to>
                                        <p:strVal val="visible"/>
                                      </p:to>
                                    </p:set>
                                    <p:animEffect transition="in" filter="blinds(horizontal)">
                                      <p:cBhvr>
                                        <p:cTn id="51" dur="500"/>
                                        <p:tgtEl>
                                          <p:spTgt spid="149599"/>
                                        </p:tgtEl>
                                      </p:cBhvr>
                                    </p:animEffect>
                                  </p:childTnLst>
                                </p:cTn>
                              </p:par>
                              <p:par>
                                <p:cTn id="52" presetID="3" presetClass="entr" presetSubtype="10" fill="hold" nodeType="withEffect">
                                  <p:stCondLst>
                                    <p:cond delay="0"/>
                                  </p:stCondLst>
                                  <p:childTnLst>
                                    <p:set>
                                      <p:cBhvr>
                                        <p:cTn id="53" dur="1" fill="hold">
                                          <p:stCondLst>
                                            <p:cond delay="0"/>
                                          </p:stCondLst>
                                        </p:cTn>
                                        <p:tgtEl>
                                          <p:spTgt spid="149600"/>
                                        </p:tgtEl>
                                        <p:attrNameLst>
                                          <p:attrName>style.visibility</p:attrName>
                                        </p:attrNameLst>
                                      </p:cBhvr>
                                      <p:to>
                                        <p:strVal val="visible"/>
                                      </p:to>
                                    </p:set>
                                    <p:animEffect transition="in" filter="blinds(horizontal)">
                                      <p:cBhvr>
                                        <p:cTn id="54" dur="500"/>
                                        <p:tgtEl>
                                          <p:spTgt spid="149600"/>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49601"/>
                                        </p:tgtEl>
                                        <p:attrNameLst>
                                          <p:attrName>style.visibility</p:attrName>
                                        </p:attrNameLst>
                                      </p:cBhvr>
                                      <p:to>
                                        <p:strVal val="visible"/>
                                      </p:to>
                                    </p:set>
                                    <p:animEffect transition="in" filter="blinds(horizontal)">
                                      <p:cBhvr>
                                        <p:cTn id="57" dur="500"/>
                                        <p:tgtEl>
                                          <p:spTgt spid="149601"/>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149602"/>
                                        </p:tgtEl>
                                        <p:attrNameLst>
                                          <p:attrName>style.visibility</p:attrName>
                                        </p:attrNameLst>
                                      </p:cBhvr>
                                      <p:to>
                                        <p:strVal val="visible"/>
                                      </p:to>
                                    </p:set>
                                    <p:animEffect transition="in" filter="blinds(horizontal)">
                                      <p:cBhvr>
                                        <p:cTn id="60" dur="500"/>
                                        <p:tgtEl>
                                          <p:spTgt spid="149602"/>
                                        </p:tgtEl>
                                      </p:cBhvr>
                                    </p:animEffect>
                                  </p:childTnLst>
                                </p:cTn>
                              </p:par>
                              <p:par>
                                <p:cTn id="61" presetID="3" presetClass="entr" presetSubtype="10" fill="hold" nodeType="withEffect">
                                  <p:stCondLst>
                                    <p:cond delay="0"/>
                                  </p:stCondLst>
                                  <p:childTnLst>
                                    <p:set>
                                      <p:cBhvr>
                                        <p:cTn id="62" dur="1" fill="hold">
                                          <p:stCondLst>
                                            <p:cond delay="0"/>
                                          </p:stCondLst>
                                        </p:cTn>
                                        <p:tgtEl>
                                          <p:spTgt spid="149603"/>
                                        </p:tgtEl>
                                        <p:attrNameLst>
                                          <p:attrName>style.visibility</p:attrName>
                                        </p:attrNameLst>
                                      </p:cBhvr>
                                      <p:to>
                                        <p:strVal val="visible"/>
                                      </p:to>
                                    </p:set>
                                    <p:animEffect transition="in" filter="blinds(horizontal)">
                                      <p:cBhvr>
                                        <p:cTn id="63" dur="500"/>
                                        <p:tgtEl>
                                          <p:spTgt spid="149603"/>
                                        </p:tgtEl>
                                      </p:cBhvr>
                                    </p:animEffect>
                                  </p:childTnLst>
                                </p:cTn>
                              </p:par>
                              <p:par>
                                <p:cTn id="64" presetID="3" presetClass="entr" presetSubtype="10" fill="hold" nodeType="withEffect">
                                  <p:stCondLst>
                                    <p:cond delay="0"/>
                                  </p:stCondLst>
                                  <p:childTnLst>
                                    <p:set>
                                      <p:cBhvr>
                                        <p:cTn id="65" dur="1" fill="hold">
                                          <p:stCondLst>
                                            <p:cond delay="0"/>
                                          </p:stCondLst>
                                        </p:cTn>
                                        <p:tgtEl>
                                          <p:spTgt spid="149604"/>
                                        </p:tgtEl>
                                        <p:attrNameLst>
                                          <p:attrName>style.visibility</p:attrName>
                                        </p:attrNameLst>
                                      </p:cBhvr>
                                      <p:to>
                                        <p:strVal val="visible"/>
                                      </p:to>
                                    </p:set>
                                    <p:animEffect transition="in" filter="blinds(horizontal)">
                                      <p:cBhvr>
                                        <p:cTn id="66" dur="500"/>
                                        <p:tgtEl>
                                          <p:spTgt spid="149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91" grpId="0" animBg="1"/>
      <p:bldP spid="149592" grpId="0" animBg="1"/>
      <p:bldP spid="149601" grpId="0" animBg="1"/>
      <p:bldP spid="14960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269875" y="247650"/>
            <a:ext cx="1233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引言</a:t>
            </a:r>
          </a:p>
        </p:txBody>
      </p:sp>
      <p:sp>
        <p:nvSpPr>
          <p:cNvPr id="74" name="文本框 73"/>
          <p:cNvSpPr txBox="1">
            <a:spLocks noChangeArrowheads="1"/>
          </p:cNvSpPr>
          <p:nvPr/>
        </p:nvSpPr>
        <p:spPr bwMode="auto">
          <a:xfrm>
            <a:off x="5083175" y="392113"/>
            <a:ext cx="3636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en-US" altLang="zh-CN" sz="2000" b="1">
                <a:solidFill>
                  <a:srgbClr val="0070C0"/>
                </a:solidFill>
                <a:latin typeface="Times New Roman" pitchFamily="18" charset="0"/>
                <a:ea typeface="黑体" pitchFamily="49" charset="-122"/>
                <a:sym typeface="Arial" pitchFamily="34" charset="0"/>
              </a:rPr>
              <a:t>ANN</a:t>
            </a:r>
            <a:r>
              <a:rPr lang="zh-CN" altLang="en-US" sz="2000" b="1">
                <a:solidFill>
                  <a:srgbClr val="0070C0"/>
                </a:solidFill>
                <a:latin typeface="Times New Roman" pitchFamily="18" charset="0"/>
                <a:ea typeface="黑体" pitchFamily="49" charset="-122"/>
                <a:sym typeface="Arial" pitchFamily="34" charset="0"/>
              </a:rPr>
              <a:t>的功能</a:t>
            </a:r>
            <a:endParaRPr lang="en-US" altLang="zh-CN" sz="2000" b="1">
              <a:solidFill>
                <a:srgbClr val="0070C0"/>
              </a:solidFill>
              <a:latin typeface="Times New Roman" pitchFamily="18" charset="0"/>
              <a:ea typeface="黑体" pitchFamily="49" charset="-122"/>
              <a:sym typeface="Arial" pitchFamily="34" charset="0"/>
            </a:endParaRPr>
          </a:p>
        </p:txBody>
      </p:sp>
      <p:sp>
        <p:nvSpPr>
          <p:cNvPr id="62473" name="Rectangle 9"/>
          <p:cNvSpPr>
            <a:spLocks noChangeArrowheads="1"/>
          </p:cNvSpPr>
          <p:nvPr/>
        </p:nvSpPr>
        <p:spPr bwMode="auto">
          <a:xfrm>
            <a:off x="658813" y="2146300"/>
            <a:ext cx="7570787" cy="822325"/>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buClr>
                <a:srgbClr val="0000CC"/>
              </a:buClr>
              <a:buFont typeface="Wingdings" pitchFamily="2" charset="2"/>
              <a:buChar char="u"/>
            </a:pPr>
            <a:r>
              <a:rPr lang="en-US" altLang="zh-CN" sz="2400" b="1">
                <a:effectLst>
                  <a:outerShdw blurRad="38100" dist="38100" dir="2700000" algn="tl">
                    <a:srgbClr val="FFFFFF"/>
                  </a:outerShdw>
                </a:effectLst>
                <a:latin typeface="Times New Roman" pitchFamily="18" charset="0"/>
                <a:ea typeface="黑体" pitchFamily="49" charset="-122"/>
              </a:rPr>
              <a:t>ANN</a:t>
            </a:r>
            <a:r>
              <a:rPr lang="zh-CN" altLang="en-US" sz="2400" b="1">
                <a:effectLst>
                  <a:outerShdw blurRad="38100" dist="38100" dir="2700000" algn="tl">
                    <a:srgbClr val="FFFFFF"/>
                  </a:outerShdw>
                </a:effectLst>
                <a:latin typeface="Times New Roman" pitchFamily="18" charset="0"/>
                <a:ea typeface="黑体" pitchFamily="49" charset="-122"/>
              </a:rPr>
              <a:t>通过</a:t>
            </a:r>
            <a:r>
              <a:rPr lang="zh-CN" altLang="en-US" sz="2400" b="1">
                <a:solidFill>
                  <a:srgbClr val="C50114"/>
                </a:solidFill>
                <a:effectLst>
                  <a:outerShdw blurRad="38100" dist="38100" dir="2700000" algn="tl">
                    <a:srgbClr val="000000"/>
                  </a:outerShdw>
                </a:effectLst>
                <a:latin typeface="Times New Roman" pitchFamily="18" charset="0"/>
                <a:ea typeface="黑体" pitchFamily="49" charset="-122"/>
              </a:rPr>
              <a:t>预先存储信息</a:t>
            </a:r>
            <a:r>
              <a:rPr lang="zh-CN" altLang="en-US" sz="2400" b="1">
                <a:effectLst>
                  <a:outerShdw blurRad="38100" dist="38100" dir="2700000" algn="tl">
                    <a:srgbClr val="FFFFFF"/>
                  </a:outerShdw>
                </a:effectLst>
                <a:latin typeface="Times New Roman" pitchFamily="18" charset="0"/>
                <a:ea typeface="黑体" pitchFamily="49" charset="-122"/>
              </a:rPr>
              <a:t>和</a:t>
            </a:r>
            <a:r>
              <a:rPr lang="zh-CN" altLang="en-US" sz="2400" b="1">
                <a:solidFill>
                  <a:srgbClr val="C50114"/>
                </a:solidFill>
                <a:effectLst>
                  <a:outerShdw blurRad="38100" dist="38100" dir="2700000" algn="tl">
                    <a:srgbClr val="000000"/>
                  </a:outerShdw>
                </a:effectLst>
                <a:latin typeface="Times New Roman" pitchFamily="18" charset="0"/>
                <a:ea typeface="黑体" pitchFamily="49" charset="-122"/>
              </a:rPr>
              <a:t>自适应学习</a:t>
            </a:r>
            <a:r>
              <a:rPr lang="zh-CN" altLang="en-US" sz="2400" b="1">
                <a:effectLst>
                  <a:outerShdw blurRad="38100" dist="38100" dir="2700000" algn="tl">
                    <a:srgbClr val="FFFFFF"/>
                  </a:outerShdw>
                </a:effectLst>
                <a:latin typeface="Times New Roman" pitchFamily="18" charset="0"/>
                <a:ea typeface="黑体" pitchFamily="49" charset="-122"/>
              </a:rPr>
              <a:t>机制，</a:t>
            </a:r>
            <a:r>
              <a:rPr lang="zh-CN" altLang="en-US" sz="2400" b="1">
                <a:solidFill>
                  <a:srgbClr val="C50114"/>
                </a:solidFill>
                <a:effectLst>
                  <a:outerShdw blurRad="38100" dist="38100" dir="2700000" algn="tl">
                    <a:srgbClr val="000000"/>
                  </a:outerShdw>
                </a:effectLst>
                <a:latin typeface="Times New Roman" pitchFamily="18" charset="0"/>
                <a:ea typeface="黑体" pitchFamily="49" charset="-122"/>
              </a:rPr>
              <a:t>从不完整信息</a:t>
            </a:r>
            <a:r>
              <a:rPr lang="zh-CN" altLang="en-US" sz="2400" b="1">
                <a:effectLst>
                  <a:outerShdw blurRad="38100" dist="38100" dir="2700000" algn="tl">
                    <a:srgbClr val="FFFFFF"/>
                  </a:outerShdw>
                </a:effectLst>
                <a:latin typeface="Times New Roman" pitchFamily="18" charset="0"/>
                <a:ea typeface="黑体" pitchFamily="49" charset="-122"/>
              </a:rPr>
              <a:t>和</a:t>
            </a:r>
            <a:r>
              <a:rPr lang="zh-CN" altLang="en-US" sz="2400" b="1">
                <a:solidFill>
                  <a:srgbClr val="C50114"/>
                </a:solidFill>
                <a:effectLst>
                  <a:outerShdw blurRad="38100" dist="38100" dir="2700000" algn="tl">
                    <a:srgbClr val="000000"/>
                  </a:outerShdw>
                </a:effectLst>
                <a:latin typeface="Times New Roman" pitchFamily="18" charset="0"/>
                <a:ea typeface="黑体" pitchFamily="49" charset="-122"/>
              </a:rPr>
              <a:t>噪声干扰</a:t>
            </a:r>
            <a:r>
              <a:rPr lang="zh-CN" altLang="en-US" sz="2400" b="1">
                <a:effectLst>
                  <a:outerShdw blurRad="38100" dist="38100" dir="2700000" algn="tl">
                    <a:srgbClr val="FFFFFF"/>
                  </a:outerShdw>
                </a:effectLst>
                <a:latin typeface="Times New Roman" pitchFamily="18" charset="0"/>
                <a:ea typeface="黑体" pitchFamily="49" charset="-122"/>
              </a:rPr>
              <a:t>中恢复原始的完整信息。</a:t>
            </a:r>
            <a:r>
              <a:rPr lang="zh-CN" altLang="en-US" sz="2400">
                <a:latin typeface="Times New Roman" pitchFamily="18" charset="0"/>
                <a:ea typeface="黑体" pitchFamily="49" charset="-122"/>
                <a:sym typeface="Wingdings" pitchFamily="2" charset="2"/>
              </a:rPr>
              <a:t> </a:t>
            </a:r>
            <a:endParaRPr lang="en-US" altLang="zh-CN" sz="2400" b="1">
              <a:latin typeface="Times New Roman" pitchFamily="18" charset="0"/>
              <a:ea typeface="黑体" pitchFamily="49" charset="-122"/>
            </a:endParaRPr>
          </a:p>
        </p:txBody>
      </p:sp>
      <p:sp>
        <p:nvSpPr>
          <p:cNvPr id="2" name="Rectangle 9"/>
          <p:cNvSpPr>
            <a:spLocks noChangeArrowheads="1"/>
          </p:cNvSpPr>
          <p:nvPr/>
        </p:nvSpPr>
        <p:spPr bwMode="auto">
          <a:xfrm>
            <a:off x="658813" y="4433888"/>
            <a:ext cx="7570787" cy="822325"/>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buClr>
                <a:srgbClr val="0000CC"/>
              </a:buClr>
              <a:buFont typeface="Wingdings" pitchFamily="2" charset="2"/>
              <a:buChar char="u"/>
            </a:pPr>
            <a:r>
              <a:rPr lang="zh-CN" altLang="en-US" sz="2400" b="1">
                <a:effectLst>
                  <a:outerShdw blurRad="38100" dist="38100" dir="2700000" algn="tl">
                    <a:srgbClr val="FFFFFF"/>
                  </a:outerShdw>
                </a:effectLst>
                <a:latin typeface="Times New Roman" pitchFamily="18" charset="0"/>
                <a:ea typeface="黑体" pitchFamily="49" charset="-122"/>
              </a:rPr>
              <a:t>通过输入输出样本对的学习</a:t>
            </a:r>
            <a:r>
              <a:rPr lang="zh-CN" altLang="en-US" sz="2400" b="1">
                <a:solidFill>
                  <a:srgbClr val="C50114"/>
                </a:solidFill>
                <a:effectLst>
                  <a:outerShdw blurRad="38100" dist="38100" dir="2700000" algn="tl">
                    <a:srgbClr val="000000"/>
                  </a:outerShdw>
                </a:effectLst>
                <a:latin typeface="Times New Roman" pitchFamily="18" charset="0"/>
                <a:ea typeface="黑体" pitchFamily="49" charset="-122"/>
              </a:rPr>
              <a:t>自动提取映射规则</a:t>
            </a:r>
            <a:r>
              <a:rPr lang="zh-CN" altLang="en-US" sz="2400" b="1">
                <a:effectLst>
                  <a:outerShdw blurRad="38100" dist="38100" dir="2700000" algn="tl">
                    <a:srgbClr val="FFFFFF"/>
                  </a:outerShdw>
                </a:effectLst>
                <a:latin typeface="Times New Roman" pitchFamily="18" charset="0"/>
                <a:ea typeface="黑体" pitchFamily="49" charset="-122"/>
              </a:rPr>
              <a:t>。</a:t>
            </a:r>
          </a:p>
          <a:p>
            <a:pPr>
              <a:buClr>
                <a:srgbClr val="0000CC"/>
              </a:buClr>
              <a:buFont typeface="Wingdings" pitchFamily="2" charset="2"/>
              <a:buChar char="u"/>
            </a:pPr>
            <a:r>
              <a:rPr lang="zh-CN" altLang="en-US" sz="2400" b="1">
                <a:effectLst>
                  <a:outerShdw blurRad="38100" dist="38100" dir="2700000" algn="tl">
                    <a:srgbClr val="FFFFFF"/>
                  </a:outerShdw>
                </a:effectLst>
                <a:latin typeface="Times New Roman" pitchFamily="18" charset="0"/>
                <a:ea typeface="黑体" pitchFamily="49" charset="-122"/>
              </a:rPr>
              <a:t>可以任意精度拟合</a:t>
            </a:r>
            <a:r>
              <a:rPr lang="zh-CN" altLang="en-US" sz="2400" b="1">
                <a:solidFill>
                  <a:srgbClr val="C50114"/>
                </a:solidFill>
                <a:effectLst>
                  <a:outerShdw blurRad="38100" dist="38100" dir="2700000" algn="tl">
                    <a:srgbClr val="000000"/>
                  </a:outerShdw>
                </a:effectLst>
                <a:latin typeface="Times New Roman" pitchFamily="18" charset="0"/>
                <a:ea typeface="黑体" pitchFamily="49" charset="-122"/>
              </a:rPr>
              <a:t>任意复杂</a:t>
            </a:r>
            <a:r>
              <a:rPr lang="zh-CN" altLang="en-US" sz="2400" b="1">
                <a:effectLst>
                  <a:outerShdw blurRad="38100" dist="38100" dir="2700000" algn="tl">
                    <a:srgbClr val="FFFFFF"/>
                  </a:outerShdw>
                </a:effectLst>
                <a:latin typeface="Times New Roman" pitchFamily="18" charset="0"/>
                <a:ea typeface="黑体" pitchFamily="49" charset="-122"/>
              </a:rPr>
              <a:t>的非线性函数。</a:t>
            </a:r>
            <a:endParaRPr lang="en-US" altLang="zh-CN" sz="2400" b="1">
              <a:effectLst>
                <a:outerShdw blurRad="38100" dist="38100" dir="2700000" algn="tl">
                  <a:srgbClr val="FFFFFF"/>
                </a:outerShdw>
              </a:effectLst>
              <a:latin typeface="Times New Roman" pitchFamily="18" charset="0"/>
              <a:ea typeface="黑体" pitchFamily="49" charset="-122"/>
            </a:endParaRPr>
          </a:p>
        </p:txBody>
      </p:sp>
      <p:sp>
        <p:nvSpPr>
          <p:cNvPr id="149" name="AutoShape 3"/>
          <p:cNvSpPr>
            <a:spLocks noChangeArrowheads="1"/>
          </p:cNvSpPr>
          <p:nvPr/>
        </p:nvSpPr>
        <p:spPr bwMode="gray">
          <a:xfrm>
            <a:off x="712788" y="1179513"/>
            <a:ext cx="2786062" cy="500062"/>
          </a:xfrm>
          <a:prstGeom prst="roundRect">
            <a:avLst>
              <a:gd name="adj" fmla="val 50000"/>
            </a:avLst>
          </a:prstGeom>
          <a:solidFill>
            <a:srgbClr val="800080"/>
          </a:solidFill>
          <a:ln w="38100">
            <a:solidFill>
              <a:srgbClr val="FFFFFF"/>
            </a:solidFill>
            <a:round/>
            <a:headEnd/>
            <a:tailEnd/>
          </a:ln>
          <a:effectLst>
            <a:outerShdw dist="63500" dir="3187806" algn="ctr" rotWithShape="0">
              <a:schemeClr val="bg2"/>
            </a:outerShdw>
          </a:effec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en-US" altLang="zh-CN" sz="2400" b="1">
                <a:solidFill>
                  <a:schemeClr val="bg1"/>
                </a:solidFill>
                <a:latin typeface="黑体" pitchFamily="49" charset="-122"/>
                <a:ea typeface="黑体" pitchFamily="49" charset="-122"/>
              </a:rPr>
              <a:t>1</a:t>
            </a:r>
            <a:r>
              <a:rPr lang="zh-CN" altLang="en-US" sz="2400" b="1">
                <a:solidFill>
                  <a:schemeClr val="bg1"/>
                </a:solidFill>
                <a:latin typeface="黑体" pitchFamily="49" charset="-122"/>
                <a:ea typeface="黑体" pitchFamily="49" charset="-122"/>
              </a:rPr>
              <a:t>、联想记忆</a:t>
            </a:r>
          </a:p>
        </p:txBody>
      </p:sp>
      <p:sp>
        <p:nvSpPr>
          <p:cNvPr id="3" name="AutoShape 3"/>
          <p:cNvSpPr>
            <a:spLocks noChangeArrowheads="1"/>
          </p:cNvSpPr>
          <p:nvPr/>
        </p:nvSpPr>
        <p:spPr bwMode="gray">
          <a:xfrm>
            <a:off x="712788" y="3503613"/>
            <a:ext cx="2786062" cy="500062"/>
          </a:xfrm>
          <a:prstGeom prst="roundRect">
            <a:avLst>
              <a:gd name="adj" fmla="val 50000"/>
            </a:avLst>
          </a:prstGeom>
          <a:solidFill>
            <a:srgbClr val="800080"/>
          </a:solidFill>
          <a:ln w="38100">
            <a:solidFill>
              <a:srgbClr val="FFFFFF"/>
            </a:solidFill>
            <a:round/>
            <a:headEnd/>
            <a:tailEnd/>
          </a:ln>
          <a:effectLst>
            <a:outerShdw dist="63500" dir="3187806" algn="ctr" rotWithShape="0">
              <a:schemeClr val="bg2"/>
            </a:outerShdw>
          </a:effec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en-US" altLang="zh-CN" sz="2400" b="1">
                <a:solidFill>
                  <a:schemeClr val="bg1"/>
                </a:solidFill>
                <a:latin typeface="黑体" pitchFamily="49" charset="-122"/>
                <a:ea typeface="黑体" pitchFamily="49" charset="-122"/>
              </a:rPr>
              <a:t>2</a:t>
            </a:r>
            <a:r>
              <a:rPr lang="zh-CN" altLang="en-US" sz="2400" b="1">
                <a:solidFill>
                  <a:schemeClr val="bg1"/>
                </a:solidFill>
                <a:latin typeface="黑体" pitchFamily="49" charset="-122"/>
                <a:ea typeface="黑体" pitchFamily="49" charset="-122"/>
              </a:rPr>
              <a:t>、非线性映射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2473"/>
                                        </p:tgtEl>
                                        <p:attrNameLst>
                                          <p:attrName>style.visibility</p:attrName>
                                        </p:attrNameLst>
                                      </p:cBhvr>
                                      <p:to>
                                        <p:strVal val="visible"/>
                                      </p:to>
                                    </p:set>
                                    <p:animEffect transition="in" filter="box(in)">
                                      <p:cBhvr>
                                        <p:cTn id="7" dur="500"/>
                                        <p:tgtEl>
                                          <p:spTgt spid="6247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49"/>
                                        </p:tgtEl>
                                        <p:attrNameLst>
                                          <p:attrName>style.visibility</p:attrName>
                                        </p:attrNameLst>
                                      </p:cBhvr>
                                      <p:to>
                                        <p:strVal val="visible"/>
                                      </p:to>
                                    </p:set>
                                    <p:animEffect transition="in" filter="box(in)">
                                      <p:cBhvr>
                                        <p:cTn id="10" dur="500"/>
                                        <p:tgtEl>
                                          <p:spTgt spid="14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ox(in)">
                                      <p:cBhvr>
                                        <p:cTn id="15" dur="500"/>
                                        <p:tgtEl>
                                          <p:spTgt spid="2"/>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ox(in)">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P spid="2" grpId="0" animBg="1"/>
      <p:bldP spid="149" grpId="0" animBg="1"/>
      <p:bldP spid="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Text Box 3"/>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感知器</a:t>
            </a:r>
          </a:p>
        </p:txBody>
      </p:sp>
      <p:sp>
        <p:nvSpPr>
          <p:cNvPr id="149" name="AutoShape 3"/>
          <p:cNvSpPr>
            <a:spLocks noChangeArrowheads="1"/>
          </p:cNvSpPr>
          <p:nvPr/>
        </p:nvSpPr>
        <p:spPr bwMode="gray">
          <a:xfrm>
            <a:off x="571500" y="1012825"/>
            <a:ext cx="4137025" cy="412750"/>
          </a:xfrm>
          <a:prstGeom prst="roundRect">
            <a:avLst>
              <a:gd name="adj" fmla="val 50000"/>
            </a:avLst>
          </a:prstGeom>
          <a:solidFill>
            <a:srgbClr val="800080"/>
          </a:solidFill>
          <a:ln w="38100">
            <a:solidFill>
              <a:srgbClr val="FFFFFF"/>
            </a:solidFill>
            <a:round/>
            <a:headEnd/>
            <a:tailEnd/>
          </a:ln>
          <a:effectLst>
            <a:outerShdw dist="63500" dir="3187806" algn="ctr" rotWithShape="0">
              <a:schemeClr val="bg2"/>
            </a:outerShdw>
          </a:effec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spcBef>
                <a:spcPct val="20000"/>
              </a:spcBef>
              <a:buClr>
                <a:schemeClr val="hlink"/>
              </a:buClr>
              <a:buSzPct val="70000"/>
              <a:buFont typeface="Wingdings" pitchFamily="2" charset="2"/>
              <a:buNone/>
            </a:pPr>
            <a:r>
              <a:rPr lang="en-US" altLang="zh-CN" sz="2400" b="1" i="1">
                <a:solidFill>
                  <a:schemeClr val="bg1"/>
                </a:solidFill>
                <a:effectLst>
                  <a:outerShdw blurRad="38100" dist="38100" dir="2700000" algn="tl">
                    <a:srgbClr val="000000"/>
                  </a:outerShdw>
                </a:effectLst>
                <a:latin typeface="Times New Roman" pitchFamily="18" charset="0"/>
                <a:ea typeface="黑体" pitchFamily="49" charset="-122"/>
              </a:rPr>
              <a:t>c.“</a:t>
            </a:r>
            <a:r>
              <a:rPr lang="zh-CN" altLang="en-US" sz="2400" b="1" i="1">
                <a:solidFill>
                  <a:schemeClr val="bg1"/>
                </a:solidFill>
                <a:effectLst>
                  <a:outerShdw blurRad="38100" dist="38100" dir="2700000" algn="tl">
                    <a:srgbClr val="000000"/>
                  </a:outerShdw>
                </a:effectLst>
                <a:latin typeface="Times New Roman" pitchFamily="18" charset="0"/>
                <a:ea typeface="黑体" pitchFamily="49" charset="-122"/>
              </a:rPr>
              <a:t>异或”运算</a:t>
            </a:r>
            <a:r>
              <a:rPr lang="zh-CN" altLang="en-US" sz="2400" b="1" i="1">
                <a:solidFill>
                  <a:schemeClr val="bg1"/>
                </a:solidFill>
                <a:effectLst>
                  <a:outerShdw blurRad="38100" dist="38100" dir="2700000" algn="tl">
                    <a:srgbClr val="000000"/>
                  </a:outerShdw>
                </a:effectLst>
                <a:latin typeface="Times New Roman" pitchFamily="18" charset="0"/>
                <a:ea typeface="黑体" pitchFamily="49" charset="-122"/>
                <a:sym typeface="Wingdings" pitchFamily="2" charset="2"/>
              </a:rPr>
              <a:t></a:t>
            </a:r>
            <a:r>
              <a:rPr lang="zh-CN" altLang="en-US" sz="2400" b="1" i="1">
                <a:solidFill>
                  <a:schemeClr val="bg1"/>
                </a:solidFill>
                <a:effectLst>
                  <a:outerShdw blurRad="38100" dist="38100" dir="2700000" algn="tl">
                    <a:srgbClr val="000000"/>
                  </a:outerShdw>
                </a:effectLst>
                <a:latin typeface="Times New Roman" pitchFamily="18" charset="0"/>
                <a:ea typeface="黑体" pitchFamily="49" charset="-122"/>
              </a:rPr>
              <a:t>线性不可分</a:t>
            </a:r>
          </a:p>
        </p:txBody>
      </p:sp>
      <p:graphicFrame>
        <p:nvGraphicFramePr>
          <p:cNvPr id="150599" name="Group 71"/>
          <p:cNvGraphicFramePr>
            <a:graphicFrameLocks noGrp="1"/>
          </p:cNvGraphicFramePr>
          <p:nvPr/>
        </p:nvGraphicFramePr>
        <p:xfrm>
          <a:off x="1246188" y="1830388"/>
          <a:ext cx="2290762" cy="3014663"/>
        </p:xfrm>
        <a:graphic>
          <a:graphicData uri="http://schemas.openxmlformats.org/drawingml/2006/table">
            <a:tbl>
              <a:tblPr/>
              <a:tblGrid>
                <a:gridCol w="763587"/>
                <a:gridCol w="763588"/>
                <a:gridCol w="763587"/>
              </a:tblGrid>
              <a:tr h="603250">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endParaRPr kumimoji="0" lang="zh-CN" altLang="en-US" sz="24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endParaRPr kumimoji="0" lang="zh-CN" altLang="en-US" sz="24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endParaRPr kumimoji="0" lang="zh-CN" altLang="en-US" sz="24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3250">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1663">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3250">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3250">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0625" name="Line 97"/>
          <p:cNvSpPr>
            <a:spLocks noChangeShapeType="1"/>
          </p:cNvSpPr>
          <p:nvPr/>
        </p:nvSpPr>
        <p:spPr bwMode="auto">
          <a:xfrm>
            <a:off x="4797425" y="4319588"/>
            <a:ext cx="30241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626" name="Line 98"/>
          <p:cNvSpPr>
            <a:spLocks noChangeShapeType="1"/>
          </p:cNvSpPr>
          <p:nvPr/>
        </p:nvSpPr>
        <p:spPr bwMode="auto">
          <a:xfrm flipV="1">
            <a:off x="5373688" y="2232025"/>
            <a:ext cx="0" cy="2590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50627" name="Object 99"/>
          <p:cNvGraphicFramePr>
            <a:graphicFrameLocks noChangeAspect="1"/>
          </p:cNvGraphicFramePr>
          <p:nvPr/>
        </p:nvGraphicFramePr>
        <p:xfrm>
          <a:off x="7823200" y="4013200"/>
          <a:ext cx="420688" cy="595313"/>
        </p:xfrm>
        <a:graphic>
          <a:graphicData uri="http://schemas.openxmlformats.org/presentationml/2006/ole">
            <mc:AlternateContent xmlns:mc="http://schemas.openxmlformats.org/markup-compatibility/2006">
              <mc:Choice xmlns:v="urn:schemas-microsoft-com:vml" Requires="v">
                <p:oleObj spid="_x0000_s150755" name="公式" r:id="rId3" imgW="152280" imgH="215640" progId="Equation.3">
                  <p:embed/>
                </p:oleObj>
              </mc:Choice>
              <mc:Fallback>
                <p:oleObj name="公式" r:id="rId3" imgW="152280" imgH="215640" progId="Equation.3">
                  <p:embed/>
                  <p:pic>
                    <p:nvPicPr>
                      <p:cNvPr id="0" name="Object 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3200" y="4013200"/>
                        <a:ext cx="420688"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0628" name="Object 100"/>
          <p:cNvGraphicFramePr>
            <a:graphicFrameLocks noChangeAspect="1"/>
          </p:cNvGraphicFramePr>
          <p:nvPr/>
        </p:nvGraphicFramePr>
        <p:xfrm>
          <a:off x="5375275" y="4321175"/>
          <a:ext cx="420688" cy="455613"/>
        </p:xfrm>
        <a:graphic>
          <a:graphicData uri="http://schemas.openxmlformats.org/presentationml/2006/ole">
            <mc:AlternateContent xmlns:mc="http://schemas.openxmlformats.org/markup-compatibility/2006">
              <mc:Choice xmlns:v="urn:schemas-microsoft-com:vml" Requires="v">
                <p:oleObj spid="_x0000_s150756" name="公式" r:id="rId5" imgW="152280" imgH="164880" progId="Equation.3">
                  <p:embed/>
                </p:oleObj>
              </mc:Choice>
              <mc:Fallback>
                <p:oleObj name="公式" r:id="rId5" imgW="152280" imgH="164880" progId="Equation.3">
                  <p:embed/>
                  <p:pic>
                    <p:nvPicPr>
                      <p:cNvPr id="0" name="Object 1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5275" y="4321175"/>
                        <a:ext cx="4206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0629" name="Object 101"/>
          <p:cNvGraphicFramePr>
            <a:graphicFrameLocks noChangeAspect="1"/>
          </p:cNvGraphicFramePr>
          <p:nvPr/>
        </p:nvGraphicFramePr>
        <p:xfrm>
          <a:off x="5135563" y="1584325"/>
          <a:ext cx="455612" cy="595313"/>
        </p:xfrm>
        <a:graphic>
          <a:graphicData uri="http://schemas.openxmlformats.org/presentationml/2006/ole">
            <mc:AlternateContent xmlns:mc="http://schemas.openxmlformats.org/markup-compatibility/2006">
              <mc:Choice xmlns:v="urn:schemas-microsoft-com:vml" Requires="v">
                <p:oleObj spid="_x0000_s150757" name="公式" r:id="rId7" imgW="164880" imgH="215640" progId="Equation.3">
                  <p:embed/>
                </p:oleObj>
              </mc:Choice>
              <mc:Fallback>
                <p:oleObj name="公式" r:id="rId7" imgW="164880" imgH="215640" progId="Equation.3">
                  <p:embed/>
                  <p:pic>
                    <p:nvPicPr>
                      <p:cNvPr id="0" name="Object 1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35563" y="1584325"/>
                        <a:ext cx="455612"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0630" name="Object 102"/>
          <p:cNvGraphicFramePr>
            <a:graphicFrameLocks noChangeAspect="1"/>
          </p:cNvGraphicFramePr>
          <p:nvPr/>
        </p:nvGraphicFramePr>
        <p:xfrm>
          <a:off x="6886575" y="4321175"/>
          <a:ext cx="420688" cy="455613"/>
        </p:xfrm>
        <a:graphic>
          <a:graphicData uri="http://schemas.openxmlformats.org/presentationml/2006/ole">
            <mc:AlternateContent xmlns:mc="http://schemas.openxmlformats.org/markup-compatibility/2006">
              <mc:Choice xmlns:v="urn:schemas-microsoft-com:vml" Requires="v">
                <p:oleObj spid="_x0000_s150758" name="公式" r:id="rId9" imgW="152280" imgH="164880" progId="Equation.3">
                  <p:embed/>
                </p:oleObj>
              </mc:Choice>
              <mc:Fallback>
                <p:oleObj name="公式" r:id="rId9" imgW="152280" imgH="164880" progId="Equation.3">
                  <p:embed/>
                  <p:pic>
                    <p:nvPicPr>
                      <p:cNvPr id="0" name="Object 10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86575" y="4321175"/>
                        <a:ext cx="4206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0631" name="Object 103"/>
          <p:cNvGraphicFramePr>
            <a:graphicFrameLocks noChangeAspect="1"/>
          </p:cNvGraphicFramePr>
          <p:nvPr/>
        </p:nvGraphicFramePr>
        <p:xfrm>
          <a:off x="4438650" y="4337050"/>
          <a:ext cx="946150" cy="560388"/>
        </p:xfrm>
        <a:graphic>
          <a:graphicData uri="http://schemas.openxmlformats.org/presentationml/2006/ole">
            <mc:AlternateContent xmlns:mc="http://schemas.openxmlformats.org/markup-compatibility/2006">
              <mc:Choice xmlns:v="urn:schemas-microsoft-com:vml" Requires="v">
                <p:oleObj spid="_x0000_s150759" name="公式" r:id="rId11" imgW="342720" imgH="203040" progId="Equation.3">
                  <p:embed/>
                </p:oleObj>
              </mc:Choice>
              <mc:Fallback>
                <p:oleObj name="公式" r:id="rId11" imgW="342720" imgH="203040" progId="Equation.3">
                  <p:embed/>
                  <p:pic>
                    <p:nvPicPr>
                      <p:cNvPr id="0" name="Object 10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38650" y="4337050"/>
                        <a:ext cx="94615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0632" name="Object 104"/>
          <p:cNvGraphicFramePr>
            <a:graphicFrameLocks noChangeAspect="1"/>
          </p:cNvGraphicFramePr>
          <p:nvPr/>
        </p:nvGraphicFramePr>
        <p:xfrm>
          <a:off x="6080125" y="4337050"/>
          <a:ext cx="877888" cy="560388"/>
        </p:xfrm>
        <a:graphic>
          <a:graphicData uri="http://schemas.openxmlformats.org/presentationml/2006/ole">
            <mc:AlternateContent xmlns:mc="http://schemas.openxmlformats.org/markup-compatibility/2006">
              <mc:Choice xmlns:v="urn:schemas-microsoft-com:vml" Requires="v">
                <p:oleObj spid="_x0000_s150760" name="公式" r:id="rId13" imgW="317160" imgH="203040" progId="Equation.3">
                  <p:embed/>
                </p:oleObj>
              </mc:Choice>
              <mc:Fallback>
                <p:oleObj name="公式" r:id="rId13" imgW="317160" imgH="203040" progId="Equation.3">
                  <p:embed/>
                  <p:pic>
                    <p:nvPicPr>
                      <p:cNvPr id="0" name="Object 10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80125" y="4337050"/>
                        <a:ext cx="877888"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0633" name="Object 105"/>
          <p:cNvGraphicFramePr>
            <a:graphicFrameLocks noChangeAspect="1"/>
          </p:cNvGraphicFramePr>
          <p:nvPr/>
        </p:nvGraphicFramePr>
        <p:xfrm>
          <a:off x="4510088" y="3040063"/>
          <a:ext cx="876300" cy="560387"/>
        </p:xfrm>
        <a:graphic>
          <a:graphicData uri="http://schemas.openxmlformats.org/presentationml/2006/ole">
            <mc:AlternateContent xmlns:mc="http://schemas.openxmlformats.org/markup-compatibility/2006">
              <mc:Choice xmlns:v="urn:schemas-microsoft-com:vml" Requires="v">
                <p:oleObj spid="_x0000_s150761" name="公式" r:id="rId15" imgW="317160" imgH="203040" progId="Equation.3">
                  <p:embed/>
                </p:oleObj>
              </mc:Choice>
              <mc:Fallback>
                <p:oleObj name="公式" r:id="rId15" imgW="317160" imgH="203040" progId="Equation.3">
                  <p:embed/>
                  <p:pic>
                    <p:nvPicPr>
                      <p:cNvPr id="0" name="Object 10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10088" y="3040063"/>
                        <a:ext cx="876300" cy="560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0634" name="Object 106"/>
          <p:cNvGraphicFramePr>
            <a:graphicFrameLocks noChangeAspect="1"/>
          </p:cNvGraphicFramePr>
          <p:nvPr/>
        </p:nvGraphicFramePr>
        <p:xfrm>
          <a:off x="6383338" y="3167063"/>
          <a:ext cx="1055687" cy="560387"/>
        </p:xfrm>
        <a:graphic>
          <a:graphicData uri="http://schemas.openxmlformats.org/presentationml/2006/ole">
            <mc:AlternateContent xmlns:mc="http://schemas.openxmlformats.org/markup-compatibility/2006">
              <mc:Choice xmlns:v="urn:schemas-microsoft-com:vml" Requires="v">
                <p:oleObj spid="_x0000_s150762" name="公式" r:id="rId17" imgW="380880" imgH="203040" progId="Equation.3">
                  <p:embed/>
                </p:oleObj>
              </mc:Choice>
              <mc:Fallback>
                <p:oleObj name="公式" r:id="rId17" imgW="380880" imgH="203040" progId="Equation.3">
                  <p:embed/>
                  <p:pic>
                    <p:nvPicPr>
                      <p:cNvPr id="0" name="Object 10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383338" y="3167063"/>
                        <a:ext cx="1055687" cy="560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0635" name="AutoShape 107"/>
          <p:cNvSpPr>
            <a:spLocks noChangeArrowheads="1"/>
          </p:cNvSpPr>
          <p:nvPr/>
        </p:nvSpPr>
        <p:spPr bwMode="auto">
          <a:xfrm>
            <a:off x="5302250" y="3241675"/>
            <a:ext cx="136525" cy="136525"/>
          </a:xfrm>
          <a:prstGeom prst="flowChartConnector">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636" name="AutoShape 108"/>
          <p:cNvSpPr>
            <a:spLocks noChangeArrowheads="1"/>
          </p:cNvSpPr>
          <p:nvPr/>
        </p:nvSpPr>
        <p:spPr bwMode="auto">
          <a:xfrm>
            <a:off x="6454775" y="4248150"/>
            <a:ext cx="136525" cy="136525"/>
          </a:xfrm>
          <a:prstGeom prst="flowChartConnector">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50637" name="Object 109"/>
          <p:cNvGraphicFramePr>
            <a:graphicFrameLocks noChangeAspect="1"/>
          </p:cNvGraphicFramePr>
          <p:nvPr/>
        </p:nvGraphicFramePr>
        <p:xfrm>
          <a:off x="6383338" y="2808288"/>
          <a:ext cx="420687" cy="455612"/>
        </p:xfrm>
        <a:graphic>
          <a:graphicData uri="http://schemas.openxmlformats.org/presentationml/2006/ole">
            <mc:AlternateContent xmlns:mc="http://schemas.openxmlformats.org/markup-compatibility/2006">
              <mc:Choice xmlns:v="urn:schemas-microsoft-com:vml" Requires="v">
                <p:oleObj spid="_x0000_s150763" name="公式" r:id="rId19" imgW="152280" imgH="164880" progId="Equation.3">
                  <p:embed/>
                </p:oleObj>
              </mc:Choice>
              <mc:Fallback>
                <p:oleObj name="公式" r:id="rId19" imgW="152280" imgH="164880" progId="Equation.3">
                  <p:embed/>
                  <p:pic>
                    <p:nvPicPr>
                      <p:cNvPr id="0" name="Object 10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383338" y="2808288"/>
                        <a:ext cx="4206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0638" name="Object 110"/>
          <p:cNvGraphicFramePr>
            <a:graphicFrameLocks noChangeAspect="1"/>
          </p:cNvGraphicFramePr>
          <p:nvPr/>
        </p:nvGraphicFramePr>
        <p:xfrm>
          <a:off x="5375275" y="2808288"/>
          <a:ext cx="420688" cy="455612"/>
        </p:xfrm>
        <a:graphic>
          <a:graphicData uri="http://schemas.openxmlformats.org/presentationml/2006/ole">
            <mc:AlternateContent xmlns:mc="http://schemas.openxmlformats.org/markup-compatibility/2006">
              <mc:Choice xmlns:v="urn:schemas-microsoft-com:vml" Requires="v">
                <p:oleObj spid="_x0000_s150764" name="公式" r:id="rId21" imgW="152280" imgH="164880" progId="Equation.3">
                  <p:embed/>
                </p:oleObj>
              </mc:Choice>
              <mc:Fallback>
                <p:oleObj name="公式" r:id="rId21" imgW="152280" imgH="164880" progId="Equation.3">
                  <p:embed/>
                  <p:pic>
                    <p:nvPicPr>
                      <p:cNvPr id="0" name="Object 11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375275" y="2808288"/>
                        <a:ext cx="4206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0639" name="Object 111"/>
          <p:cNvGraphicFramePr>
            <a:graphicFrameLocks noChangeAspect="1"/>
          </p:cNvGraphicFramePr>
          <p:nvPr/>
        </p:nvGraphicFramePr>
        <p:xfrm>
          <a:off x="5230813" y="4105275"/>
          <a:ext cx="385762" cy="490538"/>
        </p:xfrm>
        <a:graphic>
          <a:graphicData uri="http://schemas.openxmlformats.org/presentationml/2006/ole">
            <mc:AlternateContent xmlns:mc="http://schemas.openxmlformats.org/markup-compatibility/2006">
              <mc:Choice xmlns:v="urn:schemas-microsoft-com:vml" Requires="v">
                <p:oleObj spid="_x0000_s150765" name="公式" r:id="rId23" imgW="139680" imgH="177480" progId="Equation.3">
                  <p:embed/>
                </p:oleObj>
              </mc:Choice>
              <mc:Fallback>
                <p:oleObj name="公式" r:id="rId23" imgW="139680" imgH="177480" progId="Equation.3">
                  <p:embed/>
                  <p:pic>
                    <p:nvPicPr>
                      <p:cNvPr id="0" name="Object 11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230813" y="4105275"/>
                        <a:ext cx="385762"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0640" name="Object 112"/>
          <p:cNvGraphicFramePr>
            <a:graphicFrameLocks noChangeAspect="1"/>
          </p:cNvGraphicFramePr>
          <p:nvPr/>
        </p:nvGraphicFramePr>
        <p:xfrm>
          <a:off x="2136775" y="1844675"/>
          <a:ext cx="455613" cy="595313"/>
        </p:xfrm>
        <a:graphic>
          <a:graphicData uri="http://schemas.openxmlformats.org/presentationml/2006/ole">
            <mc:AlternateContent xmlns:mc="http://schemas.openxmlformats.org/markup-compatibility/2006">
              <mc:Choice xmlns:v="urn:schemas-microsoft-com:vml" Requires="v">
                <p:oleObj spid="_x0000_s150766" name="公式" r:id="rId25" imgW="164880" imgH="215640" progId="Equation.3">
                  <p:embed/>
                </p:oleObj>
              </mc:Choice>
              <mc:Fallback>
                <p:oleObj name="公式" r:id="rId25" imgW="164880" imgH="215640" progId="Equation.3">
                  <p:embed/>
                  <p:pic>
                    <p:nvPicPr>
                      <p:cNvPr id="0" name="Object 11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136775" y="1844675"/>
                        <a:ext cx="455613"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0641" name="Object 113"/>
          <p:cNvGraphicFramePr>
            <a:graphicFrameLocks noChangeAspect="1"/>
          </p:cNvGraphicFramePr>
          <p:nvPr/>
        </p:nvGraphicFramePr>
        <p:xfrm>
          <a:off x="1373188" y="1844675"/>
          <a:ext cx="419100" cy="595313"/>
        </p:xfrm>
        <a:graphic>
          <a:graphicData uri="http://schemas.openxmlformats.org/presentationml/2006/ole">
            <mc:AlternateContent xmlns:mc="http://schemas.openxmlformats.org/markup-compatibility/2006">
              <mc:Choice xmlns:v="urn:schemas-microsoft-com:vml" Requires="v">
                <p:oleObj spid="_x0000_s150767" name="公式" r:id="rId27" imgW="152280" imgH="215640" progId="Equation.3">
                  <p:embed/>
                </p:oleObj>
              </mc:Choice>
              <mc:Fallback>
                <p:oleObj name="公式" r:id="rId27" imgW="152280" imgH="215640" progId="Equation.3">
                  <p:embed/>
                  <p:pic>
                    <p:nvPicPr>
                      <p:cNvPr id="0" name="Object 11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373188" y="1844675"/>
                        <a:ext cx="419100"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0642" name="Object 114"/>
          <p:cNvGraphicFramePr>
            <a:graphicFrameLocks noChangeAspect="1"/>
          </p:cNvGraphicFramePr>
          <p:nvPr/>
        </p:nvGraphicFramePr>
        <p:xfrm>
          <a:off x="2944813" y="1989138"/>
          <a:ext cx="385762" cy="455612"/>
        </p:xfrm>
        <a:graphic>
          <a:graphicData uri="http://schemas.openxmlformats.org/presentationml/2006/ole">
            <mc:AlternateContent xmlns:mc="http://schemas.openxmlformats.org/markup-compatibility/2006">
              <mc:Choice xmlns:v="urn:schemas-microsoft-com:vml" Requires="v">
                <p:oleObj spid="_x0000_s150768" name="公式" r:id="rId29" imgW="139680" imgH="164880" progId="Equation.3">
                  <p:embed/>
                </p:oleObj>
              </mc:Choice>
              <mc:Fallback>
                <p:oleObj name="公式" r:id="rId29" imgW="139680" imgH="164880" progId="Equation.3">
                  <p:embed/>
                  <p:pic>
                    <p:nvPicPr>
                      <p:cNvPr id="0" name="Object 11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944813" y="1989138"/>
                        <a:ext cx="38576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0625"/>
                                        </p:tgtEl>
                                        <p:attrNameLst>
                                          <p:attrName>style.visibility</p:attrName>
                                        </p:attrNameLst>
                                      </p:cBhvr>
                                      <p:to>
                                        <p:strVal val="visible"/>
                                      </p:to>
                                    </p:set>
                                    <p:animEffect transition="in" filter="blinds(horizontal)">
                                      <p:cBhvr>
                                        <p:cTn id="7" dur="500"/>
                                        <p:tgtEl>
                                          <p:spTgt spid="15062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0626"/>
                                        </p:tgtEl>
                                        <p:attrNameLst>
                                          <p:attrName>style.visibility</p:attrName>
                                        </p:attrNameLst>
                                      </p:cBhvr>
                                      <p:to>
                                        <p:strVal val="visible"/>
                                      </p:to>
                                    </p:set>
                                    <p:animEffect transition="in" filter="blinds(horizontal)">
                                      <p:cBhvr>
                                        <p:cTn id="10" dur="500"/>
                                        <p:tgtEl>
                                          <p:spTgt spid="150626"/>
                                        </p:tgtEl>
                                      </p:cBhvr>
                                    </p:animEffect>
                                  </p:childTnLst>
                                </p:cTn>
                              </p:par>
                              <p:par>
                                <p:cTn id="11" presetID="3" presetClass="entr" presetSubtype="10" fill="hold" nodeType="withEffect">
                                  <p:stCondLst>
                                    <p:cond delay="0"/>
                                  </p:stCondLst>
                                  <p:childTnLst>
                                    <p:set>
                                      <p:cBhvr>
                                        <p:cTn id="12" dur="1" fill="hold">
                                          <p:stCondLst>
                                            <p:cond delay="0"/>
                                          </p:stCondLst>
                                        </p:cTn>
                                        <p:tgtEl>
                                          <p:spTgt spid="150627"/>
                                        </p:tgtEl>
                                        <p:attrNameLst>
                                          <p:attrName>style.visibility</p:attrName>
                                        </p:attrNameLst>
                                      </p:cBhvr>
                                      <p:to>
                                        <p:strVal val="visible"/>
                                      </p:to>
                                    </p:set>
                                    <p:animEffect transition="in" filter="blinds(horizontal)">
                                      <p:cBhvr>
                                        <p:cTn id="13" dur="500"/>
                                        <p:tgtEl>
                                          <p:spTgt spid="150627"/>
                                        </p:tgtEl>
                                      </p:cBhvr>
                                    </p:animEffect>
                                  </p:childTnLst>
                                </p:cTn>
                              </p:par>
                              <p:par>
                                <p:cTn id="14" presetID="3" presetClass="entr" presetSubtype="10" fill="hold" nodeType="withEffect">
                                  <p:stCondLst>
                                    <p:cond delay="0"/>
                                  </p:stCondLst>
                                  <p:childTnLst>
                                    <p:set>
                                      <p:cBhvr>
                                        <p:cTn id="15" dur="1" fill="hold">
                                          <p:stCondLst>
                                            <p:cond delay="0"/>
                                          </p:stCondLst>
                                        </p:cTn>
                                        <p:tgtEl>
                                          <p:spTgt spid="150628"/>
                                        </p:tgtEl>
                                        <p:attrNameLst>
                                          <p:attrName>style.visibility</p:attrName>
                                        </p:attrNameLst>
                                      </p:cBhvr>
                                      <p:to>
                                        <p:strVal val="visible"/>
                                      </p:to>
                                    </p:set>
                                    <p:animEffect transition="in" filter="blinds(horizontal)">
                                      <p:cBhvr>
                                        <p:cTn id="16" dur="500"/>
                                        <p:tgtEl>
                                          <p:spTgt spid="150628"/>
                                        </p:tgtEl>
                                      </p:cBhvr>
                                    </p:animEffect>
                                  </p:childTnLst>
                                </p:cTn>
                              </p:par>
                              <p:par>
                                <p:cTn id="17" presetID="3" presetClass="entr" presetSubtype="10" fill="hold" nodeType="withEffect">
                                  <p:stCondLst>
                                    <p:cond delay="0"/>
                                  </p:stCondLst>
                                  <p:childTnLst>
                                    <p:set>
                                      <p:cBhvr>
                                        <p:cTn id="18" dur="1" fill="hold">
                                          <p:stCondLst>
                                            <p:cond delay="0"/>
                                          </p:stCondLst>
                                        </p:cTn>
                                        <p:tgtEl>
                                          <p:spTgt spid="150629"/>
                                        </p:tgtEl>
                                        <p:attrNameLst>
                                          <p:attrName>style.visibility</p:attrName>
                                        </p:attrNameLst>
                                      </p:cBhvr>
                                      <p:to>
                                        <p:strVal val="visible"/>
                                      </p:to>
                                    </p:set>
                                    <p:animEffect transition="in" filter="blinds(horizontal)">
                                      <p:cBhvr>
                                        <p:cTn id="19" dur="500"/>
                                        <p:tgtEl>
                                          <p:spTgt spid="150629"/>
                                        </p:tgtEl>
                                      </p:cBhvr>
                                    </p:animEffect>
                                  </p:childTnLst>
                                </p:cTn>
                              </p:par>
                              <p:par>
                                <p:cTn id="20" presetID="3" presetClass="entr" presetSubtype="10" fill="hold" nodeType="withEffect">
                                  <p:stCondLst>
                                    <p:cond delay="0"/>
                                  </p:stCondLst>
                                  <p:childTnLst>
                                    <p:set>
                                      <p:cBhvr>
                                        <p:cTn id="21" dur="1" fill="hold">
                                          <p:stCondLst>
                                            <p:cond delay="0"/>
                                          </p:stCondLst>
                                        </p:cTn>
                                        <p:tgtEl>
                                          <p:spTgt spid="150630"/>
                                        </p:tgtEl>
                                        <p:attrNameLst>
                                          <p:attrName>style.visibility</p:attrName>
                                        </p:attrNameLst>
                                      </p:cBhvr>
                                      <p:to>
                                        <p:strVal val="visible"/>
                                      </p:to>
                                    </p:set>
                                    <p:animEffect transition="in" filter="blinds(horizontal)">
                                      <p:cBhvr>
                                        <p:cTn id="22" dur="500"/>
                                        <p:tgtEl>
                                          <p:spTgt spid="150630"/>
                                        </p:tgtEl>
                                      </p:cBhvr>
                                    </p:animEffect>
                                  </p:childTnLst>
                                </p:cTn>
                              </p:par>
                              <p:par>
                                <p:cTn id="23" presetID="3" presetClass="entr" presetSubtype="10" fill="hold" nodeType="withEffect">
                                  <p:stCondLst>
                                    <p:cond delay="0"/>
                                  </p:stCondLst>
                                  <p:childTnLst>
                                    <p:set>
                                      <p:cBhvr>
                                        <p:cTn id="24" dur="1" fill="hold">
                                          <p:stCondLst>
                                            <p:cond delay="0"/>
                                          </p:stCondLst>
                                        </p:cTn>
                                        <p:tgtEl>
                                          <p:spTgt spid="150631"/>
                                        </p:tgtEl>
                                        <p:attrNameLst>
                                          <p:attrName>style.visibility</p:attrName>
                                        </p:attrNameLst>
                                      </p:cBhvr>
                                      <p:to>
                                        <p:strVal val="visible"/>
                                      </p:to>
                                    </p:set>
                                    <p:animEffect transition="in" filter="blinds(horizontal)">
                                      <p:cBhvr>
                                        <p:cTn id="25" dur="500"/>
                                        <p:tgtEl>
                                          <p:spTgt spid="150631"/>
                                        </p:tgtEl>
                                      </p:cBhvr>
                                    </p:animEffect>
                                  </p:childTnLst>
                                </p:cTn>
                              </p:par>
                              <p:par>
                                <p:cTn id="26" presetID="3" presetClass="entr" presetSubtype="10" fill="hold" nodeType="withEffect">
                                  <p:stCondLst>
                                    <p:cond delay="0"/>
                                  </p:stCondLst>
                                  <p:childTnLst>
                                    <p:set>
                                      <p:cBhvr>
                                        <p:cTn id="27" dur="1" fill="hold">
                                          <p:stCondLst>
                                            <p:cond delay="0"/>
                                          </p:stCondLst>
                                        </p:cTn>
                                        <p:tgtEl>
                                          <p:spTgt spid="150632"/>
                                        </p:tgtEl>
                                        <p:attrNameLst>
                                          <p:attrName>style.visibility</p:attrName>
                                        </p:attrNameLst>
                                      </p:cBhvr>
                                      <p:to>
                                        <p:strVal val="visible"/>
                                      </p:to>
                                    </p:set>
                                    <p:animEffect transition="in" filter="blinds(horizontal)">
                                      <p:cBhvr>
                                        <p:cTn id="28" dur="500"/>
                                        <p:tgtEl>
                                          <p:spTgt spid="150632"/>
                                        </p:tgtEl>
                                      </p:cBhvr>
                                    </p:animEffect>
                                  </p:childTnLst>
                                </p:cTn>
                              </p:par>
                              <p:par>
                                <p:cTn id="29" presetID="3" presetClass="entr" presetSubtype="10" fill="hold" nodeType="withEffect">
                                  <p:stCondLst>
                                    <p:cond delay="0"/>
                                  </p:stCondLst>
                                  <p:childTnLst>
                                    <p:set>
                                      <p:cBhvr>
                                        <p:cTn id="30" dur="1" fill="hold">
                                          <p:stCondLst>
                                            <p:cond delay="0"/>
                                          </p:stCondLst>
                                        </p:cTn>
                                        <p:tgtEl>
                                          <p:spTgt spid="150633"/>
                                        </p:tgtEl>
                                        <p:attrNameLst>
                                          <p:attrName>style.visibility</p:attrName>
                                        </p:attrNameLst>
                                      </p:cBhvr>
                                      <p:to>
                                        <p:strVal val="visible"/>
                                      </p:to>
                                    </p:set>
                                    <p:animEffect transition="in" filter="blinds(horizontal)">
                                      <p:cBhvr>
                                        <p:cTn id="31" dur="500"/>
                                        <p:tgtEl>
                                          <p:spTgt spid="150633"/>
                                        </p:tgtEl>
                                      </p:cBhvr>
                                    </p:animEffect>
                                  </p:childTnLst>
                                </p:cTn>
                              </p:par>
                              <p:par>
                                <p:cTn id="32" presetID="3" presetClass="entr" presetSubtype="10" fill="hold" nodeType="withEffect">
                                  <p:stCondLst>
                                    <p:cond delay="0"/>
                                  </p:stCondLst>
                                  <p:childTnLst>
                                    <p:set>
                                      <p:cBhvr>
                                        <p:cTn id="33" dur="1" fill="hold">
                                          <p:stCondLst>
                                            <p:cond delay="0"/>
                                          </p:stCondLst>
                                        </p:cTn>
                                        <p:tgtEl>
                                          <p:spTgt spid="150634"/>
                                        </p:tgtEl>
                                        <p:attrNameLst>
                                          <p:attrName>style.visibility</p:attrName>
                                        </p:attrNameLst>
                                      </p:cBhvr>
                                      <p:to>
                                        <p:strVal val="visible"/>
                                      </p:to>
                                    </p:set>
                                    <p:animEffect transition="in" filter="blinds(horizontal)">
                                      <p:cBhvr>
                                        <p:cTn id="34" dur="500"/>
                                        <p:tgtEl>
                                          <p:spTgt spid="150634"/>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50635"/>
                                        </p:tgtEl>
                                        <p:attrNameLst>
                                          <p:attrName>style.visibility</p:attrName>
                                        </p:attrNameLst>
                                      </p:cBhvr>
                                      <p:to>
                                        <p:strVal val="visible"/>
                                      </p:to>
                                    </p:set>
                                    <p:animEffect transition="in" filter="blinds(horizontal)">
                                      <p:cBhvr>
                                        <p:cTn id="37" dur="500"/>
                                        <p:tgtEl>
                                          <p:spTgt spid="150635"/>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50636"/>
                                        </p:tgtEl>
                                        <p:attrNameLst>
                                          <p:attrName>style.visibility</p:attrName>
                                        </p:attrNameLst>
                                      </p:cBhvr>
                                      <p:to>
                                        <p:strVal val="visible"/>
                                      </p:to>
                                    </p:set>
                                    <p:animEffect transition="in" filter="blinds(horizontal)">
                                      <p:cBhvr>
                                        <p:cTn id="40" dur="500"/>
                                        <p:tgtEl>
                                          <p:spTgt spid="150636"/>
                                        </p:tgtEl>
                                      </p:cBhvr>
                                    </p:animEffect>
                                  </p:childTnLst>
                                </p:cTn>
                              </p:par>
                              <p:par>
                                <p:cTn id="41" presetID="3" presetClass="entr" presetSubtype="10" fill="hold" nodeType="withEffect">
                                  <p:stCondLst>
                                    <p:cond delay="0"/>
                                  </p:stCondLst>
                                  <p:childTnLst>
                                    <p:set>
                                      <p:cBhvr>
                                        <p:cTn id="42" dur="1" fill="hold">
                                          <p:stCondLst>
                                            <p:cond delay="0"/>
                                          </p:stCondLst>
                                        </p:cTn>
                                        <p:tgtEl>
                                          <p:spTgt spid="150637"/>
                                        </p:tgtEl>
                                        <p:attrNameLst>
                                          <p:attrName>style.visibility</p:attrName>
                                        </p:attrNameLst>
                                      </p:cBhvr>
                                      <p:to>
                                        <p:strVal val="visible"/>
                                      </p:to>
                                    </p:set>
                                    <p:animEffect transition="in" filter="blinds(horizontal)">
                                      <p:cBhvr>
                                        <p:cTn id="43" dur="500"/>
                                        <p:tgtEl>
                                          <p:spTgt spid="150637"/>
                                        </p:tgtEl>
                                      </p:cBhvr>
                                    </p:animEffect>
                                  </p:childTnLst>
                                </p:cTn>
                              </p:par>
                              <p:par>
                                <p:cTn id="44" presetID="3" presetClass="entr" presetSubtype="10" fill="hold" nodeType="withEffect">
                                  <p:stCondLst>
                                    <p:cond delay="0"/>
                                  </p:stCondLst>
                                  <p:childTnLst>
                                    <p:set>
                                      <p:cBhvr>
                                        <p:cTn id="45" dur="1" fill="hold">
                                          <p:stCondLst>
                                            <p:cond delay="0"/>
                                          </p:stCondLst>
                                        </p:cTn>
                                        <p:tgtEl>
                                          <p:spTgt spid="150638"/>
                                        </p:tgtEl>
                                        <p:attrNameLst>
                                          <p:attrName>style.visibility</p:attrName>
                                        </p:attrNameLst>
                                      </p:cBhvr>
                                      <p:to>
                                        <p:strVal val="visible"/>
                                      </p:to>
                                    </p:set>
                                    <p:animEffect transition="in" filter="blinds(horizontal)">
                                      <p:cBhvr>
                                        <p:cTn id="46" dur="500"/>
                                        <p:tgtEl>
                                          <p:spTgt spid="150638"/>
                                        </p:tgtEl>
                                      </p:cBhvr>
                                    </p:animEffect>
                                  </p:childTnLst>
                                </p:cTn>
                              </p:par>
                              <p:par>
                                <p:cTn id="47" presetID="3" presetClass="entr" presetSubtype="10" fill="hold" nodeType="withEffect">
                                  <p:stCondLst>
                                    <p:cond delay="0"/>
                                  </p:stCondLst>
                                  <p:childTnLst>
                                    <p:set>
                                      <p:cBhvr>
                                        <p:cTn id="48" dur="1" fill="hold">
                                          <p:stCondLst>
                                            <p:cond delay="0"/>
                                          </p:stCondLst>
                                        </p:cTn>
                                        <p:tgtEl>
                                          <p:spTgt spid="150639"/>
                                        </p:tgtEl>
                                        <p:attrNameLst>
                                          <p:attrName>style.visibility</p:attrName>
                                        </p:attrNameLst>
                                      </p:cBhvr>
                                      <p:to>
                                        <p:strVal val="visible"/>
                                      </p:to>
                                    </p:set>
                                    <p:animEffect transition="in" filter="blinds(horizontal)">
                                      <p:cBhvr>
                                        <p:cTn id="49" dur="500"/>
                                        <p:tgtEl>
                                          <p:spTgt spid="150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625" grpId="0" animBg="1"/>
      <p:bldP spid="150626" grpId="0" animBg="1"/>
      <p:bldP spid="150635" grpId="0" animBg="1"/>
      <p:bldP spid="15063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1282700" y="1311275"/>
            <a:ext cx="6061075" cy="2082800"/>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15000"/>
              </a:spcBef>
            </a:pPr>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15000"/>
              </a:spcBef>
            </a:pPr>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10000"/>
              </a:spcBef>
            </a:pPr>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10000"/>
              </a:spcBef>
            </a:pPr>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10000"/>
              </a:spcBef>
            </a:pPr>
            <a:endParaRPr lang="en-US" altLang="zh-CN" sz="2400" b="1">
              <a:effectLst>
                <a:outerShdw blurRad="38100" dist="38100" dir="2700000" algn="tl">
                  <a:srgbClr val="FFFFFF"/>
                </a:outerShdw>
              </a:effectLst>
              <a:latin typeface="黑体" pitchFamily="49" charset="-122"/>
              <a:ea typeface="黑体" pitchFamily="49" charset="-122"/>
            </a:endParaRPr>
          </a:p>
        </p:txBody>
      </p:sp>
      <p:sp>
        <p:nvSpPr>
          <p:cNvPr id="151554" name="Text Box 2"/>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感知器</a:t>
            </a:r>
          </a:p>
        </p:txBody>
      </p:sp>
      <p:graphicFrame>
        <p:nvGraphicFramePr>
          <p:cNvPr id="151601" name="Object 49"/>
          <p:cNvGraphicFramePr>
            <a:graphicFrameLocks noGrp="1" noChangeAspect="1"/>
          </p:cNvGraphicFramePr>
          <p:nvPr>
            <p:ph/>
          </p:nvPr>
        </p:nvGraphicFramePr>
        <p:xfrm>
          <a:off x="1439863" y="1362075"/>
          <a:ext cx="5424487" cy="2038350"/>
        </p:xfrm>
        <a:graphic>
          <a:graphicData uri="http://schemas.openxmlformats.org/presentationml/2006/ole">
            <mc:AlternateContent xmlns:mc="http://schemas.openxmlformats.org/markup-compatibility/2006">
              <mc:Choice xmlns:v="urn:schemas-microsoft-com:vml" Requires="v">
                <p:oleObj spid="_x0000_s151614" name="Equation" r:id="rId3" imgW="3073320" imgH="1155600" progId="Equation.DSMT4">
                  <p:embed/>
                </p:oleObj>
              </mc:Choice>
              <mc:Fallback>
                <p:oleObj name="Equation" r:id="rId3" imgW="3073320" imgH="1155600" progId="Equation.DSMT4">
                  <p:embed/>
                  <p:pic>
                    <p:nvPicPr>
                      <p:cNvPr id="0" name="Object 4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9863" y="1362075"/>
                        <a:ext cx="5424487"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9" name="AutoShape 3"/>
          <p:cNvSpPr>
            <a:spLocks noChangeArrowheads="1"/>
          </p:cNvSpPr>
          <p:nvPr/>
        </p:nvSpPr>
        <p:spPr bwMode="gray">
          <a:xfrm>
            <a:off x="962025" y="3697288"/>
            <a:ext cx="2454275" cy="412750"/>
          </a:xfrm>
          <a:prstGeom prst="roundRect">
            <a:avLst>
              <a:gd name="adj" fmla="val 50000"/>
            </a:avLst>
          </a:prstGeom>
          <a:solidFill>
            <a:srgbClr val="800080"/>
          </a:solidFill>
          <a:ln w="38100">
            <a:solidFill>
              <a:srgbClr val="FFFFFF"/>
            </a:solidFill>
            <a:round/>
            <a:headEnd/>
            <a:tailEnd/>
          </a:ln>
          <a:effectLst>
            <a:outerShdw dist="63500" dir="3187806" algn="ctr" rotWithShape="0">
              <a:schemeClr val="bg2"/>
            </a:outerShdw>
          </a:effec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zh-CN" altLang="en-US" sz="2400" b="1" i="1">
                <a:solidFill>
                  <a:schemeClr val="bg1"/>
                </a:solidFill>
                <a:effectLst>
                  <a:outerShdw blurRad="38100" dist="38100" dir="2700000" algn="tl">
                    <a:srgbClr val="000000"/>
                  </a:outerShdw>
                </a:effectLst>
                <a:latin typeface="Times New Roman" pitchFamily="18" charset="0"/>
                <a:ea typeface="黑体" pitchFamily="49" charset="-122"/>
              </a:rPr>
              <a:t>② 多层感知器</a:t>
            </a:r>
          </a:p>
        </p:txBody>
      </p:sp>
      <p:sp>
        <p:nvSpPr>
          <p:cNvPr id="2" name="Rectangle 9"/>
          <p:cNvSpPr>
            <a:spLocks noChangeArrowheads="1"/>
          </p:cNvSpPr>
          <p:nvPr/>
        </p:nvSpPr>
        <p:spPr bwMode="auto">
          <a:xfrm>
            <a:off x="858838" y="4576763"/>
            <a:ext cx="7847012" cy="822325"/>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400" b="1">
                <a:effectLst>
                  <a:outerShdw blurRad="38100" dist="38100" dir="2700000" algn="tl">
                    <a:srgbClr val="FFFFFF"/>
                  </a:outerShdw>
                </a:effectLst>
                <a:ea typeface="黑体" pitchFamily="49" charset="-122"/>
              </a:rPr>
              <a:t>输入和输出层间加一层或多层隐单元，构成多层感知器，也称多层前馈神经网络。</a:t>
            </a:r>
            <a:endParaRPr lang="en-US" altLang="zh-CN" sz="2400" b="1">
              <a:effectLst>
                <a:outerShdw blurRad="38100" dist="38100" dir="2700000" algn="tl">
                  <a:srgbClr val="FFFFFF"/>
                </a:outerShdw>
              </a:effectLst>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box(in)">
                                      <p:cBhvr>
                                        <p:cTn id="7" dur="500"/>
                                        <p:tgtEl>
                                          <p:spTgt spid="14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ox(in)">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4765675" y="2490788"/>
            <a:ext cx="4100513" cy="2484437"/>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15000"/>
              </a:spcBef>
            </a:pPr>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15000"/>
              </a:spcBef>
            </a:pPr>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10000"/>
              </a:spcBef>
            </a:pPr>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10000"/>
              </a:spcBef>
            </a:pPr>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10000"/>
              </a:spcBef>
            </a:pPr>
            <a:endParaRPr lang="en-US" altLang="zh-CN" sz="2400" b="1">
              <a:effectLst>
                <a:outerShdw blurRad="38100" dist="38100" dir="2700000" algn="tl">
                  <a:srgbClr val="FFFFFF"/>
                </a:outerShdw>
              </a:effectLst>
              <a:latin typeface="黑体" pitchFamily="49" charset="-122"/>
              <a:ea typeface="黑体" pitchFamily="49" charset="-122"/>
            </a:endParaRPr>
          </a:p>
          <a:p>
            <a:pPr>
              <a:spcBef>
                <a:spcPct val="10000"/>
              </a:spcBef>
            </a:pPr>
            <a:endParaRPr lang="en-US" altLang="zh-CN" sz="2400" b="1">
              <a:effectLst>
                <a:outerShdw blurRad="38100" dist="38100" dir="2700000" algn="tl">
                  <a:srgbClr val="FFFFFF"/>
                </a:outerShdw>
              </a:effectLst>
              <a:latin typeface="黑体" pitchFamily="49" charset="-122"/>
              <a:ea typeface="黑体" pitchFamily="49" charset="-122"/>
            </a:endParaRPr>
          </a:p>
        </p:txBody>
      </p:sp>
      <p:sp>
        <p:nvSpPr>
          <p:cNvPr id="154627" name="Text Box 3"/>
          <p:cNvSpPr txBox="1">
            <a:spLocks noChangeArrowheads="1"/>
          </p:cNvSpPr>
          <p:nvPr/>
        </p:nvSpPr>
        <p:spPr bwMode="auto">
          <a:xfrm>
            <a:off x="-15875" y="247650"/>
            <a:ext cx="162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基本概念</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感知器</a:t>
            </a:r>
          </a:p>
        </p:txBody>
      </p:sp>
      <p:grpSp>
        <p:nvGrpSpPr>
          <p:cNvPr id="154684" name="Group 60"/>
          <p:cNvGrpSpPr>
            <a:grpSpLocks/>
          </p:cNvGrpSpPr>
          <p:nvPr/>
        </p:nvGrpSpPr>
        <p:grpSpPr bwMode="auto">
          <a:xfrm>
            <a:off x="446088" y="825500"/>
            <a:ext cx="4691062" cy="2644775"/>
            <a:chOff x="455" y="621"/>
            <a:chExt cx="3412" cy="1739"/>
          </a:xfrm>
        </p:grpSpPr>
        <p:sp>
          <p:nvSpPr>
            <p:cNvPr id="154633" name="Line 9"/>
            <p:cNvSpPr>
              <a:spLocks noChangeShapeType="1"/>
            </p:cNvSpPr>
            <p:nvPr/>
          </p:nvSpPr>
          <p:spPr bwMode="auto">
            <a:xfrm>
              <a:off x="777" y="1274"/>
              <a:ext cx="672"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634" name="Line 10"/>
            <p:cNvSpPr>
              <a:spLocks noChangeShapeType="1"/>
            </p:cNvSpPr>
            <p:nvPr/>
          </p:nvSpPr>
          <p:spPr bwMode="auto">
            <a:xfrm>
              <a:off x="777" y="1683"/>
              <a:ext cx="672" cy="0"/>
            </a:xfrm>
            <a:prstGeom prst="line">
              <a:avLst/>
            </a:prstGeom>
            <a:noFill/>
            <a:ln w="254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635" name="AutoShape 11"/>
            <p:cNvSpPr>
              <a:spLocks noChangeArrowheads="1"/>
            </p:cNvSpPr>
            <p:nvPr/>
          </p:nvSpPr>
          <p:spPr bwMode="auto">
            <a:xfrm>
              <a:off x="2179" y="1236"/>
              <a:ext cx="86" cy="8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6" name="AutoShape 12"/>
            <p:cNvSpPr>
              <a:spLocks noChangeArrowheads="1"/>
            </p:cNvSpPr>
            <p:nvPr/>
          </p:nvSpPr>
          <p:spPr bwMode="auto">
            <a:xfrm>
              <a:off x="2179" y="1638"/>
              <a:ext cx="86" cy="8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54637" name="Object 13"/>
            <p:cNvGraphicFramePr>
              <a:graphicFrameLocks noChangeAspect="1"/>
            </p:cNvGraphicFramePr>
            <p:nvPr/>
          </p:nvGraphicFramePr>
          <p:xfrm>
            <a:off x="455" y="1499"/>
            <a:ext cx="306" cy="400"/>
          </p:xfrm>
          <a:graphic>
            <a:graphicData uri="http://schemas.openxmlformats.org/presentationml/2006/ole">
              <mc:AlternateContent xmlns:mc="http://schemas.openxmlformats.org/markup-compatibility/2006">
                <mc:Choice xmlns:v="urn:schemas-microsoft-com:vml" Requires="v">
                  <p:oleObj spid="_x0000_s154946" name="公式" r:id="rId3" imgW="164880" imgH="215640" progId="Equation.3">
                    <p:embed/>
                  </p:oleObj>
                </mc:Choice>
                <mc:Fallback>
                  <p:oleObj name="公式" r:id="rId3" imgW="164880" imgH="21564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 y="1499"/>
                          <a:ext cx="306" cy="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638" name="AutoShape 14"/>
            <p:cNvSpPr>
              <a:spLocks noChangeArrowheads="1"/>
            </p:cNvSpPr>
            <p:nvPr/>
          </p:nvSpPr>
          <p:spPr bwMode="auto">
            <a:xfrm>
              <a:off x="1444" y="1638"/>
              <a:ext cx="86" cy="8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9" name="AutoShape 15"/>
            <p:cNvSpPr>
              <a:spLocks noChangeArrowheads="1"/>
            </p:cNvSpPr>
            <p:nvPr/>
          </p:nvSpPr>
          <p:spPr bwMode="auto">
            <a:xfrm>
              <a:off x="1439" y="1230"/>
              <a:ext cx="86" cy="8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54640" name="AutoShape 16"/>
            <p:cNvCxnSpPr>
              <a:cxnSpLocks noChangeShapeType="1"/>
              <a:stCxn id="154639" idx="6"/>
              <a:endCxn id="154635" idx="2"/>
            </p:cNvCxnSpPr>
            <p:nvPr/>
          </p:nvCxnSpPr>
          <p:spPr bwMode="auto">
            <a:xfrm>
              <a:off x="1525" y="1273"/>
              <a:ext cx="654" cy="6"/>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641" name="AutoShape 17"/>
            <p:cNvCxnSpPr>
              <a:cxnSpLocks noChangeShapeType="1"/>
              <a:stCxn id="154638" idx="6"/>
              <a:endCxn id="154636" idx="2"/>
            </p:cNvCxnSpPr>
            <p:nvPr/>
          </p:nvCxnSpPr>
          <p:spPr bwMode="auto">
            <a:xfrm>
              <a:off x="1530" y="1681"/>
              <a:ext cx="649" cy="0"/>
            </a:xfrm>
            <a:prstGeom prst="straightConnector1">
              <a:avLst/>
            </a:prstGeom>
            <a:noFill/>
            <a:ln w="254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642" name="AutoShape 18"/>
            <p:cNvCxnSpPr>
              <a:cxnSpLocks noChangeShapeType="1"/>
              <a:stCxn id="154638" idx="7"/>
              <a:endCxn id="154635" idx="3"/>
            </p:cNvCxnSpPr>
            <p:nvPr/>
          </p:nvCxnSpPr>
          <p:spPr bwMode="auto">
            <a:xfrm flipV="1">
              <a:off x="1517" y="1309"/>
              <a:ext cx="675" cy="342"/>
            </a:xfrm>
            <a:prstGeom prst="straightConnector1">
              <a:avLst/>
            </a:prstGeom>
            <a:noFill/>
            <a:ln w="254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643" name="AutoShape 19"/>
            <p:cNvCxnSpPr>
              <a:cxnSpLocks noChangeShapeType="1"/>
              <a:stCxn id="154639" idx="5"/>
              <a:endCxn id="154636" idx="1"/>
            </p:cNvCxnSpPr>
            <p:nvPr/>
          </p:nvCxnSpPr>
          <p:spPr bwMode="auto">
            <a:xfrm>
              <a:off x="1512" y="1303"/>
              <a:ext cx="680" cy="348"/>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644" name="AutoShape 20"/>
            <p:cNvSpPr>
              <a:spLocks noChangeArrowheads="1"/>
            </p:cNvSpPr>
            <p:nvPr/>
          </p:nvSpPr>
          <p:spPr bwMode="auto">
            <a:xfrm>
              <a:off x="2769" y="1416"/>
              <a:ext cx="86" cy="8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54645" name="AutoShape 21"/>
            <p:cNvCxnSpPr>
              <a:cxnSpLocks noChangeShapeType="1"/>
              <a:stCxn id="154635" idx="6"/>
              <a:endCxn id="154644" idx="2"/>
            </p:cNvCxnSpPr>
            <p:nvPr/>
          </p:nvCxnSpPr>
          <p:spPr bwMode="auto">
            <a:xfrm>
              <a:off x="2265" y="1279"/>
              <a:ext cx="504" cy="180"/>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646" name="AutoShape 22"/>
            <p:cNvCxnSpPr>
              <a:cxnSpLocks noChangeShapeType="1"/>
              <a:stCxn id="154636" idx="6"/>
              <a:endCxn id="154644" idx="2"/>
            </p:cNvCxnSpPr>
            <p:nvPr/>
          </p:nvCxnSpPr>
          <p:spPr bwMode="auto">
            <a:xfrm flipV="1">
              <a:off x="2265" y="1459"/>
              <a:ext cx="504" cy="222"/>
            </a:xfrm>
            <a:prstGeom prst="straightConnector1">
              <a:avLst/>
            </a:prstGeom>
            <a:noFill/>
            <a:ln w="254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647" name="Line 23"/>
            <p:cNvSpPr>
              <a:spLocks noChangeShapeType="1"/>
            </p:cNvSpPr>
            <p:nvPr/>
          </p:nvSpPr>
          <p:spPr bwMode="auto">
            <a:xfrm flipV="1">
              <a:off x="2860" y="1445"/>
              <a:ext cx="725" cy="11"/>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54648" name="Object 24"/>
            <p:cNvGraphicFramePr>
              <a:graphicFrameLocks noChangeAspect="1"/>
            </p:cNvGraphicFramePr>
            <p:nvPr/>
          </p:nvGraphicFramePr>
          <p:xfrm>
            <a:off x="467" y="1083"/>
            <a:ext cx="282" cy="400"/>
          </p:xfrm>
          <a:graphic>
            <a:graphicData uri="http://schemas.openxmlformats.org/presentationml/2006/ole">
              <mc:AlternateContent xmlns:mc="http://schemas.openxmlformats.org/markup-compatibility/2006">
                <mc:Choice xmlns:v="urn:schemas-microsoft-com:vml" Requires="v">
                  <p:oleObj spid="_x0000_s154947" name="公式" r:id="rId5" imgW="152280" imgH="215640" progId="Equation.3">
                    <p:embed/>
                  </p:oleObj>
                </mc:Choice>
                <mc:Fallback>
                  <p:oleObj name="公式" r:id="rId5" imgW="152280" imgH="215640" progId="Equation.3">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 y="1083"/>
                          <a:ext cx="282" cy="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649" name="Object 25"/>
            <p:cNvGraphicFramePr>
              <a:graphicFrameLocks noChangeAspect="1"/>
            </p:cNvGraphicFramePr>
            <p:nvPr/>
          </p:nvGraphicFramePr>
          <p:xfrm>
            <a:off x="2814" y="901"/>
            <a:ext cx="173" cy="225"/>
          </p:xfrm>
          <a:graphic>
            <a:graphicData uri="http://schemas.openxmlformats.org/presentationml/2006/ole">
              <mc:AlternateContent xmlns:mc="http://schemas.openxmlformats.org/markup-compatibility/2006">
                <mc:Choice xmlns:v="urn:schemas-microsoft-com:vml" Requires="v">
                  <p:oleObj spid="_x0000_s154948" name="公式" r:id="rId7" imgW="126720" imgH="164880" progId="Equation.3">
                    <p:embed/>
                  </p:oleObj>
                </mc:Choice>
                <mc:Fallback>
                  <p:oleObj name="公式" r:id="rId7" imgW="126720" imgH="164880" progId="Equation.3">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4" y="901"/>
                          <a:ext cx="173"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650" name="Object 26"/>
            <p:cNvGraphicFramePr>
              <a:graphicFrameLocks noChangeAspect="1"/>
            </p:cNvGraphicFramePr>
            <p:nvPr/>
          </p:nvGraphicFramePr>
          <p:xfrm>
            <a:off x="2191" y="1763"/>
            <a:ext cx="306" cy="400"/>
          </p:xfrm>
          <a:graphic>
            <a:graphicData uri="http://schemas.openxmlformats.org/presentationml/2006/ole">
              <mc:AlternateContent xmlns:mc="http://schemas.openxmlformats.org/markup-compatibility/2006">
                <mc:Choice xmlns:v="urn:schemas-microsoft-com:vml" Requires="v">
                  <p:oleObj spid="_x0000_s154949" name="公式" r:id="rId9" imgW="164880" imgH="215640" progId="Equation.3">
                    <p:embed/>
                  </p:oleObj>
                </mc:Choice>
                <mc:Fallback>
                  <p:oleObj name="公式" r:id="rId9" imgW="164880" imgH="215640" progId="Equation.3">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1" y="1763"/>
                          <a:ext cx="306" cy="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651" name="Object 27"/>
            <p:cNvGraphicFramePr>
              <a:graphicFrameLocks noChangeAspect="1"/>
            </p:cNvGraphicFramePr>
            <p:nvPr/>
          </p:nvGraphicFramePr>
          <p:xfrm>
            <a:off x="2179" y="720"/>
            <a:ext cx="282" cy="400"/>
          </p:xfrm>
          <a:graphic>
            <a:graphicData uri="http://schemas.openxmlformats.org/presentationml/2006/ole">
              <mc:AlternateContent xmlns:mc="http://schemas.openxmlformats.org/markup-compatibility/2006">
                <mc:Choice xmlns:v="urn:schemas-microsoft-com:vml" Requires="v">
                  <p:oleObj spid="_x0000_s154950" name="公式" r:id="rId11" imgW="152280" imgH="215640" progId="Equation.3">
                    <p:embed/>
                  </p:oleObj>
                </mc:Choice>
                <mc:Fallback>
                  <p:oleObj name="公式" r:id="rId11" imgW="152280" imgH="215640" progId="Equation.3">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79" y="720"/>
                          <a:ext cx="282" cy="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652" name="Object 28"/>
            <p:cNvGraphicFramePr>
              <a:graphicFrameLocks noChangeAspect="1"/>
            </p:cNvGraphicFramePr>
            <p:nvPr/>
          </p:nvGraphicFramePr>
          <p:xfrm>
            <a:off x="3608" y="1311"/>
            <a:ext cx="259" cy="305"/>
          </p:xfrm>
          <a:graphic>
            <a:graphicData uri="http://schemas.openxmlformats.org/presentationml/2006/ole">
              <mc:AlternateContent xmlns:mc="http://schemas.openxmlformats.org/markup-compatibility/2006">
                <mc:Choice xmlns:v="urn:schemas-microsoft-com:vml" Requires="v">
                  <p:oleObj spid="_x0000_s154951" name="公式" r:id="rId13" imgW="139680" imgH="164880" progId="Equation.3">
                    <p:embed/>
                  </p:oleObj>
                </mc:Choice>
                <mc:Fallback>
                  <p:oleObj name="公式" r:id="rId13" imgW="139680" imgH="164880"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08" y="1311"/>
                          <a:ext cx="259"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653" name="Line 29"/>
            <p:cNvSpPr>
              <a:spLocks noChangeShapeType="1"/>
            </p:cNvSpPr>
            <p:nvPr/>
          </p:nvSpPr>
          <p:spPr bwMode="auto">
            <a:xfrm>
              <a:off x="2224" y="856"/>
              <a:ext cx="0" cy="363"/>
            </a:xfrm>
            <a:prstGeom prst="line">
              <a:avLst/>
            </a:prstGeom>
            <a:noFill/>
            <a:ln w="254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654" name="Line 30"/>
            <p:cNvSpPr>
              <a:spLocks noChangeShapeType="1"/>
            </p:cNvSpPr>
            <p:nvPr/>
          </p:nvSpPr>
          <p:spPr bwMode="auto">
            <a:xfrm flipV="1">
              <a:off x="2224" y="1718"/>
              <a:ext cx="0" cy="408"/>
            </a:xfrm>
            <a:prstGeom prst="line">
              <a:avLst/>
            </a:prstGeom>
            <a:noFill/>
            <a:ln w="254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655" name="Line 31"/>
            <p:cNvSpPr>
              <a:spLocks noChangeShapeType="1"/>
            </p:cNvSpPr>
            <p:nvPr/>
          </p:nvSpPr>
          <p:spPr bwMode="auto">
            <a:xfrm>
              <a:off x="2814" y="1037"/>
              <a:ext cx="0" cy="363"/>
            </a:xfrm>
            <a:prstGeom prst="line">
              <a:avLst/>
            </a:prstGeom>
            <a:noFill/>
            <a:ln w="254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54656" name="Object 32"/>
            <p:cNvGraphicFramePr>
              <a:graphicFrameLocks noChangeAspect="1"/>
            </p:cNvGraphicFramePr>
            <p:nvPr/>
          </p:nvGraphicFramePr>
          <p:xfrm>
            <a:off x="2523" y="1536"/>
            <a:ext cx="121" cy="225"/>
          </p:xfrm>
          <a:graphic>
            <a:graphicData uri="http://schemas.openxmlformats.org/presentationml/2006/ole">
              <mc:AlternateContent xmlns:mc="http://schemas.openxmlformats.org/markup-compatibility/2006">
                <mc:Choice xmlns:v="urn:schemas-microsoft-com:vml" Requires="v">
                  <p:oleObj spid="_x0000_s154952" name="公式" r:id="rId15" imgW="88560" imgH="164880" progId="Equation.3">
                    <p:embed/>
                  </p:oleObj>
                </mc:Choice>
                <mc:Fallback>
                  <p:oleObj name="公式" r:id="rId15" imgW="88560" imgH="164880" progId="Equation.3">
                    <p:embed/>
                    <p:pic>
                      <p:nvPicPr>
                        <p:cNvPr id="0" name="Object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23" y="1536"/>
                          <a:ext cx="121"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657" name="Object 33"/>
            <p:cNvGraphicFramePr>
              <a:graphicFrameLocks noChangeAspect="1"/>
            </p:cNvGraphicFramePr>
            <p:nvPr/>
          </p:nvGraphicFramePr>
          <p:xfrm>
            <a:off x="2523" y="1173"/>
            <a:ext cx="121" cy="225"/>
          </p:xfrm>
          <a:graphic>
            <a:graphicData uri="http://schemas.openxmlformats.org/presentationml/2006/ole">
              <mc:AlternateContent xmlns:mc="http://schemas.openxmlformats.org/markup-compatibility/2006">
                <mc:Choice xmlns:v="urn:schemas-microsoft-com:vml" Requires="v">
                  <p:oleObj spid="_x0000_s154953" name="公式" r:id="rId17" imgW="88560" imgH="164880" progId="Equation.3">
                    <p:embed/>
                  </p:oleObj>
                </mc:Choice>
                <mc:Fallback>
                  <p:oleObj name="公式" r:id="rId17" imgW="88560" imgH="164880" progId="Equation.3">
                    <p:embed/>
                    <p:pic>
                      <p:nvPicPr>
                        <p:cNvPr id="0" name="Object 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23" y="1173"/>
                          <a:ext cx="121"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658" name="Object 34"/>
            <p:cNvGraphicFramePr>
              <a:graphicFrameLocks noChangeAspect="1"/>
            </p:cNvGraphicFramePr>
            <p:nvPr/>
          </p:nvGraphicFramePr>
          <p:xfrm>
            <a:off x="1637" y="1672"/>
            <a:ext cx="277" cy="225"/>
          </p:xfrm>
          <a:graphic>
            <a:graphicData uri="http://schemas.openxmlformats.org/presentationml/2006/ole">
              <mc:AlternateContent xmlns:mc="http://schemas.openxmlformats.org/markup-compatibility/2006">
                <mc:Choice xmlns:v="urn:schemas-microsoft-com:vml" Requires="v">
                  <p:oleObj spid="_x0000_s154954" name="公式" r:id="rId19" imgW="203040" imgH="164880" progId="Equation.3">
                    <p:embed/>
                  </p:oleObj>
                </mc:Choice>
                <mc:Fallback>
                  <p:oleObj name="公式" r:id="rId19" imgW="203040" imgH="164880" progId="Equation.3">
                    <p:embed/>
                    <p:pic>
                      <p:nvPicPr>
                        <p:cNvPr id="0" name="Object 3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37" y="1672"/>
                          <a:ext cx="277"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659" name="Object 35"/>
            <p:cNvGraphicFramePr>
              <a:graphicFrameLocks noChangeAspect="1"/>
            </p:cNvGraphicFramePr>
            <p:nvPr/>
          </p:nvGraphicFramePr>
          <p:xfrm>
            <a:off x="1862" y="1220"/>
            <a:ext cx="121" cy="225"/>
          </p:xfrm>
          <a:graphic>
            <a:graphicData uri="http://schemas.openxmlformats.org/presentationml/2006/ole">
              <mc:AlternateContent xmlns:mc="http://schemas.openxmlformats.org/markup-compatibility/2006">
                <mc:Choice xmlns:v="urn:schemas-microsoft-com:vml" Requires="v">
                  <p:oleObj spid="_x0000_s154955" name="公式" r:id="rId21" imgW="88560" imgH="164880" progId="Equation.3">
                    <p:embed/>
                  </p:oleObj>
                </mc:Choice>
                <mc:Fallback>
                  <p:oleObj name="公式" r:id="rId21" imgW="88560" imgH="164880" progId="Equation.3">
                    <p:embed/>
                    <p:pic>
                      <p:nvPicPr>
                        <p:cNvPr id="0" name="Object 3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862" y="1220"/>
                          <a:ext cx="121"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660" name="Object 36"/>
            <p:cNvGraphicFramePr>
              <a:graphicFrameLocks noChangeAspect="1"/>
            </p:cNvGraphicFramePr>
            <p:nvPr/>
          </p:nvGraphicFramePr>
          <p:xfrm>
            <a:off x="1402" y="1309"/>
            <a:ext cx="276" cy="225"/>
          </p:xfrm>
          <a:graphic>
            <a:graphicData uri="http://schemas.openxmlformats.org/presentationml/2006/ole">
              <mc:AlternateContent xmlns:mc="http://schemas.openxmlformats.org/markup-compatibility/2006">
                <mc:Choice xmlns:v="urn:schemas-microsoft-com:vml" Requires="v">
                  <p:oleObj spid="_x0000_s154956" name="公式" r:id="rId23" imgW="203040" imgH="164880" progId="Equation.3">
                    <p:embed/>
                  </p:oleObj>
                </mc:Choice>
                <mc:Fallback>
                  <p:oleObj name="公式" r:id="rId23" imgW="203040" imgH="164880" progId="Equation.3">
                    <p:embed/>
                    <p:pic>
                      <p:nvPicPr>
                        <p:cNvPr id="0" name="Object 3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402" y="1309"/>
                          <a:ext cx="276"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661" name="Object 37"/>
            <p:cNvGraphicFramePr>
              <a:graphicFrameLocks noChangeAspect="1"/>
            </p:cNvGraphicFramePr>
            <p:nvPr/>
          </p:nvGraphicFramePr>
          <p:xfrm>
            <a:off x="1706" y="1037"/>
            <a:ext cx="121" cy="225"/>
          </p:xfrm>
          <a:graphic>
            <a:graphicData uri="http://schemas.openxmlformats.org/presentationml/2006/ole">
              <mc:AlternateContent xmlns:mc="http://schemas.openxmlformats.org/markup-compatibility/2006">
                <mc:Choice xmlns:v="urn:schemas-microsoft-com:vml" Requires="v">
                  <p:oleObj spid="_x0000_s154957" name="公式" r:id="rId25" imgW="88560" imgH="164880" progId="Equation.3">
                    <p:embed/>
                  </p:oleObj>
                </mc:Choice>
                <mc:Fallback>
                  <p:oleObj name="公式" r:id="rId25" imgW="88560" imgH="164880" progId="Equation.3">
                    <p:embed/>
                    <p:pic>
                      <p:nvPicPr>
                        <p:cNvPr id="0" name="Object 3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706" y="1037"/>
                          <a:ext cx="121"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662" name="Object 38"/>
            <p:cNvGraphicFramePr>
              <a:graphicFrameLocks noChangeAspect="1"/>
            </p:cNvGraphicFramePr>
            <p:nvPr/>
          </p:nvGraphicFramePr>
          <p:xfrm>
            <a:off x="2065" y="621"/>
            <a:ext cx="311" cy="242"/>
          </p:xfrm>
          <a:graphic>
            <a:graphicData uri="http://schemas.openxmlformats.org/presentationml/2006/ole">
              <mc:AlternateContent xmlns:mc="http://schemas.openxmlformats.org/markup-compatibility/2006">
                <mc:Choice xmlns:v="urn:schemas-microsoft-com:vml" Requires="v">
                  <p:oleObj spid="_x0000_s154958" name="公式" r:id="rId27" imgW="228600" imgH="177480" progId="Equation.3">
                    <p:embed/>
                  </p:oleObj>
                </mc:Choice>
                <mc:Fallback>
                  <p:oleObj name="公式" r:id="rId27" imgW="228600" imgH="177480" progId="Equation.3">
                    <p:embed/>
                    <p:pic>
                      <p:nvPicPr>
                        <p:cNvPr id="0" name="Object 3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065" y="621"/>
                          <a:ext cx="311"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663" name="Object 39"/>
            <p:cNvGraphicFramePr>
              <a:graphicFrameLocks noChangeAspect="1"/>
            </p:cNvGraphicFramePr>
            <p:nvPr/>
          </p:nvGraphicFramePr>
          <p:xfrm>
            <a:off x="1995" y="2118"/>
            <a:ext cx="451" cy="242"/>
          </p:xfrm>
          <a:graphic>
            <a:graphicData uri="http://schemas.openxmlformats.org/presentationml/2006/ole">
              <mc:AlternateContent xmlns:mc="http://schemas.openxmlformats.org/markup-compatibility/2006">
                <mc:Choice xmlns:v="urn:schemas-microsoft-com:vml" Requires="v">
                  <p:oleObj spid="_x0000_s154959" name="公式" r:id="rId29" imgW="330120" imgH="177480" progId="Equation.3">
                    <p:embed/>
                  </p:oleObj>
                </mc:Choice>
                <mc:Fallback>
                  <p:oleObj name="公式" r:id="rId29" imgW="330120" imgH="177480" progId="Equation.3">
                    <p:embed/>
                    <p:pic>
                      <p:nvPicPr>
                        <p:cNvPr id="0" name="Object 3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995" y="2118"/>
                          <a:ext cx="451"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54734" name="Group 110"/>
          <p:cNvGraphicFramePr>
            <a:graphicFrameLocks noGrp="1"/>
          </p:cNvGraphicFramePr>
          <p:nvPr/>
        </p:nvGraphicFramePr>
        <p:xfrm>
          <a:off x="419100" y="3538538"/>
          <a:ext cx="4175125" cy="2587625"/>
        </p:xfrm>
        <a:graphic>
          <a:graphicData uri="http://schemas.openxmlformats.org/drawingml/2006/table">
            <a:tbl>
              <a:tblPr/>
              <a:tblGrid>
                <a:gridCol w="719138"/>
                <a:gridCol w="720725"/>
                <a:gridCol w="719137"/>
                <a:gridCol w="720725"/>
                <a:gridCol w="647700"/>
                <a:gridCol w="647700"/>
              </a:tblGrid>
              <a:tr h="517525">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endParaRPr kumimoji="0" lang="zh-CN" altLang="en-US" sz="24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endParaRPr kumimoji="0" lang="zh-CN" altLang="en-US" sz="24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endParaRPr kumimoji="0" lang="zh-CN" altLang="en-US" sz="24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endParaRPr kumimoji="0" lang="zh-CN" altLang="en-US" sz="24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endParaRPr kumimoji="0" lang="zh-CN" altLang="en-US" sz="24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endParaRPr kumimoji="0" lang="zh-CN" altLang="en-US" sz="2400" b="0" i="0" u="none" strike="noStrike" cap="none" normalizeH="0" baseline="0" smtClean="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en-US" altLang="zh-CN" sz="2400" b="0" i="0" u="none" strike="noStrike" cap="none" normalizeH="0" baseline="0" smtClean="0">
                          <a:ln>
                            <a:noFill/>
                          </a:ln>
                          <a:solidFill>
                            <a:schemeClr val="tx1"/>
                          </a:solidFill>
                          <a:effectLst/>
                          <a:latin typeface="Calibri"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en-US" altLang="zh-CN" sz="2400" b="0" i="0" u="none" strike="noStrike" cap="none" normalizeH="0" baseline="0" smtClean="0">
                          <a:ln>
                            <a:noFill/>
                          </a:ln>
                          <a:solidFill>
                            <a:srgbClr val="DC0000"/>
                          </a:solidFill>
                          <a:effectLst/>
                          <a:latin typeface="Calibri" pitchFamily="34" charset="0"/>
                          <a:ea typeface="宋体" pitchFamily="2" charset="-122"/>
                        </a:rPr>
                        <a: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en-US" altLang="zh-CN" sz="2400" b="0" i="0" u="none" strike="noStrike" cap="none" normalizeH="0" baseline="0" smtClean="0">
                          <a:ln>
                            <a:noFill/>
                          </a:ln>
                          <a:solidFill>
                            <a:schemeClr val="tx1"/>
                          </a:solidFill>
                          <a:effectLst/>
                          <a:latin typeface="Calibri"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en-US" altLang="zh-CN" sz="2400" b="0" i="0" u="none" strike="noStrike" cap="none" normalizeH="0" baseline="0" smtClean="0">
                          <a:ln>
                            <a:noFill/>
                          </a:ln>
                          <a:solidFill>
                            <a:schemeClr val="tx1"/>
                          </a:solidFill>
                          <a:effectLst/>
                          <a:latin typeface="Calibri"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en-US" altLang="zh-CN" sz="2400" b="0" i="0" u="none" strike="noStrike" cap="none" normalizeH="0" baseline="0" smtClean="0">
                          <a:ln>
                            <a:noFill/>
                          </a:ln>
                          <a:solidFill>
                            <a:schemeClr val="tx1"/>
                          </a:solidFill>
                          <a:effectLst/>
                          <a:latin typeface="Calibri"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zh-CN" altLang="en-US" sz="2400" b="0" i="0" u="none" strike="noStrike" cap="none" normalizeH="0" baseline="0" smtClean="0">
                          <a:ln>
                            <a:noFill/>
                          </a:ln>
                          <a:solidFill>
                            <a:schemeClr val="tx1"/>
                          </a:solidFill>
                          <a:effectLst/>
                          <a:latin typeface="Calibri" pitchFamily="34" charset="0"/>
                          <a:ea typeface="宋体" pitchFamily="2" charset="-122"/>
                        </a:rPr>
                        <a:t> </a:t>
                      </a:r>
                      <a:r>
                        <a:rPr kumimoji="0" lang="en-US" altLang="zh-CN" sz="2400" b="0" i="0" u="none" strike="noStrike" cap="none" normalizeH="0" baseline="0" smtClean="0">
                          <a:ln>
                            <a:noFill/>
                          </a:ln>
                          <a:solidFill>
                            <a:schemeClr val="tx1"/>
                          </a:solidFill>
                          <a:effectLst/>
                          <a:latin typeface="Calibri"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ts val="1000"/>
                        </a:spcBef>
                        <a:buFont typeface="Arial" pitchFamily="34" charset="0"/>
                        <a:defRPr sz="2400">
                          <a:solidFill>
                            <a:schemeClr val="tx1"/>
                          </a:solidFill>
                          <a:latin typeface="Calibri" pitchFamily="34" charset="0"/>
                          <a:ea typeface="宋体" pitchFamily="2" charset="-122"/>
                        </a:defRPr>
                      </a:lvl1pPr>
                      <a:lvl2pPr algn="l" eaLnBrk="0" hangingPunct="0">
                        <a:lnSpc>
                          <a:spcPct val="90000"/>
                        </a:lnSpc>
                        <a:spcBef>
                          <a:spcPts val="500"/>
                        </a:spcBef>
                        <a:buFont typeface="Arial" pitchFamily="34" charset="0"/>
                        <a:defRPr sz="2000">
                          <a:solidFill>
                            <a:schemeClr val="tx1"/>
                          </a:solidFill>
                          <a:latin typeface="Calibri" pitchFamily="34" charset="0"/>
                          <a:ea typeface="宋体" pitchFamily="2" charset="-122"/>
                        </a:defRPr>
                      </a:lvl2pPr>
                      <a:lvl3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3pPr>
                      <a:lvl4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4pPr>
                      <a:lvl5pPr algn="l" eaLnBrk="0" hangingPunct="0">
                        <a:lnSpc>
                          <a:spcPct val="90000"/>
                        </a:lnSpc>
                        <a:spcBef>
                          <a:spcPts val="500"/>
                        </a:spcBef>
                        <a:buFont typeface="Arial" pitchFamily="34" charset="0"/>
                        <a:defRPr>
                          <a:solidFill>
                            <a:schemeClr val="tx1"/>
                          </a:solidFill>
                          <a:latin typeface="Calibri" pitchFamily="34" charset="0"/>
                          <a:ea typeface="宋体" pitchFamily="2" charset="-122"/>
                        </a:defRPr>
                      </a:lvl5pPr>
                      <a:lvl6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lnSpc>
                          <a:spcPct val="90000"/>
                        </a:lnSpc>
                        <a:spcBef>
                          <a:spcPts val="5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itchFamily="34" charset="0"/>
                        <a:buNone/>
                        <a:tabLst/>
                      </a:pPr>
                      <a:r>
                        <a:rPr kumimoji="0" lang="en-US" altLang="zh-CN" sz="2400" b="0" i="0" u="none" strike="noStrike" cap="none" normalizeH="0" baseline="0" smtClean="0">
                          <a:ln>
                            <a:noFill/>
                          </a:ln>
                          <a:solidFill>
                            <a:srgbClr val="DC0000"/>
                          </a:solidFill>
                          <a:effectLst/>
                          <a:latin typeface="Calibri" pitchFamily="34" charset="0"/>
                          <a:ea typeface="宋体" pitchFamily="2" charset="-122"/>
                        </a:rPr>
                        <a: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4778" name="Object 154"/>
          <p:cNvGraphicFramePr>
            <a:graphicFrameLocks noChangeAspect="1"/>
          </p:cNvGraphicFramePr>
          <p:nvPr/>
        </p:nvGraphicFramePr>
        <p:xfrm>
          <a:off x="565150" y="3409950"/>
          <a:ext cx="477838" cy="676275"/>
        </p:xfrm>
        <a:graphic>
          <a:graphicData uri="http://schemas.openxmlformats.org/presentationml/2006/ole">
            <mc:AlternateContent xmlns:mc="http://schemas.openxmlformats.org/markup-compatibility/2006">
              <mc:Choice xmlns:v="urn:schemas-microsoft-com:vml" Requires="v">
                <p:oleObj spid="_x0000_s154960" name="公式" r:id="rId31" imgW="152280" imgH="215640" progId="Equation.3">
                  <p:embed/>
                </p:oleObj>
              </mc:Choice>
              <mc:Fallback>
                <p:oleObj name="公式" r:id="rId31" imgW="152280" imgH="215640" progId="Equation.3">
                  <p:embed/>
                  <p:pic>
                    <p:nvPicPr>
                      <p:cNvPr id="0" name="Object 154"/>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65150" y="3409950"/>
                        <a:ext cx="477838"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779" name="Object 155"/>
          <p:cNvGraphicFramePr>
            <a:graphicFrameLocks noChangeAspect="1"/>
          </p:cNvGraphicFramePr>
          <p:nvPr/>
        </p:nvGraphicFramePr>
        <p:xfrm>
          <a:off x="3371850" y="3567113"/>
          <a:ext cx="439738" cy="519112"/>
        </p:xfrm>
        <a:graphic>
          <a:graphicData uri="http://schemas.openxmlformats.org/presentationml/2006/ole">
            <mc:AlternateContent xmlns:mc="http://schemas.openxmlformats.org/markup-compatibility/2006">
              <mc:Choice xmlns:v="urn:schemas-microsoft-com:vml" Requires="v">
                <p:oleObj spid="_x0000_s154961" name="公式" r:id="rId33" imgW="139680" imgH="164880" progId="Equation.3">
                  <p:embed/>
                </p:oleObj>
              </mc:Choice>
              <mc:Fallback>
                <p:oleObj name="公式" r:id="rId33" imgW="139680" imgH="164880" progId="Equation.3">
                  <p:embed/>
                  <p:pic>
                    <p:nvPicPr>
                      <p:cNvPr id="0" name="Object 155"/>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371850" y="3567113"/>
                        <a:ext cx="43973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780" name="Object 156"/>
          <p:cNvGraphicFramePr>
            <a:graphicFrameLocks noChangeAspect="1"/>
          </p:cNvGraphicFramePr>
          <p:nvPr/>
        </p:nvGraphicFramePr>
        <p:xfrm>
          <a:off x="2595563" y="3389313"/>
          <a:ext cx="520700" cy="682625"/>
        </p:xfrm>
        <a:graphic>
          <a:graphicData uri="http://schemas.openxmlformats.org/presentationml/2006/ole">
            <mc:AlternateContent xmlns:mc="http://schemas.openxmlformats.org/markup-compatibility/2006">
              <mc:Choice xmlns:v="urn:schemas-microsoft-com:vml" Requires="v">
                <p:oleObj spid="_x0000_s154962" name="公式" r:id="rId35" imgW="164880" imgH="215640" progId="Equation.3">
                  <p:embed/>
                </p:oleObj>
              </mc:Choice>
              <mc:Fallback>
                <p:oleObj name="公式" r:id="rId35" imgW="164880" imgH="215640" progId="Equation.3">
                  <p:embed/>
                  <p:pic>
                    <p:nvPicPr>
                      <p:cNvPr id="0" name="Object 156"/>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595563" y="3389313"/>
                        <a:ext cx="520700"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781" name="Object 157"/>
          <p:cNvGraphicFramePr>
            <a:graphicFrameLocks noChangeAspect="1"/>
          </p:cNvGraphicFramePr>
          <p:nvPr/>
        </p:nvGraphicFramePr>
        <p:xfrm>
          <a:off x="1946275" y="3395663"/>
          <a:ext cx="477838" cy="676275"/>
        </p:xfrm>
        <a:graphic>
          <a:graphicData uri="http://schemas.openxmlformats.org/presentationml/2006/ole">
            <mc:AlternateContent xmlns:mc="http://schemas.openxmlformats.org/markup-compatibility/2006">
              <mc:Choice xmlns:v="urn:schemas-microsoft-com:vml" Requires="v">
                <p:oleObj spid="_x0000_s154963" name="公式" r:id="rId37" imgW="152280" imgH="215640" progId="Equation.3">
                  <p:embed/>
                </p:oleObj>
              </mc:Choice>
              <mc:Fallback>
                <p:oleObj name="公式" r:id="rId37" imgW="152280" imgH="215640" progId="Equation.3">
                  <p:embed/>
                  <p:pic>
                    <p:nvPicPr>
                      <p:cNvPr id="0" name="Object 157"/>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946275" y="3395663"/>
                        <a:ext cx="477838"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782" name="Object 158"/>
          <p:cNvGraphicFramePr>
            <a:graphicFrameLocks noChangeAspect="1"/>
          </p:cNvGraphicFramePr>
          <p:nvPr/>
        </p:nvGraphicFramePr>
        <p:xfrm>
          <a:off x="1227138" y="3402013"/>
          <a:ext cx="512762" cy="669925"/>
        </p:xfrm>
        <a:graphic>
          <a:graphicData uri="http://schemas.openxmlformats.org/presentationml/2006/ole">
            <mc:AlternateContent xmlns:mc="http://schemas.openxmlformats.org/markup-compatibility/2006">
              <mc:Choice xmlns:v="urn:schemas-microsoft-com:vml" Requires="v">
                <p:oleObj spid="_x0000_s154964" name="公式" r:id="rId39" imgW="164880" imgH="215640" progId="Equation.3">
                  <p:embed/>
                </p:oleObj>
              </mc:Choice>
              <mc:Fallback>
                <p:oleObj name="公式" r:id="rId39" imgW="164880" imgH="215640" progId="Equation.3">
                  <p:embed/>
                  <p:pic>
                    <p:nvPicPr>
                      <p:cNvPr id="0" name="Object 158"/>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227138" y="3402013"/>
                        <a:ext cx="512762"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783" name="Object 159"/>
          <p:cNvGraphicFramePr>
            <a:graphicFrameLocks noGrp="1" noChangeAspect="1"/>
          </p:cNvGraphicFramePr>
          <p:nvPr>
            <p:ph/>
          </p:nvPr>
        </p:nvGraphicFramePr>
        <p:xfrm>
          <a:off x="4833938" y="2640013"/>
          <a:ext cx="4062412" cy="2335212"/>
        </p:xfrm>
        <a:graphic>
          <a:graphicData uri="http://schemas.openxmlformats.org/presentationml/2006/ole">
            <mc:AlternateContent xmlns:mc="http://schemas.openxmlformats.org/markup-compatibility/2006">
              <mc:Choice xmlns:v="urn:schemas-microsoft-com:vml" Requires="v">
                <p:oleObj spid="_x0000_s154965" name="Equation" r:id="rId41" imgW="2031840" imgH="1168200" progId="Equation.DSMT4">
                  <p:embed/>
                </p:oleObj>
              </mc:Choice>
              <mc:Fallback>
                <p:oleObj name="Equation" r:id="rId41" imgW="2031840" imgH="1168200" progId="Equation.DSMT4">
                  <p:embed/>
                  <p:pic>
                    <p:nvPicPr>
                      <p:cNvPr id="0" name="Object 159"/>
                      <p:cNvPicPr>
                        <a:picLocks noGrp="1"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833938" y="2640013"/>
                        <a:ext cx="4062412" cy="233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2473"/>
                                        </p:tgtEl>
                                        <p:attrNameLst>
                                          <p:attrName>style.visibility</p:attrName>
                                        </p:attrNameLst>
                                      </p:cBhvr>
                                      <p:to>
                                        <p:strVal val="visible"/>
                                      </p:to>
                                    </p:set>
                                    <p:animEffect transition="in" filter="box(in)">
                                      <p:cBhvr>
                                        <p:cTn id="7" dur="500"/>
                                        <p:tgtEl>
                                          <p:spTgt spid="62473"/>
                                        </p:tgtEl>
                                      </p:cBhvr>
                                    </p:animEffect>
                                  </p:childTnLst>
                                </p:cTn>
                              </p:par>
                              <p:par>
                                <p:cTn id="8" presetID="4" presetClass="entr" presetSubtype="16" fill="hold" nodeType="withEffect">
                                  <p:stCondLst>
                                    <p:cond delay="0"/>
                                  </p:stCondLst>
                                  <p:childTnLst>
                                    <p:set>
                                      <p:cBhvr>
                                        <p:cTn id="9" dur="1" fill="hold">
                                          <p:stCondLst>
                                            <p:cond delay="0"/>
                                          </p:stCondLst>
                                        </p:cTn>
                                        <p:tgtEl>
                                          <p:spTgt spid="154783"/>
                                        </p:tgtEl>
                                        <p:attrNameLst>
                                          <p:attrName>style.visibility</p:attrName>
                                        </p:attrNameLst>
                                      </p:cBhvr>
                                      <p:to>
                                        <p:strVal val="visible"/>
                                      </p:to>
                                    </p:set>
                                    <p:animEffect transition="in" filter="box(in)">
                                      <p:cBhvr>
                                        <p:cTn id="10" dur="500"/>
                                        <p:tgtEl>
                                          <p:spTgt spid="154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a:grpSpLocks/>
          </p:cNvGrpSpPr>
          <p:nvPr/>
        </p:nvGrpSpPr>
        <p:grpSpPr bwMode="auto">
          <a:xfrm>
            <a:off x="0" y="284163"/>
            <a:ext cx="1692275" cy="530225"/>
            <a:chOff x="0" y="284389"/>
            <a:chExt cx="1692275" cy="529772"/>
          </a:xfrm>
        </p:grpSpPr>
        <p:sp>
          <p:nvSpPr>
            <p:cNvPr id="30" name="矩形 29"/>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b="1">
                <a:solidFill>
                  <a:schemeClr val="bg1"/>
                </a:solidFill>
                <a:latin typeface="Arial" charset="0"/>
                <a:ea typeface="微软雅黑" pitchFamily="34" charset="-122"/>
                <a:sym typeface="Arial" charset="0"/>
              </a:endParaRPr>
            </a:p>
          </p:txBody>
        </p:sp>
        <p:sp>
          <p:nvSpPr>
            <p:cNvPr id="31" name="矩形 30"/>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2" name="直接连接符 31"/>
          <p:cNvCxnSpPr/>
          <p:nvPr/>
        </p:nvCxnSpPr>
        <p:spPr>
          <a:xfrm>
            <a:off x="0" y="842963"/>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17095" name="Text Box 2"/>
          <p:cNvSpPr txBox="1">
            <a:spLocks noChangeArrowheads="1"/>
          </p:cNvSpPr>
          <p:nvPr/>
        </p:nvSpPr>
        <p:spPr bwMode="auto">
          <a:xfrm>
            <a:off x="331788" y="292100"/>
            <a:ext cx="10461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800" b="1">
                <a:solidFill>
                  <a:schemeClr val="bg1"/>
                </a:solidFill>
                <a:latin typeface="黑体" pitchFamily="49" charset="-122"/>
                <a:ea typeface="黑体" pitchFamily="49" charset="-122"/>
              </a:rPr>
              <a:t>目录</a:t>
            </a:r>
          </a:p>
        </p:txBody>
      </p:sp>
      <p:sp>
        <p:nvSpPr>
          <p:cNvPr id="86" name="AutoShape 46"/>
          <p:cNvSpPr>
            <a:spLocks noChangeArrowheads="1"/>
          </p:cNvSpPr>
          <p:nvPr/>
        </p:nvSpPr>
        <p:spPr bwMode="ltGray">
          <a:xfrm rot="5400000">
            <a:off x="-2225675" y="1368425"/>
            <a:ext cx="4824412" cy="4770438"/>
          </a:xfrm>
          <a:custGeom>
            <a:avLst/>
            <a:gdLst>
              <a:gd name="T0" fmla="*/ 2412206 w 21600"/>
              <a:gd name="T1" fmla="*/ 0 h 21600"/>
              <a:gd name="T2" fmla="*/ 36183 w 21600"/>
              <a:gd name="T3" fmla="*/ 2349441 h 21600"/>
              <a:gd name="T4" fmla="*/ 2412206 w 21600"/>
              <a:gd name="T5" fmla="*/ 71115 h 21600"/>
              <a:gd name="T6" fmla="*/ 4788229 w 21600"/>
              <a:gd name="T7" fmla="*/ 2349441 h 21600"/>
              <a:gd name="T8" fmla="*/ 0 60000 65536"/>
              <a:gd name="T9" fmla="*/ 0 60000 65536"/>
              <a:gd name="T10" fmla="*/ 0 60000 65536"/>
              <a:gd name="T11" fmla="*/ 0 60000 65536"/>
              <a:gd name="T12" fmla="*/ 401 w 21600"/>
              <a:gd name="T13" fmla="*/ 0 h 21600"/>
              <a:gd name="T14" fmla="*/ 21199 w 21600"/>
              <a:gd name="T15" fmla="*/ 13628 h 21600"/>
            </a:gdLst>
            <a:ahLst/>
            <a:cxnLst>
              <a:cxn ang="T8">
                <a:pos x="T0" y="T1"/>
              </a:cxn>
              <a:cxn ang="T9">
                <a:pos x="T2" y="T3"/>
              </a:cxn>
              <a:cxn ang="T10">
                <a:pos x="T4" y="T5"/>
              </a:cxn>
              <a:cxn ang="T11">
                <a:pos x="T6" y="T7"/>
              </a:cxn>
            </a:cxnLst>
            <a:rect l="T12" t="T13" r="T14" b="T15"/>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rgbClr val="F7F6F1"/>
              </a:gs>
              <a:gs pos="50000">
                <a:schemeClr val="bg2"/>
              </a:gs>
              <a:gs pos="100000">
                <a:srgbClr val="F7F6F1"/>
              </a:gs>
            </a:gsLst>
            <a:lin ang="0" scaled="1"/>
          </a:gradFill>
          <a:ln w="9525" algn="ctr">
            <a:noFill/>
            <a:miter lim="800000"/>
            <a:headEnd/>
            <a:tailEnd/>
          </a:ln>
        </p:spPr>
        <p:txBody>
          <a:bodyPr rot="10800000" vert="eaVert" wrap="none" anchor="ctr"/>
          <a:lstStyle/>
          <a:p>
            <a:pPr algn="l">
              <a:defRPr/>
            </a:pPr>
            <a:endParaRPr lang="zh-CN" altLang="en-US">
              <a:latin typeface="Calibri" pitchFamily="34" charset="0"/>
              <a:ea typeface="宋体" charset="-122"/>
            </a:endParaRPr>
          </a:p>
        </p:txBody>
      </p:sp>
      <p:sp>
        <p:nvSpPr>
          <p:cNvPr id="217097" name="AutoShape 47"/>
          <p:cNvSpPr>
            <a:spLocks noChangeArrowheads="1"/>
          </p:cNvSpPr>
          <p:nvPr/>
        </p:nvSpPr>
        <p:spPr bwMode="ltGray">
          <a:xfrm rot="5400000" flipH="1">
            <a:off x="-1820068" y="150415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rgbClr val="D99694"/>
              </a:gs>
              <a:gs pos="100000">
                <a:srgbClr val="FFFFFF">
                  <a:alpha val="48000"/>
                </a:srgbClr>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en-US">
              <a:latin typeface="Calibri" pitchFamily="34" charset="0"/>
            </a:endParaRPr>
          </a:p>
        </p:txBody>
      </p:sp>
      <p:pic>
        <p:nvPicPr>
          <p:cNvPr id="217098" name="Picture 5" descr="QQ图片201504091637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1825" y="100013"/>
            <a:ext cx="674688"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7099" name="WordArt 6"/>
          <p:cNvSpPr>
            <a:spLocks noChangeArrowheads="1" noChangeShapeType="1" noTextEdit="1"/>
          </p:cNvSpPr>
          <p:nvPr/>
        </p:nvSpPr>
        <p:spPr bwMode="auto">
          <a:xfrm>
            <a:off x="6508750" y="254000"/>
            <a:ext cx="2438400" cy="3143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zh-CN" altLang="en-US" sz="2400" kern="10">
                <a:solidFill>
                  <a:srgbClr val="336699"/>
                </a:solidFill>
                <a:effectLst>
                  <a:outerShdw dist="45791" dir="2021404" algn="ctr" rotWithShape="0">
                    <a:srgbClr val="B2B2B2">
                      <a:alpha val="79999"/>
                    </a:srgbClr>
                  </a:outerShdw>
                </a:effectLst>
                <a:latin typeface="华文新魏"/>
                <a:ea typeface="华文新魏"/>
              </a:rPr>
              <a:t>南京航空航天大学</a:t>
            </a:r>
          </a:p>
        </p:txBody>
      </p:sp>
      <p:grpSp>
        <p:nvGrpSpPr>
          <p:cNvPr id="217100" name="Group 39"/>
          <p:cNvGrpSpPr>
            <a:grpSpLocks/>
          </p:cNvGrpSpPr>
          <p:nvPr/>
        </p:nvGrpSpPr>
        <p:grpSpPr bwMode="auto">
          <a:xfrm>
            <a:off x="1331913" y="1544638"/>
            <a:ext cx="6034087" cy="576262"/>
            <a:chOff x="839" y="973"/>
            <a:chExt cx="3801" cy="363"/>
          </a:xfrm>
        </p:grpSpPr>
        <p:grpSp>
          <p:nvGrpSpPr>
            <p:cNvPr id="217101" name="Group 7"/>
            <p:cNvGrpSpPr>
              <a:grpSpLocks/>
            </p:cNvGrpSpPr>
            <p:nvPr/>
          </p:nvGrpSpPr>
          <p:grpSpPr bwMode="auto">
            <a:xfrm>
              <a:off x="1078" y="973"/>
              <a:ext cx="3562" cy="363"/>
              <a:chOff x="1543" y="1728"/>
              <a:chExt cx="3493" cy="323"/>
            </a:xfrm>
          </p:grpSpPr>
          <p:sp>
            <p:nvSpPr>
              <p:cNvPr id="5" name="AutoShape 8"/>
              <p:cNvSpPr>
                <a:spLocks noChangeArrowheads="1"/>
              </p:cNvSpPr>
              <p:nvPr/>
            </p:nvSpPr>
            <p:spPr bwMode="gray">
              <a:xfrm>
                <a:off x="1543" y="1728"/>
                <a:ext cx="3493" cy="323"/>
              </a:xfrm>
              <a:prstGeom prst="roundRect">
                <a:avLst>
                  <a:gd name="adj" fmla="val 16667"/>
                </a:avLst>
              </a:prstGeom>
              <a:gradFill rotWithShape="1">
                <a:gsLst>
                  <a:gs pos="0">
                    <a:srgbClr val="48BE67"/>
                  </a:gs>
                  <a:gs pos="100000">
                    <a:srgbClr val="48BE67">
                      <a:gamma/>
                      <a:tint val="36471"/>
                      <a:invGamma/>
                    </a:srgbClr>
                  </a:gs>
                </a:gsLst>
                <a:lin ang="5400000" scaled="1"/>
              </a:gradFill>
              <a:ln w="9525">
                <a:noFill/>
                <a:round/>
                <a:headEnd/>
                <a:tailEnd/>
              </a:ln>
              <a:effectLst>
                <a:outerShdw dist="35921" dir="2700000" algn="ctr" rotWithShape="0">
                  <a:srgbClr val="B2B2B2"/>
                </a:outerShdw>
              </a:effectLst>
            </p:spPr>
            <p:txBody>
              <a:bodyPr wrap="none" anchor="ctr"/>
              <a:lstStyle/>
              <a:p>
                <a:pPr algn="l">
                  <a:defRPr/>
                </a:pPr>
                <a:endParaRPr lang="zh-CN" altLang="en-US">
                  <a:latin typeface="Calibri" pitchFamily="34" charset="0"/>
                  <a:ea typeface="宋体" charset="-122"/>
                </a:endParaRPr>
              </a:p>
            </p:txBody>
          </p:sp>
          <p:sp>
            <p:nvSpPr>
              <p:cNvPr id="217103" name="AutoShape 9"/>
              <p:cNvSpPr>
                <a:spLocks noChangeArrowheads="1"/>
              </p:cNvSpPr>
              <p:nvPr/>
            </p:nvSpPr>
            <p:spPr bwMode="gray">
              <a:xfrm>
                <a:off x="1573" y="1965"/>
                <a:ext cx="3443" cy="83"/>
              </a:xfrm>
              <a:prstGeom prst="roundRect">
                <a:avLst>
                  <a:gd name="adj" fmla="val 50000"/>
                </a:avLst>
              </a:prstGeom>
              <a:gradFill rotWithShape="1">
                <a:gsLst>
                  <a:gs pos="0">
                    <a:srgbClr val="82F094">
                      <a:alpha val="0"/>
                    </a:srgbClr>
                  </a:gs>
                  <a:gs pos="100000">
                    <a:srgbClr val="91F2A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7104" name="AutoShape 10"/>
              <p:cNvSpPr>
                <a:spLocks noChangeArrowheads="1"/>
              </p:cNvSpPr>
              <p:nvPr/>
            </p:nvSpPr>
            <p:spPr bwMode="gray">
              <a:xfrm>
                <a:off x="1573" y="1735"/>
                <a:ext cx="3443" cy="83"/>
              </a:xfrm>
              <a:prstGeom prst="roundRect">
                <a:avLst>
                  <a:gd name="adj" fmla="val 50000"/>
                </a:avLst>
              </a:prstGeom>
              <a:gradFill rotWithShape="1">
                <a:gsLst>
                  <a:gs pos="0">
                    <a:srgbClr val="D5F1FB"/>
                  </a:gs>
                  <a:gs pos="100000">
                    <a:srgbClr val="80D4F2">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grpSp>
        <p:sp>
          <p:nvSpPr>
            <p:cNvPr id="217105" name="Text Box 11"/>
            <p:cNvSpPr txBox="1">
              <a:spLocks noChangeArrowheads="1"/>
            </p:cNvSpPr>
            <p:nvPr/>
          </p:nvSpPr>
          <p:spPr bwMode="gray">
            <a:xfrm>
              <a:off x="1110" y="1011"/>
              <a:ext cx="35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zh-CN" altLang="en-US" sz="2400" b="1">
                  <a:solidFill>
                    <a:srgbClr val="000000"/>
                  </a:solidFill>
                  <a:latin typeface="黑体" pitchFamily="49" charset="-122"/>
                  <a:ea typeface="黑体" pitchFamily="49" charset="-122"/>
                </a:rPr>
                <a:t>引言</a:t>
              </a:r>
            </a:p>
          </p:txBody>
        </p:sp>
        <p:grpSp>
          <p:nvGrpSpPr>
            <p:cNvPr id="217106" name="组合 91"/>
            <p:cNvGrpSpPr>
              <a:grpSpLocks/>
            </p:cNvGrpSpPr>
            <p:nvPr/>
          </p:nvGrpSpPr>
          <p:grpSpPr bwMode="auto">
            <a:xfrm>
              <a:off x="839" y="977"/>
              <a:ext cx="442" cy="351"/>
              <a:chOff x="1666892" y="1575923"/>
              <a:chExt cx="576000" cy="557893"/>
            </a:xfrm>
          </p:grpSpPr>
          <p:grpSp>
            <p:nvGrpSpPr>
              <p:cNvPr id="217107" name="Group 64"/>
              <p:cNvGrpSpPr>
                <a:grpSpLocks/>
              </p:cNvGrpSpPr>
              <p:nvPr/>
            </p:nvGrpSpPr>
            <p:grpSpPr bwMode="auto">
              <a:xfrm>
                <a:off x="1666892" y="1575923"/>
                <a:ext cx="576000" cy="557893"/>
                <a:chOff x="1289" y="587"/>
                <a:chExt cx="668" cy="647"/>
              </a:xfrm>
            </p:grpSpPr>
            <p:sp>
              <p:nvSpPr>
                <p:cNvPr id="217108" name="Oval 65"/>
                <p:cNvSpPr>
                  <a:spLocks noChangeArrowheads="1"/>
                </p:cNvSpPr>
                <p:nvPr/>
              </p:nvSpPr>
              <p:spPr bwMode="gray">
                <a:xfrm>
                  <a:off x="1289" y="637"/>
                  <a:ext cx="668" cy="558"/>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7109" name="Oval 66"/>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7110" name="Oval 67"/>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7111" name="Oval 68"/>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7112" name="Oval 69"/>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endParaRPr lang="zh-CN" altLang="zh-CN">
                    <a:latin typeface="Calibri" pitchFamily="34" charset="0"/>
                  </a:endParaRPr>
                </a:p>
              </p:txBody>
            </p:sp>
          </p:grpSp>
          <p:sp>
            <p:nvSpPr>
              <p:cNvPr id="217113" name="Text Box 70"/>
              <p:cNvSpPr txBox="1">
                <a:spLocks noChangeArrowheads="1"/>
              </p:cNvSpPr>
              <p:nvPr/>
            </p:nvSpPr>
            <p:spPr bwMode="gray">
              <a:xfrm>
                <a:off x="1714495" y="1609695"/>
                <a:ext cx="464926" cy="45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en-US" altLang="zh-CN" sz="2400" b="1">
                    <a:solidFill>
                      <a:srgbClr val="000000"/>
                    </a:solidFill>
                    <a:latin typeface="Times New Roman" pitchFamily="18" charset="0"/>
                    <a:ea typeface="微软雅黑" pitchFamily="34" charset="-122"/>
                  </a:rPr>
                  <a:t>4.1</a:t>
                </a:r>
              </a:p>
            </p:txBody>
          </p:sp>
        </p:grpSp>
      </p:grpSp>
      <p:grpSp>
        <p:nvGrpSpPr>
          <p:cNvPr id="217114" name="Group 53"/>
          <p:cNvGrpSpPr>
            <a:grpSpLocks/>
          </p:cNvGrpSpPr>
          <p:nvPr/>
        </p:nvGrpSpPr>
        <p:grpSpPr bwMode="auto">
          <a:xfrm>
            <a:off x="1971675" y="2786063"/>
            <a:ext cx="5421313" cy="576262"/>
            <a:chOff x="1242" y="1755"/>
            <a:chExt cx="3415" cy="363"/>
          </a:xfrm>
        </p:grpSpPr>
        <p:grpSp>
          <p:nvGrpSpPr>
            <p:cNvPr id="217115" name="Group 59"/>
            <p:cNvGrpSpPr>
              <a:grpSpLocks/>
            </p:cNvGrpSpPr>
            <p:nvPr/>
          </p:nvGrpSpPr>
          <p:grpSpPr bwMode="auto">
            <a:xfrm>
              <a:off x="1522" y="1755"/>
              <a:ext cx="3135" cy="363"/>
              <a:chOff x="1543" y="1728"/>
              <a:chExt cx="3493" cy="323"/>
            </a:xfrm>
          </p:grpSpPr>
          <p:sp>
            <p:nvSpPr>
              <p:cNvPr id="8" name="AutoShape 60"/>
              <p:cNvSpPr>
                <a:spLocks noChangeArrowheads="1"/>
              </p:cNvSpPr>
              <p:nvPr/>
            </p:nvSpPr>
            <p:spPr bwMode="gray">
              <a:xfrm>
                <a:off x="1543" y="1728"/>
                <a:ext cx="3493" cy="323"/>
              </a:xfrm>
              <a:prstGeom prst="roundRect">
                <a:avLst>
                  <a:gd name="adj" fmla="val 16667"/>
                </a:avLst>
              </a:prstGeom>
              <a:gradFill rotWithShape="1">
                <a:gsLst>
                  <a:gs pos="0">
                    <a:srgbClr val="EAC924"/>
                  </a:gs>
                  <a:gs pos="100000">
                    <a:srgbClr val="EAC924">
                      <a:gamma/>
                      <a:tint val="36471"/>
                      <a:invGamma/>
                    </a:srgbClr>
                  </a:gs>
                </a:gsLst>
                <a:lin ang="5400000" scaled="1"/>
              </a:gradFill>
              <a:ln w="9525">
                <a:noFill/>
                <a:round/>
                <a:headEnd/>
                <a:tailEnd/>
              </a:ln>
              <a:effectLst>
                <a:outerShdw dist="35921" dir="2700000" algn="ctr" rotWithShape="0">
                  <a:srgbClr val="B2B2B2"/>
                </a:outerShdw>
              </a:effectLst>
            </p:spPr>
            <p:txBody>
              <a:bodyPr wrap="none" anchor="ctr"/>
              <a:lstStyle/>
              <a:p>
                <a:pPr algn="l">
                  <a:defRPr/>
                </a:pPr>
                <a:endParaRPr lang="zh-CN" altLang="en-US">
                  <a:latin typeface="Calibri" pitchFamily="34" charset="0"/>
                  <a:ea typeface="宋体" charset="-122"/>
                </a:endParaRPr>
              </a:p>
            </p:txBody>
          </p:sp>
          <p:sp>
            <p:nvSpPr>
              <p:cNvPr id="217117" name="AutoShape 61"/>
              <p:cNvSpPr>
                <a:spLocks noChangeArrowheads="1"/>
              </p:cNvSpPr>
              <p:nvPr/>
            </p:nvSpPr>
            <p:spPr bwMode="gray">
              <a:xfrm>
                <a:off x="1573" y="1965"/>
                <a:ext cx="3443" cy="83"/>
              </a:xfrm>
              <a:prstGeom prst="roundRect">
                <a:avLst>
                  <a:gd name="adj" fmla="val 50000"/>
                </a:avLst>
              </a:prstGeom>
              <a:gradFill rotWithShape="1">
                <a:gsLst>
                  <a:gs pos="0">
                    <a:srgbClr val="EAC924">
                      <a:alpha val="0"/>
                    </a:srgbClr>
                  </a:gs>
                  <a:gs pos="100000">
                    <a:srgbClr val="EDD03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7118" name="AutoShape 62"/>
              <p:cNvSpPr>
                <a:spLocks noChangeArrowheads="1"/>
              </p:cNvSpPr>
              <p:nvPr/>
            </p:nvSpPr>
            <p:spPr bwMode="gray">
              <a:xfrm>
                <a:off x="1573" y="1735"/>
                <a:ext cx="3443" cy="83"/>
              </a:xfrm>
              <a:prstGeom prst="roundRect">
                <a:avLst>
                  <a:gd name="adj" fmla="val 50000"/>
                </a:avLst>
              </a:prstGeom>
              <a:gradFill rotWithShape="1">
                <a:gsLst>
                  <a:gs pos="0">
                    <a:srgbClr val="F8EDB6"/>
                  </a:gs>
                  <a:gs pos="100000">
                    <a:srgbClr val="EAC924">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grpSp>
        <p:sp>
          <p:nvSpPr>
            <p:cNvPr id="217119" name="Text Box 63"/>
            <p:cNvSpPr txBox="1">
              <a:spLocks noChangeArrowheads="1"/>
            </p:cNvSpPr>
            <p:nvPr/>
          </p:nvSpPr>
          <p:spPr bwMode="gray">
            <a:xfrm>
              <a:off x="1548" y="1793"/>
              <a:ext cx="31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zh-CN" altLang="en-US" sz="2400" b="1">
                  <a:solidFill>
                    <a:srgbClr val="000000"/>
                  </a:solidFill>
                  <a:latin typeface="黑体" pitchFamily="49" charset="-122"/>
                  <a:ea typeface="黑体" pitchFamily="49" charset="-122"/>
                </a:rPr>
                <a:t>基本概念</a:t>
              </a:r>
            </a:p>
          </p:txBody>
        </p:sp>
        <p:grpSp>
          <p:nvGrpSpPr>
            <p:cNvPr id="217120" name="组合 91"/>
            <p:cNvGrpSpPr>
              <a:grpSpLocks/>
            </p:cNvGrpSpPr>
            <p:nvPr/>
          </p:nvGrpSpPr>
          <p:grpSpPr bwMode="auto">
            <a:xfrm>
              <a:off x="1242" y="1764"/>
              <a:ext cx="442" cy="351"/>
              <a:chOff x="1666892" y="1575923"/>
              <a:chExt cx="576000" cy="557893"/>
            </a:xfrm>
          </p:grpSpPr>
          <p:grpSp>
            <p:nvGrpSpPr>
              <p:cNvPr id="217121" name="Group 64"/>
              <p:cNvGrpSpPr>
                <a:grpSpLocks/>
              </p:cNvGrpSpPr>
              <p:nvPr/>
            </p:nvGrpSpPr>
            <p:grpSpPr bwMode="auto">
              <a:xfrm>
                <a:off x="1666892" y="1575923"/>
                <a:ext cx="576000" cy="557893"/>
                <a:chOff x="1289" y="587"/>
                <a:chExt cx="668" cy="647"/>
              </a:xfrm>
            </p:grpSpPr>
            <p:sp>
              <p:nvSpPr>
                <p:cNvPr id="217122" name="Oval 65"/>
                <p:cNvSpPr>
                  <a:spLocks noChangeArrowheads="1"/>
                </p:cNvSpPr>
                <p:nvPr/>
              </p:nvSpPr>
              <p:spPr bwMode="gray">
                <a:xfrm>
                  <a:off x="1289" y="637"/>
                  <a:ext cx="668" cy="558"/>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7123" name="Oval 66"/>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7124" name="Oval 67"/>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7125" name="Oval 68"/>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7126" name="Oval 69"/>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endParaRPr lang="zh-CN" altLang="zh-CN">
                    <a:latin typeface="Calibri" pitchFamily="34" charset="0"/>
                  </a:endParaRPr>
                </a:p>
              </p:txBody>
            </p:sp>
          </p:grpSp>
          <p:sp>
            <p:nvSpPr>
              <p:cNvPr id="217127" name="Text Box 70"/>
              <p:cNvSpPr txBox="1">
                <a:spLocks noChangeArrowheads="1"/>
              </p:cNvSpPr>
              <p:nvPr/>
            </p:nvSpPr>
            <p:spPr bwMode="gray">
              <a:xfrm>
                <a:off x="1714495" y="1609695"/>
                <a:ext cx="464926" cy="45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en-US" altLang="zh-CN" sz="2400" b="1">
                    <a:solidFill>
                      <a:srgbClr val="000000"/>
                    </a:solidFill>
                    <a:latin typeface="Times New Roman" pitchFamily="18" charset="0"/>
                    <a:ea typeface="微软雅黑" pitchFamily="34" charset="-122"/>
                  </a:rPr>
                  <a:t>4.2</a:t>
                </a:r>
              </a:p>
            </p:txBody>
          </p:sp>
        </p:grpSp>
      </p:grpSp>
      <p:grpSp>
        <p:nvGrpSpPr>
          <p:cNvPr id="217128" name="Group 7"/>
          <p:cNvGrpSpPr>
            <a:grpSpLocks/>
          </p:cNvGrpSpPr>
          <p:nvPr/>
        </p:nvGrpSpPr>
        <p:grpSpPr bwMode="auto">
          <a:xfrm>
            <a:off x="1797050" y="5300663"/>
            <a:ext cx="5567363" cy="576262"/>
            <a:chOff x="1543" y="1728"/>
            <a:chExt cx="3493" cy="323"/>
          </a:xfrm>
        </p:grpSpPr>
        <p:sp>
          <p:nvSpPr>
            <p:cNvPr id="3" name="AutoShape 8"/>
            <p:cNvSpPr>
              <a:spLocks noChangeArrowheads="1"/>
            </p:cNvSpPr>
            <p:nvPr/>
          </p:nvSpPr>
          <p:spPr bwMode="gray">
            <a:xfrm>
              <a:off x="1543" y="1728"/>
              <a:ext cx="3493" cy="323"/>
            </a:xfrm>
            <a:prstGeom prst="roundRect">
              <a:avLst>
                <a:gd name="adj" fmla="val 16667"/>
              </a:avLst>
            </a:prstGeom>
            <a:gradFill rotWithShape="1">
              <a:gsLst>
                <a:gs pos="0">
                  <a:srgbClr val="48BE67"/>
                </a:gs>
                <a:gs pos="100000">
                  <a:srgbClr val="48BE67">
                    <a:gamma/>
                    <a:tint val="36471"/>
                    <a:invGamma/>
                  </a:srgbClr>
                </a:gs>
              </a:gsLst>
              <a:lin ang="5400000" scaled="1"/>
            </a:gradFill>
            <a:ln w="9525">
              <a:noFill/>
              <a:round/>
              <a:headEnd/>
              <a:tailEnd/>
            </a:ln>
            <a:effectLst>
              <a:outerShdw dist="35921" dir="2700000" algn="ctr" rotWithShape="0">
                <a:srgbClr val="B2B2B2"/>
              </a:outerShdw>
            </a:effectLst>
          </p:spPr>
          <p:txBody>
            <a:bodyPr wrap="none" anchor="ctr"/>
            <a:lstStyle/>
            <a:p>
              <a:pPr algn="l">
                <a:defRPr/>
              </a:pPr>
              <a:endParaRPr lang="zh-CN" altLang="en-US">
                <a:latin typeface="Calibri" pitchFamily="34" charset="0"/>
                <a:ea typeface="宋体" charset="-122"/>
              </a:endParaRPr>
            </a:p>
          </p:txBody>
        </p:sp>
        <p:sp>
          <p:nvSpPr>
            <p:cNvPr id="217130" name="AutoShape 9"/>
            <p:cNvSpPr>
              <a:spLocks noChangeArrowheads="1"/>
            </p:cNvSpPr>
            <p:nvPr/>
          </p:nvSpPr>
          <p:spPr bwMode="gray">
            <a:xfrm>
              <a:off x="1573" y="1965"/>
              <a:ext cx="3443" cy="83"/>
            </a:xfrm>
            <a:prstGeom prst="roundRect">
              <a:avLst>
                <a:gd name="adj" fmla="val 50000"/>
              </a:avLst>
            </a:prstGeom>
            <a:gradFill rotWithShape="1">
              <a:gsLst>
                <a:gs pos="0">
                  <a:srgbClr val="82F094">
                    <a:alpha val="0"/>
                  </a:srgbClr>
                </a:gs>
                <a:gs pos="100000">
                  <a:srgbClr val="91F2A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7131" name="AutoShape 10"/>
            <p:cNvSpPr>
              <a:spLocks noChangeArrowheads="1"/>
            </p:cNvSpPr>
            <p:nvPr/>
          </p:nvSpPr>
          <p:spPr bwMode="gray">
            <a:xfrm>
              <a:off x="1573" y="1735"/>
              <a:ext cx="3443" cy="83"/>
            </a:xfrm>
            <a:prstGeom prst="roundRect">
              <a:avLst>
                <a:gd name="adj" fmla="val 50000"/>
              </a:avLst>
            </a:prstGeom>
            <a:gradFill rotWithShape="1">
              <a:gsLst>
                <a:gs pos="0">
                  <a:srgbClr val="D5F1FB"/>
                </a:gs>
                <a:gs pos="100000">
                  <a:srgbClr val="80D4F2">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grpSp>
      <p:sp>
        <p:nvSpPr>
          <p:cNvPr id="217132" name="Text Box 11"/>
          <p:cNvSpPr txBox="1">
            <a:spLocks noChangeArrowheads="1"/>
          </p:cNvSpPr>
          <p:nvPr/>
        </p:nvSpPr>
        <p:spPr bwMode="gray">
          <a:xfrm>
            <a:off x="1846263" y="5360988"/>
            <a:ext cx="551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zh-CN" altLang="en-US" sz="2400" b="1">
                <a:solidFill>
                  <a:srgbClr val="000000"/>
                </a:solidFill>
                <a:latin typeface="黑体" pitchFamily="49" charset="-122"/>
                <a:ea typeface="黑体" pitchFamily="49" charset="-122"/>
              </a:rPr>
              <a:t>径向基函数神经网络</a:t>
            </a:r>
          </a:p>
        </p:txBody>
      </p:sp>
      <p:grpSp>
        <p:nvGrpSpPr>
          <p:cNvPr id="217133" name="组合 91"/>
          <p:cNvGrpSpPr>
            <a:grpSpLocks/>
          </p:cNvGrpSpPr>
          <p:nvPr/>
        </p:nvGrpSpPr>
        <p:grpSpPr bwMode="auto">
          <a:xfrm>
            <a:off x="1416050" y="5322888"/>
            <a:ext cx="701675" cy="557212"/>
            <a:chOff x="1666892" y="1575923"/>
            <a:chExt cx="576000" cy="557893"/>
          </a:xfrm>
        </p:grpSpPr>
        <p:grpSp>
          <p:nvGrpSpPr>
            <p:cNvPr id="217134" name="Group 64"/>
            <p:cNvGrpSpPr>
              <a:grpSpLocks/>
            </p:cNvGrpSpPr>
            <p:nvPr/>
          </p:nvGrpSpPr>
          <p:grpSpPr bwMode="auto">
            <a:xfrm>
              <a:off x="1666892" y="1575923"/>
              <a:ext cx="576000" cy="557893"/>
              <a:chOff x="1289" y="587"/>
              <a:chExt cx="668" cy="647"/>
            </a:xfrm>
          </p:grpSpPr>
          <p:sp>
            <p:nvSpPr>
              <p:cNvPr id="217135" name="Oval 65"/>
              <p:cNvSpPr>
                <a:spLocks noChangeArrowheads="1"/>
              </p:cNvSpPr>
              <p:nvPr/>
            </p:nvSpPr>
            <p:spPr bwMode="gray">
              <a:xfrm>
                <a:off x="1289" y="637"/>
                <a:ext cx="668" cy="558"/>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7136" name="Oval 66"/>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7137" name="Oval 67"/>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7138" name="Oval 68"/>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7139" name="Oval 69"/>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endParaRPr lang="zh-CN" altLang="zh-CN">
                  <a:latin typeface="Calibri" pitchFamily="34" charset="0"/>
                </a:endParaRPr>
              </a:p>
            </p:txBody>
          </p:sp>
        </p:grpSp>
        <p:sp>
          <p:nvSpPr>
            <p:cNvPr id="217140" name="Text Box 70"/>
            <p:cNvSpPr txBox="1">
              <a:spLocks noChangeArrowheads="1"/>
            </p:cNvSpPr>
            <p:nvPr/>
          </p:nvSpPr>
          <p:spPr bwMode="gray">
            <a:xfrm>
              <a:off x="1714495" y="1609695"/>
              <a:ext cx="464926" cy="45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en-US" altLang="zh-CN" sz="2400" b="1">
                  <a:solidFill>
                    <a:srgbClr val="000000"/>
                  </a:solidFill>
                  <a:latin typeface="Times New Roman" pitchFamily="18" charset="0"/>
                  <a:ea typeface="微软雅黑" pitchFamily="34" charset="-122"/>
                </a:rPr>
                <a:t>4.4</a:t>
              </a:r>
            </a:p>
          </p:txBody>
        </p:sp>
      </p:grpSp>
      <p:grpSp>
        <p:nvGrpSpPr>
          <p:cNvPr id="217141" name="Group 119"/>
          <p:cNvGrpSpPr>
            <a:grpSpLocks/>
          </p:cNvGrpSpPr>
          <p:nvPr/>
        </p:nvGrpSpPr>
        <p:grpSpPr bwMode="auto">
          <a:xfrm>
            <a:off x="1941513" y="4017963"/>
            <a:ext cx="5421312" cy="576262"/>
            <a:chOff x="1242" y="1755"/>
            <a:chExt cx="3415" cy="363"/>
          </a:xfrm>
        </p:grpSpPr>
        <p:grpSp>
          <p:nvGrpSpPr>
            <p:cNvPr id="217142" name="Group 59"/>
            <p:cNvGrpSpPr>
              <a:grpSpLocks/>
            </p:cNvGrpSpPr>
            <p:nvPr/>
          </p:nvGrpSpPr>
          <p:grpSpPr bwMode="auto">
            <a:xfrm>
              <a:off x="1522" y="1755"/>
              <a:ext cx="3135" cy="363"/>
              <a:chOff x="1543" y="1728"/>
              <a:chExt cx="3493" cy="323"/>
            </a:xfrm>
          </p:grpSpPr>
          <p:sp>
            <p:nvSpPr>
              <p:cNvPr id="9" name="AutoShape 60"/>
              <p:cNvSpPr>
                <a:spLocks noChangeArrowheads="1"/>
              </p:cNvSpPr>
              <p:nvPr/>
            </p:nvSpPr>
            <p:spPr bwMode="gray">
              <a:xfrm>
                <a:off x="1543" y="1728"/>
                <a:ext cx="3493" cy="323"/>
              </a:xfrm>
              <a:prstGeom prst="roundRect">
                <a:avLst>
                  <a:gd name="adj" fmla="val 16667"/>
                </a:avLst>
              </a:prstGeom>
              <a:gradFill rotWithShape="1">
                <a:gsLst>
                  <a:gs pos="0">
                    <a:srgbClr val="EAC924"/>
                  </a:gs>
                  <a:gs pos="100000">
                    <a:srgbClr val="EAC924">
                      <a:gamma/>
                      <a:tint val="36471"/>
                      <a:invGamma/>
                    </a:srgbClr>
                  </a:gs>
                </a:gsLst>
                <a:lin ang="5400000" scaled="1"/>
              </a:gradFill>
              <a:ln w="9525">
                <a:noFill/>
                <a:round/>
                <a:headEnd/>
                <a:tailEnd/>
              </a:ln>
              <a:effectLst>
                <a:outerShdw dist="35921" dir="2700000" algn="ctr" rotWithShape="0">
                  <a:srgbClr val="B2B2B2"/>
                </a:outerShdw>
              </a:effectLst>
            </p:spPr>
            <p:txBody>
              <a:bodyPr wrap="none" anchor="ctr"/>
              <a:lstStyle/>
              <a:p>
                <a:pPr algn="l">
                  <a:defRPr/>
                </a:pPr>
                <a:endParaRPr lang="zh-CN" altLang="en-US">
                  <a:latin typeface="Calibri" pitchFamily="34" charset="0"/>
                  <a:ea typeface="宋体" charset="-122"/>
                </a:endParaRPr>
              </a:p>
            </p:txBody>
          </p:sp>
          <p:sp>
            <p:nvSpPr>
              <p:cNvPr id="217144" name="AutoShape 61"/>
              <p:cNvSpPr>
                <a:spLocks noChangeArrowheads="1"/>
              </p:cNvSpPr>
              <p:nvPr/>
            </p:nvSpPr>
            <p:spPr bwMode="gray">
              <a:xfrm>
                <a:off x="1573" y="1965"/>
                <a:ext cx="3443" cy="83"/>
              </a:xfrm>
              <a:prstGeom prst="roundRect">
                <a:avLst>
                  <a:gd name="adj" fmla="val 50000"/>
                </a:avLst>
              </a:prstGeom>
              <a:gradFill rotWithShape="1">
                <a:gsLst>
                  <a:gs pos="0">
                    <a:srgbClr val="EAC924">
                      <a:alpha val="0"/>
                    </a:srgbClr>
                  </a:gs>
                  <a:gs pos="100000">
                    <a:srgbClr val="EDD03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7145" name="AutoShape 62"/>
              <p:cNvSpPr>
                <a:spLocks noChangeArrowheads="1"/>
              </p:cNvSpPr>
              <p:nvPr/>
            </p:nvSpPr>
            <p:spPr bwMode="gray">
              <a:xfrm>
                <a:off x="1573" y="1735"/>
                <a:ext cx="3443" cy="83"/>
              </a:xfrm>
              <a:prstGeom prst="roundRect">
                <a:avLst>
                  <a:gd name="adj" fmla="val 50000"/>
                </a:avLst>
              </a:prstGeom>
              <a:gradFill rotWithShape="1">
                <a:gsLst>
                  <a:gs pos="0">
                    <a:srgbClr val="F8EDB6"/>
                  </a:gs>
                  <a:gs pos="100000">
                    <a:srgbClr val="EAC924">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grpSp>
        <p:sp>
          <p:nvSpPr>
            <p:cNvPr id="217146" name="Text Box 63"/>
            <p:cNvSpPr txBox="1">
              <a:spLocks noChangeArrowheads="1"/>
            </p:cNvSpPr>
            <p:nvPr/>
          </p:nvSpPr>
          <p:spPr bwMode="gray">
            <a:xfrm>
              <a:off x="1548" y="1793"/>
              <a:ext cx="31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zh-CN" altLang="en-US" sz="2400" b="1" dirty="0">
                  <a:solidFill>
                    <a:srgbClr val="FF0000"/>
                  </a:solidFill>
                  <a:latin typeface="黑体" pitchFamily="49" charset="-122"/>
                  <a:ea typeface="黑体" pitchFamily="49" charset="-122"/>
                </a:rPr>
                <a:t>前馈神经网络</a:t>
              </a:r>
            </a:p>
          </p:txBody>
        </p:sp>
        <p:grpSp>
          <p:nvGrpSpPr>
            <p:cNvPr id="217147" name="组合 91"/>
            <p:cNvGrpSpPr>
              <a:grpSpLocks/>
            </p:cNvGrpSpPr>
            <p:nvPr/>
          </p:nvGrpSpPr>
          <p:grpSpPr bwMode="auto">
            <a:xfrm>
              <a:off x="1242" y="1764"/>
              <a:ext cx="442" cy="351"/>
              <a:chOff x="1666892" y="1575923"/>
              <a:chExt cx="576000" cy="557893"/>
            </a:xfrm>
          </p:grpSpPr>
          <p:grpSp>
            <p:nvGrpSpPr>
              <p:cNvPr id="217148" name="Group 64"/>
              <p:cNvGrpSpPr>
                <a:grpSpLocks/>
              </p:cNvGrpSpPr>
              <p:nvPr/>
            </p:nvGrpSpPr>
            <p:grpSpPr bwMode="auto">
              <a:xfrm>
                <a:off x="1666892" y="1575923"/>
                <a:ext cx="576000" cy="557893"/>
                <a:chOff x="1289" y="587"/>
                <a:chExt cx="668" cy="647"/>
              </a:xfrm>
            </p:grpSpPr>
            <p:sp>
              <p:nvSpPr>
                <p:cNvPr id="217149" name="Oval 65"/>
                <p:cNvSpPr>
                  <a:spLocks noChangeArrowheads="1"/>
                </p:cNvSpPr>
                <p:nvPr/>
              </p:nvSpPr>
              <p:spPr bwMode="gray">
                <a:xfrm>
                  <a:off x="1289" y="637"/>
                  <a:ext cx="668" cy="558"/>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7150" name="Oval 66"/>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7151" name="Oval 67"/>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7152" name="Oval 68"/>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7153" name="Oval 69"/>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endParaRPr lang="zh-CN" altLang="zh-CN">
                    <a:latin typeface="Calibri" pitchFamily="34" charset="0"/>
                  </a:endParaRPr>
                </a:p>
              </p:txBody>
            </p:sp>
          </p:grpSp>
          <p:sp>
            <p:nvSpPr>
              <p:cNvPr id="217154" name="Text Box 70"/>
              <p:cNvSpPr txBox="1">
                <a:spLocks noChangeArrowheads="1"/>
              </p:cNvSpPr>
              <p:nvPr/>
            </p:nvSpPr>
            <p:spPr bwMode="gray">
              <a:xfrm>
                <a:off x="1714495" y="1609695"/>
                <a:ext cx="464926" cy="45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en-US" altLang="zh-CN" sz="2400" b="1">
                    <a:solidFill>
                      <a:srgbClr val="000000"/>
                    </a:solidFill>
                    <a:latin typeface="Times New Roman" pitchFamily="18" charset="0"/>
                    <a:ea typeface="微软雅黑" pitchFamily="34" charset="-122"/>
                  </a:rPr>
                  <a:t>4.3</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mph" presetSubtype="0" nodeType="clickEffect">
                                  <p:stCondLst>
                                    <p:cond delay="0"/>
                                  </p:stCondLst>
                                  <p:childTnLst>
                                    <p:set>
                                      <p:cBhvr rctx="PPT">
                                        <p:cTn id="6" dur="indefinite"/>
                                        <p:tgtEl>
                                          <p:spTgt spid="217128"/>
                                        </p:tgtEl>
                                        <p:attrNameLst>
                                          <p:attrName>style.opacity</p:attrName>
                                        </p:attrNameLst>
                                      </p:cBhvr>
                                      <p:to>
                                        <p:strVal val="0.5"/>
                                      </p:to>
                                    </p:set>
                                    <p:animEffect filter="image" prLst="opacity: 0.5">
                                      <p:cBhvr rctx="IE">
                                        <p:cTn id="7" dur="indefinite"/>
                                        <p:tgtEl>
                                          <p:spTgt spid="217128"/>
                                        </p:tgtEl>
                                      </p:cBhvr>
                                    </p:animEffect>
                                  </p:childTnLst>
                                </p:cTn>
                              </p:par>
                              <p:par>
                                <p:cTn id="8" presetID="9" presetClass="emph" presetSubtype="0" grpId="0" nodeType="withEffect">
                                  <p:stCondLst>
                                    <p:cond delay="0"/>
                                  </p:stCondLst>
                                  <p:childTnLst>
                                    <p:set>
                                      <p:cBhvr rctx="PPT">
                                        <p:cTn id="9" dur="indefinite"/>
                                        <p:tgtEl>
                                          <p:spTgt spid="217132"/>
                                        </p:tgtEl>
                                        <p:attrNameLst>
                                          <p:attrName>style.opacity</p:attrName>
                                        </p:attrNameLst>
                                      </p:cBhvr>
                                      <p:to>
                                        <p:strVal val="0.5"/>
                                      </p:to>
                                    </p:set>
                                    <p:animEffect filter="image" prLst="opacity: 0.5">
                                      <p:cBhvr rctx="IE">
                                        <p:cTn id="10" dur="indefinite"/>
                                        <p:tgtEl>
                                          <p:spTgt spid="217132"/>
                                        </p:tgtEl>
                                      </p:cBhvr>
                                    </p:animEffect>
                                  </p:childTnLst>
                                </p:cTn>
                              </p:par>
                              <p:par>
                                <p:cTn id="11" presetID="9" presetClass="emph" presetSubtype="0" nodeType="withEffect">
                                  <p:stCondLst>
                                    <p:cond delay="0"/>
                                  </p:stCondLst>
                                  <p:childTnLst>
                                    <p:set>
                                      <p:cBhvr rctx="PPT">
                                        <p:cTn id="12" dur="indefinite"/>
                                        <p:tgtEl>
                                          <p:spTgt spid="217133"/>
                                        </p:tgtEl>
                                        <p:attrNameLst>
                                          <p:attrName>style.opacity</p:attrName>
                                        </p:attrNameLst>
                                      </p:cBhvr>
                                      <p:to>
                                        <p:strVal val="0.5"/>
                                      </p:to>
                                    </p:set>
                                    <p:animEffect filter="image" prLst="opacity: 0.5">
                                      <p:cBhvr rctx="IE">
                                        <p:cTn id="13" dur="indefinite"/>
                                        <p:tgtEl>
                                          <p:spTgt spid="217133"/>
                                        </p:tgtEl>
                                      </p:cBhvr>
                                    </p:animEffect>
                                  </p:childTnLst>
                                </p:cTn>
                              </p:par>
                              <p:par>
                                <p:cTn id="14" presetID="9" presetClass="emph" presetSubtype="0" nodeType="withEffect">
                                  <p:stCondLst>
                                    <p:cond delay="0"/>
                                  </p:stCondLst>
                                  <p:childTnLst>
                                    <p:set>
                                      <p:cBhvr rctx="PPT">
                                        <p:cTn id="15" dur="indefinite"/>
                                        <p:tgtEl>
                                          <p:spTgt spid="217114"/>
                                        </p:tgtEl>
                                        <p:attrNameLst>
                                          <p:attrName>style.opacity</p:attrName>
                                        </p:attrNameLst>
                                      </p:cBhvr>
                                      <p:to>
                                        <p:strVal val="0.5"/>
                                      </p:to>
                                    </p:set>
                                    <p:animEffect filter="image" prLst="opacity: 0.5">
                                      <p:cBhvr rctx="IE">
                                        <p:cTn id="16" dur="indefinite"/>
                                        <p:tgtEl>
                                          <p:spTgt spid="217114"/>
                                        </p:tgtEl>
                                      </p:cBhvr>
                                    </p:animEffect>
                                  </p:childTnLst>
                                </p:cTn>
                              </p:par>
                              <p:par>
                                <p:cTn id="17" presetID="9" presetClass="emph" presetSubtype="0" nodeType="withEffect">
                                  <p:stCondLst>
                                    <p:cond delay="0"/>
                                  </p:stCondLst>
                                  <p:childTnLst>
                                    <p:set>
                                      <p:cBhvr rctx="PPT">
                                        <p:cTn id="18" dur="indefinite"/>
                                        <p:tgtEl>
                                          <p:spTgt spid="217100"/>
                                        </p:tgtEl>
                                        <p:attrNameLst>
                                          <p:attrName>style.opacity</p:attrName>
                                        </p:attrNameLst>
                                      </p:cBhvr>
                                      <p:to>
                                        <p:strVal val="0.5"/>
                                      </p:to>
                                    </p:set>
                                    <p:animEffect filter="image" prLst="opacity: 0.5">
                                      <p:cBhvr rctx="IE">
                                        <p:cTn id="19" dur="indefinite"/>
                                        <p:tgtEl>
                                          <p:spTgt spid="217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3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p:cNvSpPr txBox="1">
            <a:spLocks noChangeArrowheads="1"/>
          </p:cNvSpPr>
          <p:nvPr/>
        </p:nvSpPr>
        <p:spPr bwMode="auto">
          <a:xfrm>
            <a:off x="-15875" y="247650"/>
            <a:ext cx="233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前馈神经网络</a:t>
            </a:r>
          </a:p>
        </p:txBody>
      </p:sp>
      <p:sp>
        <p:nvSpPr>
          <p:cNvPr id="62473" name="Rectangle 9"/>
          <p:cNvSpPr>
            <a:spLocks noChangeArrowheads="1"/>
          </p:cNvSpPr>
          <p:nvPr/>
        </p:nvSpPr>
        <p:spPr bwMode="auto">
          <a:xfrm>
            <a:off x="730250" y="1400175"/>
            <a:ext cx="7789863" cy="1187450"/>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buClr>
                <a:srgbClr val="0563C1"/>
              </a:buClr>
              <a:buFont typeface="Wingdings" pitchFamily="2" charset="2"/>
              <a:buChar char="u"/>
            </a:pPr>
            <a:r>
              <a:rPr lang="en-US" altLang="zh-CN" sz="2400" b="1">
                <a:effectLst>
                  <a:outerShdw blurRad="38100" dist="38100" dir="2700000" algn="tl">
                    <a:srgbClr val="FFFFFF"/>
                  </a:outerShdw>
                </a:effectLst>
                <a:latin typeface="Times New Roman" pitchFamily="18" charset="0"/>
                <a:ea typeface="黑体" pitchFamily="49" charset="-122"/>
              </a:rPr>
              <a:t>1986</a:t>
            </a:r>
            <a:r>
              <a:rPr lang="zh-CN" altLang="en-US" sz="2400" b="1">
                <a:effectLst>
                  <a:outerShdw blurRad="38100" dist="38100" dir="2700000" algn="tl">
                    <a:srgbClr val="FFFFFF"/>
                  </a:outerShdw>
                </a:effectLst>
                <a:latin typeface="Times New Roman" pitchFamily="18" charset="0"/>
                <a:ea typeface="黑体" pitchFamily="49" charset="-122"/>
              </a:rPr>
              <a:t>年</a:t>
            </a:r>
            <a:r>
              <a:rPr lang="en-US" altLang="zh-CN" sz="2400" b="1">
                <a:effectLst>
                  <a:outerShdw blurRad="38100" dist="38100" dir="2700000" algn="tl">
                    <a:srgbClr val="FFFFFF"/>
                  </a:outerShdw>
                </a:effectLst>
                <a:latin typeface="Times New Roman" pitchFamily="18" charset="0"/>
                <a:ea typeface="黑体" pitchFamily="49" charset="-122"/>
              </a:rPr>
              <a:t>Rumelhart</a:t>
            </a:r>
            <a:r>
              <a:rPr lang="zh-CN" altLang="en-US" sz="2400" b="1">
                <a:effectLst>
                  <a:outerShdw blurRad="38100" dist="38100" dir="2700000" algn="tl">
                    <a:srgbClr val="FFFFFF"/>
                  </a:outerShdw>
                </a:effectLst>
                <a:latin typeface="Times New Roman" pitchFamily="18" charset="0"/>
                <a:ea typeface="黑体" pitchFamily="49" charset="-122"/>
              </a:rPr>
              <a:t>和</a:t>
            </a:r>
            <a:r>
              <a:rPr lang="en-US" altLang="zh-CN" sz="2400" b="1">
                <a:effectLst>
                  <a:outerShdw blurRad="38100" dist="38100" dir="2700000" algn="tl">
                    <a:srgbClr val="FFFFFF"/>
                  </a:outerShdw>
                </a:effectLst>
                <a:latin typeface="Times New Roman" pitchFamily="18" charset="0"/>
                <a:ea typeface="黑体" pitchFamily="49" charset="-122"/>
              </a:rPr>
              <a:t>McClelland</a:t>
            </a:r>
            <a:r>
              <a:rPr lang="zh-CN" altLang="en-US" sz="2400" b="1">
                <a:effectLst>
                  <a:outerShdw blurRad="38100" dist="38100" dir="2700000" algn="tl">
                    <a:srgbClr val="FFFFFF"/>
                  </a:outerShdw>
                </a:effectLst>
                <a:latin typeface="Times New Roman" pitchFamily="18" charset="0"/>
                <a:ea typeface="黑体" pitchFamily="49" charset="-122"/>
              </a:rPr>
              <a:t>提出</a:t>
            </a:r>
            <a:r>
              <a:rPr lang="zh-CN" altLang="en-US" sz="2400" b="1">
                <a:solidFill>
                  <a:srgbClr val="C50114"/>
                </a:solidFill>
                <a:effectLst>
                  <a:outerShdw blurRad="38100" dist="38100" dir="2700000" algn="tl">
                    <a:srgbClr val="000000"/>
                  </a:outerShdw>
                </a:effectLst>
                <a:latin typeface="Times New Roman" pitchFamily="18" charset="0"/>
                <a:ea typeface="黑体" pitchFamily="49" charset="-122"/>
              </a:rPr>
              <a:t>多层前馈网络</a:t>
            </a:r>
            <a:r>
              <a:rPr lang="zh-CN" altLang="en-US" sz="2400" b="1">
                <a:effectLst>
                  <a:outerShdw blurRad="38100" dist="38100" dir="2700000" algn="tl">
                    <a:srgbClr val="FFFFFF"/>
                  </a:outerShdw>
                </a:effectLst>
                <a:latin typeface="Times New Roman" pitchFamily="18" charset="0"/>
                <a:ea typeface="黑体" pitchFamily="49" charset="-122"/>
              </a:rPr>
              <a:t>（</a:t>
            </a:r>
            <a:r>
              <a:rPr lang="en-US" altLang="zh-CN" sz="2400" b="1">
                <a:effectLst>
                  <a:outerShdw blurRad="38100" dist="38100" dir="2700000" algn="tl">
                    <a:srgbClr val="FFFFFF"/>
                  </a:outerShdw>
                </a:effectLst>
                <a:latin typeface="Times New Roman" pitchFamily="18" charset="0"/>
                <a:ea typeface="黑体" pitchFamily="49" charset="-122"/>
              </a:rPr>
              <a:t>MFNN-Multilayer Feedforward Neural Networks</a:t>
            </a:r>
            <a:r>
              <a:rPr lang="zh-CN" altLang="en-US" sz="2400" b="1">
                <a:effectLst>
                  <a:outerShdw blurRad="38100" dist="38100" dir="2700000" algn="tl">
                    <a:srgbClr val="FFFFFF"/>
                  </a:outerShdw>
                </a:effectLst>
                <a:latin typeface="Times New Roman" pitchFamily="18" charset="0"/>
                <a:ea typeface="黑体" pitchFamily="49" charset="-122"/>
              </a:rPr>
              <a:t>）</a:t>
            </a:r>
          </a:p>
          <a:p>
            <a:r>
              <a:rPr lang="zh-CN" altLang="en-US" sz="2400" b="1">
                <a:effectLst>
                  <a:outerShdw blurRad="38100" dist="38100" dir="2700000" algn="tl">
                    <a:srgbClr val="FFFFFF"/>
                  </a:outerShdw>
                </a:effectLst>
                <a:latin typeface="Times New Roman" pitchFamily="18" charset="0"/>
                <a:ea typeface="黑体" pitchFamily="49" charset="-122"/>
              </a:rPr>
              <a:t>的训练算法</a:t>
            </a:r>
            <a:r>
              <a:rPr lang="en-US" altLang="zh-CN" sz="2400" b="1">
                <a:effectLst>
                  <a:outerShdw blurRad="38100" dist="38100" dir="2700000" algn="tl">
                    <a:srgbClr val="FFFFFF"/>
                  </a:outerShdw>
                </a:effectLst>
                <a:latin typeface="Times New Roman" pitchFamily="18" charset="0"/>
                <a:ea typeface="黑体" pitchFamily="49" charset="-122"/>
              </a:rPr>
              <a:t>.</a:t>
            </a:r>
          </a:p>
        </p:txBody>
      </p:sp>
      <p:sp>
        <p:nvSpPr>
          <p:cNvPr id="62474" name="Rectangle 10"/>
          <p:cNvSpPr>
            <a:spLocks noChangeArrowheads="1"/>
          </p:cNvSpPr>
          <p:nvPr/>
        </p:nvSpPr>
        <p:spPr bwMode="auto">
          <a:xfrm>
            <a:off x="708025" y="3203575"/>
            <a:ext cx="7827963" cy="457200"/>
          </a:xfrm>
          <a:prstGeom prst="rect">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400" b="1">
                <a:solidFill>
                  <a:srgbClr val="C50114"/>
                </a:solidFill>
                <a:effectLst>
                  <a:outerShdw blurRad="38100" dist="38100" dir="2700000" algn="tl">
                    <a:srgbClr val="000000"/>
                  </a:outerShdw>
                </a:effectLst>
                <a:latin typeface="Times New Roman" pitchFamily="18" charset="0"/>
                <a:ea typeface="黑体" pitchFamily="49" charset="-122"/>
              </a:rPr>
              <a:t>误差反向传播</a:t>
            </a:r>
            <a:r>
              <a:rPr lang="zh-CN" altLang="en-US" sz="2400" b="1">
                <a:effectLst>
                  <a:outerShdw blurRad="38100" dist="38100" dir="2700000" algn="tl">
                    <a:srgbClr val="FFFFFF"/>
                  </a:outerShdw>
                </a:effectLst>
                <a:latin typeface="Times New Roman" pitchFamily="18" charset="0"/>
                <a:ea typeface="黑体" pitchFamily="49" charset="-122"/>
              </a:rPr>
              <a:t>（</a:t>
            </a:r>
            <a:r>
              <a:rPr lang="en-US" altLang="zh-CN" sz="2400" b="1">
                <a:effectLst>
                  <a:outerShdw blurRad="38100" dist="38100" dir="2700000" algn="tl">
                    <a:srgbClr val="FFFFFF"/>
                  </a:outerShdw>
                </a:effectLst>
                <a:latin typeface="Times New Roman" pitchFamily="18" charset="0"/>
                <a:ea typeface="黑体" pitchFamily="49" charset="-122"/>
              </a:rPr>
              <a:t>Error Back Propagation——EBP </a:t>
            </a:r>
            <a:r>
              <a:rPr lang="zh-CN" altLang="en-US" sz="2400" b="1">
                <a:effectLst>
                  <a:outerShdw blurRad="38100" dist="38100" dir="2700000" algn="tl">
                    <a:srgbClr val="FFFFFF"/>
                  </a:outerShdw>
                </a:effectLst>
                <a:latin typeface="Times New Roman" pitchFamily="18" charset="0"/>
                <a:ea typeface="黑体" pitchFamily="49" charset="-122"/>
              </a:rPr>
              <a:t>）</a:t>
            </a:r>
          </a:p>
        </p:txBody>
      </p:sp>
      <p:sp>
        <p:nvSpPr>
          <p:cNvPr id="2" name="Rectangle 9"/>
          <p:cNvSpPr>
            <a:spLocks noChangeArrowheads="1"/>
          </p:cNvSpPr>
          <p:nvPr/>
        </p:nvSpPr>
        <p:spPr bwMode="auto">
          <a:xfrm>
            <a:off x="730250" y="4286250"/>
            <a:ext cx="7789863" cy="1187450"/>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buClr>
                <a:schemeClr val="hlink"/>
              </a:buClr>
              <a:buFont typeface="Wingdings" pitchFamily="2" charset="2"/>
              <a:buChar char="u"/>
            </a:pPr>
            <a:r>
              <a:rPr lang="zh-CN" altLang="en-US" sz="2400" b="1">
                <a:effectLst>
                  <a:outerShdw blurRad="38100" dist="38100" dir="2700000" algn="tl">
                    <a:srgbClr val="FFFFFF"/>
                  </a:outerShdw>
                </a:effectLst>
                <a:latin typeface="Times New Roman" pitchFamily="18" charset="0"/>
                <a:ea typeface="黑体" pitchFamily="49" charset="-122"/>
              </a:rPr>
              <a:t>是一种</a:t>
            </a:r>
            <a:r>
              <a:rPr lang="zh-CN" altLang="en-US" sz="2400" b="1">
                <a:solidFill>
                  <a:srgbClr val="C50114"/>
                </a:solidFill>
                <a:effectLst>
                  <a:outerShdw blurRad="38100" dist="38100" dir="2700000" algn="tl">
                    <a:srgbClr val="000000"/>
                  </a:outerShdw>
                </a:effectLst>
                <a:latin typeface="Times New Roman" pitchFamily="18" charset="0"/>
                <a:ea typeface="黑体" pitchFamily="49" charset="-122"/>
              </a:rPr>
              <a:t>有导师</a:t>
            </a:r>
            <a:r>
              <a:rPr lang="zh-CN" altLang="en-US" sz="2400" b="1">
                <a:effectLst>
                  <a:outerShdw blurRad="38100" dist="38100" dir="2700000" algn="tl">
                    <a:srgbClr val="FFFFFF"/>
                  </a:outerShdw>
                </a:effectLst>
                <a:latin typeface="Times New Roman" pitchFamily="18" charset="0"/>
                <a:ea typeface="黑体" pitchFamily="49" charset="-122"/>
              </a:rPr>
              <a:t>学习，目前成为应用最广泛的一种网络，在经典</a:t>
            </a:r>
            <a:r>
              <a:rPr lang="en-US" altLang="zh-CN" sz="2400" b="1">
                <a:effectLst>
                  <a:outerShdw blurRad="38100" dist="38100" dir="2700000" algn="tl">
                    <a:srgbClr val="FFFFFF"/>
                  </a:outerShdw>
                </a:effectLst>
                <a:latin typeface="Times New Roman" pitchFamily="18" charset="0"/>
                <a:ea typeface="黑体" pitchFamily="49" charset="-122"/>
              </a:rPr>
              <a:t>BP</a:t>
            </a:r>
            <a:r>
              <a:rPr lang="zh-CN" altLang="en-US" sz="2400" b="1">
                <a:effectLst>
                  <a:outerShdw blurRad="38100" dist="38100" dir="2700000" algn="tl">
                    <a:srgbClr val="FFFFFF"/>
                  </a:outerShdw>
                </a:effectLst>
                <a:latin typeface="Times New Roman" pitchFamily="18" charset="0"/>
                <a:ea typeface="黑体" pitchFamily="49" charset="-122"/>
              </a:rPr>
              <a:t>算法（</a:t>
            </a:r>
            <a:r>
              <a:rPr lang="en-US" altLang="zh-CN" sz="2400" b="1">
                <a:effectLst>
                  <a:outerShdw blurRad="38100" dist="38100" dir="2700000" algn="tl">
                    <a:srgbClr val="FFFFFF"/>
                  </a:outerShdw>
                </a:effectLst>
                <a:latin typeface="Times New Roman" pitchFamily="18" charset="0"/>
                <a:ea typeface="黑体" pitchFamily="49" charset="-122"/>
              </a:rPr>
              <a:t>80%</a:t>
            </a:r>
            <a:r>
              <a:rPr lang="zh-CN" altLang="en-US" sz="2400" b="1">
                <a:effectLst>
                  <a:outerShdw blurRad="38100" dist="38100" dir="2700000" algn="tl">
                    <a:srgbClr val="FFFFFF"/>
                  </a:outerShdw>
                </a:effectLst>
                <a:latin typeface="Times New Roman" pitchFamily="18" charset="0"/>
                <a:ea typeface="黑体" pitchFamily="49" charset="-122"/>
              </a:rPr>
              <a:t>左右</a:t>
            </a:r>
            <a:r>
              <a:rPr lang="en-US" altLang="zh-CN" sz="2400" b="1">
                <a:effectLst>
                  <a:outerShdw blurRad="38100" dist="38100" dir="2700000" algn="tl">
                    <a:srgbClr val="FFFFFF"/>
                  </a:outerShdw>
                </a:effectLst>
                <a:latin typeface="Times New Roman" pitchFamily="18" charset="0"/>
                <a:ea typeface="黑体" pitchFamily="49" charset="-122"/>
              </a:rPr>
              <a:t>NN</a:t>
            </a:r>
            <a:r>
              <a:rPr lang="zh-CN" altLang="en-US" sz="2400" b="1">
                <a:effectLst>
                  <a:outerShdw blurRad="38100" dist="38100" dir="2700000" algn="tl">
                    <a:srgbClr val="FFFFFF"/>
                  </a:outerShdw>
                </a:effectLst>
                <a:latin typeface="Times New Roman" pitchFamily="18" charset="0"/>
                <a:ea typeface="黑体" pitchFamily="49" charset="-122"/>
              </a:rPr>
              <a:t>应用），还提出了一些</a:t>
            </a:r>
          </a:p>
          <a:p>
            <a:r>
              <a:rPr lang="zh-CN" altLang="en-US" sz="2400" b="1">
                <a:solidFill>
                  <a:srgbClr val="C50114"/>
                </a:solidFill>
                <a:effectLst>
                  <a:outerShdw blurRad="38100" dist="38100" dir="2700000" algn="tl">
                    <a:srgbClr val="000000"/>
                  </a:outerShdw>
                </a:effectLst>
                <a:latin typeface="Times New Roman" pitchFamily="18" charset="0"/>
                <a:ea typeface="黑体" pitchFamily="49" charset="-122"/>
              </a:rPr>
              <a:t>改进算法</a:t>
            </a:r>
            <a:r>
              <a:rPr lang="zh-CN" altLang="en-US" sz="2400" b="1">
                <a:effectLst>
                  <a:outerShdw blurRad="38100" dist="38100" dir="2700000" algn="tl">
                    <a:srgbClr val="FFFFFF"/>
                  </a:outerShdw>
                </a:effectLst>
                <a:latin typeface="Times New Roman" pitchFamily="18" charset="0"/>
                <a:ea typeface="黑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473"/>
                                        </p:tgtEl>
                                        <p:attrNameLst>
                                          <p:attrName>style.visibility</p:attrName>
                                        </p:attrNameLst>
                                      </p:cBhvr>
                                      <p:to>
                                        <p:strVal val="visible"/>
                                      </p:to>
                                    </p:set>
                                    <p:animEffect transition="in" filter="blinds(horizontal)">
                                      <p:cBhvr>
                                        <p:cTn id="7" dur="500"/>
                                        <p:tgtEl>
                                          <p:spTgt spid="624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474"/>
                                        </p:tgtEl>
                                        <p:attrNameLst>
                                          <p:attrName>style.visibility</p:attrName>
                                        </p:attrNameLst>
                                      </p:cBhvr>
                                      <p:to>
                                        <p:strVal val="visible"/>
                                      </p:to>
                                    </p:set>
                                    <p:animEffect transition="in" filter="blinds(horizontal)">
                                      <p:cBhvr>
                                        <p:cTn id="12" dur="500"/>
                                        <p:tgtEl>
                                          <p:spTgt spid="624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P spid="62474" grpId="0" animBg="1"/>
      <p:bldP spid="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68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563" y="1173163"/>
            <a:ext cx="6723062" cy="265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674" name="Text Box 2"/>
          <p:cNvSpPr txBox="1">
            <a:spLocks noChangeArrowheads="1"/>
          </p:cNvSpPr>
          <p:nvPr/>
        </p:nvSpPr>
        <p:spPr bwMode="auto">
          <a:xfrm>
            <a:off x="-15875" y="247650"/>
            <a:ext cx="233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前馈神经网络</a:t>
            </a:r>
          </a:p>
        </p:txBody>
      </p:sp>
      <p:sp>
        <p:nvSpPr>
          <p:cNvPr id="62473" name="Rectangle 9"/>
          <p:cNvSpPr>
            <a:spLocks noChangeArrowheads="1"/>
          </p:cNvSpPr>
          <p:nvPr/>
        </p:nvSpPr>
        <p:spPr bwMode="auto">
          <a:xfrm>
            <a:off x="860425" y="3844925"/>
            <a:ext cx="7789863" cy="1552575"/>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buClr>
                <a:schemeClr val="hlink"/>
              </a:buClr>
              <a:buFont typeface="Wingdings" pitchFamily="2" charset="2"/>
              <a:buChar char="u"/>
            </a:pPr>
            <a:r>
              <a:rPr lang="zh-CN" altLang="en-US" sz="2400" b="1" dirty="0">
                <a:effectLst>
                  <a:outerShdw blurRad="38100" dist="38100" dir="2700000" algn="tl">
                    <a:srgbClr val="FFFFFF"/>
                  </a:outerShdw>
                </a:effectLst>
                <a:latin typeface="Times New Roman" pitchFamily="18" charset="0"/>
                <a:ea typeface="黑体" pitchFamily="49" charset="-122"/>
              </a:rPr>
              <a:t>多层前馈网络结构如图所示，</a:t>
            </a:r>
            <a:r>
              <a:rPr lang="en-US" altLang="zh-CN" sz="2400" b="1" dirty="0">
                <a:effectLst>
                  <a:outerShdw blurRad="38100" dist="38100" dir="2700000" algn="tl">
                    <a:srgbClr val="FFFFFF"/>
                  </a:outerShdw>
                </a:effectLst>
                <a:latin typeface="Times New Roman" pitchFamily="18" charset="0"/>
                <a:ea typeface="黑体" pitchFamily="49" charset="-122"/>
              </a:rPr>
              <a:t>X</a:t>
            </a:r>
            <a:r>
              <a:rPr lang="zh-CN" altLang="en-US" sz="2400" b="1" dirty="0">
                <a:effectLst>
                  <a:outerShdw blurRad="38100" dist="38100" dir="2700000" algn="tl">
                    <a:srgbClr val="FFFFFF"/>
                  </a:outerShdw>
                </a:effectLst>
                <a:latin typeface="Times New Roman" pitchFamily="18" charset="0"/>
                <a:ea typeface="黑体" pitchFamily="49" charset="-122"/>
              </a:rPr>
              <a:t>、</a:t>
            </a:r>
            <a:r>
              <a:rPr lang="en-US" altLang="zh-CN" sz="2400" b="1" dirty="0">
                <a:effectLst>
                  <a:outerShdw blurRad="38100" dist="38100" dir="2700000" algn="tl">
                    <a:srgbClr val="FFFFFF"/>
                  </a:outerShdw>
                </a:effectLst>
                <a:latin typeface="Times New Roman" pitchFamily="18" charset="0"/>
                <a:ea typeface="黑体" pitchFamily="49" charset="-122"/>
              </a:rPr>
              <a:t>Y</a:t>
            </a:r>
            <a:r>
              <a:rPr lang="zh-CN" altLang="en-US" sz="2400" b="1" dirty="0">
                <a:effectLst>
                  <a:outerShdw blurRad="38100" dist="38100" dir="2700000" algn="tl">
                    <a:srgbClr val="FFFFFF"/>
                  </a:outerShdw>
                </a:effectLst>
                <a:latin typeface="Times New Roman" pitchFamily="18" charset="0"/>
                <a:ea typeface="黑体" pitchFamily="49" charset="-122"/>
              </a:rPr>
              <a:t>分别是输入</a:t>
            </a:r>
            <a:r>
              <a:rPr lang="en-US" altLang="zh-CN" sz="2400" b="1" dirty="0">
                <a:effectLst>
                  <a:outerShdw blurRad="38100" dist="38100" dir="2700000" algn="tl">
                    <a:srgbClr val="FFFFFF"/>
                  </a:outerShdw>
                </a:effectLst>
                <a:latin typeface="Times New Roman" pitchFamily="18" charset="0"/>
                <a:ea typeface="黑体" pitchFamily="49" charset="-122"/>
              </a:rPr>
              <a:t>/</a:t>
            </a:r>
            <a:r>
              <a:rPr lang="zh-CN" altLang="en-US" sz="2400" b="1" dirty="0">
                <a:effectLst>
                  <a:outerShdw blurRad="38100" dist="38100" dir="2700000" algn="tl">
                    <a:srgbClr val="FFFFFF"/>
                  </a:outerShdw>
                </a:effectLst>
                <a:latin typeface="Times New Roman" pitchFamily="18" charset="0"/>
                <a:ea typeface="黑体" pitchFamily="49" charset="-122"/>
              </a:rPr>
              <a:t>出向量，每一个神经元用一个节点表示，网络由输入层和输出层节点组成，</a:t>
            </a:r>
            <a:r>
              <a:rPr lang="zh-CN" altLang="en-US" sz="2400" b="1" dirty="0">
                <a:solidFill>
                  <a:schemeClr val="hlink"/>
                </a:solidFill>
                <a:effectLst>
                  <a:outerShdw blurRad="38100" dist="38100" dir="2700000" algn="tl">
                    <a:srgbClr val="000000"/>
                  </a:outerShdw>
                </a:effectLst>
                <a:latin typeface="Times New Roman" pitchFamily="18" charset="0"/>
                <a:ea typeface="黑体" pitchFamily="49" charset="-122"/>
              </a:rPr>
              <a:t>隐层可一层</a:t>
            </a:r>
            <a:r>
              <a:rPr lang="zh-CN" altLang="en-US" sz="2400" b="1" dirty="0">
                <a:effectLst>
                  <a:outerShdw blurRad="38100" dist="38100" dir="2700000" algn="tl">
                    <a:srgbClr val="FFFFFF"/>
                  </a:outerShdw>
                </a:effectLst>
                <a:latin typeface="Times New Roman" pitchFamily="18" charset="0"/>
                <a:ea typeface="黑体" pitchFamily="49" charset="-122"/>
              </a:rPr>
              <a:t>，</a:t>
            </a:r>
            <a:r>
              <a:rPr lang="zh-CN" altLang="en-US" sz="2400" b="1" dirty="0">
                <a:solidFill>
                  <a:schemeClr val="hlink"/>
                </a:solidFill>
                <a:effectLst>
                  <a:outerShdw blurRad="38100" dist="38100" dir="2700000" algn="tl">
                    <a:srgbClr val="000000"/>
                  </a:outerShdw>
                </a:effectLst>
                <a:latin typeface="Times New Roman" pitchFamily="18" charset="0"/>
                <a:ea typeface="黑体" pitchFamily="49" charset="-122"/>
              </a:rPr>
              <a:t>也可以是多层</a:t>
            </a:r>
            <a:r>
              <a:rPr lang="zh-CN" altLang="en-US" sz="2400" b="1" dirty="0">
                <a:effectLst>
                  <a:outerShdw blurRad="38100" dist="38100" dir="2700000" algn="tl">
                    <a:srgbClr val="FFFFFF"/>
                  </a:outerShdw>
                </a:effectLst>
                <a:latin typeface="Times New Roman" pitchFamily="18" charset="0"/>
                <a:ea typeface="黑体" pitchFamily="49" charset="-122"/>
              </a:rPr>
              <a:t>，图中是单隐层，前层至后层节点通过权连接。</a:t>
            </a:r>
            <a:endParaRPr lang="en-US" altLang="zh-CN" sz="2400" b="1" dirty="0">
              <a:effectLst>
                <a:outerShdw blurRad="38100" dist="38100" dir="2700000" algn="tl">
                  <a:srgbClr val="FFFFFF"/>
                </a:outerShdw>
              </a:effectLst>
              <a:latin typeface="Times New Roman" pitchFamily="18" charset="0"/>
              <a:ea typeface="黑体" pitchFamily="49" charset="-122"/>
            </a:endParaRPr>
          </a:p>
        </p:txBody>
      </p:sp>
      <p:sp>
        <p:nvSpPr>
          <p:cNvPr id="62474" name="Rectangle 10"/>
          <p:cNvSpPr>
            <a:spLocks noChangeArrowheads="1"/>
          </p:cNvSpPr>
          <p:nvPr/>
        </p:nvSpPr>
        <p:spPr bwMode="auto">
          <a:xfrm>
            <a:off x="838200" y="5445125"/>
            <a:ext cx="7827963" cy="822325"/>
          </a:xfrm>
          <a:prstGeom prst="rect">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buClr>
                <a:schemeClr val="hlink"/>
              </a:buClr>
              <a:buFont typeface="Wingdings" pitchFamily="2" charset="2"/>
              <a:buChar char="u"/>
            </a:pPr>
            <a:r>
              <a:rPr lang="zh-CN" altLang="en-US" sz="2400" b="1">
                <a:effectLst>
                  <a:outerShdw blurRad="38100" dist="38100" dir="2700000" algn="tl">
                    <a:srgbClr val="FFFFFF"/>
                  </a:outerShdw>
                </a:effectLst>
                <a:latin typeface="Times New Roman" pitchFamily="18" charset="0"/>
                <a:ea typeface="黑体" pitchFamily="49" charset="-122"/>
              </a:rPr>
              <a:t>常用</a:t>
            </a:r>
            <a:r>
              <a:rPr lang="en-US" altLang="zh-CN" sz="2400" b="1">
                <a:effectLst>
                  <a:outerShdw blurRad="38100" dist="38100" dir="2700000" algn="tl">
                    <a:srgbClr val="FFFFFF"/>
                  </a:outerShdw>
                </a:effectLst>
                <a:latin typeface="Times New Roman" pitchFamily="18" charset="0"/>
                <a:ea typeface="黑体" pitchFamily="49" charset="-122"/>
              </a:rPr>
              <a:t>BP</a:t>
            </a:r>
            <a:r>
              <a:rPr lang="zh-CN" altLang="en-US" sz="2400" b="1">
                <a:effectLst>
                  <a:outerShdw blurRad="38100" dist="38100" dir="2700000" algn="tl">
                    <a:srgbClr val="FFFFFF"/>
                  </a:outerShdw>
                </a:effectLst>
                <a:latin typeface="Times New Roman" pitchFamily="18" charset="0"/>
                <a:ea typeface="黑体" pitchFamily="49" charset="-122"/>
              </a:rPr>
              <a:t>算法，这种</a:t>
            </a:r>
            <a:r>
              <a:rPr lang="zh-CN" altLang="en-US" sz="2400" b="1">
                <a:solidFill>
                  <a:schemeClr val="hlink"/>
                </a:solidFill>
                <a:effectLst>
                  <a:outerShdw blurRad="38100" dist="38100" dir="2700000" algn="tl">
                    <a:srgbClr val="000000"/>
                  </a:outerShdw>
                </a:effectLst>
                <a:latin typeface="Times New Roman" pitchFamily="18" charset="0"/>
                <a:ea typeface="黑体" pitchFamily="49" charset="-122"/>
              </a:rPr>
              <a:t>网络结构简单</a:t>
            </a:r>
            <a:r>
              <a:rPr lang="zh-CN" altLang="en-US" sz="2400" b="1">
                <a:effectLst>
                  <a:outerShdw blurRad="38100" dist="38100" dir="2700000" algn="tl">
                    <a:srgbClr val="FFFFFF"/>
                  </a:outerShdw>
                </a:effectLst>
                <a:latin typeface="Times New Roman" pitchFamily="18" charset="0"/>
                <a:ea typeface="黑体" pitchFamily="49" charset="-122"/>
              </a:rPr>
              <a:t>，工作状态稳定，且</a:t>
            </a:r>
            <a:r>
              <a:rPr lang="zh-CN" altLang="en-US" sz="2400" b="1">
                <a:solidFill>
                  <a:schemeClr val="hlink"/>
                </a:solidFill>
                <a:effectLst>
                  <a:outerShdw blurRad="38100" dist="38100" dir="2700000" algn="tl">
                    <a:srgbClr val="000000"/>
                  </a:outerShdw>
                </a:effectLst>
                <a:latin typeface="Times New Roman" pitchFamily="18" charset="0"/>
                <a:ea typeface="黑体" pitchFamily="49" charset="-122"/>
              </a:rPr>
              <a:t>易于硬件实现</a:t>
            </a:r>
            <a:r>
              <a:rPr lang="zh-CN" altLang="en-US" sz="2400" b="1">
                <a:effectLst>
                  <a:outerShdw blurRad="38100" dist="38100" dir="2700000" algn="tl">
                    <a:srgbClr val="FFFFFF"/>
                  </a:outerShdw>
                </a:effectLst>
                <a:latin typeface="Times New Roman" pitchFamily="18" charset="0"/>
                <a:ea typeface="黑体" pitchFamily="49" charset="-122"/>
              </a:rPr>
              <a:t>，且具有很强的</a:t>
            </a:r>
            <a:r>
              <a:rPr lang="zh-CN" altLang="en-US" sz="2400" b="1">
                <a:solidFill>
                  <a:schemeClr val="hlink"/>
                </a:solidFill>
                <a:effectLst>
                  <a:outerShdw blurRad="38100" dist="38100" dir="2700000" algn="tl">
                    <a:srgbClr val="000000"/>
                  </a:outerShdw>
                </a:effectLst>
                <a:latin typeface="Times New Roman" pitchFamily="18" charset="0"/>
                <a:ea typeface="黑体" pitchFamily="49" charset="-122"/>
              </a:rPr>
              <a:t>非线性映射</a:t>
            </a:r>
            <a:r>
              <a:rPr lang="zh-CN" altLang="en-US" sz="2400" b="1">
                <a:effectLst>
                  <a:outerShdw blurRad="38100" dist="38100" dir="2700000" algn="tl">
                    <a:srgbClr val="FFFFFF"/>
                  </a:outerShdw>
                </a:effectLst>
                <a:latin typeface="Times New Roman" pitchFamily="18" charset="0"/>
                <a:ea typeface="黑体" pitchFamily="49" charset="-122"/>
              </a:rPr>
              <a:t>能力。</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网络结构</a:t>
            </a:r>
          </a:p>
        </p:txBody>
      </p:sp>
      <p:sp>
        <p:nvSpPr>
          <p:cNvPr id="3" name="TextBox 2"/>
          <p:cNvSpPr txBox="1"/>
          <p:nvPr/>
        </p:nvSpPr>
        <p:spPr>
          <a:xfrm>
            <a:off x="511928" y="942960"/>
            <a:ext cx="1785172" cy="461665"/>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20000"/>
              </a:spcBef>
              <a:buClr>
                <a:schemeClr val="hlink"/>
              </a:buClr>
              <a:buSzPct val="70000"/>
              <a:buFont typeface="Wingdings" pitchFamily="2" charset="2"/>
              <a:buNone/>
            </a:pPr>
            <a:r>
              <a:rPr lang="en-US" altLang="zh-CN" sz="2400" b="1">
                <a:solidFill>
                  <a:schemeClr val="bg1"/>
                </a:solidFill>
                <a:effectLst>
                  <a:outerShdw blurRad="38100" dist="38100" dir="2700000" algn="tl">
                    <a:srgbClr val="C0C0C0"/>
                  </a:outerShdw>
                </a:effectLst>
                <a:latin typeface="黑体" pitchFamily="49" charset="-122"/>
                <a:ea typeface="黑体" pitchFamily="49" charset="-122"/>
              </a:rPr>
              <a:t>1.</a:t>
            </a:r>
            <a:r>
              <a:rPr lang="zh-CN" altLang="en-US" sz="2400" b="1">
                <a:solidFill>
                  <a:schemeClr val="bg1"/>
                </a:solidFill>
                <a:effectLst>
                  <a:outerShdw blurRad="38100" dist="38100" dir="2700000" algn="tl">
                    <a:srgbClr val="C0C0C0"/>
                  </a:outerShdw>
                </a:effectLst>
                <a:latin typeface="黑体" pitchFamily="49" charset="-122"/>
                <a:ea typeface="黑体" pitchFamily="49" charset="-122"/>
              </a:rPr>
              <a:t>网络结构</a:t>
            </a:r>
            <a:endParaRPr lang="en-US" altLang="zh-CN" sz="2400" b="1">
              <a:solidFill>
                <a:schemeClr val="bg1"/>
              </a:solidFill>
              <a:effectLst>
                <a:outerShdw blurRad="38100" dist="38100" dir="2700000" algn="tl">
                  <a:srgbClr val="C0C0C0"/>
                </a:outerShdw>
              </a:effectLst>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473"/>
                                        </p:tgtEl>
                                        <p:attrNameLst>
                                          <p:attrName>style.visibility</p:attrName>
                                        </p:attrNameLst>
                                      </p:cBhvr>
                                      <p:to>
                                        <p:strVal val="visible"/>
                                      </p:to>
                                    </p:set>
                                    <p:animEffect transition="in" filter="blinds(horizontal)">
                                      <p:cBhvr>
                                        <p:cTn id="7" dur="500"/>
                                        <p:tgtEl>
                                          <p:spTgt spid="624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474"/>
                                        </p:tgtEl>
                                        <p:attrNameLst>
                                          <p:attrName>style.visibility</p:attrName>
                                        </p:attrNameLst>
                                      </p:cBhvr>
                                      <p:to>
                                        <p:strVal val="visible"/>
                                      </p:to>
                                    </p:set>
                                    <p:animEffect transition="in" filter="blinds(horizontal)">
                                      <p:cBhvr>
                                        <p:cTn id="12" dur="500"/>
                                        <p:tgtEl>
                                          <p:spTgt spid="62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P spid="6247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Text Box 3"/>
          <p:cNvSpPr txBox="1">
            <a:spLocks noChangeArrowheads="1"/>
          </p:cNvSpPr>
          <p:nvPr/>
        </p:nvSpPr>
        <p:spPr bwMode="auto">
          <a:xfrm>
            <a:off x="-15875" y="247650"/>
            <a:ext cx="233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前馈神经网络</a:t>
            </a:r>
          </a:p>
        </p:txBody>
      </p:sp>
      <p:sp>
        <p:nvSpPr>
          <p:cNvPr id="62473" name="Rectangle 9"/>
          <p:cNvSpPr>
            <a:spLocks noChangeArrowheads="1"/>
          </p:cNvSpPr>
          <p:nvPr/>
        </p:nvSpPr>
        <p:spPr bwMode="auto">
          <a:xfrm>
            <a:off x="744538" y="1722438"/>
            <a:ext cx="7789862" cy="457200"/>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400" b="1">
                <a:solidFill>
                  <a:srgbClr val="C50114"/>
                </a:solidFill>
                <a:effectLst>
                  <a:outerShdw blurRad="38100" dist="38100" dir="2700000" algn="tl">
                    <a:srgbClr val="000000"/>
                  </a:outerShdw>
                </a:effectLst>
                <a:latin typeface="Times New Roman" pitchFamily="18" charset="0"/>
                <a:ea typeface="黑体" pitchFamily="49" charset="-122"/>
              </a:rPr>
              <a:t>基本思想：</a:t>
            </a:r>
            <a:r>
              <a:rPr lang="en-US" altLang="zh-CN" sz="2400" b="1">
                <a:effectLst>
                  <a:outerShdw blurRad="38100" dist="38100" dir="2700000" algn="tl">
                    <a:srgbClr val="FFFFFF"/>
                  </a:outerShdw>
                </a:effectLst>
                <a:latin typeface="Times New Roman" pitchFamily="18" charset="0"/>
                <a:ea typeface="黑体" pitchFamily="49" charset="-122"/>
              </a:rPr>
              <a:t>BP</a:t>
            </a:r>
            <a:r>
              <a:rPr lang="zh-CN" altLang="en-US" sz="2400" b="1">
                <a:effectLst>
                  <a:outerShdw blurRad="38100" dist="38100" dir="2700000" algn="tl">
                    <a:srgbClr val="FFFFFF"/>
                  </a:outerShdw>
                </a:effectLst>
                <a:latin typeface="Times New Roman" pitchFamily="18" charset="0"/>
                <a:ea typeface="黑体" pitchFamily="49" charset="-122"/>
              </a:rPr>
              <a:t>学习算法：正向传播</a:t>
            </a:r>
            <a:r>
              <a:rPr lang="en-US" altLang="zh-CN" sz="2400" b="1">
                <a:effectLst>
                  <a:outerShdw blurRad="38100" dist="38100" dir="2700000" algn="tl">
                    <a:srgbClr val="FFFFFF"/>
                  </a:outerShdw>
                </a:effectLst>
                <a:latin typeface="Times New Roman" pitchFamily="18" charset="0"/>
                <a:ea typeface="黑体" pitchFamily="49" charset="-122"/>
              </a:rPr>
              <a:t>+</a:t>
            </a:r>
            <a:r>
              <a:rPr lang="zh-CN" altLang="en-US" sz="2400" b="1">
                <a:effectLst>
                  <a:outerShdw blurRad="38100" dist="38100" dir="2700000" algn="tl">
                    <a:srgbClr val="FFFFFF"/>
                  </a:outerShdw>
                </a:effectLst>
                <a:latin typeface="Times New Roman" pitchFamily="18" charset="0"/>
                <a:ea typeface="黑体" pitchFamily="49" charset="-122"/>
              </a:rPr>
              <a:t>反向传播。</a:t>
            </a:r>
            <a:endParaRPr lang="en-US" altLang="zh-CN" sz="2400" b="1">
              <a:effectLst>
                <a:outerShdw blurRad="38100" dist="38100" dir="2700000" algn="tl">
                  <a:srgbClr val="FFFFFF"/>
                </a:outerShdw>
              </a:effectLst>
              <a:latin typeface="Times New Roman" pitchFamily="18" charset="0"/>
              <a:ea typeface="黑体" pitchFamily="49" charset="-122"/>
            </a:endParaRPr>
          </a:p>
        </p:txBody>
      </p:sp>
      <p:sp>
        <p:nvSpPr>
          <p:cNvPr id="62474" name="Rectangle 10"/>
          <p:cNvSpPr>
            <a:spLocks noChangeArrowheads="1"/>
          </p:cNvSpPr>
          <p:nvPr/>
        </p:nvSpPr>
        <p:spPr bwMode="auto">
          <a:xfrm>
            <a:off x="706438" y="2724150"/>
            <a:ext cx="7827962" cy="1187450"/>
          </a:xfrm>
          <a:prstGeom prst="rect">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400" b="1">
                <a:solidFill>
                  <a:srgbClr val="FF0000"/>
                </a:solidFill>
                <a:effectLst>
                  <a:outerShdw blurRad="38100" dist="38100" dir="2700000" algn="tl">
                    <a:srgbClr val="000000"/>
                  </a:outerShdw>
                </a:effectLst>
                <a:ea typeface="黑体" pitchFamily="49" charset="-122"/>
              </a:rPr>
              <a:t>正向传播</a:t>
            </a:r>
            <a:r>
              <a:rPr lang="zh-CN" altLang="en-US" sz="2400" b="1">
                <a:effectLst>
                  <a:outerShdw blurRad="38100" dist="38100" dir="2700000" algn="tl">
                    <a:srgbClr val="FFFFFF"/>
                  </a:outerShdw>
                </a:effectLst>
                <a:ea typeface="黑体" pitchFamily="49" charset="-122"/>
              </a:rPr>
              <a:t>：模式样本作用于输入层，经隐层传向输出层，若在输出层得到了期望的输出，则学习算法结束；否则反传。</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en-US" altLang="zh-CN" sz="2000" b="1">
                <a:solidFill>
                  <a:srgbClr val="0070C0"/>
                </a:solidFill>
                <a:latin typeface="Times New Roman" pitchFamily="18" charset="0"/>
                <a:ea typeface="黑体" pitchFamily="49" charset="-122"/>
              </a:rPr>
              <a:t>BP</a:t>
            </a:r>
            <a:r>
              <a:rPr lang="zh-CN" altLang="en-US" sz="2000" b="1">
                <a:solidFill>
                  <a:srgbClr val="0070C0"/>
                </a:solidFill>
                <a:ea typeface="黑体" pitchFamily="49" charset="-122"/>
              </a:rPr>
              <a:t>网络</a:t>
            </a:r>
          </a:p>
        </p:txBody>
      </p:sp>
      <p:sp>
        <p:nvSpPr>
          <p:cNvPr id="3" name="TextBox 2"/>
          <p:cNvSpPr txBox="1"/>
          <p:nvPr/>
        </p:nvSpPr>
        <p:spPr>
          <a:xfrm>
            <a:off x="509653" y="942960"/>
            <a:ext cx="1744861" cy="461665"/>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20000"/>
              </a:spcBef>
              <a:buClr>
                <a:schemeClr val="hlink"/>
              </a:buClr>
              <a:buSzPct val="70000"/>
              <a:buFont typeface="Wingdings" pitchFamily="2" charset="2"/>
              <a:buNone/>
            </a:pPr>
            <a:r>
              <a:rPr lang="en-US" altLang="zh-CN" sz="2400" b="1">
                <a:solidFill>
                  <a:schemeClr val="bg1"/>
                </a:solidFill>
                <a:effectLst>
                  <a:outerShdw blurRad="38100" dist="38100" dir="2700000" algn="tl">
                    <a:srgbClr val="C0C0C0"/>
                  </a:outerShdw>
                </a:effectLst>
                <a:latin typeface="Times New Roman" pitchFamily="18" charset="0"/>
                <a:ea typeface="黑体" pitchFamily="49" charset="-122"/>
              </a:rPr>
              <a:t>2.BP</a:t>
            </a:r>
            <a:r>
              <a:rPr lang="zh-CN" altLang="en-US" sz="2400" b="1">
                <a:solidFill>
                  <a:schemeClr val="bg1"/>
                </a:solidFill>
                <a:effectLst>
                  <a:outerShdw blurRad="38100" dist="38100" dir="2700000" algn="tl">
                    <a:srgbClr val="C0C0C0"/>
                  </a:outerShdw>
                </a:effectLst>
                <a:latin typeface="Times New Roman" pitchFamily="18" charset="0"/>
                <a:ea typeface="黑体" pitchFamily="49" charset="-122"/>
              </a:rPr>
              <a:t>网络</a:t>
            </a:r>
            <a:endParaRPr lang="en-US" altLang="zh-CN" sz="2400" b="1">
              <a:solidFill>
                <a:schemeClr val="bg1"/>
              </a:solidFill>
              <a:effectLst>
                <a:outerShdw blurRad="38100" dist="38100" dir="2700000" algn="tl">
                  <a:srgbClr val="C0C0C0"/>
                </a:outerShdw>
              </a:effectLst>
              <a:latin typeface="Times New Roman" pitchFamily="18" charset="0"/>
              <a:ea typeface="黑体" pitchFamily="49" charset="-122"/>
            </a:endParaRPr>
          </a:p>
        </p:txBody>
      </p:sp>
      <p:sp>
        <p:nvSpPr>
          <p:cNvPr id="2" name="Rectangle 10"/>
          <p:cNvSpPr>
            <a:spLocks noChangeArrowheads="1"/>
          </p:cNvSpPr>
          <p:nvPr/>
        </p:nvSpPr>
        <p:spPr bwMode="auto">
          <a:xfrm>
            <a:off x="704850" y="4319588"/>
            <a:ext cx="7827963" cy="1187450"/>
          </a:xfrm>
          <a:prstGeom prst="rect">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400" b="1">
                <a:solidFill>
                  <a:srgbClr val="FF0000"/>
                </a:solidFill>
                <a:effectLst>
                  <a:outerShdw blurRad="38100" dist="38100" dir="2700000" algn="tl">
                    <a:srgbClr val="000000"/>
                  </a:outerShdw>
                </a:effectLst>
                <a:ea typeface="黑体" pitchFamily="49" charset="-122"/>
              </a:rPr>
              <a:t>反向传播</a:t>
            </a:r>
            <a:r>
              <a:rPr lang="zh-CN" altLang="en-US" sz="2400" b="1">
                <a:effectLst>
                  <a:outerShdw blurRad="38100" dist="38100" dir="2700000" algn="tl">
                    <a:srgbClr val="FFFFFF"/>
                  </a:outerShdw>
                </a:effectLst>
                <a:ea typeface="黑体" pitchFamily="49" charset="-122"/>
              </a:rPr>
              <a:t>：将输出误差按梯度下降法通过隐层向输入层返回，并调整各层神经元的权值与阀值，使误差不断减少。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473"/>
                                        </p:tgtEl>
                                        <p:attrNameLst>
                                          <p:attrName>style.visibility</p:attrName>
                                        </p:attrNameLst>
                                      </p:cBhvr>
                                      <p:to>
                                        <p:strVal val="visible"/>
                                      </p:to>
                                    </p:set>
                                    <p:animEffect transition="in" filter="blinds(horizontal)">
                                      <p:cBhvr>
                                        <p:cTn id="7" dur="500"/>
                                        <p:tgtEl>
                                          <p:spTgt spid="624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474"/>
                                        </p:tgtEl>
                                        <p:attrNameLst>
                                          <p:attrName>style.visibility</p:attrName>
                                        </p:attrNameLst>
                                      </p:cBhvr>
                                      <p:to>
                                        <p:strVal val="visible"/>
                                      </p:to>
                                    </p:set>
                                    <p:animEffect transition="in" filter="blinds(horizontal)">
                                      <p:cBhvr>
                                        <p:cTn id="12" dur="500"/>
                                        <p:tgtEl>
                                          <p:spTgt spid="624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P spid="62474" grpId="0" animBg="1"/>
      <p:bldP spid="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p:cNvSpPr txBox="1">
            <a:spLocks noChangeArrowheads="1"/>
          </p:cNvSpPr>
          <p:nvPr/>
        </p:nvSpPr>
        <p:spPr bwMode="auto">
          <a:xfrm>
            <a:off x="-15875" y="247650"/>
            <a:ext cx="233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前馈神经网络</a:t>
            </a:r>
          </a:p>
        </p:txBody>
      </p:sp>
      <p:sp>
        <p:nvSpPr>
          <p:cNvPr id="62474" name="Rectangle 10"/>
          <p:cNvSpPr>
            <a:spLocks noChangeArrowheads="1"/>
          </p:cNvSpPr>
          <p:nvPr/>
        </p:nvSpPr>
        <p:spPr bwMode="auto">
          <a:xfrm>
            <a:off x="725488" y="3441700"/>
            <a:ext cx="1471612" cy="822325"/>
          </a:xfrm>
          <a:prstGeom prst="rect">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400" b="1">
                <a:effectLst>
                  <a:outerShdw blurRad="38100" dist="38100" dir="2700000" algn="tl">
                    <a:srgbClr val="FFFFFF"/>
                  </a:outerShdw>
                </a:effectLst>
                <a:ea typeface="黑体" pitchFamily="49" charset="-122"/>
              </a:rPr>
              <a:t>训练样本</a:t>
            </a:r>
          </a:p>
          <a:p>
            <a:r>
              <a:rPr lang="zh-CN" altLang="en-US" sz="2400" b="1">
                <a:effectLst>
                  <a:outerShdw blurRad="38100" dist="38100" dir="2700000" algn="tl">
                    <a:srgbClr val="FFFFFF"/>
                  </a:outerShdw>
                </a:effectLst>
                <a:ea typeface="黑体" pitchFamily="49" charset="-122"/>
              </a:rPr>
              <a:t>测试样本：</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en-US" altLang="zh-CN" sz="2000" b="1">
                <a:solidFill>
                  <a:srgbClr val="0070C0"/>
                </a:solidFill>
                <a:latin typeface="Times New Roman" pitchFamily="18" charset="0"/>
                <a:ea typeface="黑体" pitchFamily="49" charset="-122"/>
              </a:rPr>
              <a:t>BP</a:t>
            </a:r>
            <a:r>
              <a:rPr lang="zh-CN" altLang="en-US" sz="2000" b="1">
                <a:solidFill>
                  <a:srgbClr val="0070C0"/>
                </a:solidFill>
                <a:ea typeface="黑体" pitchFamily="49" charset="-122"/>
              </a:rPr>
              <a:t>网络</a:t>
            </a:r>
          </a:p>
        </p:txBody>
      </p:sp>
      <p:sp>
        <p:nvSpPr>
          <p:cNvPr id="158730" name="Oval 10"/>
          <p:cNvSpPr>
            <a:spLocks noChangeArrowheads="1"/>
          </p:cNvSpPr>
          <p:nvPr/>
        </p:nvSpPr>
        <p:spPr bwMode="auto">
          <a:xfrm>
            <a:off x="3200400" y="2700338"/>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31" name="Oval 11"/>
          <p:cNvSpPr>
            <a:spLocks noChangeArrowheads="1"/>
          </p:cNvSpPr>
          <p:nvPr/>
        </p:nvSpPr>
        <p:spPr bwMode="auto">
          <a:xfrm>
            <a:off x="4419600" y="2700338"/>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32" name="Oval 12"/>
          <p:cNvSpPr>
            <a:spLocks noChangeArrowheads="1"/>
          </p:cNvSpPr>
          <p:nvPr/>
        </p:nvSpPr>
        <p:spPr bwMode="auto">
          <a:xfrm>
            <a:off x="3200400" y="3309938"/>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33" name="Oval 13"/>
          <p:cNvSpPr>
            <a:spLocks noChangeArrowheads="1"/>
          </p:cNvSpPr>
          <p:nvPr/>
        </p:nvSpPr>
        <p:spPr bwMode="auto">
          <a:xfrm>
            <a:off x="3200400" y="4529138"/>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34" name="Oval 14"/>
          <p:cNvSpPr>
            <a:spLocks noChangeArrowheads="1"/>
          </p:cNvSpPr>
          <p:nvPr/>
        </p:nvSpPr>
        <p:spPr bwMode="auto">
          <a:xfrm>
            <a:off x="4419600" y="4529138"/>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35" name="Oval 15"/>
          <p:cNvSpPr>
            <a:spLocks noChangeArrowheads="1"/>
          </p:cNvSpPr>
          <p:nvPr/>
        </p:nvSpPr>
        <p:spPr bwMode="auto">
          <a:xfrm>
            <a:off x="4419600" y="3309938"/>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36" name="Oval 16"/>
          <p:cNvSpPr>
            <a:spLocks noChangeArrowheads="1"/>
          </p:cNvSpPr>
          <p:nvPr/>
        </p:nvSpPr>
        <p:spPr bwMode="auto">
          <a:xfrm>
            <a:off x="5638800" y="3309938"/>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37" name="Oval 17"/>
          <p:cNvSpPr>
            <a:spLocks noChangeArrowheads="1"/>
          </p:cNvSpPr>
          <p:nvPr/>
        </p:nvSpPr>
        <p:spPr bwMode="auto">
          <a:xfrm>
            <a:off x="5638800" y="2700338"/>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38" name="Oval 18"/>
          <p:cNvSpPr>
            <a:spLocks noChangeArrowheads="1"/>
          </p:cNvSpPr>
          <p:nvPr/>
        </p:nvSpPr>
        <p:spPr bwMode="auto">
          <a:xfrm>
            <a:off x="5638800" y="4529138"/>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39" name="Line 19"/>
          <p:cNvSpPr>
            <a:spLocks noChangeShapeType="1"/>
          </p:cNvSpPr>
          <p:nvPr/>
        </p:nvSpPr>
        <p:spPr bwMode="auto">
          <a:xfrm>
            <a:off x="2514600" y="2776538"/>
            <a:ext cx="685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740" name="Line 20"/>
          <p:cNvSpPr>
            <a:spLocks noChangeShapeType="1"/>
          </p:cNvSpPr>
          <p:nvPr/>
        </p:nvSpPr>
        <p:spPr bwMode="auto">
          <a:xfrm>
            <a:off x="3352800" y="2776538"/>
            <a:ext cx="1066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741" name="Line 21"/>
          <p:cNvSpPr>
            <a:spLocks noChangeShapeType="1"/>
          </p:cNvSpPr>
          <p:nvPr/>
        </p:nvSpPr>
        <p:spPr bwMode="auto">
          <a:xfrm>
            <a:off x="2514600" y="4605338"/>
            <a:ext cx="685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742" name="Line 22"/>
          <p:cNvSpPr>
            <a:spLocks noChangeShapeType="1"/>
          </p:cNvSpPr>
          <p:nvPr/>
        </p:nvSpPr>
        <p:spPr bwMode="auto">
          <a:xfrm>
            <a:off x="2514600" y="3386138"/>
            <a:ext cx="685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743" name="Line 23"/>
          <p:cNvSpPr>
            <a:spLocks noChangeShapeType="1"/>
          </p:cNvSpPr>
          <p:nvPr/>
        </p:nvSpPr>
        <p:spPr bwMode="auto">
          <a:xfrm>
            <a:off x="3352800" y="4605338"/>
            <a:ext cx="1066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744" name="Line 24"/>
          <p:cNvSpPr>
            <a:spLocks noChangeShapeType="1"/>
          </p:cNvSpPr>
          <p:nvPr/>
        </p:nvSpPr>
        <p:spPr bwMode="auto">
          <a:xfrm>
            <a:off x="4572000" y="2776538"/>
            <a:ext cx="1066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745" name="Line 25"/>
          <p:cNvSpPr>
            <a:spLocks noChangeShapeType="1"/>
          </p:cNvSpPr>
          <p:nvPr/>
        </p:nvSpPr>
        <p:spPr bwMode="auto">
          <a:xfrm>
            <a:off x="3352800" y="3386138"/>
            <a:ext cx="1066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746" name="Line 26"/>
          <p:cNvSpPr>
            <a:spLocks noChangeShapeType="1"/>
          </p:cNvSpPr>
          <p:nvPr/>
        </p:nvSpPr>
        <p:spPr bwMode="auto">
          <a:xfrm>
            <a:off x="4572000" y="4605338"/>
            <a:ext cx="1066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747" name="Line 27"/>
          <p:cNvSpPr>
            <a:spLocks noChangeShapeType="1"/>
          </p:cNvSpPr>
          <p:nvPr/>
        </p:nvSpPr>
        <p:spPr bwMode="auto">
          <a:xfrm>
            <a:off x="4572000" y="3386138"/>
            <a:ext cx="1066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748" name="Line 28"/>
          <p:cNvSpPr>
            <a:spLocks noChangeShapeType="1"/>
          </p:cNvSpPr>
          <p:nvPr/>
        </p:nvSpPr>
        <p:spPr bwMode="auto">
          <a:xfrm>
            <a:off x="3352800" y="2852738"/>
            <a:ext cx="1143000" cy="533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749" name="Line 29"/>
          <p:cNvSpPr>
            <a:spLocks noChangeShapeType="1"/>
          </p:cNvSpPr>
          <p:nvPr/>
        </p:nvSpPr>
        <p:spPr bwMode="auto">
          <a:xfrm flipV="1">
            <a:off x="3276600" y="2852738"/>
            <a:ext cx="1143000" cy="533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750" name="Line 30"/>
          <p:cNvSpPr>
            <a:spLocks noChangeShapeType="1"/>
          </p:cNvSpPr>
          <p:nvPr/>
        </p:nvSpPr>
        <p:spPr bwMode="auto">
          <a:xfrm>
            <a:off x="3276600" y="2852738"/>
            <a:ext cx="1219200" cy="1752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751" name="Line 31"/>
          <p:cNvSpPr>
            <a:spLocks noChangeShapeType="1"/>
          </p:cNvSpPr>
          <p:nvPr/>
        </p:nvSpPr>
        <p:spPr bwMode="auto">
          <a:xfrm flipV="1">
            <a:off x="3276600" y="3386138"/>
            <a:ext cx="1219200" cy="12192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752" name="Line 32"/>
          <p:cNvSpPr>
            <a:spLocks noChangeShapeType="1"/>
          </p:cNvSpPr>
          <p:nvPr/>
        </p:nvSpPr>
        <p:spPr bwMode="auto">
          <a:xfrm>
            <a:off x="3352800" y="3386138"/>
            <a:ext cx="1143000" cy="12192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753" name="Line 33"/>
          <p:cNvSpPr>
            <a:spLocks noChangeShapeType="1"/>
          </p:cNvSpPr>
          <p:nvPr/>
        </p:nvSpPr>
        <p:spPr bwMode="auto">
          <a:xfrm flipV="1">
            <a:off x="3276600" y="2852738"/>
            <a:ext cx="1219200" cy="1676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754" name="Line 34"/>
          <p:cNvSpPr>
            <a:spLocks noChangeShapeType="1"/>
          </p:cNvSpPr>
          <p:nvPr/>
        </p:nvSpPr>
        <p:spPr bwMode="auto">
          <a:xfrm>
            <a:off x="4572000" y="2852738"/>
            <a:ext cx="1066800" cy="533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755" name="Line 35"/>
          <p:cNvSpPr>
            <a:spLocks noChangeShapeType="1"/>
          </p:cNvSpPr>
          <p:nvPr/>
        </p:nvSpPr>
        <p:spPr bwMode="auto">
          <a:xfrm>
            <a:off x="4495800" y="2852738"/>
            <a:ext cx="1219200" cy="1752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756" name="Line 36"/>
          <p:cNvSpPr>
            <a:spLocks noChangeShapeType="1"/>
          </p:cNvSpPr>
          <p:nvPr/>
        </p:nvSpPr>
        <p:spPr bwMode="auto">
          <a:xfrm flipV="1">
            <a:off x="4572000" y="2776538"/>
            <a:ext cx="1143000" cy="609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757" name="Line 37"/>
          <p:cNvSpPr>
            <a:spLocks noChangeShapeType="1"/>
          </p:cNvSpPr>
          <p:nvPr/>
        </p:nvSpPr>
        <p:spPr bwMode="auto">
          <a:xfrm>
            <a:off x="4495800" y="3386138"/>
            <a:ext cx="1219200" cy="1295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758" name="Line 38"/>
          <p:cNvSpPr>
            <a:spLocks noChangeShapeType="1"/>
          </p:cNvSpPr>
          <p:nvPr/>
        </p:nvSpPr>
        <p:spPr bwMode="auto">
          <a:xfrm flipV="1">
            <a:off x="4495800" y="3386138"/>
            <a:ext cx="1219200" cy="12192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759" name="Line 39"/>
          <p:cNvSpPr>
            <a:spLocks noChangeShapeType="1"/>
          </p:cNvSpPr>
          <p:nvPr/>
        </p:nvSpPr>
        <p:spPr bwMode="auto">
          <a:xfrm flipV="1">
            <a:off x="4495800" y="2776538"/>
            <a:ext cx="1219200" cy="1828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760" name="Line 40"/>
          <p:cNvSpPr>
            <a:spLocks noChangeShapeType="1"/>
          </p:cNvSpPr>
          <p:nvPr/>
        </p:nvSpPr>
        <p:spPr bwMode="auto">
          <a:xfrm flipH="1">
            <a:off x="5791200" y="2776538"/>
            <a:ext cx="457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761" name="Line 41"/>
          <p:cNvSpPr>
            <a:spLocks noChangeShapeType="1"/>
          </p:cNvSpPr>
          <p:nvPr/>
        </p:nvSpPr>
        <p:spPr bwMode="auto">
          <a:xfrm flipH="1">
            <a:off x="5791200" y="3386138"/>
            <a:ext cx="457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762" name="Line 42"/>
          <p:cNvSpPr>
            <a:spLocks noChangeShapeType="1"/>
          </p:cNvSpPr>
          <p:nvPr/>
        </p:nvSpPr>
        <p:spPr bwMode="auto">
          <a:xfrm flipH="1">
            <a:off x="5715000" y="4605338"/>
            <a:ext cx="533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58763" name="Object 43"/>
          <p:cNvGraphicFramePr>
            <a:graphicFrameLocks noChangeAspect="1"/>
          </p:cNvGraphicFramePr>
          <p:nvPr/>
        </p:nvGraphicFramePr>
        <p:xfrm>
          <a:off x="2222500" y="3702050"/>
          <a:ext cx="531813" cy="495300"/>
        </p:xfrm>
        <a:graphic>
          <a:graphicData uri="http://schemas.openxmlformats.org/presentationml/2006/ole">
            <mc:AlternateContent xmlns:mc="http://schemas.openxmlformats.org/markup-compatibility/2006">
              <mc:Choice xmlns:v="urn:schemas-microsoft-com:vml" Requires="v">
                <p:oleObj spid="_x0000_s158873" name="Equation" r:id="rId3" imgW="177480" imgH="164880" progId="Equation.DSMT4">
                  <p:embed/>
                </p:oleObj>
              </mc:Choice>
              <mc:Fallback>
                <p:oleObj name="Equation" r:id="rId3" imgW="177480" imgH="164880" progId="Equation.DSMT4">
                  <p:embed/>
                  <p:pic>
                    <p:nvPicPr>
                      <p:cNvPr id="0" name="Object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2500" y="3702050"/>
                        <a:ext cx="531813"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8764" name="Object 44"/>
          <p:cNvGraphicFramePr>
            <a:graphicFrameLocks noChangeAspect="1"/>
          </p:cNvGraphicFramePr>
          <p:nvPr/>
        </p:nvGraphicFramePr>
        <p:xfrm>
          <a:off x="2819400" y="3690938"/>
          <a:ext cx="228600" cy="533400"/>
        </p:xfrm>
        <a:graphic>
          <a:graphicData uri="http://schemas.openxmlformats.org/presentationml/2006/ole">
            <mc:AlternateContent xmlns:mc="http://schemas.openxmlformats.org/markup-compatibility/2006">
              <mc:Choice xmlns:v="urn:schemas-microsoft-com:vml" Requires="v">
                <p:oleObj spid="_x0000_s158874" name="Equation" r:id="rId5" imgW="75960" imgH="177480" progId="Equation.DSMT4">
                  <p:embed/>
                </p:oleObj>
              </mc:Choice>
              <mc:Fallback>
                <p:oleObj name="Equation" r:id="rId5" imgW="75960" imgH="177480" progId="Equation.DSMT4">
                  <p:embed/>
                  <p:pic>
                    <p:nvPicPr>
                      <p:cNvPr id="0" name="Object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3690938"/>
                        <a:ext cx="228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8765" name="Object 45"/>
          <p:cNvGraphicFramePr>
            <a:graphicFrameLocks noChangeAspect="1"/>
          </p:cNvGraphicFramePr>
          <p:nvPr/>
        </p:nvGraphicFramePr>
        <p:xfrm>
          <a:off x="5638800" y="3690938"/>
          <a:ext cx="228600" cy="533400"/>
        </p:xfrm>
        <a:graphic>
          <a:graphicData uri="http://schemas.openxmlformats.org/presentationml/2006/ole">
            <mc:AlternateContent xmlns:mc="http://schemas.openxmlformats.org/markup-compatibility/2006">
              <mc:Choice xmlns:v="urn:schemas-microsoft-com:vml" Requires="v">
                <p:oleObj spid="_x0000_s158875" name="Equation" r:id="rId7" imgW="75960" imgH="177480" progId="Equation.DSMT4">
                  <p:embed/>
                </p:oleObj>
              </mc:Choice>
              <mc:Fallback>
                <p:oleObj name="Equation" r:id="rId7" imgW="75960" imgH="177480" progId="Equation.DSMT4">
                  <p:embed/>
                  <p:pic>
                    <p:nvPicPr>
                      <p:cNvPr id="0" name="Object 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3690938"/>
                        <a:ext cx="228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8766" name="Object 46"/>
          <p:cNvGraphicFramePr>
            <a:graphicFrameLocks noChangeAspect="1"/>
          </p:cNvGraphicFramePr>
          <p:nvPr/>
        </p:nvGraphicFramePr>
        <p:xfrm>
          <a:off x="6324600" y="3249613"/>
          <a:ext cx="419100" cy="533400"/>
        </p:xfrm>
        <a:graphic>
          <a:graphicData uri="http://schemas.openxmlformats.org/presentationml/2006/ole">
            <mc:AlternateContent xmlns:mc="http://schemas.openxmlformats.org/markup-compatibility/2006">
              <mc:Choice xmlns:v="urn:schemas-microsoft-com:vml" Requires="v">
                <p:oleObj spid="_x0000_s158876" name="Equation" r:id="rId9" imgW="139680" imgH="177480" progId="Equation.DSMT4">
                  <p:embed/>
                </p:oleObj>
              </mc:Choice>
              <mc:Fallback>
                <p:oleObj name="Equation" r:id="rId9" imgW="139680" imgH="177480" progId="Equation.DSMT4">
                  <p:embed/>
                  <p:pic>
                    <p:nvPicPr>
                      <p:cNvPr id="0" name="Object 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24600" y="3249613"/>
                        <a:ext cx="4191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8767" name="Object 47"/>
          <p:cNvGraphicFramePr>
            <a:graphicFrameLocks noChangeAspect="1"/>
          </p:cNvGraphicFramePr>
          <p:nvPr/>
        </p:nvGraphicFramePr>
        <p:xfrm>
          <a:off x="5791200" y="2319338"/>
          <a:ext cx="419100" cy="419100"/>
        </p:xfrm>
        <a:graphic>
          <a:graphicData uri="http://schemas.openxmlformats.org/presentationml/2006/ole">
            <mc:AlternateContent xmlns:mc="http://schemas.openxmlformats.org/markup-compatibility/2006">
              <mc:Choice xmlns:v="urn:schemas-microsoft-com:vml" Requires="v">
                <p:oleObj spid="_x0000_s158877" name="Equation" r:id="rId11" imgW="139680" imgH="139680" progId="Equation.DSMT4">
                  <p:embed/>
                </p:oleObj>
              </mc:Choice>
              <mc:Fallback>
                <p:oleObj name="Equation" r:id="rId11" imgW="139680" imgH="139680" progId="Equation.DSMT4">
                  <p:embed/>
                  <p:pic>
                    <p:nvPicPr>
                      <p:cNvPr id="0" name="Object 4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91200" y="2319338"/>
                        <a:ext cx="4191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8768" name="Object 48"/>
          <p:cNvGraphicFramePr>
            <a:graphicFrameLocks noChangeAspect="1"/>
          </p:cNvGraphicFramePr>
          <p:nvPr/>
        </p:nvGraphicFramePr>
        <p:xfrm>
          <a:off x="5181600" y="2471738"/>
          <a:ext cx="381000" cy="304800"/>
        </p:xfrm>
        <a:graphic>
          <a:graphicData uri="http://schemas.openxmlformats.org/presentationml/2006/ole">
            <mc:AlternateContent xmlns:mc="http://schemas.openxmlformats.org/markup-compatibility/2006">
              <mc:Choice xmlns:v="urn:schemas-microsoft-com:vml" Requires="v">
                <p:oleObj spid="_x0000_s158878" name="Equation" r:id="rId13" imgW="126720" imgH="101520" progId="Equation.DSMT4">
                  <p:embed/>
                </p:oleObj>
              </mc:Choice>
              <mc:Fallback>
                <p:oleObj name="Equation" r:id="rId13" imgW="126720" imgH="101520" progId="Equation.DSMT4">
                  <p:embed/>
                  <p:pic>
                    <p:nvPicPr>
                      <p:cNvPr id="0" name="Object 4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81600" y="2471738"/>
                        <a:ext cx="381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8769" name="Line 49"/>
          <p:cNvSpPr>
            <a:spLocks noChangeShapeType="1"/>
          </p:cNvSpPr>
          <p:nvPr/>
        </p:nvSpPr>
        <p:spPr bwMode="auto">
          <a:xfrm flipV="1">
            <a:off x="5715000" y="1938338"/>
            <a:ext cx="0" cy="7620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770" name="Line 50"/>
          <p:cNvSpPr>
            <a:spLocks noChangeShapeType="1"/>
          </p:cNvSpPr>
          <p:nvPr/>
        </p:nvSpPr>
        <p:spPr bwMode="auto">
          <a:xfrm flipH="1">
            <a:off x="2895600" y="1938338"/>
            <a:ext cx="28194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771" name="Line 51"/>
          <p:cNvSpPr>
            <a:spLocks noChangeShapeType="1"/>
          </p:cNvSpPr>
          <p:nvPr/>
        </p:nvSpPr>
        <p:spPr bwMode="auto">
          <a:xfrm flipH="1">
            <a:off x="4648200" y="1938338"/>
            <a:ext cx="533400" cy="6096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772" name="Line 52"/>
          <p:cNvSpPr>
            <a:spLocks noChangeShapeType="1"/>
          </p:cNvSpPr>
          <p:nvPr/>
        </p:nvSpPr>
        <p:spPr bwMode="auto">
          <a:xfrm flipH="1">
            <a:off x="3276600" y="1938338"/>
            <a:ext cx="609600" cy="6858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58773" name="Object 53"/>
          <p:cNvGraphicFramePr>
            <a:graphicFrameLocks noChangeAspect="1"/>
          </p:cNvGraphicFramePr>
          <p:nvPr/>
        </p:nvGraphicFramePr>
        <p:xfrm>
          <a:off x="5364163" y="3686175"/>
          <a:ext cx="750887" cy="495300"/>
        </p:xfrm>
        <a:graphic>
          <a:graphicData uri="http://schemas.openxmlformats.org/presentationml/2006/ole">
            <mc:AlternateContent xmlns:mc="http://schemas.openxmlformats.org/markup-compatibility/2006">
              <mc:Choice xmlns:v="urn:schemas-microsoft-com:vml" Requires="v">
                <p:oleObj spid="_x0000_s158879" name="Equation" r:id="rId15" imgW="139680" imgH="164880" progId="Equation.DSMT4">
                  <p:embed/>
                </p:oleObj>
              </mc:Choice>
              <mc:Fallback>
                <p:oleObj name="Equation" r:id="rId15" imgW="139680" imgH="164880" progId="Equation.DSMT4">
                  <p:embed/>
                  <p:pic>
                    <p:nvPicPr>
                      <p:cNvPr id="0" name="Object 5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64163" y="3686175"/>
                        <a:ext cx="750887"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8776" name="Line 56"/>
          <p:cNvSpPr>
            <a:spLocks noChangeShapeType="1"/>
          </p:cNvSpPr>
          <p:nvPr/>
        </p:nvSpPr>
        <p:spPr bwMode="auto">
          <a:xfrm>
            <a:off x="3733800" y="5291138"/>
            <a:ext cx="1143000" cy="0"/>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777" name="Line 57"/>
          <p:cNvSpPr>
            <a:spLocks noChangeShapeType="1"/>
          </p:cNvSpPr>
          <p:nvPr/>
        </p:nvSpPr>
        <p:spPr bwMode="auto">
          <a:xfrm flipH="1">
            <a:off x="3733800" y="1785938"/>
            <a:ext cx="1371600" cy="0"/>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58778" name="Object 58"/>
          <p:cNvGraphicFramePr>
            <a:graphicFrameLocks noChangeAspect="1"/>
          </p:cNvGraphicFramePr>
          <p:nvPr/>
        </p:nvGraphicFramePr>
        <p:xfrm>
          <a:off x="1981200" y="4757738"/>
          <a:ext cx="1066800" cy="438150"/>
        </p:xfrm>
        <a:graphic>
          <a:graphicData uri="http://schemas.openxmlformats.org/presentationml/2006/ole">
            <mc:AlternateContent xmlns:mc="http://schemas.openxmlformats.org/markup-compatibility/2006">
              <mc:Choice xmlns:v="urn:schemas-microsoft-com:vml" Requires="v">
                <p:oleObj spid="_x0000_s158880" name="Equation" r:id="rId17" imgW="495000" imgH="203040" progId="Equation.DSMT4">
                  <p:embed/>
                </p:oleObj>
              </mc:Choice>
              <mc:Fallback>
                <p:oleObj name="Equation" r:id="rId17" imgW="495000" imgH="203040" progId="Equation.DSMT4">
                  <p:embed/>
                  <p:pic>
                    <p:nvPicPr>
                      <p:cNvPr id="0" name="Object 5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81200" y="4757738"/>
                        <a:ext cx="1066800"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8779" name="Object 59"/>
          <p:cNvGraphicFramePr>
            <a:graphicFrameLocks noChangeAspect="1"/>
          </p:cNvGraphicFramePr>
          <p:nvPr/>
        </p:nvGraphicFramePr>
        <p:xfrm>
          <a:off x="4572000" y="4757738"/>
          <a:ext cx="1066800" cy="438150"/>
        </p:xfrm>
        <a:graphic>
          <a:graphicData uri="http://schemas.openxmlformats.org/presentationml/2006/ole">
            <mc:AlternateContent xmlns:mc="http://schemas.openxmlformats.org/markup-compatibility/2006">
              <mc:Choice xmlns:v="urn:schemas-microsoft-com:vml" Requires="v">
                <p:oleObj spid="_x0000_s158881" name="Equation" r:id="rId19" imgW="495000" imgH="203040" progId="Equation.DSMT4">
                  <p:embed/>
                </p:oleObj>
              </mc:Choice>
              <mc:Fallback>
                <p:oleObj name="Equation" r:id="rId19" imgW="495000" imgH="203040" progId="Equation.DSMT4">
                  <p:embed/>
                  <p:pic>
                    <p:nvPicPr>
                      <p:cNvPr id="0" name="Object 5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72000" y="4757738"/>
                        <a:ext cx="1066800"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8780" name="Object 60"/>
          <p:cNvGraphicFramePr>
            <a:graphicFrameLocks noChangeAspect="1"/>
          </p:cNvGraphicFramePr>
          <p:nvPr/>
        </p:nvGraphicFramePr>
        <p:xfrm>
          <a:off x="3505200" y="4757738"/>
          <a:ext cx="711200" cy="438150"/>
        </p:xfrm>
        <a:graphic>
          <a:graphicData uri="http://schemas.openxmlformats.org/presentationml/2006/ole">
            <mc:AlternateContent xmlns:mc="http://schemas.openxmlformats.org/markup-compatibility/2006">
              <mc:Choice xmlns:v="urn:schemas-microsoft-com:vml" Requires="v">
                <p:oleObj spid="_x0000_s158882" name="Equation" r:id="rId21" imgW="330120" imgH="203040" progId="Equation.DSMT4">
                  <p:embed/>
                </p:oleObj>
              </mc:Choice>
              <mc:Fallback>
                <p:oleObj name="Equation" r:id="rId21" imgW="330120" imgH="203040" progId="Equation.DSMT4">
                  <p:embed/>
                  <p:pic>
                    <p:nvPicPr>
                      <p:cNvPr id="0" name="Object 6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05200" y="4757738"/>
                        <a:ext cx="711200"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Box 2"/>
          <p:cNvSpPr txBox="1"/>
          <p:nvPr/>
        </p:nvSpPr>
        <p:spPr>
          <a:xfrm>
            <a:off x="2704658" y="1142985"/>
            <a:ext cx="3113972" cy="461665"/>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20000"/>
              </a:spcBef>
              <a:buClr>
                <a:schemeClr val="hlink"/>
              </a:buClr>
              <a:buSzPct val="70000"/>
              <a:buFont typeface="Wingdings" pitchFamily="2" charset="2"/>
              <a:buNone/>
            </a:pPr>
            <a:r>
              <a:rPr lang="zh-CN" altLang="en-US" sz="2400" b="1">
                <a:solidFill>
                  <a:schemeClr val="bg1"/>
                </a:solidFill>
                <a:effectLst>
                  <a:outerShdw blurRad="38100" dist="38100" dir="2700000" algn="tl">
                    <a:srgbClr val="C0C0C0"/>
                  </a:outerShdw>
                </a:effectLst>
                <a:latin typeface="Times New Roman" pitchFamily="18" charset="0"/>
                <a:ea typeface="黑体" pitchFamily="49" charset="-122"/>
              </a:rPr>
              <a:t>反向传播（学习算法）</a:t>
            </a:r>
          </a:p>
        </p:txBody>
      </p:sp>
      <p:sp>
        <p:nvSpPr>
          <p:cNvPr id="2" name="TextBox 2"/>
          <p:cNvSpPr txBox="1"/>
          <p:nvPr/>
        </p:nvSpPr>
        <p:spPr>
          <a:xfrm>
            <a:off x="3676819" y="5453048"/>
            <a:ext cx="1521715" cy="461665"/>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20000"/>
              </a:spcBef>
              <a:buClr>
                <a:schemeClr val="hlink"/>
              </a:buClr>
              <a:buSzPct val="70000"/>
              <a:buFont typeface="Wingdings" pitchFamily="2" charset="2"/>
              <a:buNone/>
            </a:pPr>
            <a:r>
              <a:rPr lang="zh-CN" altLang="en-US" sz="2400" b="1">
                <a:solidFill>
                  <a:schemeClr val="bg1"/>
                </a:solidFill>
                <a:effectLst>
                  <a:outerShdw blurRad="38100" dist="38100" dir="2700000" algn="tl">
                    <a:srgbClr val="C0C0C0"/>
                  </a:outerShdw>
                </a:effectLst>
                <a:latin typeface="Times New Roman" pitchFamily="18" charset="0"/>
                <a:ea typeface="黑体" pitchFamily="49" charset="-122"/>
              </a:rPr>
              <a:t>正向传播</a:t>
            </a:r>
          </a:p>
        </p:txBody>
      </p:sp>
      <p:sp>
        <p:nvSpPr>
          <p:cNvPr id="4" name="Rectangle 10"/>
          <p:cNvSpPr>
            <a:spLocks noChangeArrowheads="1"/>
          </p:cNvSpPr>
          <p:nvPr/>
        </p:nvSpPr>
        <p:spPr bwMode="auto">
          <a:xfrm>
            <a:off x="7227888" y="3303588"/>
            <a:ext cx="1471612" cy="457200"/>
          </a:xfrm>
          <a:prstGeom prst="rect">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400" b="1">
                <a:effectLst>
                  <a:outerShdw blurRad="38100" dist="38100" dir="2700000" algn="tl">
                    <a:srgbClr val="FFFFFF"/>
                  </a:outerShdw>
                </a:effectLst>
                <a:ea typeface="黑体" pitchFamily="49" charset="-122"/>
              </a:rPr>
              <a:t>期望输出</a:t>
            </a:r>
          </a:p>
        </p:txBody>
      </p:sp>
      <p:sp>
        <p:nvSpPr>
          <p:cNvPr id="158789" name="AutoShape 69"/>
          <p:cNvSpPr>
            <a:spLocks noChangeArrowheads="1"/>
          </p:cNvSpPr>
          <p:nvPr/>
        </p:nvSpPr>
        <p:spPr bwMode="auto">
          <a:xfrm>
            <a:off x="6778625" y="3465513"/>
            <a:ext cx="434975" cy="160337"/>
          </a:xfrm>
          <a:prstGeom prst="rightArrow">
            <a:avLst>
              <a:gd name="adj1" fmla="val 50000"/>
              <a:gd name="adj2" fmla="val 6782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92" name="Rectangle 72"/>
          <p:cNvSpPr>
            <a:spLocks noChangeArrowheads="1"/>
          </p:cNvSpPr>
          <p:nvPr/>
        </p:nvSpPr>
        <p:spPr bwMode="auto">
          <a:xfrm>
            <a:off x="7170738" y="3824288"/>
            <a:ext cx="15652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ffectLst>
                  <a:outerShdw blurRad="38100" dist="38100" dir="2700000" algn="tl">
                    <a:srgbClr val="C0C0C0"/>
                  </a:outerShdw>
                </a:effectLst>
              </a:rPr>
              <a:t>（导师信号）</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en-US" altLang="zh-CN" sz="2000" b="1">
                <a:solidFill>
                  <a:srgbClr val="0070C0"/>
                </a:solidFill>
                <a:latin typeface="Times New Roman" pitchFamily="18" charset="0"/>
                <a:ea typeface="黑体" pitchFamily="49" charset="-122"/>
              </a:rPr>
              <a:t>BP</a:t>
            </a:r>
            <a:r>
              <a:rPr lang="zh-CN" altLang="en-US" sz="2000" b="1">
                <a:solidFill>
                  <a:srgbClr val="0070C0"/>
                </a:solidFill>
                <a:latin typeface="Times New Roman" pitchFamily="18" charset="0"/>
                <a:ea typeface="黑体" pitchFamily="49" charset="-122"/>
              </a:rPr>
              <a:t>网络</a:t>
            </a:r>
          </a:p>
        </p:txBody>
      </p:sp>
      <p:sp>
        <p:nvSpPr>
          <p:cNvPr id="149" name="AutoShape 3"/>
          <p:cNvSpPr>
            <a:spLocks noChangeArrowheads="1"/>
          </p:cNvSpPr>
          <p:nvPr/>
        </p:nvSpPr>
        <p:spPr bwMode="gray">
          <a:xfrm>
            <a:off x="571500" y="1012825"/>
            <a:ext cx="1887538" cy="412750"/>
          </a:xfrm>
          <a:prstGeom prst="roundRect">
            <a:avLst>
              <a:gd name="adj" fmla="val 50000"/>
            </a:avLst>
          </a:prstGeom>
          <a:solidFill>
            <a:srgbClr val="800080"/>
          </a:solidFill>
          <a:ln w="38100">
            <a:solidFill>
              <a:srgbClr val="FFFFFF"/>
            </a:solidFill>
            <a:round/>
            <a:headEnd/>
            <a:tailEnd/>
          </a:ln>
          <a:effectLst>
            <a:outerShdw dist="63500" dir="3187806" algn="ctr" rotWithShape="0">
              <a:schemeClr val="bg2"/>
            </a:outerShdw>
          </a:effec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spcBef>
                <a:spcPct val="20000"/>
              </a:spcBef>
              <a:buClr>
                <a:schemeClr val="hlink"/>
              </a:buClr>
              <a:buSzPct val="70000"/>
              <a:buFont typeface="Wingdings" pitchFamily="2" charset="2"/>
              <a:buNone/>
            </a:pPr>
            <a:r>
              <a:rPr lang="zh-CN" altLang="en-US" sz="2400" b="1" i="1">
                <a:solidFill>
                  <a:schemeClr val="bg1"/>
                </a:solidFill>
                <a:effectLst>
                  <a:outerShdw blurRad="38100" dist="38100" dir="2700000" algn="tl">
                    <a:srgbClr val="000000"/>
                  </a:outerShdw>
                </a:effectLst>
                <a:latin typeface="Times New Roman" pitchFamily="18" charset="0"/>
                <a:ea typeface="黑体" pitchFamily="49" charset="-122"/>
              </a:rPr>
              <a:t>①正向传播</a:t>
            </a:r>
          </a:p>
        </p:txBody>
      </p:sp>
      <p:sp>
        <p:nvSpPr>
          <p:cNvPr id="62473" name="Rectangle 9"/>
          <p:cNvSpPr>
            <a:spLocks noChangeArrowheads="1"/>
          </p:cNvSpPr>
          <p:nvPr/>
        </p:nvSpPr>
        <p:spPr bwMode="auto">
          <a:xfrm>
            <a:off x="700088" y="1917700"/>
            <a:ext cx="7818437" cy="1316038"/>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35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35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endParaRPr lang="en-US" altLang="zh-CN" sz="2400" b="1">
              <a:effectLst>
                <a:outerShdw blurRad="38100" dist="38100" dir="2700000" algn="tl">
                  <a:srgbClr val="FFFFFF"/>
                </a:outerShdw>
              </a:effectLst>
              <a:latin typeface="Times New Roman" pitchFamily="18" charset="0"/>
              <a:ea typeface="黑体" pitchFamily="49" charset="-122"/>
            </a:endParaRPr>
          </a:p>
        </p:txBody>
      </p:sp>
      <p:sp>
        <p:nvSpPr>
          <p:cNvPr id="62474" name="Rectangle 10"/>
          <p:cNvSpPr>
            <a:spLocks noChangeArrowheads="1"/>
          </p:cNvSpPr>
          <p:nvPr/>
        </p:nvSpPr>
        <p:spPr bwMode="auto">
          <a:xfrm>
            <a:off x="688975" y="3378200"/>
            <a:ext cx="7827963" cy="2282825"/>
          </a:xfrm>
          <a:prstGeom prst="rect">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en-US" sz="2400" b="1">
              <a:effectLst>
                <a:outerShdw blurRad="38100" dist="38100" dir="2700000" algn="tl">
                  <a:srgbClr val="FFFFFF"/>
                </a:outerShdw>
              </a:effectLst>
              <a:ea typeface="黑体" pitchFamily="49" charset="-122"/>
            </a:endParaRPr>
          </a:p>
          <a:p>
            <a:endParaRPr lang="zh-CN" altLang="en-US" sz="2400" b="1">
              <a:effectLst>
                <a:outerShdw blurRad="38100" dist="38100" dir="2700000" algn="tl">
                  <a:srgbClr val="FFFFFF"/>
                </a:outerShdw>
              </a:effectLst>
              <a:ea typeface="黑体" pitchFamily="49" charset="-122"/>
            </a:endParaRPr>
          </a:p>
          <a:p>
            <a:endParaRPr lang="zh-CN" altLang="en-US" sz="2400" b="1">
              <a:effectLst>
                <a:outerShdw blurRad="38100" dist="38100" dir="2700000" algn="tl">
                  <a:srgbClr val="FFFFFF"/>
                </a:outerShdw>
              </a:effectLst>
              <a:ea typeface="黑体" pitchFamily="49" charset="-122"/>
            </a:endParaRPr>
          </a:p>
          <a:p>
            <a:endParaRPr lang="zh-CN" altLang="en-US" sz="2400" b="1">
              <a:effectLst>
                <a:outerShdw blurRad="38100" dist="38100" dir="2700000" algn="tl">
                  <a:srgbClr val="FFFFFF"/>
                </a:outerShdw>
              </a:effectLst>
              <a:ea typeface="黑体" pitchFamily="49" charset="-122"/>
            </a:endParaRPr>
          </a:p>
          <a:p>
            <a:endParaRPr lang="zh-CN" altLang="en-US" sz="2400" b="1">
              <a:effectLst>
                <a:outerShdw blurRad="38100" dist="38100" dir="2700000" algn="tl">
                  <a:srgbClr val="FFFFFF"/>
                </a:outerShdw>
              </a:effectLst>
              <a:ea typeface="黑体" pitchFamily="49" charset="-122"/>
            </a:endParaRPr>
          </a:p>
          <a:p>
            <a:endParaRPr lang="zh-CN" altLang="en-US" sz="2400" b="1">
              <a:effectLst>
                <a:outerShdw blurRad="38100" dist="38100" dir="2700000" algn="tl">
                  <a:srgbClr val="FFFFFF"/>
                </a:outerShdw>
              </a:effectLst>
              <a:ea typeface="黑体" pitchFamily="49" charset="-122"/>
            </a:endParaRPr>
          </a:p>
        </p:txBody>
      </p:sp>
      <p:graphicFrame>
        <p:nvGraphicFramePr>
          <p:cNvPr id="159796" name="Object 52"/>
          <p:cNvGraphicFramePr>
            <a:graphicFrameLocks noGrp="1" noChangeAspect="1"/>
          </p:cNvGraphicFramePr>
          <p:nvPr>
            <p:ph sz="quarter" idx="1"/>
          </p:nvPr>
        </p:nvGraphicFramePr>
        <p:xfrm>
          <a:off x="957263" y="1944688"/>
          <a:ext cx="7094537" cy="511175"/>
        </p:xfrm>
        <a:graphic>
          <a:graphicData uri="http://schemas.openxmlformats.org/presentationml/2006/ole">
            <mc:AlternateContent xmlns:mc="http://schemas.openxmlformats.org/markup-compatibility/2006">
              <mc:Choice xmlns:v="urn:schemas-microsoft-com:vml" Requires="v">
                <p:oleObj spid="_x0000_s159845" name="Equation" r:id="rId3" imgW="3352680" imgH="241200" progId="Equation.DSMT4">
                  <p:embed/>
                </p:oleObj>
              </mc:Choice>
              <mc:Fallback>
                <p:oleObj name="Equation" r:id="rId3" imgW="3352680" imgH="241200" progId="Equation.DSMT4">
                  <p:embed/>
                  <p:pic>
                    <p:nvPicPr>
                      <p:cNvPr id="0" name="Object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263" y="1944688"/>
                        <a:ext cx="7094537"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9798" name="Object 54"/>
          <p:cNvGraphicFramePr>
            <a:graphicFrameLocks noGrp="1" noChangeAspect="1"/>
          </p:cNvGraphicFramePr>
          <p:nvPr>
            <p:ph sz="quarter" idx="2"/>
          </p:nvPr>
        </p:nvGraphicFramePr>
        <p:xfrm>
          <a:off x="946150" y="2571750"/>
          <a:ext cx="6089650" cy="727075"/>
        </p:xfrm>
        <a:graphic>
          <a:graphicData uri="http://schemas.openxmlformats.org/presentationml/2006/ole">
            <mc:AlternateContent xmlns:mc="http://schemas.openxmlformats.org/markup-compatibility/2006">
              <mc:Choice xmlns:v="urn:schemas-microsoft-com:vml" Requires="v">
                <p:oleObj spid="_x0000_s159846" name="Equation" r:id="rId5" imgW="2869920" imgH="342720" progId="Equation.DSMT4">
                  <p:embed/>
                </p:oleObj>
              </mc:Choice>
              <mc:Fallback>
                <p:oleObj name="Equation" r:id="rId5" imgW="2869920" imgH="342720" progId="Equation.DSMT4">
                  <p:embed/>
                  <p:pic>
                    <p:nvPicPr>
                      <p:cNvPr id="0" name="Object 5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6150" y="2571750"/>
                        <a:ext cx="6089650"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9801" name="Object 57"/>
          <p:cNvGraphicFramePr>
            <a:graphicFrameLocks noGrp="1" noChangeAspect="1"/>
          </p:cNvGraphicFramePr>
          <p:nvPr>
            <p:ph sz="quarter" idx="3"/>
          </p:nvPr>
        </p:nvGraphicFramePr>
        <p:xfrm>
          <a:off x="906463" y="3662363"/>
          <a:ext cx="5187950" cy="709612"/>
        </p:xfrm>
        <a:graphic>
          <a:graphicData uri="http://schemas.openxmlformats.org/presentationml/2006/ole">
            <mc:AlternateContent xmlns:mc="http://schemas.openxmlformats.org/markup-compatibility/2006">
              <mc:Choice xmlns:v="urn:schemas-microsoft-com:vml" Requires="v">
                <p:oleObj spid="_x0000_s159847" name="Equation" r:id="rId7" imgW="2501640" imgH="342720" progId="Equation.DSMT4">
                  <p:embed/>
                </p:oleObj>
              </mc:Choice>
              <mc:Fallback>
                <p:oleObj name="Equation" r:id="rId7" imgW="2501640" imgH="342720" progId="Equation.DSMT4">
                  <p:embed/>
                  <p:pic>
                    <p:nvPicPr>
                      <p:cNvPr id="0" name="Object 57"/>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6463" y="3662363"/>
                        <a:ext cx="5187950" cy="709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9804" name="Object 60"/>
          <p:cNvGraphicFramePr>
            <a:graphicFrameLocks noGrp="1" noChangeAspect="1"/>
          </p:cNvGraphicFramePr>
          <p:nvPr>
            <p:ph sz="quarter" idx="4"/>
          </p:nvPr>
        </p:nvGraphicFramePr>
        <p:xfrm>
          <a:off x="887413" y="4359275"/>
          <a:ext cx="6178550" cy="1222375"/>
        </p:xfrm>
        <a:graphic>
          <a:graphicData uri="http://schemas.openxmlformats.org/presentationml/2006/ole">
            <mc:AlternateContent xmlns:mc="http://schemas.openxmlformats.org/markup-compatibility/2006">
              <mc:Choice xmlns:v="urn:schemas-microsoft-com:vml" Requires="v">
                <p:oleObj spid="_x0000_s159848" name="Equation" r:id="rId9" imgW="2958840" imgH="583920" progId="Equation.DSMT4">
                  <p:embed/>
                </p:oleObj>
              </mc:Choice>
              <mc:Fallback>
                <p:oleObj name="Equation" r:id="rId9" imgW="2958840" imgH="583920" progId="Equation.DSMT4">
                  <p:embed/>
                  <p:pic>
                    <p:nvPicPr>
                      <p:cNvPr id="0" name="Object 60"/>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7413" y="4359275"/>
                        <a:ext cx="6178550"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9812" name="Text Box 68"/>
          <p:cNvSpPr txBox="1">
            <a:spLocks noChangeArrowheads="1"/>
          </p:cNvSpPr>
          <p:nvPr/>
        </p:nvSpPr>
        <p:spPr bwMode="auto">
          <a:xfrm>
            <a:off x="-15875" y="247650"/>
            <a:ext cx="233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前馈神经网络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2473"/>
                                        </p:tgtEl>
                                        <p:attrNameLst>
                                          <p:attrName>style.visibility</p:attrName>
                                        </p:attrNameLst>
                                      </p:cBhvr>
                                      <p:to>
                                        <p:strVal val="visible"/>
                                      </p:to>
                                    </p:set>
                                    <p:animEffect transition="in" filter="box(in)">
                                      <p:cBhvr>
                                        <p:cTn id="7" dur="500"/>
                                        <p:tgtEl>
                                          <p:spTgt spid="62473"/>
                                        </p:tgtEl>
                                      </p:cBhvr>
                                    </p:animEffect>
                                  </p:childTnLst>
                                </p:cTn>
                              </p:par>
                              <p:par>
                                <p:cTn id="8" presetID="4" presetClass="entr" presetSubtype="16" fill="hold" nodeType="withEffect">
                                  <p:stCondLst>
                                    <p:cond delay="0"/>
                                  </p:stCondLst>
                                  <p:childTnLst>
                                    <p:set>
                                      <p:cBhvr>
                                        <p:cTn id="9" dur="1" fill="hold">
                                          <p:stCondLst>
                                            <p:cond delay="0"/>
                                          </p:stCondLst>
                                        </p:cTn>
                                        <p:tgtEl>
                                          <p:spTgt spid="159796"/>
                                        </p:tgtEl>
                                        <p:attrNameLst>
                                          <p:attrName>style.visibility</p:attrName>
                                        </p:attrNameLst>
                                      </p:cBhvr>
                                      <p:to>
                                        <p:strVal val="visible"/>
                                      </p:to>
                                    </p:set>
                                    <p:animEffect transition="in" filter="box(in)">
                                      <p:cBhvr>
                                        <p:cTn id="10" dur="500"/>
                                        <p:tgtEl>
                                          <p:spTgt spid="159796"/>
                                        </p:tgtEl>
                                      </p:cBhvr>
                                    </p:animEffect>
                                  </p:childTnLst>
                                </p:cTn>
                              </p:par>
                              <p:par>
                                <p:cTn id="11" presetID="4" presetClass="entr" presetSubtype="16" fill="hold" nodeType="withEffect">
                                  <p:stCondLst>
                                    <p:cond delay="0"/>
                                  </p:stCondLst>
                                  <p:childTnLst>
                                    <p:set>
                                      <p:cBhvr>
                                        <p:cTn id="12" dur="1" fill="hold">
                                          <p:stCondLst>
                                            <p:cond delay="0"/>
                                          </p:stCondLst>
                                        </p:cTn>
                                        <p:tgtEl>
                                          <p:spTgt spid="159798"/>
                                        </p:tgtEl>
                                        <p:attrNameLst>
                                          <p:attrName>style.visibility</p:attrName>
                                        </p:attrNameLst>
                                      </p:cBhvr>
                                      <p:to>
                                        <p:strVal val="visible"/>
                                      </p:to>
                                    </p:set>
                                    <p:animEffect transition="in" filter="box(in)">
                                      <p:cBhvr>
                                        <p:cTn id="13" dur="500"/>
                                        <p:tgtEl>
                                          <p:spTgt spid="15979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62474"/>
                                        </p:tgtEl>
                                        <p:attrNameLst>
                                          <p:attrName>style.visibility</p:attrName>
                                        </p:attrNameLst>
                                      </p:cBhvr>
                                      <p:to>
                                        <p:strVal val="visible"/>
                                      </p:to>
                                    </p:set>
                                    <p:animEffect transition="in" filter="box(in)">
                                      <p:cBhvr>
                                        <p:cTn id="18" dur="500"/>
                                        <p:tgtEl>
                                          <p:spTgt spid="62474"/>
                                        </p:tgtEl>
                                      </p:cBhvr>
                                    </p:animEffect>
                                  </p:childTnLst>
                                </p:cTn>
                              </p:par>
                              <p:par>
                                <p:cTn id="19" presetID="4" presetClass="entr" presetSubtype="16" fill="hold" nodeType="withEffect">
                                  <p:stCondLst>
                                    <p:cond delay="0"/>
                                  </p:stCondLst>
                                  <p:childTnLst>
                                    <p:set>
                                      <p:cBhvr>
                                        <p:cTn id="20" dur="1" fill="hold">
                                          <p:stCondLst>
                                            <p:cond delay="0"/>
                                          </p:stCondLst>
                                        </p:cTn>
                                        <p:tgtEl>
                                          <p:spTgt spid="159801"/>
                                        </p:tgtEl>
                                        <p:attrNameLst>
                                          <p:attrName>style.visibility</p:attrName>
                                        </p:attrNameLst>
                                      </p:cBhvr>
                                      <p:to>
                                        <p:strVal val="visible"/>
                                      </p:to>
                                    </p:set>
                                    <p:animEffect transition="in" filter="box(in)">
                                      <p:cBhvr>
                                        <p:cTn id="21" dur="500"/>
                                        <p:tgtEl>
                                          <p:spTgt spid="159801"/>
                                        </p:tgtEl>
                                      </p:cBhvr>
                                    </p:animEffect>
                                  </p:childTnLst>
                                </p:cTn>
                              </p:par>
                              <p:par>
                                <p:cTn id="22" presetID="4" presetClass="entr" presetSubtype="16" fill="hold" nodeType="withEffect">
                                  <p:stCondLst>
                                    <p:cond delay="0"/>
                                  </p:stCondLst>
                                  <p:childTnLst>
                                    <p:set>
                                      <p:cBhvr>
                                        <p:cTn id="23" dur="1" fill="hold">
                                          <p:stCondLst>
                                            <p:cond delay="0"/>
                                          </p:stCondLst>
                                        </p:cTn>
                                        <p:tgtEl>
                                          <p:spTgt spid="159804"/>
                                        </p:tgtEl>
                                        <p:attrNameLst>
                                          <p:attrName>style.visibility</p:attrName>
                                        </p:attrNameLst>
                                      </p:cBhvr>
                                      <p:to>
                                        <p:strVal val="visible"/>
                                      </p:to>
                                    </p:set>
                                    <p:animEffect transition="in" filter="box(in)">
                                      <p:cBhvr>
                                        <p:cTn id="24" dur="500"/>
                                        <p:tgtEl>
                                          <p:spTgt spid="159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P spid="6247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en-US" altLang="zh-CN" sz="2000" b="1">
                <a:solidFill>
                  <a:srgbClr val="0070C0"/>
                </a:solidFill>
                <a:latin typeface="Times New Roman" pitchFamily="18" charset="0"/>
                <a:ea typeface="黑体" pitchFamily="49" charset="-122"/>
              </a:rPr>
              <a:t>BP</a:t>
            </a:r>
            <a:r>
              <a:rPr lang="zh-CN" altLang="en-US" sz="2000" b="1">
                <a:solidFill>
                  <a:srgbClr val="0070C0"/>
                </a:solidFill>
                <a:latin typeface="Times New Roman" pitchFamily="18" charset="0"/>
                <a:ea typeface="黑体" pitchFamily="49" charset="-122"/>
              </a:rPr>
              <a:t>网络</a:t>
            </a:r>
          </a:p>
        </p:txBody>
      </p:sp>
      <p:sp>
        <p:nvSpPr>
          <p:cNvPr id="62473" name="Rectangle 9"/>
          <p:cNvSpPr>
            <a:spLocks noChangeArrowheads="1"/>
          </p:cNvSpPr>
          <p:nvPr/>
        </p:nvSpPr>
        <p:spPr bwMode="auto">
          <a:xfrm>
            <a:off x="685800" y="1093788"/>
            <a:ext cx="7818438" cy="2411412"/>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35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35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endParaRPr lang="en-US" altLang="zh-CN" sz="2400" b="1">
              <a:effectLst>
                <a:outerShdw blurRad="38100" dist="38100" dir="2700000" algn="tl">
                  <a:srgbClr val="FFFFFF"/>
                </a:outerShdw>
              </a:effectLst>
              <a:latin typeface="Times New Roman" pitchFamily="18" charset="0"/>
              <a:ea typeface="黑体" pitchFamily="49" charset="-122"/>
            </a:endParaRPr>
          </a:p>
          <a:p>
            <a:endParaRPr lang="en-US" altLang="zh-CN" sz="2400" b="1">
              <a:effectLst>
                <a:outerShdw blurRad="38100" dist="38100" dir="2700000" algn="tl">
                  <a:srgbClr val="FFFFFF"/>
                </a:outerShdw>
              </a:effectLst>
              <a:latin typeface="Times New Roman" pitchFamily="18" charset="0"/>
              <a:ea typeface="黑体" pitchFamily="49" charset="-122"/>
            </a:endParaRPr>
          </a:p>
          <a:p>
            <a:endParaRPr lang="en-US" altLang="zh-CN" sz="2400" b="1">
              <a:effectLst>
                <a:outerShdw blurRad="38100" dist="38100" dir="2700000" algn="tl">
                  <a:srgbClr val="FFFFFF"/>
                </a:outerShdw>
              </a:effectLst>
              <a:latin typeface="Times New Roman" pitchFamily="18" charset="0"/>
              <a:ea typeface="黑体" pitchFamily="49" charset="-122"/>
            </a:endParaRPr>
          </a:p>
          <a:p>
            <a:endParaRPr lang="en-US" altLang="zh-CN" sz="2400" b="1">
              <a:effectLst>
                <a:outerShdw blurRad="38100" dist="38100" dir="2700000" algn="tl">
                  <a:srgbClr val="FFFFFF"/>
                </a:outerShdw>
              </a:effectLst>
              <a:latin typeface="Times New Roman" pitchFamily="18" charset="0"/>
              <a:ea typeface="黑体" pitchFamily="49" charset="-122"/>
            </a:endParaRPr>
          </a:p>
        </p:txBody>
      </p:sp>
      <p:sp>
        <p:nvSpPr>
          <p:cNvPr id="62474" name="Rectangle 10"/>
          <p:cNvSpPr>
            <a:spLocks noChangeArrowheads="1"/>
          </p:cNvSpPr>
          <p:nvPr/>
        </p:nvSpPr>
        <p:spPr bwMode="auto">
          <a:xfrm>
            <a:off x="1109663" y="3587750"/>
            <a:ext cx="3487737" cy="2647950"/>
          </a:xfrm>
          <a:prstGeom prst="rect">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en-US" sz="2400" b="1">
              <a:effectLst>
                <a:outerShdw blurRad="38100" dist="38100" dir="2700000" algn="tl">
                  <a:srgbClr val="FFFFFF"/>
                </a:outerShdw>
              </a:effectLst>
              <a:ea typeface="黑体" pitchFamily="49" charset="-122"/>
            </a:endParaRPr>
          </a:p>
          <a:p>
            <a:endParaRPr lang="zh-CN" altLang="en-US" sz="2400" b="1">
              <a:effectLst>
                <a:outerShdw blurRad="38100" dist="38100" dir="2700000" algn="tl">
                  <a:srgbClr val="FFFFFF"/>
                </a:outerShdw>
              </a:effectLst>
              <a:ea typeface="黑体" pitchFamily="49" charset="-122"/>
            </a:endParaRPr>
          </a:p>
          <a:p>
            <a:endParaRPr lang="zh-CN" altLang="en-US" sz="2400" b="1">
              <a:effectLst>
                <a:outerShdw blurRad="38100" dist="38100" dir="2700000" algn="tl">
                  <a:srgbClr val="FFFFFF"/>
                </a:outerShdw>
              </a:effectLst>
              <a:ea typeface="黑体" pitchFamily="49" charset="-122"/>
            </a:endParaRPr>
          </a:p>
          <a:p>
            <a:endParaRPr lang="zh-CN" altLang="en-US" sz="2400" b="1">
              <a:effectLst>
                <a:outerShdw blurRad="38100" dist="38100" dir="2700000" algn="tl">
                  <a:srgbClr val="FFFFFF"/>
                </a:outerShdw>
              </a:effectLst>
              <a:ea typeface="黑体" pitchFamily="49" charset="-122"/>
            </a:endParaRPr>
          </a:p>
          <a:p>
            <a:endParaRPr lang="zh-CN" altLang="en-US" sz="2400" b="1">
              <a:effectLst>
                <a:outerShdw blurRad="38100" dist="38100" dir="2700000" algn="tl">
                  <a:srgbClr val="FFFFFF"/>
                </a:outerShdw>
              </a:effectLst>
              <a:ea typeface="黑体" pitchFamily="49" charset="-122"/>
            </a:endParaRPr>
          </a:p>
          <a:p>
            <a:endParaRPr lang="zh-CN" altLang="en-US" sz="2400" b="1">
              <a:effectLst>
                <a:outerShdw blurRad="38100" dist="38100" dir="2700000" algn="tl">
                  <a:srgbClr val="FFFFFF"/>
                </a:outerShdw>
              </a:effectLst>
              <a:ea typeface="黑体" pitchFamily="49" charset="-122"/>
            </a:endParaRPr>
          </a:p>
          <a:p>
            <a:endParaRPr lang="zh-CN" altLang="en-US" sz="2400" b="1">
              <a:effectLst>
                <a:outerShdw blurRad="38100" dist="38100" dir="2700000" algn="tl">
                  <a:srgbClr val="FFFFFF"/>
                </a:outerShdw>
              </a:effectLst>
              <a:ea typeface="黑体" pitchFamily="49" charset="-122"/>
            </a:endParaRPr>
          </a:p>
        </p:txBody>
      </p:sp>
      <p:graphicFrame>
        <p:nvGraphicFramePr>
          <p:cNvPr id="164879" name="Object 15"/>
          <p:cNvGraphicFramePr>
            <a:graphicFrameLocks noGrp="1" noChangeAspect="1"/>
          </p:cNvGraphicFramePr>
          <p:nvPr>
            <p:ph sz="half" idx="1"/>
          </p:nvPr>
        </p:nvGraphicFramePr>
        <p:xfrm>
          <a:off x="922338" y="1119188"/>
          <a:ext cx="5794375" cy="2336800"/>
        </p:xfrm>
        <a:graphic>
          <a:graphicData uri="http://schemas.openxmlformats.org/presentationml/2006/ole">
            <mc:AlternateContent xmlns:mc="http://schemas.openxmlformats.org/markup-compatibility/2006">
              <mc:Choice xmlns:v="urn:schemas-microsoft-com:vml" Requires="v">
                <p:oleObj spid="_x0000_s164946" name="Equation" r:id="rId3" imgW="3022560" imgH="1218960" progId="Equation.DSMT4">
                  <p:embed/>
                </p:oleObj>
              </mc:Choice>
              <mc:Fallback>
                <p:oleObj name="Equation" r:id="rId3" imgW="3022560" imgH="1218960" progId="Equation.DSMT4">
                  <p:embed/>
                  <p:pic>
                    <p:nvPicPr>
                      <p:cNvPr id="0" name="Object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338" y="1119188"/>
                        <a:ext cx="5794375" cy="233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64890" name="Group 26"/>
          <p:cNvGrpSpPr>
            <a:grpSpLocks/>
          </p:cNvGrpSpPr>
          <p:nvPr/>
        </p:nvGrpSpPr>
        <p:grpSpPr bwMode="auto">
          <a:xfrm>
            <a:off x="1135063" y="3575050"/>
            <a:ext cx="3230562" cy="2706688"/>
            <a:chOff x="295" y="2268"/>
            <a:chExt cx="2163" cy="1760"/>
          </a:xfrm>
        </p:grpSpPr>
        <p:graphicFrame>
          <p:nvGraphicFramePr>
            <p:cNvPr id="164881" name="Object 17"/>
            <p:cNvGraphicFramePr>
              <a:graphicFrameLocks noChangeAspect="1"/>
            </p:cNvGraphicFramePr>
            <p:nvPr/>
          </p:nvGraphicFramePr>
          <p:xfrm>
            <a:off x="1352" y="2268"/>
            <a:ext cx="433" cy="290"/>
          </p:xfrm>
          <a:graphic>
            <a:graphicData uri="http://schemas.openxmlformats.org/presentationml/2006/ole">
              <mc:AlternateContent xmlns:mc="http://schemas.openxmlformats.org/markup-compatibility/2006">
                <mc:Choice xmlns:v="urn:schemas-microsoft-com:vml" Requires="v">
                  <p:oleObj spid="_x0000_s164947" name="公式" r:id="rId5" imgW="342720" imgH="203040" progId="Equation.3">
                    <p:embed/>
                  </p:oleObj>
                </mc:Choice>
                <mc:Fallback>
                  <p:oleObj name="公式" r:id="rId5" imgW="342720" imgH="20304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2" y="2268"/>
                          <a:ext cx="433"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882" name="Line 18"/>
            <p:cNvSpPr>
              <a:spLocks noChangeShapeType="1"/>
            </p:cNvSpPr>
            <p:nvPr/>
          </p:nvSpPr>
          <p:spPr bwMode="auto">
            <a:xfrm>
              <a:off x="295" y="3385"/>
              <a:ext cx="1951"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883" name="Line 19"/>
            <p:cNvSpPr>
              <a:spLocks noChangeShapeType="1"/>
            </p:cNvSpPr>
            <p:nvPr/>
          </p:nvSpPr>
          <p:spPr bwMode="auto">
            <a:xfrm flipV="1">
              <a:off x="1292" y="2387"/>
              <a:ext cx="0" cy="131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884" name="Line 20"/>
            <p:cNvSpPr>
              <a:spLocks noChangeShapeType="1"/>
            </p:cNvSpPr>
            <p:nvPr/>
          </p:nvSpPr>
          <p:spPr bwMode="auto">
            <a:xfrm>
              <a:off x="1292" y="2659"/>
              <a:ext cx="908" cy="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64885" name="Object 21"/>
            <p:cNvGraphicFramePr>
              <a:graphicFrameLocks noChangeAspect="1"/>
            </p:cNvGraphicFramePr>
            <p:nvPr/>
          </p:nvGraphicFramePr>
          <p:xfrm>
            <a:off x="1066" y="2432"/>
            <a:ext cx="119" cy="244"/>
          </p:xfrm>
          <a:graphic>
            <a:graphicData uri="http://schemas.openxmlformats.org/presentationml/2006/ole">
              <mc:AlternateContent xmlns:mc="http://schemas.openxmlformats.org/markup-compatibility/2006">
                <mc:Choice xmlns:v="urn:schemas-microsoft-com:vml" Requires="v">
                  <p:oleObj spid="_x0000_s164948" name="公式" r:id="rId7" imgW="88560" imgH="164880" progId="Equation.3">
                    <p:embed/>
                  </p:oleObj>
                </mc:Choice>
                <mc:Fallback>
                  <p:oleObj name="公式" r:id="rId7" imgW="88560" imgH="164880"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 y="2432"/>
                          <a:ext cx="119"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886" name="Object 22"/>
            <p:cNvGraphicFramePr>
              <a:graphicFrameLocks noChangeAspect="1"/>
            </p:cNvGraphicFramePr>
            <p:nvPr/>
          </p:nvGraphicFramePr>
          <p:xfrm>
            <a:off x="2245" y="3286"/>
            <a:ext cx="213" cy="235"/>
          </p:xfrm>
          <a:graphic>
            <a:graphicData uri="http://schemas.openxmlformats.org/presentationml/2006/ole">
              <mc:AlternateContent xmlns:mc="http://schemas.openxmlformats.org/markup-compatibility/2006">
                <mc:Choice xmlns:v="urn:schemas-microsoft-com:vml" Requires="v">
                  <p:oleObj spid="_x0000_s164949" name="公式" r:id="rId9" imgW="126720" imgH="139680" progId="Equation.3">
                    <p:embed/>
                  </p:oleObj>
                </mc:Choice>
                <mc:Fallback>
                  <p:oleObj name="公式" r:id="rId9" imgW="126720" imgH="139680" progId="Equation.3">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45" y="3286"/>
                          <a:ext cx="213" cy="2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887" name="Object 23"/>
            <p:cNvGraphicFramePr>
              <a:graphicFrameLocks noChangeAspect="1"/>
            </p:cNvGraphicFramePr>
            <p:nvPr/>
          </p:nvGraphicFramePr>
          <p:xfrm>
            <a:off x="1066" y="3736"/>
            <a:ext cx="511" cy="292"/>
          </p:xfrm>
          <a:graphic>
            <a:graphicData uri="http://schemas.openxmlformats.org/presentationml/2006/ole">
              <mc:AlternateContent xmlns:mc="http://schemas.openxmlformats.org/markup-compatibility/2006">
                <mc:Choice xmlns:v="urn:schemas-microsoft-com:vml" Requires="v">
                  <p:oleObj spid="_x0000_s164950" name="公式" r:id="rId11" imgW="355320" imgH="203040" progId="Equation.3">
                    <p:embed/>
                  </p:oleObj>
                </mc:Choice>
                <mc:Fallback>
                  <p:oleObj name="公式" r:id="rId11" imgW="355320" imgH="203040" progId="Equation.3">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6" y="3736"/>
                          <a:ext cx="511"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888" name="Object 24"/>
            <p:cNvGraphicFramePr>
              <a:graphicFrameLocks noChangeAspect="1"/>
            </p:cNvGraphicFramePr>
            <p:nvPr/>
          </p:nvGraphicFramePr>
          <p:xfrm>
            <a:off x="1097" y="3385"/>
            <a:ext cx="195" cy="273"/>
          </p:xfrm>
          <a:graphic>
            <a:graphicData uri="http://schemas.openxmlformats.org/presentationml/2006/ole">
              <mc:AlternateContent xmlns:mc="http://schemas.openxmlformats.org/markup-compatibility/2006">
                <mc:Choice xmlns:v="urn:schemas-microsoft-com:vml" Requires="v">
                  <p:oleObj spid="_x0000_s164951" name="公式" r:id="rId13" imgW="126720" imgH="177480" progId="Equation.3">
                    <p:embed/>
                  </p:oleObj>
                </mc:Choice>
                <mc:Fallback>
                  <p:oleObj name="公式" r:id="rId13" imgW="126720" imgH="177480" progId="Equation.3">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97" y="3385"/>
                          <a:ext cx="195"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889" name="Freeform 25"/>
            <p:cNvSpPr>
              <a:spLocks/>
            </p:cNvSpPr>
            <p:nvPr/>
          </p:nvSpPr>
          <p:spPr bwMode="auto">
            <a:xfrm>
              <a:off x="431" y="2750"/>
              <a:ext cx="1678" cy="544"/>
            </a:xfrm>
            <a:custGeom>
              <a:avLst/>
              <a:gdLst>
                <a:gd name="T0" fmla="*/ 0 w 1678"/>
                <a:gd name="T1" fmla="*/ 544 h 544"/>
                <a:gd name="T2" fmla="*/ 589 w 1678"/>
                <a:gd name="T3" fmla="*/ 453 h 544"/>
                <a:gd name="T4" fmla="*/ 861 w 1678"/>
                <a:gd name="T5" fmla="*/ 317 h 544"/>
                <a:gd name="T6" fmla="*/ 1134 w 1678"/>
                <a:gd name="T7" fmla="*/ 90 h 544"/>
                <a:gd name="T8" fmla="*/ 1678 w 1678"/>
                <a:gd name="T9" fmla="*/ 0 h 544"/>
              </a:gdLst>
              <a:ahLst/>
              <a:cxnLst>
                <a:cxn ang="0">
                  <a:pos x="T0" y="T1"/>
                </a:cxn>
                <a:cxn ang="0">
                  <a:pos x="T2" y="T3"/>
                </a:cxn>
                <a:cxn ang="0">
                  <a:pos x="T4" y="T5"/>
                </a:cxn>
                <a:cxn ang="0">
                  <a:pos x="T6" y="T7"/>
                </a:cxn>
                <a:cxn ang="0">
                  <a:pos x="T8" y="T9"/>
                </a:cxn>
              </a:cxnLst>
              <a:rect l="0" t="0" r="r" b="b"/>
              <a:pathLst>
                <a:path w="1678" h="544">
                  <a:moveTo>
                    <a:pt x="0" y="544"/>
                  </a:moveTo>
                  <a:cubicBezTo>
                    <a:pt x="223" y="517"/>
                    <a:pt x="446" y="491"/>
                    <a:pt x="589" y="453"/>
                  </a:cubicBezTo>
                  <a:cubicBezTo>
                    <a:pt x="732" y="415"/>
                    <a:pt x="770" y="377"/>
                    <a:pt x="861" y="317"/>
                  </a:cubicBezTo>
                  <a:cubicBezTo>
                    <a:pt x="952" y="257"/>
                    <a:pt x="998" y="143"/>
                    <a:pt x="1134" y="90"/>
                  </a:cubicBezTo>
                  <a:cubicBezTo>
                    <a:pt x="1270" y="37"/>
                    <a:pt x="1474" y="18"/>
                    <a:pt x="1678" y="0"/>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 name="Rectangle 10"/>
          <p:cNvSpPr>
            <a:spLocks noChangeArrowheads="1"/>
          </p:cNvSpPr>
          <p:nvPr/>
        </p:nvSpPr>
        <p:spPr bwMode="auto">
          <a:xfrm>
            <a:off x="5511800" y="4746625"/>
            <a:ext cx="2747963" cy="457200"/>
          </a:xfrm>
          <a:prstGeom prst="rect">
            <a:avLst/>
          </a:prstGeom>
          <a:solidFill>
            <a:srgbClr val="FF99CC"/>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400" b="1">
                <a:effectLst>
                  <a:outerShdw blurRad="38100" dist="38100" dir="2700000" algn="tl">
                    <a:srgbClr val="FFFFFF"/>
                  </a:outerShdw>
                </a:effectLst>
                <a:latin typeface="Times New Roman" pitchFamily="18" charset="0"/>
                <a:ea typeface="黑体" pitchFamily="49" charset="-122"/>
              </a:rPr>
              <a:t>单极性</a:t>
            </a:r>
            <a:r>
              <a:rPr lang="en-US" altLang="zh-CN" sz="2400" b="1">
                <a:effectLst>
                  <a:outerShdw blurRad="38100" dist="38100" dir="2700000" algn="tl">
                    <a:srgbClr val="FFFFFF"/>
                  </a:outerShdw>
                </a:effectLst>
                <a:latin typeface="Times New Roman" pitchFamily="18" charset="0"/>
                <a:ea typeface="黑体" pitchFamily="49" charset="-122"/>
              </a:rPr>
              <a:t>sigmoid</a:t>
            </a:r>
            <a:r>
              <a:rPr lang="zh-CN" altLang="en-US" sz="2400" b="1">
                <a:effectLst>
                  <a:outerShdw blurRad="38100" dist="38100" dir="2700000" algn="tl">
                    <a:srgbClr val="FFFFFF"/>
                  </a:outerShdw>
                </a:effectLst>
                <a:latin typeface="Times New Roman" pitchFamily="18" charset="0"/>
                <a:ea typeface="黑体" pitchFamily="49" charset="-122"/>
              </a:rPr>
              <a:t>函数</a:t>
            </a:r>
          </a:p>
        </p:txBody>
      </p:sp>
      <p:sp>
        <p:nvSpPr>
          <p:cNvPr id="164896" name="AutoShape 32"/>
          <p:cNvSpPr>
            <a:spLocks noChangeArrowheads="1"/>
          </p:cNvSpPr>
          <p:nvPr/>
        </p:nvSpPr>
        <p:spPr bwMode="auto">
          <a:xfrm>
            <a:off x="4673600" y="4789488"/>
            <a:ext cx="784225" cy="349250"/>
          </a:xfrm>
          <a:prstGeom prst="rightArrow">
            <a:avLst>
              <a:gd name="adj1" fmla="val 50000"/>
              <a:gd name="adj2" fmla="val 56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897" name="Text Box 33"/>
          <p:cNvSpPr txBox="1">
            <a:spLocks noChangeArrowheads="1"/>
          </p:cNvSpPr>
          <p:nvPr/>
        </p:nvSpPr>
        <p:spPr bwMode="auto">
          <a:xfrm>
            <a:off x="-15875" y="247650"/>
            <a:ext cx="233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前馈神经网络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2473"/>
                                        </p:tgtEl>
                                        <p:attrNameLst>
                                          <p:attrName>style.visibility</p:attrName>
                                        </p:attrNameLst>
                                      </p:cBhvr>
                                      <p:to>
                                        <p:strVal val="visible"/>
                                      </p:to>
                                    </p:set>
                                    <p:animEffect transition="in" filter="box(in)">
                                      <p:cBhvr>
                                        <p:cTn id="7" dur="500"/>
                                        <p:tgtEl>
                                          <p:spTgt spid="62473"/>
                                        </p:tgtEl>
                                      </p:cBhvr>
                                    </p:animEffect>
                                  </p:childTnLst>
                                </p:cTn>
                              </p:par>
                              <p:par>
                                <p:cTn id="8" presetID="4" presetClass="entr" presetSubtype="16" fill="hold" nodeType="withEffect">
                                  <p:stCondLst>
                                    <p:cond delay="0"/>
                                  </p:stCondLst>
                                  <p:childTnLst>
                                    <p:set>
                                      <p:cBhvr>
                                        <p:cTn id="9" dur="1" fill="hold">
                                          <p:stCondLst>
                                            <p:cond delay="0"/>
                                          </p:stCondLst>
                                        </p:cTn>
                                        <p:tgtEl>
                                          <p:spTgt spid="164879"/>
                                        </p:tgtEl>
                                        <p:attrNameLst>
                                          <p:attrName>style.visibility</p:attrName>
                                        </p:attrNameLst>
                                      </p:cBhvr>
                                      <p:to>
                                        <p:strVal val="visible"/>
                                      </p:to>
                                    </p:set>
                                    <p:animEffect transition="in" filter="box(in)">
                                      <p:cBhvr>
                                        <p:cTn id="10" dur="500"/>
                                        <p:tgtEl>
                                          <p:spTgt spid="16487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62474"/>
                                        </p:tgtEl>
                                        <p:attrNameLst>
                                          <p:attrName>style.visibility</p:attrName>
                                        </p:attrNameLst>
                                      </p:cBhvr>
                                      <p:to>
                                        <p:strVal val="visible"/>
                                      </p:to>
                                    </p:set>
                                    <p:animEffect transition="in" filter="box(in)">
                                      <p:cBhvr>
                                        <p:cTn id="15" dur="500"/>
                                        <p:tgtEl>
                                          <p:spTgt spid="62474"/>
                                        </p:tgtEl>
                                      </p:cBhvr>
                                    </p:animEffect>
                                  </p:childTnLst>
                                </p:cTn>
                              </p:par>
                              <p:par>
                                <p:cTn id="16" presetID="4" presetClass="entr" presetSubtype="16" fill="hold" nodeType="withEffect">
                                  <p:stCondLst>
                                    <p:cond delay="0"/>
                                  </p:stCondLst>
                                  <p:childTnLst>
                                    <p:set>
                                      <p:cBhvr>
                                        <p:cTn id="17" dur="1" fill="hold">
                                          <p:stCondLst>
                                            <p:cond delay="0"/>
                                          </p:stCondLst>
                                        </p:cTn>
                                        <p:tgtEl>
                                          <p:spTgt spid="164890"/>
                                        </p:tgtEl>
                                        <p:attrNameLst>
                                          <p:attrName>style.visibility</p:attrName>
                                        </p:attrNameLst>
                                      </p:cBhvr>
                                      <p:to>
                                        <p:strVal val="visible"/>
                                      </p:to>
                                    </p:set>
                                    <p:animEffect transition="in" filter="box(in)">
                                      <p:cBhvr>
                                        <p:cTn id="18" dur="500"/>
                                        <p:tgtEl>
                                          <p:spTgt spid="16489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ox(in)">
                                      <p:cBhvr>
                                        <p:cTn id="23" dur="500"/>
                                        <p:tgtEl>
                                          <p:spTgt spid="2"/>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64896"/>
                                        </p:tgtEl>
                                        <p:attrNameLst>
                                          <p:attrName>style.visibility</p:attrName>
                                        </p:attrNameLst>
                                      </p:cBhvr>
                                      <p:to>
                                        <p:strVal val="visible"/>
                                      </p:to>
                                    </p:set>
                                    <p:animEffect transition="in" filter="box(in)">
                                      <p:cBhvr>
                                        <p:cTn id="26" dur="500"/>
                                        <p:tgtEl>
                                          <p:spTgt spid="164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P spid="62474" grpId="0" animBg="1"/>
      <p:bldP spid="2" grpId="0" animBg="1"/>
      <p:bldP spid="16489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269875" y="247650"/>
            <a:ext cx="1233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引言</a:t>
            </a:r>
          </a:p>
        </p:txBody>
      </p:sp>
      <p:sp>
        <p:nvSpPr>
          <p:cNvPr id="74" name="文本框 73"/>
          <p:cNvSpPr txBox="1">
            <a:spLocks noChangeArrowheads="1"/>
          </p:cNvSpPr>
          <p:nvPr/>
        </p:nvSpPr>
        <p:spPr bwMode="auto">
          <a:xfrm>
            <a:off x="5083175" y="392113"/>
            <a:ext cx="3636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sym typeface="Arial" pitchFamily="34" charset="0"/>
              </a:rPr>
              <a:t>神经网络在控制方面的应用</a:t>
            </a:r>
          </a:p>
        </p:txBody>
      </p:sp>
      <p:grpSp>
        <p:nvGrpSpPr>
          <p:cNvPr id="27" name="组合 26"/>
          <p:cNvGrpSpPr>
            <a:grpSpLocks/>
          </p:cNvGrpSpPr>
          <p:nvPr/>
        </p:nvGrpSpPr>
        <p:grpSpPr bwMode="auto">
          <a:xfrm>
            <a:off x="3203575" y="1951038"/>
            <a:ext cx="2736850" cy="2955925"/>
            <a:chOff x="3761090" y="2476501"/>
            <a:chExt cx="1787040" cy="1928640"/>
          </a:xfrm>
        </p:grpSpPr>
        <p:cxnSp>
          <p:nvCxnSpPr>
            <p:cNvPr id="5" name="直接连接符 4"/>
            <p:cNvCxnSpPr/>
            <p:nvPr/>
          </p:nvCxnSpPr>
          <p:spPr>
            <a:xfrm flipH="1">
              <a:off x="3905173" y="2632905"/>
              <a:ext cx="746328" cy="249626"/>
            </a:xfrm>
            <a:prstGeom prst="line">
              <a:avLst/>
            </a:prstGeom>
            <a:ln w="635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a:off x="4712658" y="3886210"/>
              <a:ext cx="598099" cy="283806"/>
            </a:xfrm>
            <a:prstGeom prst="line">
              <a:avLst/>
            </a:prstGeom>
            <a:ln w="635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a:off x="3984988" y="3596189"/>
              <a:ext cx="670659" cy="236160"/>
            </a:xfrm>
            <a:prstGeom prst="line">
              <a:avLst/>
            </a:prstGeom>
            <a:ln w="635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4651501" y="2918783"/>
              <a:ext cx="667549" cy="291057"/>
            </a:xfrm>
            <a:prstGeom prst="line">
              <a:avLst/>
            </a:prstGeom>
            <a:ln w="635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flipV="1">
              <a:off x="4016085" y="3893461"/>
              <a:ext cx="578404" cy="258947"/>
            </a:xfrm>
            <a:prstGeom prst="line">
              <a:avLst/>
            </a:prstGeom>
            <a:ln w="635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H="1" flipV="1">
              <a:off x="4641135" y="3589974"/>
              <a:ext cx="707974" cy="250661"/>
            </a:xfrm>
            <a:prstGeom prst="line">
              <a:avLst/>
            </a:prstGeom>
            <a:ln w="635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flipV="1">
              <a:off x="4672232" y="2637048"/>
              <a:ext cx="707974" cy="250661"/>
            </a:xfrm>
            <a:prstGeom prst="line">
              <a:avLst/>
            </a:prstGeom>
            <a:ln w="635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flipV="1">
              <a:off x="3970476" y="2903246"/>
              <a:ext cx="639562" cy="290021"/>
            </a:xfrm>
            <a:prstGeom prst="line">
              <a:avLst/>
            </a:prstGeom>
            <a:ln w="635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927977" y="2917747"/>
              <a:ext cx="3109" cy="956033"/>
            </a:xfrm>
            <a:prstGeom prst="line">
              <a:avLst/>
            </a:prstGeom>
            <a:ln w="635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5400938" y="2917747"/>
              <a:ext cx="3110" cy="956033"/>
            </a:xfrm>
            <a:prstGeom prst="line">
              <a:avLst/>
            </a:prstGeom>
            <a:ln w="635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4660829" y="2705410"/>
              <a:ext cx="0" cy="1472893"/>
            </a:xfrm>
            <a:prstGeom prst="line">
              <a:avLst/>
            </a:prstGeom>
            <a:ln w="635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69" name="椭圆 68"/>
            <p:cNvSpPr>
              <a:spLocks noChangeAspect="1"/>
            </p:cNvSpPr>
            <p:nvPr/>
          </p:nvSpPr>
          <p:spPr>
            <a:xfrm>
              <a:off x="5223685" y="3749486"/>
              <a:ext cx="324445" cy="32316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sz="2400" b="1" dirty="0">
                  <a:solidFill>
                    <a:schemeClr val="bg1"/>
                  </a:solidFill>
                  <a:latin typeface="微软雅黑" panose="020B0503020204020204" pitchFamily="34" charset="-122"/>
                  <a:ea typeface="微软雅黑" panose="020B0503020204020204" pitchFamily="34" charset="-122"/>
                </a:rPr>
                <a:t>4</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0" name="椭圆 69"/>
            <p:cNvSpPr>
              <a:spLocks noChangeAspect="1"/>
            </p:cNvSpPr>
            <p:nvPr/>
          </p:nvSpPr>
          <p:spPr>
            <a:xfrm>
              <a:off x="5223685" y="2719911"/>
              <a:ext cx="324445" cy="32420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sz="2400" b="1" dirty="0">
                  <a:solidFill>
                    <a:schemeClr val="bg1"/>
                  </a:solidFill>
                  <a:latin typeface="微软雅黑" panose="020B0503020204020204" pitchFamily="34" charset="-122"/>
                  <a:ea typeface="微软雅黑" panose="020B0503020204020204" pitchFamily="34" charset="-122"/>
                </a:rPr>
                <a:t>2</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1" name="椭圆 70"/>
            <p:cNvSpPr>
              <a:spLocks noChangeAspect="1"/>
            </p:cNvSpPr>
            <p:nvPr/>
          </p:nvSpPr>
          <p:spPr>
            <a:xfrm>
              <a:off x="3761090" y="3749486"/>
              <a:ext cx="324446" cy="32316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sz="2400" b="1" dirty="0">
                  <a:solidFill>
                    <a:schemeClr val="bg1"/>
                  </a:solidFill>
                  <a:latin typeface="微软雅黑" panose="020B0503020204020204" pitchFamily="34" charset="-122"/>
                  <a:ea typeface="微软雅黑" panose="020B0503020204020204" pitchFamily="34" charset="-122"/>
                </a:rPr>
                <a:t>3</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3" name="椭圆 72"/>
            <p:cNvSpPr>
              <a:spLocks noChangeAspect="1"/>
            </p:cNvSpPr>
            <p:nvPr/>
          </p:nvSpPr>
          <p:spPr>
            <a:xfrm>
              <a:off x="3761090" y="2719911"/>
              <a:ext cx="324446" cy="32420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sz="2400" b="1" dirty="0">
                  <a:solidFill>
                    <a:schemeClr val="bg1"/>
                  </a:solidFill>
                  <a:latin typeface="微软雅黑" panose="020B0503020204020204" pitchFamily="34" charset="-122"/>
                  <a:ea typeface="微软雅黑" panose="020B0503020204020204" pitchFamily="34" charset="-122"/>
                </a:rPr>
                <a:t>1</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 name="椭圆 2"/>
            <p:cNvSpPr>
              <a:spLocks noChangeAspect="1"/>
            </p:cNvSpPr>
            <p:nvPr/>
          </p:nvSpPr>
          <p:spPr>
            <a:xfrm>
              <a:off x="4493943" y="2476501"/>
              <a:ext cx="314079" cy="31280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endParaRPr lang="zh-CN" altLang="en-US" b="1">
                <a:solidFill>
                  <a:srgbClr val="FFFFFF"/>
                </a:solidFill>
                <a:latin typeface="Calibri" pitchFamily="34" charset="0"/>
              </a:endParaRPr>
            </a:p>
          </p:txBody>
        </p:sp>
        <p:sp>
          <p:nvSpPr>
            <p:cNvPr id="67" name="椭圆 66"/>
            <p:cNvSpPr>
              <a:spLocks noChangeAspect="1"/>
            </p:cNvSpPr>
            <p:nvPr/>
          </p:nvSpPr>
          <p:spPr>
            <a:xfrm>
              <a:off x="4493943" y="3071044"/>
              <a:ext cx="314079" cy="31280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endParaRPr lang="zh-CN" altLang="en-US" b="1">
                <a:solidFill>
                  <a:srgbClr val="FFFFFF"/>
                </a:solidFill>
                <a:latin typeface="Calibri" pitchFamily="34" charset="0"/>
              </a:endParaRPr>
            </a:p>
          </p:txBody>
        </p:sp>
        <p:sp>
          <p:nvSpPr>
            <p:cNvPr id="68" name="椭圆 67"/>
            <p:cNvSpPr>
              <a:spLocks noChangeAspect="1"/>
            </p:cNvSpPr>
            <p:nvPr/>
          </p:nvSpPr>
          <p:spPr bwMode="auto">
            <a:xfrm>
              <a:off x="4493943" y="4092333"/>
              <a:ext cx="314079" cy="312808"/>
            </a:xfrm>
            <a:prstGeom prst="ellipse">
              <a:avLst/>
            </a:prstGeom>
            <a:solidFill>
              <a:srgbClr val="0070C0"/>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r>
                <a:rPr lang="en-US" altLang="zh-CN" sz="2400" b="1">
                  <a:solidFill>
                    <a:schemeClr val="bg1"/>
                  </a:solidFill>
                  <a:latin typeface="微软雅黑" pitchFamily="34" charset="-122"/>
                  <a:ea typeface="微软雅黑" pitchFamily="34" charset="-122"/>
                </a:rPr>
                <a:t>5</a:t>
              </a:r>
            </a:p>
          </p:txBody>
        </p:sp>
      </p:grpSp>
      <p:grpSp>
        <p:nvGrpSpPr>
          <p:cNvPr id="43050" name="Group 42"/>
          <p:cNvGrpSpPr>
            <a:grpSpLocks/>
          </p:cNvGrpSpPr>
          <p:nvPr/>
        </p:nvGrpSpPr>
        <p:grpSpPr bwMode="auto">
          <a:xfrm>
            <a:off x="479425" y="1422400"/>
            <a:ext cx="2781300" cy="1127125"/>
            <a:chOff x="302" y="896"/>
            <a:chExt cx="1752" cy="710"/>
          </a:xfrm>
        </p:grpSpPr>
        <p:sp>
          <p:nvSpPr>
            <p:cNvPr id="43036" name="文本框 105"/>
            <p:cNvSpPr txBox="1">
              <a:spLocks noChangeArrowheads="1"/>
            </p:cNvSpPr>
            <p:nvPr/>
          </p:nvSpPr>
          <p:spPr bwMode="auto">
            <a:xfrm>
              <a:off x="302" y="896"/>
              <a:ext cx="17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b="1">
                  <a:solidFill>
                    <a:srgbClr val="0070C0"/>
                  </a:solidFill>
                  <a:ea typeface="黑体" pitchFamily="49" charset="-122"/>
                </a:rPr>
                <a:t>基于神经网络的</a:t>
              </a:r>
              <a:r>
                <a:rPr lang="zh-CN" altLang="en-US" b="1">
                  <a:solidFill>
                    <a:srgbClr val="C50114"/>
                  </a:solidFill>
                  <a:ea typeface="黑体" pitchFamily="49" charset="-122"/>
                </a:rPr>
                <a:t>系统辨识</a:t>
              </a:r>
            </a:p>
          </p:txBody>
        </p:sp>
        <p:sp>
          <p:nvSpPr>
            <p:cNvPr id="107" name="文本框 106"/>
            <p:cNvSpPr txBox="1"/>
            <p:nvPr/>
          </p:nvSpPr>
          <p:spPr>
            <a:xfrm>
              <a:off x="302" y="1116"/>
              <a:ext cx="1688" cy="490"/>
            </a:xfrm>
            <a:prstGeom prst="rect">
              <a:avLst/>
            </a:prstGeom>
            <a:noFill/>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nSpc>
                  <a:spcPct val="125000"/>
                </a:lnSpc>
                <a:spcBef>
                  <a:spcPct val="20000"/>
                </a:spcBef>
                <a:buClr>
                  <a:schemeClr val="hlink"/>
                </a:buClr>
                <a:buSzPct val="70000"/>
                <a:buFont typeface="Wingdings" pitchFamily="2" charset="2"/>
                <a:buNone/>
              </a:pPr>
              <a:r>
                <a:rPr lang="zh-CN" altLang="en-US" b="1">
                  <a:ea typeface="黑体" pitchFamily="49" charset="-122"/>
                </a:rPr>
                <a:t>已知模型结构，</a:t>
              </a:r>
              <a:r>
                <a:rPr lang="zh-CN" altLang="en-US" b="1">
                  <a:solidFill>
                    <a:srgbClr val="C50114"/>
                  </a:solidFill>
                  <a:ea typeface="黑体" pitchFamily="49" charset="-122"/>
                </a:rPr>
                <a:t>估计</a:t>
              </a:r>
              <a:r>
                <a:rPr lang="zh-CN" altLang="en-US" b="1">
                  <a:ea typeface="黑体" pitchFamily="49" charset="-122"/>
                </a:rPr>
                <a:t>模型参数</a:t>
              </a:r>
              <a:endParaRPr lang="en-US" altLang="zh-CN" sz="1600" b="1">
                <a:solidFill>
                  <a:srgbClr val="0D0D0D"/>
                </a:solidFill>
                <a:ea typeface="黑体" pitchFamily="49" charset="-122"/>
                <a:sym typeface="Arial" pitchFamily="34" charset="0"/>
              </a:endParaRPr>
            </a:p>
          </p:txBody>
        </p:sp>
      </p:grpSp>
      <p:grpSp>
        <p:nvGrpSpPr>
          <p:cNvPr id="28" name="组合 27"/>
          <p:cNvGrpSpPr>
            <a:grpSpLocks/>
          </p:cNvGrpSpPr>
          <p:nvPr/>
        </p:nvGrpSpPr>
        <p:grpSpPr bwMode="auto">
          <a:xfrm>
            <a:off x="6092825" y="1435100"/>
            <a:ext cx="2681288" cy="1482725"/>
            <a:chOff x="6093451" y="1435665"/>
            <a:chExt cx="2680423" cy="1482119"/>
          </a:xfrm>
        </p:grpSpPr>
        <p:sp>
          <p:nvSpPr>
            <p:cNvPr id="43039" name="文本框 107"/>
            <p:cNvSpPr txBox="1">
              <a:spLocks noChangeArrowheads="1"/>
            </p:cNvSpPr>
            <p:nvPr/>
          </p:nvSpPr>
          <p:spPr bwMode="auto">
            <a:xfrm>
              <a:off x="6093451" y="1435665"/>
              <a:ext cx="2680423" cy="36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b="1">
                  <a:solidFill>
                    <a:srgbClr val="0070C0"/>
                  </a:solidFill>
                  <a:ea typeface="黑体" pitchFamily="49" charset="-122"/>
                </a:rPr>
                <a:t>神经网络控制器</a:t>
              </a:r>
            </a:p>
          </p:txBody>
        </p:sp>
        <p:sp>
          <p:nvSpPr>
            <p:cNvPr id="109" name="文本框 108"/>
            <p:cNvSpPr txBox="1"/>
            <p:nvPr/>
          </p:nvSpPr>
          <p:spPr>
            <a:xfrm>
              <a:off x="6093451" y="1784772"/>
              <a:ext cx="2680423" cy="1133012"/>
            </a:xfrm>
            <a:prstGeom prst="rect">
              <a:avLst/>
            </a:prstGeom>
            <a:noFill/>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nSpc>
                  <a:spcPct val="125000"/>
                </a:lnSpc>
                <a:spcBef>
                  <a:spcPct val="20000"/>
                </a:spcBef>
                <a:buClr>
                  <a:schemeClr val="hlink"/>
                </a:buClr>
                <a:buSzPct val="70000"/>
                <a:buFont typeface="Wingdings" pitchFamily="2" charset="2"/>
                <a:buNone/>
              </a:pPr>
              <a:r>
                <a:rPr lang="zh-CN" altLang="en-US" b="1">
                  <a:solidFill>
                    <a:srgbClr val="C50114"/>
                  </a:solidFill>
                  <a:effectLst>
                    <a:outerShdw blurRad="38100" dist="38100" dir="2700000" algn="tl">
                      <a:srgbClr val="C0C0C0"/>
                    </a:outerShdw>
                  </a:effectLst>
                  <a:ea typeface="黑体" pitchFamily="49" charset="-122"/>
                </a:rPr>
                <a:t>实时控制</a:t>
              </a:r>
              <a:r>
                <a:rPr lang="zh-CN" altLang="en-US" b="1">
                  <a:effectLst>
                    <a:outerShdw blurRad="38100" dist="38100" dir="2700000" algn="tl">
                      <a:srgbClr val="C0C0C0"/>
                    </a:outerShdw>
                  </a:effectLst>
                  <a:ea typeface="黑体" pitchFamily="49" charset="-122"/>
                </a:rPr>
                <a:t>系统，达到动、静态性能</a:t>
              </a:r>
            </a:p>
            <a:p>
              <a:pPr>
                <a:lnSpc>
                  <a:spcPct val="125000"/>
                </a:lnSpc>
                <a:spcBef>
                  <a:spcPct val="20000"/>
                </a:spcBef>
                <a:buClr>
                  <a:schemeClr val="hlink"/>
                </a:buClr>
                <a:buSzPct val="70000"/>
                <a:buFont typeface="Wingdings" pitchFamily="2" charset="2"/>
                <a:buNone/>
              </a:pPr>
              <a:endParaRPr lang="en-US" altLang="zh-CN" sz="1600" b="1">
                <a:solidFill>
                  <a:srgbClr val="0D0D0D"/>
                </a:solidFill>
                <a:ea typeface="黑体" pitchFamily="49" charset="-122"/>
                <a:sym typeface="Arial" pitchFamily="34" charset="0"/>
              </a:endParaRPr>
            </a:p>
          </p:txBody>
        </p:sp>
      </p:grpSp>
      <p:sp>
        <p:nvSpPr>
          <p:cNvPr id="43042" name="文本框 112"/>
          <p:cNvSpPr txBox="1">
            <a:spLocks noChangeArrowheads="1"/>
          </p:cNvSpPr>
          <p:nvPr/>
        </p:nvSpPr>
        <p:spPr bwMode="auto">
          <a:xfrm>
            <a:off x="390525" y="4005263"/>
            <a:ext cx="28130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b="1">
                <a:solidFill>
                  <a:srgbClr val="0070C0"/>
                </a:solidFill>
                <a:latin typeface="Times New Roman" pitchFamily="18" charset="0"/>
                <a:ea typeface="黑体" pitchFamily="49" charset="-122"/>
              </a:rPr>
              <a:t>神经网络与专家系统、模糊逻辑、</a:t>
            </a:r>
            <a:r>
              <a:rPr lang="en-US" altLang="zh-CN" b="1">
                <a:solidFill>
                  <a:srgbClr val="0070C0"/>
                </a:solidFill>
                <a:latin typeface="Times New Roman" pitchFamily="18" charset="0"/>
                <a:ea typeface="黑体" pitchFamily="49" charset="-122"/>
              </a:rPr>
              <a:t>GAs</a:t>
            </a:r>
            <a:r>
              <a:rPr lang="zh-CN" altLang="en-US" b="1">
                <a:solidFill>
                  <a:srgbClr val="0070C0"/>
                </a:solidFill>
                <a:latin typeface="Times New Roman" pitchFamily="18" charset="0"/>
                <a:ea typeface="黑体" pitchFamily="49" charset="-122"/>
              </a:rPr>
              <a:t>（遗传算法）</a:t>
            </a:r>
            <a:r>
              <a:rPr lang="zh-CN" altLang="en-US" b="1">
                <a:solidFill>
                  <a:srgbClr val="C50114"/>
                </a:solidFill>
                <a:latin typeface="Times New Roman" pitchFamily="18" charset="0"/>
                <a:ea typeface="黑体" pitchFamily="49" charset="-122"/>
              </a:rPr>
              <a:t>相结合</a:t>
            </a:r>
          </a:p>
        </p:txBody>
      </p:sp>
      <p:sp>
        <p:nvSpPr>
          <p:cNvPr id="114" name="文本框 113"/>
          <p:cNvSpPr txBox="1"/>
          <p:nvPr/>
        </p:nvSpPr>
        <p:spPr>
          <a:xfrm>
            <a:off x="415925" y="4976813"/>
            <a:ext cx="2679700" cy="366712"/>
          </a:xfrm>
          <a:prstGeom prst="rect">
            <a:avLst/>
          </a:prstGeom>
          <a:noFill/>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b="1">
                <a:effectLst>
                  <a:outerShdw blurRad="38100" dist="38100" dir="2700000" algn="tl">
                    <a:srgbClr val="C0C0C0"/>
                  </a:outerShdw>
                </a:effectLst>
                <a:ea typeface="黑体" pitchFamily="49" charset="-122"/>
              </a:rPr>
              <a:t>非参数模型控制</a:t>
            </a:r>
            <a:endParaRPr lang="en-US" altLang="zh-CN" b="1">
              <a:effectLst>
                <a:outerShdw blurRad="38100" dist="38100" dir="2700000" algn="tl">
                  <a:srgbClr val="C0C0C0"/>
                </a:outerShdw>
              </a:effectLst>
              <a:ea typeface="黑体" pitchFamily="49" charset="-122"/>
            </a:endParaRPr>
          </a:p>
        </p:txBody>
      </p:sp>
      <p:grpSp>
        <p:nvGrpSpPr>
          <p:cNvPr id="115" name="组合 114"/>
          <p:cNvGrpSpPr>
            <a:grpSpLocks/>
          </p:cNvGrpSpPr>
          <p:nvPr/>
        </p:nvGrpSpPr>
        <p:grpSpPr bwMode="auto">
          <a:xfrm>
            <a:off x="6092825" y="4005263"/>
            <a:ext cx="2833688" cy="1127125"/>
            <a:chOff x="6093451" y="1435665"/>
            <a:chExt cx="2833055" cy="1127909"/>
          </a:xfrm>
        </p:grpSpPr>
        <p:sp>
          <p:nvSpPr>
            <p:cNvPr id="43045" name="文本框 115"/>
            <p:cNvSpPr txBox="1">
              <a:spLocks noChangeArrowheads="1"/>
            </p:cNvSpPr>
            <p:nvPr/>
          </p:nvSpPr>
          <p:spPr bwMode="auto">
            <a:xfrm>
              <a:off x="6093452" y="1435665"/>
              <a:ext cx="28330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b="1">
                  <a:solidFill>
                    <a:srgbClr val="0070C0"/>
                  </a:solidFill>
                  <a:ea typeface="黑体" pitchFamily="49" charset="-122"/>
                </a:rPr>
                <a:t>优化计算</a:t>
              </a:r>
            </a:p>
          </p:txBody>
        </p:sp>
        <p:sp>
          <p:nvSpPr>
            <p:cNvPr id="2" name="文本框 116"/>
            <p:cNvSpPr txBox="1"/>
            <p:nvPr/>
          </p:nvSpPr>
          <p:spPr>
            <a:xfrm>
              <a:off x="6093451" y="1785158"/>
              <a:ext cx="2680689" cy="778416"/>
            </a:xfrm>
            <a:prstGeom prst="rect">
              <a:avLst/>
            </a:prstGeom>
            <a:noFill/>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nSpc>
                  <a:spcPct val="125000"/>
                </a:lnSpc>
                <a:spcBef>
                  <a:spcPct val="20000"/>
                </a:spcBef>
                <a:buClr>
                  <a:schemeClr val="hlink"/>
                </a:buClr>
                <a:buSzPct val="70000"/>
                <a:buFont typeface="Wingdings" pitchFamily="2" charset="2"/>
                <a:buNone/>
              </a:pPr>
              <a:r>
                <a:rPr lang="zh-CN" altLang="en-US" b="1">
                  <a:effectLst>
                    <a:outerShdw blurRad="38100" dist="38100" dir="2700000" algn="tl">
                      <a:srgbClr val="C0C0C0"/>
                    </a:outerShdw>
                  </a:effectLst>
                  <a:ea typeface="黑体" pitchFamily="49" charset="-122"/>
                </a:rPr>
                <a:t>求解约束优化、全局优化</a:t>
              </a:r>
            </a:p>
          </p:txBody>
        </p:sp>
      </p:grpSp>
      <p:grpSp>
        <p:nvGrpSpPr>
          <p:cNvPr id="4" name="组合 114"/>
          <p:cNvGrpSpPr>
            <a:grpSpLocks/>
          </p:cNvGrpSpPr>
          <p:nvPr/>
        </p:nvGrpSpPr>
        <p:grpSpPr bwMode="auto">
          <a:xfrm>
            <a:off x="3451225" y="5122863"/>
            <a:ext cx="2833688" cy="784225"/>
            <a:chOff x="6093451" y="1435665"/>
            <a:chExt cx="2833055" cy="784770"/>
          </a:xfrm>
        </p:grpSpPr>
        <p:sp>
          <p:nvSpPr>
            <p:cNvPr id="43048" name="文本框 115"/>
            <p:cNvSpPr txBox="1">
              <a:spLocks noChangeArrowheads="1"/>
            </p:cNvSpPr>
            <p:nvPr/>
          </p:nvSpPr>
          <p:spPr bwMode="auto">
            <a:xfrm>
              <a:off x="6093452" y="1435665"/>
              <a:ext cx="28330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b="1">
                  <a:solidFill>
                    <a:srgbClr val="0070C0"/>
                  </a:solidFill>
                  <a:ea typeface="黑体" pitchFamily="49" charset="-122"/>
                </a:rPr>
                <a:t>控制系统的</a:t>
              </a:r>
              <a:r>
                <a:rPr lang="zh-CN" altLang="en-US" b="1">
                  <a:solidFill>
                    <a:srgbClr val="C50114"/>
                  </a:solidFill>
                  <a:ea typeface="黑体" pitchFamily="49" charset="-122"/>
                </a:rPr>
                <a:t>故障诊断</a:t>
              </a:r>
            </a:p>
          </p:txBody>
        </p:sp>
        <p:sp>
          <p:nvSpPr>
            <p:cNvPr id="117" name="文本框 116"/>
            <p:cNvSpPr txBox="1"/>
            <p:nvPr/>
          </p:nvSpPr>
          <p:spPr>
            <a:xfrm>
              <a:off x="6093451" y="1785158"/>
              <a:ext cx="2680689" cy="435277"/>
            </a:xfrm>
            <a:prstGeom prst="rect">
              <a:avLst/>
            </a:prstGeom>
            <a:noFill/>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nSpc>
                  <a:spcPct val="125000"/>
                </a:lnSpc>
                <a:spcBef>
                  <a:spcPct val="20000"/>
                </a:spcBef>
                <a:buClr>
                  <a:schemeClr val="hlink"/>
                </a:buClr>
                <a:buSzPct val="70000"/>
                <a:buFont typeface="Wingdings" pitchFamily="2" charset="2"/>
                <a:buNone/>
              </a:pPr>
              <a:r>
                <a:rPr lang="zh-CN" altLang="en-US" b="1">
                  <a:effectLst>
                    <a:outerShdw blurRad="38100" dist="38100" dir="2700000" algn="tl">
                      <a:srgbClr val="C0C0C0"/>
                    </a:outerShdw>
                  </a:effectLst>
                </a:rPr>
                <a:t>可靠性、安全性</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3050"/>
                                        </p:tgtEl>
                                        <p:attrNameLst>
                                          <p:attrName>style.visibility</p:attrName>
                                        </p:attrNameLst>
                                      </p:cBhvr>
                                      <p:to>
                                        <p:strVal val="visible"/>
                                      </p:to>
                                    </p:set>
                                    <p:animEffect transition="in" filter="box(in)">
                                      <p:cBhvr>
                                        <p:cTn id="7" dur="500"/>
                                        <p:tgtEl>
                                          <p:spTgt spid="430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ox(in)">
                                      <p:cBhvr>
                                        <p:cTn id="12" dur="500"/>
                                        <p:tgtEl>
                                          <p:spTgt spid="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3042"/>
                                        </p:tgtEl>
                                        <p:attrNameLst>
                                          <p:attrName>style.visibility</p:attrName>
                                        </p:attrNameLst>
                                      </p:cBhvr>
                                      <p:to>
                                        <p:strVal val="visible"/>
                                      </p:to>
                                    </p:set>
                                    <p:animEffect transition="in" filter="box(in)">
                                      <p:cBhvr>
                                        <p:cTn id="17" dur="500"/>
                                        <p:tgtEl>
                                          <p:spTgt spid="43042"/>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114"/>
                                        </p:tgtEl>
                                        <p:attrNameLst>
                                          <p:attrName>style.visibility</p:attrName>
                                        </p:attrNameLst>
                                      </p:cBhvr>
                                      <p:to>
                                        <p:strVal val="visible"/>
                                      </p:to>
                                    </p:set>
                                    <p:animEffect transition="in" filter="box(in)">
                                      <p:cBhvr>
                                        <p:cTn id="20" dur="500"/>
                                        <p:tgtEl>
                                          <p:spTgt spid="11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115"/>
                                        </p:tgtEl>
                                        <p:attrNameLst>
                                          <p:attrName>style.visibility</p:attrName>
                                        </p:attrNameLst>
                                      </p:cBhvr>
                                      <p:to>
                                        <p:strVal val="visible"/>
                                      </p:to>
                                    </p:set>
                                    <p:animEffect transition="in" filter="box(in)">
                                      <p:cBhvr>
                                        <p:cTn id="25" dur="500"/>
                                        <p:tgtEl>
                                          <p:spTgt spid="11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ox(in)">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42" grpId="0"/>
      <p:bldP spid="11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en-US" altLang="zh-CN" sz="2000" b="1">
                <a:solidFill>
                  <a:srgbClr val="0070C0"/>
                </a:solidFill>
                <a:latin typeface="Times New Roman" pitchFamily="18" charset="0"/>
                <a:ea typeface="黑体" pitchFamily="49" charset="-122"/>
              </a:rPr>
              <a:t>BP</a:t>
            </a:r>
            <a:r>
              <a:rPr lang="zh-CN" altLang="en-US" sz="2000" b="1">
                <a:solidFill>
                  <a:srgbClr val="0070C0"/>
                </a:solidFill>
                <a:latin typeface="Times New Roman" pitchFamily="18" charset="0"/>
                <a:ea typeface="黑体" pitchFamily="49" charset="-122"/>
              </a:rPr>
              <a:t>网络</a:t>
            </a:r>
          </a:p>
        </p:txBody>
      </p:sp>
      <p:sp>
        <p:nvSpPr>
          <p:cNvPr id="62473" name="Rectangle 9"/>
          <p:cNvSpPr>
            <a:spLocks noChangeArrowheads="1"/>
          </p:cNvSpPr>
          <p:nvPr/>
        </p:nvSpPr>
        <p:spPr bwMode="auto">
          <a:xfrm>
            <a:off x="612775" y="966788"/>
            <a:ext cx="4176713" cy="950912"/>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35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35000"/>
              </a:spcBef>
            </a:pPr>
            <a:endParaRPr lang="en-US" altLang="zh-CN" sz="2400" b="1">
              <a:effectLst>
                <a:outerShdw blurRad="38100" dist="38100" dir="2700000" algn="tl">
                  <a:srgbClr val="FFFFFF"/>
                </a:outerShdw>
              </a:effectLst>
              <a:latin typeface="Times New Roman" pitchFamily="18" charset="0"/>
              <a:ea typeface="黑体" pitchFamily="49" charset="-122"/>
            </a:endParaRPr>
          </a:p>
        </p:txBody>
      </p:sp>
      <p:sp>
        <p:nvSpPr>
          <p:cNvPr id="62474" name="Rectangle 10"/>
          <p:cNvSpPr>
            <a:spLocks noChangeArrowheads="1"/>
          </p:cNvSpPr>
          <p:nvPr/>
        </p:nvSpPr>
        <p:spPr bwMode="auto">
          <a:xfrm>
            <a:off x="3143250" y="2006600"/>
            <a:ext cx="3487738" cy="2647950"/>
          </a:xfrm>
          <a:prstGeom prst="rect">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en-US" sz="2400" b="1">
              <a:effectLst>
                <a:outerShdw blurRad="38100" dist="38100" dir="2700000" algn="tl">
                  <a:srgbClr val="FFFFFF"/>
                </a:outerShdw>
              </a:effectLst>
              <a:ea typeface="黑体" pitchFamily="49" charset="-122"/>
            </a:endParaRPr>
          </a:p>
          <a:p>
            <a:endParaRPr lang="zh-CN" altLang="en-US" sz="2400" b="1">
              <a:effectLst>
                <a:outerShdw blurRad="38100" dist="38100" dir="2700000" algn="tl">
                  <a:srgbClr val="FFFFFF"/>
                </a:outerShdw>
              </a:effectLst>
              <a:ea typeface="黑体" pitchFamily="49" charset="-122"/>
            </a:endParaRPr>
          </a:p>
          <a:p>
            <a:endParaRPr lang="zh-CN" altLang="en-US" sz="2400" b="1">
              <a:effectLst>
                <a:outerShdw blurRad="38100" dist="38100" dir="2700000" algn="tl">
                  <a:srgbClr val="FFFFFF"/>
                </a:outerShdw>
              </a:effectLst>
              <a:ea typeface="黑体" pitchFamily="49" charset="-122"/>
            </a:endParaRPr>
          </a:p>
          <a:p>
            <a:endParaRPr lang="zh-CN" altLang="en-US" sz="2400" b="1">
              <a:effectLst>
                <a:outerShdw blurRad="38100" dist="38100" dir="2700000" algn="tl">
                  <a:srgbClr val="FFFFFF"/>
                </a:outerShdw>
              </a:effectLst>
              <a:ea typeface="黑体" pitchFamily="49" charset="-122"/>
            </a:endParaRPr>
          </a:p>
          <a:p>
            <a:endParaRPr lang="zh-CN" altLang="en-US" sz="2400" b="1">
              <a:effectLst>
                <a:outerShdw blurRad="38100" dist="38100" dir="2700000" algn="tl">
                  <a:srgbClr val="FFFFFF"/>
                </a:outerShdw>
              </a:effectLst>
              <a:ea typeface="黑体" pitchFamily="49" charset="-122"/>
            </a:endParaRPr>
          </a:p>
          <a:p>
            <a:endParaRPr lang="zh-CN" altLang="en-US" sz="2400" b="1">
              <a:effectLst>
                <a:outerShdw blurRad="38100" dist="38100" dir="2700000" algn="tl">
                  <a:srgbClr val="FFFFFF"/>
                </a:outerShdw>
              </a:effectLst>
              <a:ea typeface="黑体" pitchFamily="49" charset="-122"/>
            </a:endParaRPr>
          </a:p>
          <a:p>
            <a:endParaRPr lang="zh-CN" altLang="en-US" sz="2400" b="1">
              <a:effectLst>
                <a:outerShdw blurRad="38100" dist="38100" dir="2700000" algn="tl">
                  <a:srgbClr val="FFFFFF"/>
                </a:outerShdw>
              </a:effectLst>
              <a:ea typeface="黑体" pitchFamily="49" charset="-122"/>
            </a:endParaRPr>
          </a:p>
        </p:txBody>
      </p:sp>
      <p:sp>
        <p:nvSpPr>
          <p:cNvPr id="2" name="Rectangle 10"/>
          <p:cNvSpPr>
            <a:spLocks noChangeArrowheads="1"/>
          </p:cNvSpPr>
          <p:nvPr/>
        </p:nvSpPr>
        <p:spPr bwMode="auto">
          <a:xfrm>
            <a:off x="654050" y="4914900"/>
            <a:ext cx="7926388" cy="931863"/>
          </a:xfrm>
          <a:prstGeom prst="rect">
            <a:avLst/>
          </a:prstGeom>
          <a:solidFill>
            <a:srgbClr val="FF99CC"/>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30000"/>
              </a:spcBef>
            </a:pPr>
            <a:endParaRPr lang="zh-CN" altLang="en-US" sz="2400" b="1">
              <a:effectLst>
                <a:outerShdw blurRad="38100" dist="38100" dir="2700000" algn="tl">
                  <a:srgbClr val="FFFFFF"/>
                </a:outerShdw>
              </a:effectLst>
              <a:latin typeface="Times New Roman" pitchFamily="18" charset="0"/>
              <a:ea typeface="黑体" pitchFamily="49" charset="-122"/>
            </a:endParaRPr>
          </a:p>
          <a:p>
            <a:pPr>
              <a:spcBef>
                <a:spcPct val="30000"/>
              </a:spcBef>
            </a:pPr>
            <a:endParaRPr lang="zh-CN" altLang="en-US" sz="2400" b="1">
              <a:effectLst>
                <a:outerShdw blurRad="38100" dist="38100" dir="2700000" algn="tl">
                  <a:srgbClr val="FFFFFF"/>
                </a:outerShdw>
              </a:effectLst>
              <a:latin typeface="Times New Roman" pitchFamily="18" charset="0"/>
              <a:ea typeface="黑体" pitchFamily="49" charset="-122"/>
            </a:endParaRPr>
          </a:p>
        </p:txBody>
      </p:sp>
      <p:graphicFrame>
        <p:nvGraphicFramePr>
          <p:cNvPr id="167956" name="Object 20"/>
          <p:cNvGraphicFramePr>
            <a:graphicFrameLocks noGrp="1" noChangeAspect="1"/>
          </p:cNvGraphicFramePr>
          <p:nvPr>
            <p:ph sz="half" idx="1"/>
          </p:nvPr>
        </p:nvGraphicFramePr>
        <p:xfrm>
          <a:off x="1025525" y="977900"/>
          <a:ext cx="3365500" cy="803275"/>
        </p:xfrm>
        <a:graphic>
          <a:graphicData uri="http://schemas.openxmlformats.org/presentationml/2006/ole">
            <mc:AlternateContent xmlns:mc="http://schemas.openxmlformats.org/markup-compatibility/2006">
              <mc:Choice xmlns:v="urn:schemas-microsoft-com:vml" Requires="v">
                <p:oleObj spid="_x0000_s167989" name="Equation" r:id="rId3" imgW="1650960" imgH="393480" progId="Equation.DSMT4">
                  <p:embed/>
                </p:oleObj>
              </mc:Choice>
              <mc:Fallback>
                <p:oleObj name="Equation" r:id="rId3" imgW="1650960" imgH="393480" progId="Equation.DSMT4">
                  <p:embed/>
                  <p:pic>
                    <p:nvPicPr>
                      <p:cNvPr id="0" name="Object 2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5525" y="977900"/>
                        <a:ext cx="33655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7958" name="Object 22"/>
          <p:cNvGraphicFramePr>
            <a:graphicFrameLocks noGrp="1" noChangeAspect="1"/>
          </p:cNvGraphicFramePr>
          <p:nvPr>
            <p:ph sz="quarter" idx="2"/>
          </p:nvPr>
        </p:nvGraphicFramePr>
        <p:xfrm>
          <a:off x="3373438" y="2060575"/>
          <a:ext cx="3182937" cy="2497138"/>
        </p:xfrm>
        <a:graphic>
          <a:graphicData uri="http://schemas.openxmlformats.org/presentationml/2006/ole">
            <mc:AlternateContent xmlns:mc="http://schemas.openxmlformats.org/markup-compatibility/2006">
              <mc:Choice xmlns:v="urn:schemas-microsoft-com:vml" Requires="v">
                <p:oleObj spid="_x0000_s167990" name="Equation" r:id="rId5" imgW="1714320" imgH="1346040" progId="Equation.DSMT4">
                  <p:embed/>
                </p:oleObj>
              </mc:Choice>
              <mc:Fallback>
                <p:oleObj name="Equation" r:id="rId5" imgW="1714320" imgH="1346040" progId="Equation.DSMT4">
                  <p:embed/>
                  <p:pic>
                    <p:nvPicPr>
                      <p:cNvPr id="0" name="Object 22"/>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3438" y="2060575"/>
                        <a:ext cx="3182937" cy="249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7961" name="Object 25"/>
          <p:cNvGraphicFramePr>
            <a:graphicFrameLocks noGrp="1" noChangeAspect="1"/>
          </p:cNvGraphicFramePr>
          <p:nvPr>
            <p:ph sz="quarter" idx="3"/>
          </p:nvPr>
        </p:nvGraphicFramePr>
        <p:xfrm>
          <a:off x="695325" y="5056188"/>
          <a:ext cx="7613650" cy="793750"/>
        </p:xfrm>
        <a:graphic>
          <a:graphicData uri="http://schemas.openxmlformats.org/presentationml/2006/ole">
            <mc:AlternateContent xmlns:mc="http://schemas.openxmlformats.org/markup-compatibility/2006">
              <mc:Choice xmlns:v="urn:schemas-microsoft-com:vml" Requires="v">
                <p:oleObj spid="_x0000_s167991" name="Equation" r:id="rId7" imgW="3288960" imgH="342720" progId="Equation.DSMT4">
                  <p:embed/>
                </p:oleObj>
              </mc:Choice>
              <mc:Fallback>
                <p:oleObj name="Equation" r:id="rId7" imgW="3288960" imgH="342720" progId="Equation.DSMT4">
                  <p:embed/>
                  <p:pic>
                    <p:nvPicPr>
                      <p:cNvPr id="0" name="Object 25"/>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5325" y="5056188"/>
                        <a:ext cx="761365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7964" name="Text Box 28"/>
          <p:cNvSpPr txBox="1">
            <a:spLocks noChangeArrowheads="1"/>
          </p:cNvSpPr>
          <p:nvPr/>
        </p:nvSpPr>
        <p:spPr bwMode="auto">
          <a:xfrm>
            <a:off x="-15875" y="247650"/>
            <a:ext cx="233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前馈神经网络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2473"/>
                                        </p:tgtEl>
                                        <p:attrNameLst>
                                          <p:attrName>style.visibility</p:attrName>
                                        </p:attrNameLst>
                                      </p:cBhvr>
                                      <p:to>
                                        <p:strVal val="visible"/>
                                      </p:to>
                                    </p:set>
                                    <p:animEffect transition="in" filter="box(in)">
                                      <p:cBhvr>
                                        <p:cTn id="7" dur="500"/>
                                        <p:tgtEl>
                                          <p:spTgt spid="6247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2474"/>
                                        </p:tgtEl>
                                        <p:attrNameLst>
                                          <p:attrName>style.visibility</p:attrName>
                                        </p:attrNameLst>
                                      </p:cBhvr>
                                      <p:to>
                                        <p:strVal val="visible"/>
                                      </p:to>
                                    </p:set>
                                    <p:animEffect transition="in" filter="box(in)">
                                      <p:cBhvr>
                                        <p:cTn id="10" dur="500"/>
                                        <p:tgtEl>
                                          <p:spTgt spid="62474"/>
                                        </p:tgtEl>
                                      </p:cBhvr>
                                    </p:animEffect>
                                  </p:childTnLst>
                                </p:cTn>
                              </p:par>
                              <p:par>
                                <p:cTn id="11" presetID="4" presetClass="entr" presetSubtype="16" fill="hold" nodeType="withEffect">
                                  <p:stCondLst>
                                    <p:cond delay="0"/>
                                  </p:stCondLst>
                                  <p:childTnLst>
                                    <p:set>
                                      <p:cBhvr>
                                        <p:cTn id="12" dur="1" fill="hold">
                                          <p:stCondLst>
                                            <p:cond delay="0"/>
                                          </p:stCondLst>
                                        </p:cTn>
                                        <p:tgtEl>
                                          <p:spTgt spid="167956"/>
                                        </p:tgtEl>
                                        <p:attrNameLst>
                                          <p:attrName>style.visibility</p:attrName>
                                        </p:attrNameLst>
                                      </p:cBhvr>
                                      <p:to>
                                        <p:strVal val="visible"/>
                                      </p:to>
                                    </p:set>
                                    <p:animEffect transition="in" filter="box(in)">
                                      <p:cBhvr>
                                        <p:cTn id="13" dur="500"/>
                                        <p:tgtEl>
                                          <p:spTgt spid="167956"/>
                                        </p:tgtEl>
                                      </p:cBhvr>
                                    </p:animEffect>
                                  </p:childTnLst>
                                </p:cTn>
                              </p:par>
                              <p:par>
                                <p:cTn id="14" presetID="4" presetClass="entr" presetSubtype="16" fill="hold" nodeType="withEffect">
                                  <p:stCondLst>
                                    <p:cond delay="0"/>
                                  </p:stCondLst>
                                  <p:childTnLst>
                                    <p:set>
                                      <p:cBhvr>
                                        <p:cTn id="15" dur="1" fill="hold">
                                          <p:stCondLst>
                                            <p:cond delay="0"/>
                                          </p:stCondLst>
                                        </p:cTn>
                                        <p:tgtEl>
                                          <p:spTgt spid="167958"/>
                                        </p:tgtEl>
                                        <p:attrNameLst>
                                          <p:attrName>style.visibility</p:attrName>
                                        </p:attrNameLst>
                                      </p:cBhvr>
                                      <p:to>
                                        <p:strVal val="visible"/>
                                      </p:to>
                                    </p:set>
                                    <p:animEffect transition="in" filter="box(in)">
                                      <p:cBhvr>
                                        <p:cTn id="16" dur="500"/>
                                        <p:tgtEl>
                                          <p:spTgt spid="16795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ox(in)">
                                      <p:cBhvr>
                                        <p:cTn id="21" dur="500"/>
                                        <p:tgtEl>
                                          <p:spTgt spid="2"/>
                                        </p:tgtEl>
                                      </p:cBhvr>
                                    </p:animEffect>
                                  </p:childTnLst>
                                </p:cTn>
                              </p:par>
                              <p:par>
                                <p:cTn id="22" presetID="4" presetClass="entr" presetSubtype="16" fill="hold" nodeType="withEffect">
                                  <p:stCondLst>
                                    <p:cond delay="0"/>
                                  </p:stCondLst>
                                  <p:childTnLst>
                                    <p:set>
                                      <p:cBhvr>
                                        <p:cTn id="23" dur="1" fill="hold">
                                          <p:stCondLst>
                                            <p:cond delay="0"/>
                                          </p:stCondLst>
                                        </p:cTn>
                                        <p:tgtEl>
                                          <p:spTgt spid="167961"/>
                                        </p:tgtEl>
                                        <p:attrNameLst>
                                          <p:attrName>style.visibility</p:attrName>
                                        </p:attrNameLst>
                                      </p:cBhvr>
                                      <p:to>
                                        <p:strVal val="visible"/>
                                      </p:to>
                                    </p:set>
                                    <p:animEffect transition="in" filter="box(in)">
                                      <p:cBhvr>
                                        <p:cTn id="24" dur="500"/>
                                        <p:tgtEl>
                                          <p:spTgt spid="167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P spid="62474" grpId="0" animBg="1"/>
      <p:bldP spid="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en-US" altLang="zh-CN" sz="2000" b="1">
                <a:solidFill>
                  <a:srgbClr val="0070C0"/>
                </a:solidFill>
                <a:latin typeface="Times New Roman" pitchFamily="18" charset="0"/>
                <a:ea typeface="黑体" pitchFamily="49" charset="-122"/>
              </a:rPr>
              <a:t>BP</a:t>
            </a:r>
            <a:r>
              <a:rPr lang="zh-CN" altLang="en-US" sz="2000" b="1">
                <a:solidFill>
                  <a:srgbClr val="0070C0"/>
                </a:solidFill>
                <a:latin typeface="Times New Roman" pitchFamily="18" charset="0"/>
                <a:ea typeface="黑体" pitchFamily="49" charset="-122"/>
              </a:rPr>
              <a:t>网络</a:t>
            </a:r>
          </a:p>
        </p:txBody>
      </p:sp>
      <p:sp>
        <p:nvSpPr>
          <p:cNvPr id="149" name="AutoShape 3"/>
          <p:cNvSpPr>
            <a:spLocks noChangeArrowheads="1"/>
          </p:cNvSpPr>
          <p:nvPr/>
        </p:nvSpPr>
        <p:spPr bwMode="gray">
          <a:xfrm>
            <a:off x="571500" y="1012825"/>
            <a:ext cx="3556000" cy="412750"/>
          </a:xfrm>
          <a:prstGeom prst="roundRect">
            <a:avLst>
              <a:gd name="adj" fmla="val 50000"/>
            </a:avLst>
          </a:prstGeom>
          <a:solidFill>
            <a:srgbClr val="800080"/>
          </a:solidFill>
          <a:ln w="38100">
            <a:solidFill>
              <a:srgbClr val="FFFFFF"/>
            </a:solidFill>
            <a:round/>
            <a:headEnd/>
            <a:tailEnd/>
          </a:ln>
          <a:effectLst>
            <a:outerShdw dist="63500" dir="3187806" algn="ctr" rotWithShape="0">
              <a:schemeClr val="bg2"/>
            </a:outerShdw>
          </a:effec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spcBef>
                <a:spcPct val="20000"/>
              </a:spcBef>
              <a:buClr>
                <a:schemeClr val="hlink"/>
              </a:buClr>
              <a:buSzPct val="70000"/>
              <a:buFont typeface="Wingdings" pitchFamily="2" charset="2"/>
              <a:buNone/>
            </a:pPr>
            <a:r>
              <a:rPr lang="zh-CN" altLang="en-US" sz="2400" b="1" i="1">
                <a:solidFill>
                  <a:schemeClr val="bg1"/>
                </a:solidFill>
                <a:effectLst>
                  <a:outerShdw blurRad="38100" dist="38100" dir="2700000" algn="tl">
                    <a:srgbClr val="000000"/>
                  </a:outerShdw>
                </a:effectLst>
                <a:ea typeface="黑体" pitchFamily="49" charset="-122"/>
              </a:rPr>
              <a:t>②权值调整（反向转播）</a:t>
            </a:r>
          </a:p>
        </p:txBody>
      </p:sp>
      <p:sp>
        <p:nvSpPr>
          <p:cNvPr id="62473" name="Rectangle 9"/>
          <p:cNvSpPr>
            <a:spLocks noChangeArrowheads="1"/>
          </p:cNvSpPr>
          <p:nvPr/>
        </p:nvSpPr>
        <p:spPr bwMode="auto">
          <a:xfrm>
            <a:off x="700088" y="1514475"/>
            <a:ext cx="7818437" cy="1773238"/>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15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15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15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30000"/>
              </a:spcBef>
            </a:pPr>
            <a:endParaRPr lang="en-US" altLang="zh-CN" sz="2400" b="1">
              <a:effectLst>
                <a:outerShdw blurRad="38100" dist="38100" dir="2700000" algn="tl">
                  <a:srgbClr val="FFFFFF"/>
                </a:outerShdw>
              </a:effectLst>
              <a:latin typeface="Times New Roman" pitchFamily="18" charset="0"/>
              <a:ea typeface="黑体" pitchFamily="49" charset="-122"/>
            </a:endParaRPr>
          </a:p>
        </p:txBody>
      </p:sp>
      <p:sp>
        <p:nvSpPr>
          <p:cNvPr id="62474" name="Rectangle 10"/>
          <p:cNvSpPr>
            <a:spLocks noChangeArrowheads="1"/>
          </p:cNvSpPr>
          <p:nvPr/>
        </p:nvSpPr>
        <p:spPr bwMode="auto">
          <a:xfrm>
            <a:off x="688975" y="3378200"/>
            <a:ext cx="7827963" cy="2282825"/>
          </a:xfrm>
          <a:prstGeom prst="rect">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en-US" sz="2400" b="1">
              <a:effectLst>
                <a:outerShdw blurRad="38100" dist="38100" dir="2700000" algn="tl">
                  <a:srgbClr val="FFFFFF"/>
                </a:outerShdw>
              </a:effectLst>
              <a:ea typeface="黑体" pitchFamily="49" charset="-122"/>
            </a:endParaRPr>
          </a:p>
          <a:p>
            <a:endParaRPr lang="zh-CN" altLang="en-US" sz="2400" b="1">
              <a:effectLst>
                <a:outerShdw blurRad="38100" dist="38100" dir="2700000" algn="tl">
                  <a:srgbClr val="FFFFFF"/>
                </a:outerShdw>
              </a:effectLst>
              <a:ea typeface="黑体" pitchFamily="49" charset="-122"/>
            </a:endParaRPr>
          </a:p>
          <a:p>
            <a:endParaRPr lang="zh-CN" altLang="en-US" sz="2400" b="1">
              <a:effectLst>
                <a:outerShdw blurRad="38100" dist="38100" dir="2700000" algn="tl">
                  <a:srgbClr val="FFFFFF"/>
                </a:outerShdw>
              </a:effectLst>
              <a:ea typeface="黑体" pitchFamily="49" charset="-122"/>
            </a:endParaRPr>
          </a:p>
          <a:p>
            <a:endParaRPr lang="zh-CN" altLang="en-US" sz="2400" b="1">
              <a:effectLst>
                <a:outerShdw blurRad="38100" dist="38100" dir="2700000" algn="tl">
                  <a:srgbClr val="FFFFFF"/>
                </a:outerShdw>
              </a:effectLst>
              <a:ea typeface="黑体" pitchFamily="49" charset="-122"/>
            </a:endParaRPr>
          </a:p>
          <a:p>
            <a:endParaRPr lang="zh-CN" altLang="en-US" sz="2400" b="1">
              <a:effectLst>
                <a:outerShdw blurRad="38100" dist="38100" dir="2700000" algn="tl">
                  <a:srgbClr val="FFFFFF"/>
                </a:outerShdw>
              </a:effectLst>
              <a:ea typeface="黑体" pitchFamily="49" charset="-122"/>
            </a:endParaRPr>
          </a:p>
          <a:p>
            <a:endParaRPr lang="zh-CN" altLang="en-US" sz="2400" b="1">
              <a:effectLst>
                <a:outerShdw blurRad="38100" dist="38100" dir="2700000" algn="tl">
                  <a:srgbClr val="FFFFFF"/>
                </a:outerShdw>
              </a:effectLst>
              <a:ea typeface="黑体" pitchFamily="49" charset="-122"/>
            </a:endParaRPr>
          </a:p>
        </p:txBody>
      </p:sp>
      <p:graphicFrame>
        <p:nvGraphicFramePr>
          <p:cNvPr id="172048" name="Object 16"/>
          <p:cNvGraphicFramePr>
            <a:graphicFrameLocks noGrp="1" noChangeAspect="1"/>
          </p:cNvGraphicFramePr>
          <p:nvPr>
            <p:ph sz="quarter" idx="2"/>
          </p:nvPr>
        </p:nvGraphicFramePr>
        <p:xfrm>
          <a:off x="990600" y="3441700"/>
          <a:ext cx="6726238" cy="1919288"/>
        </p:xfrm>
        <a:graphic>
          <a:graphicData uri="http://schemas.openxmlformats.org/presentationml/2006/ole">
            <mc:AlternateContent xmlns:mc="http://schemas.openxmlformats.org/markup-compatibility/2006">
              <mc:Choice xmlns:v="urn:schemas-microsoft-com:vml" Requires="v">
                <p:oleObj spid="_x0000_s172079" name="Equation" r:id="rId3" imgW="3162240" imgH="901440" progId="Equation.DSMT4">
                  <p:embed/>
                </p:oleObj>
              </mc:Choice>
              <mc:Fallback>
                <p:oleObj name="Equation" r:id="rId3" imgW="3162240" imgH="901440" progId="Equation.DSMT4">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441700"/>
                        <a:ext cx="6726238" cy="191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2047" name="Object 15"/>
          <p:cNvGraphicFramePr>
            <a:graphicFrameLocks noGrp="1" noChangeAspect="1"/>
          </p:cNvGraphicFramePr>
          <p:nvPr>
            <p:ph sz="quarter" idx="3"/>
          </p:nvPr>
        </p:nvGraphicFramePr>
        <p:xfrm>
          <a:off x="995363" y="1431925"/>
          <a:ext cx="5143500" cy="1806575"/>
        </p:xfrm>
        <a:graphic>
          <a:graphicData uri="http://schemas.openxmlformats.org/presentationml/2006/ole">
            <mc:AlternateContent xmlns:mc="http://schemas.openxmlformats.org/markup-compatibility/2006">
              <mc:Choice xmlns:v="urn:schemas-microsoft-com:vml" Requires="v">
                <p:oleObj spid="_x0000_s172080" name="Equation" r:id="rId5" imgW="2603160" imgH="914400" progId="Equation.DSMT4">
                  <p:embed/>
                </p:oleObj>
              </mc:Choice>
              <mc:Fallback>
                <p:oleObj name="Equation" r:id="rId5" imgW="2603160" imgH="914400" progId="Equation.DSMT4">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5363" y="1431925"/>
                        <a:ext cx="5143500"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Rectangle 10"/>
          <p:cNvSpPr>
            <a:spLocks noChangeArrowheads="1"/>
          </p:cNvSpPr>
          <p:nvPr/>
        </p:nvSpPr>
        <p:spPr bwMode="auto">
          <a:xfrm>
            <a:off x="2932113" y="2505075"/>
            <a:ext cx="6026150" cy="931863"/>
          </a:xfrm>
          <a:prstGeom prst="rect">
            <a:avLst/>
          </a:prstGeom>
          <a:solidFill>
            <a:srgbClr val="FF99CC"/>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30000"/>
              </a:spcBef>
            </a:pPr>
            <a:endParaRPr lang="zh-CN" altLang="en-US" sz="2400" b="1">
              <a:effectLst>
                <a:outerShdw blurRad="38100" dist="38100" dir="2700000" algn="tl">
                  <a:srgbClr val="FFFFFF"/>
                </a:outerShdw>
              </a:effectLst>
              <a:latin typeface="Times New Roman" pitchFamily="18" charset="0"/>
              <a:ea typeface="黑体" pitchFamily="49" charset="-122"/>
            </a:endParaRPr>
          </a:p>
          <a:p>
            <a:pPr>
              <a:spcBef>
                <a:spcPct val="30000"/>
              </a:spcBef>
            </a:pPr>
            <a:endParaRPr lang="zh-CN" altLang="en-US" sz="2400" b="1">
              <a:effectLst>
                <a:outerShdw blurRad="38100" dist="38100" dir="2700000" algn="tl">
                  <a:srgbClr val="FFFFFF"/>
                </a:outerShdw>
              </a:effectLst>
              <a:latin typeface="Times New Roman" pitchFamily="18" charset="0"/>
              <a:ea typeface="黑体" pitchFamily="49" charset="-122"/>
            </a:endParaRPr>
          </a:p>
        </p:txBody>
      </p:sp>
      <p:graphicFrame>
        <p:nvGraphicFramePr>
          <p:cNvPr id="172049" name="Object 17"/>
          <p:cNvGraphicFramePr>
            <a:graphicFrameLocks noGrp="1" noChangeAspect="1"/>
          </p:cNvGraphicFramePr>
          <p:nvPr>
            <p:ph sz="half" idx="1"/>
          </p:nvPr>
        </p:nvGraphicFramePr>
        <p:xfrm>
          <a:off x="2955925" y="2708275"/>
          <a:ext cx="6030913" cy="685800"/>
        </p:xfrm>
        <a:graphic>
          <a:graphicData uri="http://schemas.openxmlformats.org/presentationml/2006/ole">
            <mc:AlternateContent xmlns:mc="http://schemas.openxmlformats.org/markup-compatibility/2006">
              <mc:Choice xmlns:v="urn:schemas-microsoft-com:vml" Requires="v">
                <p:oleObj spid="_x0000_s172081" name="Equation" r:id="rId7" imgW="3022560" imgH="342720" progId="Equation.DSMT4">
                  <p:embed/>
                </p:oleObj>
              </mc:Choice>
              <mc:Fallback>
                <p:oleObj name="Equation" r:id="rId7" imgW="3022560" imgH="342720" progId="Equation.DSMT4">
                  <p:embed/>
                  <p:pic>
                    <p:nvPicPr>
                      <p:cNvPr id="0" name="Object 17"/>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55925" y="2708275"/>
                        <a:ext cx="6030913"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2053" name="AutoShape 21"/>
          <p:cNvSpPr>
            <a:spLocks noChangeArrowheads="1"/>
          </p:cNvSpPr>
          <p:nvPr/>
        </p:nvSpPr>
        <p:spPr bwMode="auto">
          <a:xfrm>
            <a:off x="987425" y="1524000"/>
            <a:ext cx="2232025" cy="523875"/>
          </a:xfrm>
          <a:prstGeom prst="flowChartProcess">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2054" name="Text Box 22"/>
          <p:cNvSpPr txBox="1">
            <a:spLocks noChangeArrowheads="1"/>
          </p:cNvSpPr>
          <p:nvPr/>
        </p:nvSpPr>
        <p:spPr bwMode="auto">
          <a:xfrm>
            <a:off x="-15875" y="247650"/>
            <a:ext cx="233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前馈神经网络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72047"/>
                                        </p:tgtEl>
                                        <p:attrNameLst>
                                          <p:attrName>style.visibility</p:attrName>
                                        </p:attrNameLst>
                                      </p:cBhvr>
                                      <p:to>
                                        <p:strVal val="visible"/>
                                      </p:to>
                                    </p:set>
                                    <p:animEffect transition="in" filter="box(in)">
                                      <p:cBhvr>
                                        <p:cTn id="7" dur="500"/>
                                        <p:tgtEl>
                                          <p:spTgt spid="17204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2473"/>
                                        </p:tgtEl>
                                        <p:attrNameLst>
                                          <p:attrName>style.visibility</p:attrName>
                                        </p:attrNameLst>
                                      </p:cBhvr>
                                      <p:to>
                                        <p:strVal val="visible"/>
                                      </p:to>
                                    </p:set>
                                    <p:animEffect transition="in" filter="box(in)">
                                      <p:cBhvr>
                                        <p:cTn id="10" dur="500"/>
                                        <p:tgtEl>
                                          <p:spTgt spid="62473"/>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62474"/>
                                        </p:tgtEl>
                                        <p:attrNameLst>
                                          <p:attrName>style.visibility</p:attrName>
                                        </p:attrNameLst>
                                      </p:cBhvr>
                                      <p:to>
                                        <p:strVal val="visible"/>
                                      </p:to>
                                    </p:set>
                                    <p:animEffect transition="in" filter="box(in)">
                                      <p:cBhvr>
                                        <p:cTn id="13" dur="500"/>
                                        <p:tgtEl>
                                          <p:spTgt spid="62474"/>
                                        </p:tgtEl>
                                      </p:cBhvr>
                                    </p:animEffect>
                                  </p:childTnLst>
                                </p:cTn>
                              </p:par>
                              <p:par>
                                <p:cTn id="14" presetID="4" presetClass="entr" presetSubtype="16" fill="hold" nodeType="withEffect">
                                  <p:stCondLst>
                                    <p:cond delay="0"/>
                                  </p:stCondLst>
                                  <p:childTnLst>
                                    <p:set>
                                      <p:cBhvr>
                                        <p:cTn id="15" dur="1" fill="hold">
                                          <p:stCondLst>
                                            <p:cond delay="0"/>
                                          </p:stCondLst>
                                        </p:cTn>
                                        <p:tgtEl>
                                          <p:spTgt spid="172048"/>
                                        </p:tgtEl>
                                        <p:attrNameLst>
                                          <p:attrName>style.visibility</p:attrName>
                                        </p:attrNameLst>
                                      </p:cBhvr>
                                      <p:to>
                                        <p:strVal val="visible"/>
                                      </p:to>
                                    </p:set>
                                    <p:animEffect transition="in" filter="box(in)">
                                      <p:cBhvr>
                                        <p:cTn id="16" dur="500"/>
                                        <p:tgtEl>
                                          <p:spTgt spid="172048"/>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72053"/>
                                        </p:tgtEl>
                                        <p:attrNameLst>
                                          <p:attrName>style.visibility</p:attrName>
                                        </p:attrNameLst>
                                      </p:cBhvr>
                                      <p:to>
                                        <p:strVal val="visible"/>
                                      </p:to>
                                    </p:set>
                                    <p:animEffect transition="in" filter="box(in)">
                                      <p:cBhvr>
                                        <p:cTn id="19" dur="500"/>
                                        <p:tgtEl>
                                          <p:spTgt spid="17205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172049"/>
                                        </p:tgtEl>
                                        <p:attrNameLst>
                                          <p:attrName>style.visibility</p:attrName>
                                        </p:attrNameLst>
                                      </p:cBhvr>
                                      <p:to>
                                        <p:strVal val="visible"/>
                                      </p:to>
                                    </p:set>
                                    <p:animEffect transition="in" filter="box(in)">
                                      <p:cBhvr>
                                        <p:cTn id="24" dur="500"/>
                                        <p:tgtEl>
                                          <p:spTgt spid="172049"/>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ox(in)">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P spid="62474" grpId="0" animBg="1"/>
      <p:bldP spid="2" grpId="0" animBg="1"/>
      <p:bldP spid="17205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668338" y="4378325"/>
            <a:ext cx="7818437" cy="1298575"/>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15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15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15000"/>
              </a:spcBef>
            </a:pPr>
            <a:endParaRPr lang="en-US" altLang="zh-CN" sz="2400" b="1">
              <a:effectLst>
                <a:outerShdw blurRad="38100" dist="38100" dir="2700000" algn="tl">
                  <a:srgbClr val="FFFFFF"/>
                </a:outerShdw>
              </a:effectLst>
              <a:latin typeface="Times New Roman" pitchFamily="18" charset="0"/>
              <a:ea typeface="黑体" pitchFamily="49" charset="-122"/>
            </a:endParaRP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en-US" altLang="zh-CN" sz="2000" b="1">
                <a:solidFill>
                  <a:srgbClr val="0070C0"/>
                </a:solidFill>
                <a:latin typeface="Times New Roman" pitchFamily="18" charset="0"/>
                <a:ea typeface="黑体" pitchFamily="49" charset="-122"/>
              </a:rPr>
              <a:t>BP</a:t>
            </a:r>
            <a:r>
              <a:rPr lang="zh-CN" altLang="en-US" sz="2000" b="1">
                <a:solidFill>
                  <a:srgbClr val="0070C0"/>
                </a:solidFill>
                <a:latin typeface="Times New Roman" pitchFamily="18" charset="0"/>
                <a:ea typeface="黑体" pitchFamily="49" charset="-122"/>
              </a:rPr>
              <a:t>网络</a:t>
            </a:r>
          </a:p>
        </p:txBody>
      </p:sp>
      <p:sp>
        <p:nvSpPr>
          <p:cNvPr id="2" name="Rectangle 9"/>
          <p:cNvSpPr>
            <a:spLocks noChangeArrowheads="1"/>
          </p:cNvSpPr>
          <p:nvPr/>
        </p:nvSpPr>
        <p:spPr bwMode="auto">
          <a:xfrm>
            <a:off x="684213" y="1373188"/>
            <a:ext cx="7818437" cy="1298575"/>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15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15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15000"/>
              </a:spcBef>
            </a:pPr>
            <a:endParaRPr lang="en-US" altLang="zh-CN" sz="2400" b="1">
              <a:effectLst>
                <a:outerShdw blurRad="38100" dist="38100" dir="2700000" algn="tl">
                  <a:srgbClr val="FFFFFF"/>
                </a:outerShdw>
              </a:effectLst>
              <a:latin typeface="Times New Roman" pitchFamily="18" charset="0"/>
              <a:ea typeface="黑体" pitchFamily="49" charset="-122"/>
            </a:endParaRPr>
          </a:p>
        </p:txBody>
      </p:sp>
      <p:sp>
        <p:nvSpPr>
          <p:cNvPr id="62474" name="Rectangle 10"/>
          <p:cNvSpPr>
            <a:spLocks noChangeArrowheads="1"/>
          </p:cNvSpPr>
          <p:nvPr/>
        </p:nvSpPr>
        <p:spPr bwMode="auto">
          <a:xfrm>
            <a:off x="674688" y="2894013"/>
            <a:ext cx="7827962" cy="1187450"/>
          </a:xfrm>
          <a:prstGeom prst="rect">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en-US" sz="2400" b="1">
              <a:effectLst>
                <a:outerShdw blurRad="38100" dist="38100" dir="2700000" algn="tl">
                  <a:srgbClr val="FFFFFF"/>
                </a:outerShdw>
              </a:effectLst>
              <a:ea typeface="黑体" pitchFamily="49" charset="-122"/>
            </a:endParaRPr>
          </a:p>
          <a:p>
            <a:endParaRPr lang="zh-CN" altLang="en-US" sz="2400" b="1">
              <a:effectLst>
                <a:outerShdw blurRad="38100" dist="38100" dir="2700000" algn="tl">
                  <a:srgbClr val="FFFFFF"/>
                </a:outerShdw>
              </a:effectLst>
              <a:ea typeface="黑体" pitchFamily="49" charset="-122"/>
            </a:endParaRPr>
          </a:p>
          <a:p>
            <a:endParaRPr lang="zh-CN" altLang="en-US" sz="2400" b="1">
              <a:effectLst>
                <a:outerShdw blurRad="38100" dist="38100" dir="2700000" algn="tl">
                  <a:srgbClr val="FFFFFF"/>
                </a:outerShdw>
              </a:effectLst>
              <a:ea typeface="黑体" pitchFamily="49" charset="-122"/>
            </a:endParaRPr>
          </a:p>
        </p:txBody>
      </p:sp>
      <p:graphicFrame>
        <p:nvGraphicFramePr>
          <p:cNvPr id="174094" name="Object 14"/>
          <p:cNvGraphicFramePr>
            <a:graphicFrameLocks noChangeAspect="1"/>
          </p:cNvGraphicFramePr>
          <p:nvPr/>
        </p:nvGraphicFramePr>
        <p:xfrm>
          <a:off x="1171575" y="1524000"/>
          <a:ext cx="6419850" cy="946150"/>
        </p:xfrm>
        <a:graphic>
          <a:graphicData uri="http://schemas.openxmlformats.org/presentationml/2006/ole">
            <mc:AlternateContent xmlns:mc="http://schemas.openxmlformats.org/markup-compatibility/2006">
              <mc:Choice xmlns:v="urn:schemas-microsoft-com:vml" Requires="v">
                <p:oleObj spid="_x0000_s174123" name="Equation" r:id="rId3" imgW="2666880" imgH="393480" progId="Equation.DSMT4">
                  <p:embed/>
                </p:oleObj>
              </mc:Choice>
              <mc:Fallback>
                <p:oleObj name="Equation" r:id="rId3" imgW="2666880" imgH="393480"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575" y="1524000"/>
                        <a:ext cx="641985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095" name="Object 15"/>
          <p:cNvGraphicFramePr>
            <a:graphicFrameLocks noChangeAspect="1"/>
          </p:cNvGraphicFramePr>
          <p:nvPr/>
        </p:nvGraphicFramePr>
        <p:xfrm>
          <a:off x="1098550" y="2928938"/>
          <a:ext cx="5915025" cy="1041400"/>
        </p:xfrm>
        <a:graphic>
          <a:graphicData uri="http://schemas.openxmlformats.org/presentationml/2006/ole">
            <mc:AlternateContent xmlns:mc="http://schemas.openxmlformats.org/markup-compatibility/2006">
              <mc:Choice xmlns:v="urn:schemas-microsoft-com:vml" Requires="v">
                <p:oleObj spid="_x0000_s174124" name="Equation" r:id="rId5" imgW="2234880" imgH="393480" progId="Equation.DSMT4">
                  <p:embed/>
                </p:oleObj>
              </mc:Choice>
              <mc:Fallback>
                <p:oleObj name="Equation" r:id="rId5" imgW="2234880" imgH="393480" progId="Equation.DSMT4">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8550" y="2928938"/>
                        <a:ext cx="5915025"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096" name="Object 16"/>
          <p:cNvGraphicFramePr>
            <a:graphicFrameLocks noChangeAspect="1"/>
          </p:cNvGraphicFramePr>
          <p:nvPr/>
        </p:nvGraphicFramePr>
        <p:xfrm>
          <a:off x="1155700" y="4541838"/>
          <a:ext cx="5740400" cy="1011237"/>
        </p:xfrm>
        <a:graphic>
          <a:graphicData uri="http://schemas.openxmlformats.org/presentationml/2006/ole">
            <mc:AlternateContent xmlns:mc="http://schemas.openxmlformats.org/markup-compatibility/2006">
              <mc:Choice xmlns:v="urn:schemas-microsoft-com:vml" Requires="v">
                <p:oleObj spid="_x0000_s174125" name="Equation" r:id="rId7" imgW="2234880" imgH="393480" progId="Equation.DSMT4">
                  <p:embed/>
                </p:oleObj>
              </mc:Choice>
              <mc:Fallback>
                <p:oleObj name="Equation" r:id="rId7" imgW="2234880" imgH="393480"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5700" y="4541838"/>
                        <a:ext cx="5740400"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098" name="Text Box 18"/>
          <p:cNvSpPr txBox="1">
            <a:spLocks noChangeArrowheads="1"/>
          </p:cNvSpPr>
          <p:nvPr/>
        </p:nvSpPr>
        <p:spPr bwMode="auto">
          <a:xfrm>
            <a:off x="-15875" y="247650"/>
            <a:ext cx="233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前馈神经网络</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en-US" altLang="zh-CN" sz="2000" b="1">
                <a:solidFill>
                  <a:srgbClr val="0070C0"/>
                </a:solidFill>
                <a:latin typeface="Times New Roman" pitchFamily="18" charset="0"/>
                <a:ea typeface="黑体" pitchFamily="49" charset="-122"/>
              </a:rPr>
              <a:t>BP</a:t>
            </a:r>
            <a:r>
              <a:rPr lang="zh-CN" altLang="en-US" sz="2000" b="1">
                <a:solidFill>
                  <a:srgbClr val="0070C0"/>
                </a:solidFill>
                <a:latin typeface="Times New Roman" pitchFamily="18" charset="0"/>
                <a:ea typeface="黑体" pitchFamily="49" charset="-122"/>
              </a:rPr>
              <a:t>网络</a:t>
            </a:r>
          </a:p>
        </p:txBody>
      </p:sp>
      <p:sp>
        <p:nvSpPr>
          <p:cNvPr id="62473" name="Rectangle 9"/>
          <p:cNvSpPr>
            <a:spLocks noChangeArrowheads="1"/>
          </p:cNvSpPr>
          <p:nvPr/>
        </p:nvSpPr>
        <p:spPr bwMode="auto">
          <a:xfrm>
            <a:off x="655638" y="1949450"/>
            <a:ext cx="7818437" cy="2560638"/>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15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15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15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15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15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15000"/>
              </a:spcBef>
            </a:pPr>
            <a:endParaRPr lang="en-US" altLang="zh-CN" sz="2400" b="1">
              <a:effectLst>
                <a:outerShdw blurRad="38100" dist="38100" dir="2700000" algn="tl">
                  <a:srgbClr val="FFFFFF"/>
                </a:outerShdw>
              </a:effectLst>
              <a:latin typeface="Times New Roman" pitchFamily="18" charset="0"/>
              <a:ea typeface="黑体" pitchFamily="49" charset="-122"/>
            </a:endParaRPr>
          </a:p>
        </p:txBody>
      </p:sp>
      <p:sp>
        <p:nvSpPr>
          <p:cNvPr id="62474" name="Rectangle 10"/>
          <p:cNvSpPr>
            <a:spLocks noChangeArrowheads="1"/>
          </p:cNvSpPr>
          <p:nvPr/>
        </p:nvSpPr>
        <p:spPr bwMode="auto">
          <a:xfrm>
            <a:off x="666750" y="4568825"/>
            <a:ext cx="7827963" cy="1698625"/>
          </a:xfrm>
          <a:prstGeom prst="rect">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20000"/>
              </a:spcBef>
            </a:pPr>
            <a:endParaRPr lang="zh-CN" altLang="en-US" sz="2400" b="1">
              <a:effectLst>
                <a:outerShdw blurRad="38100" dist="38100" dir="2700000" algn="tl">
                  <a:srgbClr val="FFFFFF"/>
                </a:outerShdw>
              </a:effectLst>
              <a:ea typeface="黑体" pitchFamily="49" charset="-122"/>
            </a:endParaRPr>
          </a:p>
          <a:p>
            <a:pPr>
              <a:spcBef>
                <a:spcPct val="20000"/>
              </a:spcBef>
            </a:pPr>
            <a:endParaRPr lang="zh-CN" altLang="en-US" sz="2400" b="1">
              <a:effectLst>
                <a:outerShdw blurRad="38100" dist="38100" dir="2700000" algn="tl">
                  <a:srgbClr val="FFFFFF"/>
                </a:outerShdw>
              </a:effectLst>
              <a:ea typeface="黑体" pitchFamily="49" charset="-122"/>
            </a:endParaRPr>
          </a:p>
          <a:p>
            <a:pPr>
              <a:spcBef>
                <a:spcPct val="20000"/>
              </a:spcBef>
            </a:pPr>
            <a:endParaRPr lang="zh-CN" altLang="en-US" sz="2400" b="1">
              <a:effectLst>
                <a:outerShdw blurRad="38100" dist="38100" dir="2700000" algn="tl">
                  <a:srgbClr val="FFFFFF"/>
                </a:outerShdw>
              </a:effectLst>
              <a:ea typeface="黑体" pitchFamily="49" charset="-122"/>
            </a:endParaRPr>
          </a:p>
          <a:p>
            <a:endParaRPr lang="zh-CN" altLang="en-US" sz="2400" b="1">
              <a:effectLst>
                <a:outerShdw blurRad="38100" dist="38100" dir="2700000" algn="tl">
                  <a:srgbClr val="FFFFFF"/>
                </a:outerShdw>
              </a:effectLst>
              <a:ea typeface="黑体" pitchFamily="49" charset="-122"/>
            </a:endParaRPr>
          </a:p>
        </p:txBody>
      </p:sp>
      <p:graphicFrame>
        <p:nvGraphicFramePr>
          <p:cNvPr id="175114" name="Object 10"/>
          <p:cNvGraphicFramePr>
            <a:graphicFrameLocks noChangeAspect="1"/>
          </p:cNvGraphicFramePr>
          <p:nvPr/>
        </p:nvGraphicFramePr>
        <p:xfrm>
          <a:off x="1274763" y="2193925"/>
          <a:ext cx="5554662" cy="2352675"/>
        </p:xfrm>
        <a:graphic>
          <a:graphicData uri="http://schemas.openxmlformats.org/presentationml/2006/ole">
            <mc:AlternateContent xmlns:mc="http://schemas.openxmlformats.org/markup-compatibility/2006">
              <mc:Choice xmlns:v="urn:schemas-microsoft-com:vml" Requires="v">
                <p:oleObj spid="_x0000_s175154" name="Equation" r:id="rId3" imgW="2489040" imgH="1054080" progId="Equation.DSMT4">
                  <p:embed/>
                </p:oleObj>
              </mc:Choice>
              <mc:Fallback>
                <p:oleObj name="Equation" r:id="rId3" imgW="2489040" imgH="105408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4763" y="2193925"/>
                        <a:ext cx="5554662" cy="2352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5115" name="Object 11"/>
          <p:cNvGraphicFramePr>
            <a:graphicFrameLocks noChangeAspect="1"/>
          </p:cNvGraphicFramePr>
          <p:nvPr/>
        </p:nvGraphicFramePr>
        <p:xfrm>
          <a:off x="1271588" y="4533900"/>
          <a:ext cx="4513262" cy="1762125"/>
        </p:xfrm>
        <a:graphic>
          <a:graphicData uri="http://schemas.openxmlformats.org/presentationml/2006/ole">
            <mc:AlternateContent xmlns:mc="http://schemas.openxmlformats.org/markup-compatibility/2006">
              <mc:Choice xmlns:v="urn:schemas-microsoft-com:vml" Requires="v">
                <p:oleObj spid="_x0000_s175155" name="Equation" r:id="rId5" imgW="2019240" imgH="787320" progId="Equation.DSMT4">
                  <p:embed/>
                </p:oleObj>
              </mc:Choice>
              <mc:Fallback>
                <p:oleObj name="Equation" r:id="rId5" imgW="2019240" imgH="78732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1588" y="4533900"/>
                        <a:ext cx="4513262"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Rectangle 10"/>
          <p:cNvSpPr>
            <a:spLocks noChangeArrowheads="1"/>
          </p:cNvSpPr>
          <p:nvPr/>
        </p:nvSpPr>
        <p:spPr bwMode="auto">
          <a:xfrm>
            <a:off x="536575" y="944563"/>
            <a:ext cx="6026150" cy="931862"/>
          </a:xfrm>
          <a:prstGeom prst="rect">
            <a:avLst/>
          </a:prstGeom>
          <a:solidFill>
            <a:srgbClr val="FF99CC"/>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30000"/>
              </a:spcBef>
            </a:pPr>
            <a:endParaRPr lang="zh-CN" altLang="en-US" sz="2400" b="1">
              <a:effectLst>
                <a:outerShdw blurRad="38100" dist="38100" dir="2700000" algn="tl">
                  <a:srgbClr val="FFFFFF"/>
                </a:outerShdw>
              </a:effectLst>
              <a:latin typeface="Times New Roman" pitchFamily="18" charset="0"/>
              <a:ea typeface="黑体" pitchFamily="49" charset="-122"/>
            </a:endParaRPr>
          </a:p>
          <a:p>
            <a:pPr>
              <a:spcBef>
                <a:spcPct val="30000"/>
              </a:spcBef>
            </a:pPr>
            <a:endParaRPr lang="zh-CN" altLang="en-US" sz="2400" b="1">
              <a:effectLst>
                <a:outerShdw blurRad="38100" dist="38100" dir="2700000" algn="tl">
                  <a:srgbClr val="FFFFFF"/>
                </a:outerShdw>
              </a:effectLst>
              <a:latin typeface="Times New Roman" pitchFamily="18" charset="0"/>
              <a:ea typeface="黑体" pitchFamily="49" charset="-122"/>
            </a:endParaRPr>
          </a:p>
        </p:txBody>
      </p:sp>
      <p:graphicFrame>
        <p:nvGraphicFramePr>
          <p:cNvPr id="175116" name="Object 12"/>
          <p:cNvGraphicFramePr>
            <a:graphicFrameLocks noChangeAspect="1"/>
          </p:cNvGraphicFramePr>
          <p:nvPr/>
        </p:nvGraphicFramePr>
        <p:xfrm>
          <a:off x="585788" y="944563"/>
          <a:ext cx="5761037" cy="960437"/>
        </p:xfrm>
        <a:graphic>
          <a:graphicData uri="http://schemas.openxmlformats.org/presentationml/2006/ole">
            <mc:AlternateContent xmlns:mc="http://schemas.openxmlformats.org/markup-compatibility/2006">
              <mc:Choice xmlns:v="urn:schemas-microsoft-com:vml" Requires="v">
                <p:oleObj spid="_x0000_s175156" name="公式" r:id="rId7" imgW="2590560" imgH="431640" progId="Equation.3">
                  <p:embed/>
                </p:oleObj>
              </mc:Choice>
              <mc:Fallback>
                <p:oleObj name="公式" r:id="rId7" imgW="2590560" imgH="43164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5788" y="944563"/>
                        <a:ext cx="5761037" cy="9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5118" name="AutoShape 14"/>
          <p:cNvSpPr>
            <a:spLocks noChangeArrowheads="1"/>
          </p:cNvSpPr>
          <p:nvPr/>
        </p:nvSpPr>
        <p:spPr bwMode="auto">
          <a:xfrm>
            <a:off x="5826125" y="1708150"/>
            <a:ext cx="2647950" cy="1152525"/>
          </a:xfrm>
          <a:prstGeom prst="wedgeRoundRectCallout">
            <a:avLst>
              <a:gd name="adj1" fmla="val -132255"/>
              <a:gd name="adj2" fmla="val 62259"/>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p>
        </p:txBody>
      </p:sp>
      <p:graphicFrame>
        <p:nvGraphicFramePr>
          <p:cNvPr id="175119" name="Object 15"/>
          <p:cNvGraphicFramePr>
            <a:graphicFrameLocks noChangeAspect="1"/>
          </p:cNvGraphicFramePr>
          <p:nvPr/>
        </p:nvGraphicFramePr>
        <p:xfrm>
          <a:off x="6215063" y="1736725"/>
          <a:ext cx="1905000" cy="1079500"/>
        </p:xfrm>
        <a:graphic>
          <a:graphicData uri="http://schemas.openxmlformats.org/presentationml/2006/ole">
            <mc:AlternateContent xmlns:mc="http://schemas.openxmlformats.org/markup-compatibility/2006">
              <mc:Choice xmlns:v="urn:schemas-microsoft-com:vml" Requires="v">
                <p:oleObj spid="_x0000_s175157" name="Equation" r:id="rId9" imgW="850680" imgH="482400" progId="Equation.DSMT4">
                  <p:embed/>
                </p:oleObj>
              </mc:Choice>
              <mc:Fallback>
                <p:oleObj name="Equation" r:id="rId9" imgW="850680" imgH="48240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5063" y="1736725"/>
                        <a:ext cx="190500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5120" name="AutoShape 16"/>
          <p:cNvSpPr>
            <a:spLocks noChangeArrowheads="1"/>
          </p:cNvSpPr>
          <p:nvPr/>
        </p:nvSpPr>
        <p:spPr bwMode="auto">
          <a:xfrm>
            <a:off x="1103313" y="2176463"/>
            <a:ext cx="3003550" cy="523875"/>
          </a:xfrm>
          <a:prstGeom prst="flowChartProcess">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21" name="Text Box 17"/>
          <p:cNvSpPr txBox="1">
            <a:spLocks noChangeArrowheads="1"/>
          </p:cNvSpPr>
          <p:nvPr/>
        </p:nvSpPr>
        <p:spPr bwMode="auto">
          <a:xfrm>
            <a:off x="-15875" y="247650"/>
            <a:ext cx="233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前馈神经网络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75116"/>
                                        </p:tgtEl>
                                        <p:attrNameLst>
                                          <p:attrName>style.visibility</p:attrName>
                                        </p:attrNameLst>
                                      </p:cBhvr>
                                      <p:to>
                                        <p:strVal val="visible"/>
                                      </p:to>
                                    </p:set>
                                    <p:animEffect transition="in" filter="box(in)">
                                      <p:cBhvr>
                                        <p:cTn id="7" dur="500"/>
                                        <p:tgtEl>
                                          <p:spTgt spid="17511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ox(in)">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75120"/>
                                        </p:tgtEl>
                                        <p:attrNameLst>
                                          <p:attrName>style.visibility</p:attrName>
                                        </p:attrNameLst>
                                      </p:cBhvr>
                                      <p:to>
                                        <p:strVal val="visible"/>
                                      </p:to>
                                    </p:set>
                                    <p:animEffect transition="in" filter="box(in)">
                                      <p:cBhvr>
                                        <p:cTn id="15" dur="500"/>
                                        <p:tgtEl>
                                          <p:spTgt spid="175120"/>
                                        </p:tgtEl>
                                      </p:cBhvr>
                                    </p:animEffect>
                                  </p:childTnLst>
                                </p:cTn>
                              </p:par>
                              <p:par>
                                <p:cTn id="16" presetID="4" presetClass="entr" presetSubtype="16" fill="hold" nodeType="withEffect">
                                  <p:stCondLst>
                                    <p:cond delay="0"/>
                                  </p:stCondLst>
                                  <p:childTnLst>
                                    <p:set>
                                      <p:cBhvr>
                                        <p:cTn id="17" dur="1" fill="hold">
                                          <p:stCondLst>
                                            <p:cond delay="0"/>
                                          </p:stCondLst>
                                        </p:cTn>
                                        <p:tgtEl>
                                          <p:spTgt spid="175114"/>
                                        </p:tgtEl>
                                        <p:attrNameLst>
                                          <p:attrName>style.visibility</p:attrName>
                                        </p:attrNameLst>
                                      </p:cBhvr>
                                      <p:to>
                                        <p:strVal val="visible"/>
                                      </p:to>
                                    </p:set>
                                    <p:animEffect transition="in" filter="box(in)">
                                      <p:cBhvr>
                                        <p:cTn id="18" dur="500"/>
                                        <p:tgtEl>
                                          <p:spTgt spid="175114"/>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62473"/>
                                        </p:tgtEl>
                                        <p:attrNameLst>
                                          <p:attrName>style.visibility</p:attrName>
                                        </p:attrNameLst>
                                      </p:cBhvr>
                                      <p:to>
                                        <p:strVal val="visible"/>
                                      </p:to>
                                    </p:set>
                                    <p:animEffect transition="in" filter="box(in)">
                                      <p:cBhvr>
                                        <p:cTn id="21" dur="500"/>
                                        <p:tgtEl>
                                          <p:spTgt spid="62473"/>
                                        </p:tgtEl>
                                      </p:cBhvr>
                                    </p:animEffect>
                                  </p:childTnLst>
                                </p:cTn>
                              </p:par>
                              <p:par>
                                <p:cTn id="22" presetID="4" presetClass="entr" presetSubtype="16" fill="hold" nodeType="withEffect">
                                  <p:stCondLst>
                                    <p:cond delay="0"/>
                                  </p:stCondLst>
                                  <p:childTnLst>
                                    <p:set>
                                      <p:cBhvr>
                                        <p:cTn id="23" dur="1" fill="hold">
                                          <p:stCondLst>
                                            <p:cond delay="0"/>
                                          </p:stCondLst>
                                        </p:cTn>
                                        <p:tgtEl>
                                          <p:spTgt spid="175115"/>
                                        </p:tgtEl>
                                        <p:attrNameLst>
                                          <p:attrName>style.visibility</p:attrName>
                                        </p:attrNameLst>
                                      </p:cBhvr>
                                      <p:to>
                                        <p:strVal val="visible"/>
                                      </p:to>
                                    </p:set>
                                    <p:animEffect transition="in" filter="box(in)">
                                      <p:cBhvr>
                                        <p:cTn id="24" dur="500"/>
                                        <p:tgtEl>
                                          <p:spTgt spid="175115"/>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62474"/>
                                        </p:tgtEl>
                                        <p:attrNameLst>
                                          <p:attrName>style.visibility</p:attrName>
                                        </p:attrNameLst>
                                      </p:cBhvr>
                                      <p:to>
                                        <p:strVal val="visible"/>
                                      </p:to>
                                    </p:set>
                                    <p:animEffect transition="in" filter="box(in)">
                                      <p:cBhvr>
                                        <p:cTn id="27" dur="500"/>
                                        <p:tgtEl>
                                          <p:spTgt spid="6247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75119"/>
                                        </p:tgtEl>
                                        <p:attrNameLst>
                                          <p:attrName>style.visibility</p:attrName>
                                        </p:attrNameLst>
                                      </p:cBhvr>
                                      <p:to>
                                        <p:strVal val="visible"/>
                                      </p:to>
                                    </p:set>
                                    <p:animEffect transition="in" filter="box(in)">
                                      <p:cBhvr>
                                        <p:cTn id="32" dur="500"/>
                                        <p:tgtEl>
                                          <p:spTgt spid="175119"/>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175118"/>
                                        </p:tgtEl>
                                        <p:attrNameLst>
                                          <p:attrName>style.visibility</p:attrName>
                                        </p:attrNameLst>
                                      </p:cBhvr>
                                      <p:to>
                                        <p:strVal val="visible"/>
                                      </p:to>
                                    </p:set>
                                    <p:animEffect transition="in" filter="box(in)">
                                      <p:cBhvr>
                                        <p:cTn id="35" dur="500"/>
                                        <p:tgtEl>
                                          <p:spTgt spid="175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P spid="62474" grpId="0" animBg="1"/>
      <p:bldP spid="2" grpId="0" animBg="1"/>
      <p:bldP spid="175118" grpId="0" animBg="1"/>
      <p:bldP spid="17512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en-US" altLang="zh-CN" sz="2000" b="1">
                <a:solidFill>
                  <a:srgbClr val="0070C0"/>
                </a:solidFill>
                <a:latin typeface="Times New Roman" pitchFamily="18" charset="0"/>
                <a:ea typeface="黑体" pitchFamily="49" charset="-122"/>
              </a:rPr>
              <a:t>BP</a:t>
            </a:r>
            <a:r>
              <a:rPr lang="zh-CN" altLang="en-US" sz="2000" b="1">
                <a:solidFill>
                  <a:srgbClr val="0070C0"/>
                </a:solidFill>
                <a:latin typeface="Times New Roman" pitchFamily="18" charset="0"/>
                <a:ea typeface="黑体" pitchFamily="49" charset="-122"/>
              </a:rPr>
              <a:t>网络</a:t>
            </a:r>
          </a:p>
        </p:txBody>
      </p:sp>
      <p:sp>
        <p:nvSpPr>
          <p:cNvPr id="62473" name="Rectangle 9"/>
          <p:cNvSpPr>
            <a:spLocks noChangeArrowheads="1"/>
          </p:cNvSpPr>
          <p:nvPr/>
        </p:nvSpPr>
        <p:spPr bwMode="auto">
          <a:xfrm>
            <a:off x="657225" y="1731963"/>
            <a:ext cx="7818438" cy="3597275"/>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20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20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20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20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20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20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20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40000"/>
              </a:spcBef>
            </a:pPr>
            <a:endParaRPr lang="en-US" altLang="zh-CN" sz="2400" b="1">
              <a:effectLst>
                <a:outerShdw blurRad="38100" dist="38100" dir="2700000" algn="tl">
                  <a:srgbClr val="FFFFFF"/>
                </a:outerShdw>
              </a:effectLst>
              <a:latin typeface="Times New Roman" pitchFamily="18" charset="0"/>
              <a:ea typeface="黑体" pitchFamily="49" charset="-122"/>
            </a:endParaRPr>
          </a:p>
        </p:txBody>
      </p:sp>
      <p:sp>
        <p:nvSpPr>
          <p:cNvPr id="62474" name="Rectangle 10"/>
          <p:cNvSpPr>
            <a:spLocks noChangeArrowheads="1"/>
          </p:cNvSpPr>
          <p:nvPr/>
        </p:nvSpPr>
        <p:spPr bwMode="auto">
          <a:xfrm>
            <a:off x="666750" y="5365750"/>
            <a:ext cx="7827963" cy="895350"/>
          </a:xfrm>
          <a:prstGeom prst="rect">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20000"/>
              </a:spcBef>
            </a:pPr>
            <a:endParaRPr lang="zh-CN" altLang="en-US" sz="2400" b="1">
              <a:effectLst>
                <a:outerShdw blurRad="38100" dist="38100" dir="2700000" algn="tl">
                  <a:srgbClr val="FFFFFF"/>
                </a:outerShdw>
              </a:effectLst>
              <a:ea typeface="黑体" pitchFamily="49" charset="-122"/>
            </a:endParaRPr>
          </a:p>
          <a:p>
            <a:pPr>
              <a:spcBef>
                <a:spcPct val="20000"/>
              </a:spcBef>
            </a:pPr>
            <a:endParaRPr lang="zh-CN" altLang="en-US" sz="2400" b="1">
              <a:effectLst>
                <a:outerShdw blurRad="38100" dist="38100" dir="2700000" algn="tl">
                  <a:srgbClr val="FFFFFF"/>
                </a:outerShdw>
              </a:effectLst>
              <a:ea typeface="黑体" pitchFamily="49" charset="-122"/>
            </a:endParaRPr>
          </a:p>
        </p:txBody>
      </p:sp>
      <p:sp>
        <p:nvSpPr>
          <p:cNvPr id="2" name="Rectangle 10"/>
          <p:cNvSpPr>
            <a:spLocks noChangeArrowheads="1"/>
          </p:cNvSpPr>
          <p:nvPr/>
        </p:nvSpPr>
        <p:spPr bwMode="auto">
          <a:xfrm>
            <a:off x="536575" y="838200"/>
            <a:ext cx="5416550" cy="858838"/>
          </a:xfrm>
          <a:prstGeom prst="rect">
            <a:avLst/>
          </a:prstGeom>
          <a:solidFill>
            <a:srgbClr val="FF99CC"/>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10000"/>
              </a:spcBef>
            </a:pPr>
            <a:endParaRPr lang="zh-CN" altLang="en-US" sz="2400" b="1">
              <a:effectLst>
                <a:outerShdw blurRad="38100" dist="38100" dir="2700000" algn="tl">
                  <a:srgbClr val="FFFFFF"/>
                </a:outerShdw>
              </a:effectLst>
              <a:latin typeface="Times New Roman" pitchFamily="18" charset="0"/>
              <a:ea typeface="黑体" pitchFamily="49" charset="-122"/>
            </a:endParaRPr>
          </a:p>
          <a:p>
            <a:pPr>
              <a:spcBef>
                <a:spcPct val="10000"/>
              </a:spcBef>
            </a:pPr>
            <a:endParaRPr lang="zh-CN" altLang="en-US" sz="2400" b="1">
              <a:effectLst>
                <a:outerShdw blurRad="38100" dist="38100" dir="2700000" algn="tl">
                  <a:srgbClr val="FFFFFF"/>
                </a:outerShdw>
              </a:effectLst>
              <a:latin typeface="Times New Roman" pitchFamily="18" charset="0"/>
              <a:ea typeface="黑体" pitchFamily="49" charset="-122"/>
            </a:endParaRPr>
          </a:p>
        </p:txBody>
      </p:sp>
      <p:sp>
        <p:nvSpPr>
          <p:cNvPr id="176140" name="AutoShape 12"/>
          <p:cNvSpPr>
            <a:spLocks noChangeArrowheads="1"/>
          </p:cNvSpPr>
          <p:nvPr/>
        </p:nvSpPr>
        <p:spPr bwMode="auto">
          <a:xfrm>
            <a:off x="1620838" y="1697038"/>
            <a:ext cx="2670175" cy="523875"/>
          </a:xfrm>
          <a:prstGeom prst="flowChartProcess">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76141" name="Object 13"/>
          <p:cNvGraphicFramePr>
            <a:graphicFrameLocks noChangeAspect="1"/>
          </p:cNvGraphicFramePr>
          <p:nvPr/>
        </p:nvGraphicFramePr>
        <p:xfrm>
          <a:off x="1782763" y="1728788"/>
          <a:ext cx="4681537" cy="3652837"/>
        </p:xfrm>
        <a:graphic>
          <a:graphicData uri="http://schemas.openxmlformats.org/presentationml/2006/ole">
            <mc:AlternateContent xmlns:mc="http://schemas.openxmlformats.org/markup-compatibility/2006">
              <mc:Choice xmlns:v="urn:schemas-microsoft-com:vml" Requires="v">
                <p:oleObj spid="_x0000_s176182" name="Equation" r:id="rId3" imgW="2311200" imgH="1803240" progId="Equation.DSMT4">
                  <p:embed/>
                </p:oleObj>
              </mc:Choice>
              <mc:Fallback>
                <p:oleObj name="Equation" r:id="rId3" imgW="2311200" imgH="1803240"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2763" y="1728788"/>
                        <a:ext cx="4681537" cy="3652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143" name="Object 15"/>
          <p:cNvGraphicFramePr>
            <a:graphicFrameLocks noChangeAspect="1"/>
          </p:cNvGraphicFramePr>
          <p:nvPr/>
        </p:nvGraphicFramePr>
        <p:xfrm>
          <a:off x="801688" y="5489575"/>
          <a:ext cx="7119937" cy="766763"/>
        </p:xfrm>
        <a:graphic>
          <a:graphicData uri="http://schemas.openxmlformats.org/presentationml/2006/ole">
            <mc:AlternateContent xmlns:mc="http://schemas.openxmlformats.org/markup-compatibility/2006">
              <mc:Choice xmlns:v="urn:schemas-microsoft-com:vml" Requires="v">
                <p:oleObj spid="_x0000_s176183" name="Equation" r:id="rId5" imgW="3301920" imgH="355320" progId="Equation.DSMT4">
                  <p:embed/>
                </p:oleObj>
              </mc:Choice>
              <mc:Fallback>
                <p:oleObj name="Equation" r:id="rId5" imgW="3301920" imgH="355320" progId="Equation.DSMT4">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1688" y="5489575"/>
                        <a:ext cx="7119937" cy="76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6146" name="Object 18"/>
          <p:cNvGraphicFramePr>
            <a:graphicFrameLocks noChangeAspect="1"/>
          </p:cNvGraphicFramePr>
          <p:nvPr/>
        </p:nvGraphicFramePr>
        <p:xfrm>
          <a:off x="733425" y="804863"/>
          <a:ext cx="5029200" cy="900112"/>
        </p:xfrm>
        <a:graphic>
          <a:graphicData uri="http://schemas.openxmlformats.org/presentationml/2006/ole">
            <mc:AlternateContent xmlns:mc="http://schemas.openxmlformats.org/markup-compatibility/2006">
              <mc:Choice xmlns:v="urn:schemas-microsoft-com:vml" Requires="v">
                <p:oleObj spid="_x0000_s176184" name="公式" r:id="rId7" imgW="2590560" imgH="431640" progId="Equation.3">
                  <p:embed/>
                </p:oleObj>
              </mc:Choice>
              <mc:Fallback>
                <p:oleObj name="公式" r:id="rId7" imgW="2590560" imgH="43164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3425" y="804863"/>
                        <a:ext cx="5029200" cy="90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6147" name="AutoShape 19"/>
          <p:cNvSpPr>
            <a:spLocks noChangeArrowheads="1"/>
          </p:cNvSpPr>
          <p:nvPr/>
        </p:nvSpPr>
        <p:spPr bwMode="auto">
          <a:xfrm>
            <a:off x="5772150" y="1187450"/>
            <a:ext cx="3182938" cy="1066800"/>
          </a:xfrm>
          <a:prstGeom prst="wedgeRoundRectCallout">
            <a:avLst>
              <a:gd name="adj1" fmla="val -110699"/>
              <a:gd name="adj2" fmla="val 78421"/>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p>
        </p:txBody>
      </p:sp>
      <p:graphicFrame>
        <p:nvGraphicFramePr>
          <p:cNvPr id="176148" name="Object 20"/>
          <p:cNvGraphicFramePr>
            <a:graphicFrameLocks noChangeAspect="1"/>
          </p:cNvGraphicFramePr>
          <p:nvPr/>
        </p:nvGraphicFramePr>
        <p:xfrm>
          <a:off x="5886450" y="1187450"/>
          <a:ext cx="2986088" cy="1079500"/>
        </p:xfrm>
        <a:graphic>
          <a:graphicData uri="http://schemas.openxmlformats.org/presentationml/2006/ole">
            <mc:AlternateContent xmlns:mc="http://schemas.openxmlformats.org/markup-compatibility/2006">
              <mc:Choice xmlns:v="urn:schemas-microsoft-com:vml" Requires="v">
                <p:oleObj spid="_x0000_s176185" name="Equation" r:id="rId9" imgW="1333440" imgH="482400" progId="Equation.DSMT4">
                  <p:embed/>
                </p:oleObj>
              </mc:Choice>
              <mc:Fallback>
                <p:oleObj name="Equation" r:id="rId9" imgW="1333440" imgH="482400" progId="Equation.DSMT4">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86450" y="1187450"/>
                        <a:ext cx="2986088"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6149" name="Text Box 21"/>
          <p:cNvSpPr txBox="1">
            <a:spLocks noChangeArrowheads="1"/>
          </p:cNvSpPr>
          <p:nvPr/>
        </p:nvSpPr>
        <p:spPr bwMode="auto">
          <a:xfrm>
            <a:off x="-15875" y="247650"/>
            <a:ext cx="233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前馈神经网络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76146"/>
                                        </p:tgtEl>
                                        <p:attrNameLst>
                                          <p:attrName>style.visibility</p:attrName>
                                        </p:attrNameLst>
                                      </p:cBhvr>
                                      <p:to>
                                        <p:strVal val="visible"/>
                                      </p:to>
                                    </p:set>
                                    <p:animEffect transition="in" filter="box(in)">
                                      <p:cBhvr>
                                        <p:cTn id="7" dur="500"/>
                                        <p:tgtEl>
                                          <p:spTgt spid="17614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ox(in)">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76140"/>
                                        </p:tgtEl>
                                        <p:attrNameLst>
                                          <p:attrName>style.visibility</p:attrName>
                                        </p:attrNameLst>
                                      </p:cBhvr>
                                      <p:to>
                                        <p:strVal val="visible"/>
                                      </p:to>
                                    </p:set>
                                    <p:animEffect transition="in" filter="box(in)">
                                      <p:cBhvr>
                                        <p:cTn id="15" dur="500"/>
                                        <p:tgtEl>
                                          <p:spTgt spid="176140"/>
                                        </p:tgtEl>
                                      </p:cBhvr>
                                    </p:animEffect>
                                  </p:childTnLst>
                                </p:cTn>
                              </p:par>
                              <p:par>
                                <p:cTn id="16" presetID="4" presetClass="entr" presetSubtype="16" fill="hold" nodeType="withEffect">
                                  <p:stCondLst>
                                    <p:cond delay="0"/>
                                  </p:stCondLst>
                                  <p:childTnLst>
                                    <p:set>
                                      <p:cBhvr>
                                        <p:cTn id="17" dur="1" fill="hold">
                                          <p:stCondLst>
                                            <p:cond delay="0"/>
                                          </p:stCondLst>
                                        </p:cTn>
                                        <p:tgtEl>
                                          <p:spTgt spid="176141"/>
                                        </p:tgtEl>
                                        <p:attrNameLst>
                                          <p:attrName>style.visibility</p:attrName>
                                        </p:attrNameLst>
                                      </p:cBhvr>
                                      <p:to>
                                        <p:strVal val="visible"/>
                                      </p:to>
                                    </p:set>
                                    <p:animEffect transition="in" filter="box(in)">
                                      <p:cBhvr>
                                        <p:cTn id="18" dur="500"/>
                                        <p:tgtEl>
                                          <p:spTgt spid="176141"/>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62473"/>
                                        </p:tgtEl>
                                        <p:attrNameLst>
                                          <p:attrName>style.visibility</p:attrName>
                                        </p:attrNameLst>
                                      </p:cBhvr>
                                      <p:to>
                                        <p:strVal val="visible"/>
                                      </p:to>
                                    </p:set>
                                    <p:animEffect transition="in" filter="box(in)">
                                      <p:cBhvr>
                                        <p:cTn id="21" dur="500"/>
                                        <p:tgtEl>
                                          <p:spTgt spid="62473"/>
                                        </p:tgtEl>
                                      </p:cBhvr>
                                    </p:animEffect>
                                  </p:childTnLst>
                                </p:cTn>
                              </p:par>
                              <p:par>
                                <p:cTn id="22" presetID="4" presetClass="entr" presetSubtype="16" fill="hold" nodeType="withEffect">
                                  <p:stCondLst>
                                    <p:cond delay="0"/>
                                  </p:stCondLst>
                                  <p:childTnLst>
                                    <p:set>
                                      <p:cBhvr>
                                        <p:cTn id="23" dur="1" fill="hold">
                                          <p:stCondLst>
                                            <p:cond delay="0"/>
                                          </p:stCondLst>
                                        </p:cTn>
                                        <p:tgtEl>
                                          <p:spTgt spid="176143"/>
                                        </p:tgtEl>
                                        <p:attrNameLst>
                                          <p:attrName>style.visibility</p:attrName>
                                        </p:attrNameLst>
                                      </p:cBhvr>
                                      <p:to>
                                        <p:strVal val="visible"/>
                                      </p:to>
                                    </p:set>
                                    <p:animEffect transition="in" filter="box(in)">
                                      <p:cBhvr>
                                        <p:cTn id="24" dur="500"/>
                                        <p:tgtEl>
                                          <p:spTgt spid="176143"/>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62474"/>
                                        </p:tgtEl>
                                        <p:attrNameLst>
                                          <p:attrName>style.visibility</p:attrName>
                                        </p:attrNameLst>
                                      </p:cBhvr>
                                      <p:to>
                                        <p:strVal val="visible"/>
                                      </p:to>
                                    </p:set>
                                    <p:animEffect transition="in" filter="box(in)">
                                      <p:cBhvr>
                                        <p:cTn id="27" dur="500"/>
                                        <p:tgtEl>
                                          <p:spTgt spid="6247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76148"/>
                                        </p:tgtEl>
                                        <p:attrNameLst>
                                          <p:attrName>style.visibility</p:attrName>
                                        </p:attrNameLst>
                                      </p:cBhvr>
                                      <p:to>
                                        <p:strVal val="visible"/>
                                      </p:to>
                                    </p:set>
                                    <p:animEffect transition="in" filter="box(in)">
                                      <p:cBhvr>
                                        <p:cTn id="32" dur="500"/>
                                        <p:tgtEl>
                                          <p:spTgt spid="176148"/>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176147"/>
                                        </p:tgtEl>
                                        <p:attrNameLst>
                                          <p:attrName>style.visibility</p:attrName>
                                        </p:attrNameLst>
                                      </p:cBhvr>
                                      <p:to>
                                        <p:strVal val="visible"/>
                                      </p:to>
                                    </p:set>
                                    <p:animEffect transition="in" filter="box(in)">
                                      <p:cBhvr>
                                        <p:cTn id="35" dur="500"/>
                                        <p:tgtEl>
                                          <p:spTgt spid="17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P spid="62474" grpId="0" animBg="1"/>
      <p:bldP spid="2" grpId="0" animBg="1"/>
      <p:bldP spid="176140" grpId="0" animBg="1"/>
      <p:bldP spid="17614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4" name="Rectangle 10"/>
          <p:cNvSpPr>
            <a:spLocks noChangeArrowheads="1"/>
          </p:cNvSpPr>
          <p:nvPr/>
        </p:nvSpPr>
        <p:spPr bwMode="auto">
          <a:xfrm>
            <a:off x="681038" y="1130300"/>
            <a:ext cx="2295525" cy="822325"/>
          </a:xfrm>
          <a:prstGeom prst="rect">
            <a:avLst/>
          </a:prstGeom>
          <a:solidFill>
            <a:srgbClr val="FF99CC"/>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en-US" sz="2400" b="1">
              <a:effectLst>
                <a:outerShdw blurRad="38100" dist="38100" dir="2700000" algn="tl">
                  <a:srgbClr val="FFFFFF"/>
                </a:outerShdw>
              </a:effectLst>
              <a:latin typeface="Times New Roman" pitchFamily="18" charset="0"/>
              <a:ea typeface="黑体" pitchFamily="49" charset="-122"/>
            </a:endParaRPr>
          </a:p>
          <a:p>
            <a:endParaRPr lang="zh-CN" altLang="en-US" sz="2400" b="1">
              <a:effectLst>
                <a:outerShdw blurRad="38100" dist="38100" dir="2700000" algn="tl">
                  <a:srgbClr val="FFFFFF"/>
                </a:outerShdw>
              </a:effectLst>
              <a:latin typeface="Times New Roman" pitchFamily="18" charset="0"/>
              <a:ea typeface="黑体" pitchFamily="49" charset="-122"/>
            </a:endParaRP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en-US" altLang="zh-CN" sz="2000" b="1">
                <a:solidFill>
                  <a:srgbClr val="0070C0"/>
                </a:solidFill>
                <a:latin typeface="Times New Roman" pitchFamily="18" charset="0"/>
                <a:ea typeface="黑体" pitchFamily="49" charset="-122"/>
              </a:rPr>
              <a:t>BP</a:t>
            </a:r>
            <a:r>
              <a:rPr lang="zh-CN" altLang="en-US" sz="2000" b="1">
                <a:solidFill>
                  <a:srgbClr val="0070C0"/>
                </a:solidFill>
                <a:latin typeface="Times New Roman" pitchFamily="18" charset="0"/>
                <a:ea typeface="黑体" pitchFamily="49" charset="-122"/>
              </a:rPr>
              <a:t>网络</a:t>
            </a:r>
          </a:p>
        </p:txBody>
      </p:sp>
      <p:graphicFrame>
        <p:nvGraphicFramePr>
          <p:cNvPr id="177168" name="Object 16"/>
          <p:cNvGraphicFramePr>
            <a:graphicFrameLocks noGrp="1" noChangeAspect="1"/>
          </p:cNvGraphicFramePr>
          <p:nvPr>
            <p:ph/>
          </p:nvPr>
        </p:nvGraphicFramePr>
        <p:xfrm>
          <a:off x="808038" y="1303338"/>
          <a:ext cx="2047875" cy="485775"/>
        </p:xfrm>
        <a:graphic>
          <a:graphicData uri="http://schemas.openxmlformats.org/presentationml/2006/ole">
            <mc:AlternateContent xmlns:mc="http://schemas.openxmlformats.org/markup-compatibility/2006">
              <mc:Choice xmlns:v="urn:schemas-microsoft-com:vml" Requires="v">
                <p:oleObj spid="_x0000_s177308" name="Equation" r:id="rId3" imgW="965160" imgH="228600" progId="Equation.DSMT4">
                  <p:embed/>
                </p:oleObj>
              </mc:Choice>
              <mc:Fallback>
                <p:oleObj name="Equation" r:id="rId3" imgW="965160" imgH="228600" progId="Equation.DSMT4">
                  <p:embed/>
                  <p:pic>
                    <p:nvPicPr>
                      <p:cNvPr id="0" name="Object 1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038" y="1303338"/>
                        <a:ext cx="204787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7171" name="Oval 19"/>
          <p:cNvSpPr>
            <a:spLocks noChangeArrowheads="1"/>
          </p:cNvSpPr>
          <p:nvPr/>
        </p:nvSpPr>
        <p:spPr bwMode="auto">
          <a:xfrm>
            <a:off x="2851150" y="3216275"/>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72" name="Oval 20"/>
          <p:cNvSpPr>
            <a:spLocks noChangeArrowheads="1"/>
          </p:cNvSpPr>
          <p:nvPr/>
        </p:nvSpPr>
        <p:spPr bwMode="auto">
          <a:xfrm>
            <a:off x="5060950" y="3216275"/>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73" name="Oval 21"/>
          <p:cNvSpPr>
            <a:spLocks noChangeArrowheads="1"/>
          </p:cNvSpPr>
          <p:nvPr/>
        </p:nvSpPr>
        <p:spPr bwMode="auto">
          <a:xfrm>
            <a:off x="5060950" y="5578475"/>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74" name="Oval 22"/>
          <p:cNvSpPr>
            <a:spLocks noChangeArrowheads="1"/>
          </p:cNvSpPr>
          <p:nvPr/>
        </p:nvSpPr>
        <p:spPr bwMode="auto">
          <a:xfrm>
            <a:off x="5060950" y="4054475"/>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75" name="Line 23"/>
          <p:cNvSpPr>
            <a:spLocks noChangeShapeType="1"/>
          </p:cNvSpPr>
          <p:nvPr/>
        </p:nvSpPr>
        <p:spPr bwMode="auto">
          <a:xfrm flipH="1">
            <a:off x="3155950" y="3368675"/>
            <a:ext cx="1905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176" name="Line 24"/>
          <p:cNvSpPr>
            <a:spLocks noChangeShapeType="1"/>
          </p:cNvSpPr>
          <p:nvPr/>
        </p:nvSpPr>
        <p:spPr bwMode="auto">
          <a:xfrm flipH="1" flipV="1">
            <a:off x="3079750" y="3444875"/>
            <a:ext cx="1981200" cy="762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177" name="Line 25"/>
          <p:cNvSpPr>
            <a:spLocks noChangeShapeType="1"/>
          </p:cNvSpPr>
          <p:nvPr/>
        </p:nvSpPr>
        <p:spPr bwMode="auto">
          <a:xfrm flipH="1" flipV="1">
            <a:off x="3079750" y="3521075"/>
            <a:ext cx="1981200" cy="2209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178" name="Line 26"/>
          <p:cNvSpPr>
            <a:spLocks noChangeShapeType="1"/>
          </p:cNvSpPr>
          <p:nvPr/>
        </p:nvSpPr>
        <p:spPr bwMode="auto">
          <a:xfrm flipH="1">
            <a:off x="1555750" y="3368675"/>
            <a:ext cx="1295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179" name="Line 27"/>
          <p:cNvSpPr>
            <a:spLocks noChangeShapeType="1"/>
          </p:cNvSpPr>
          <p:nvPr/>
        </p:nvSpPr>
        <p:spPr bwMode="auto">
          <a:xfrm>
            <a:off x="3003550" y="2378075"/>
            <a:ext cx="0" cy="838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77180" name="Object 28"/>
          <p:cNvGraphicFramePr>
            <a:graphicFrameLocks noChangeAspect="1"/>
          </p:cNvGraphicFramePr>
          <p:nvPr/>
        </p:nvGraphicFramePr>
        <p:xfrm>
          <a:off x="5060950" y="5121275"/>
          <a:ext cx="423863" cy="419100"/>
        </p:xfrm>
        <a:graphic>
          <a:graphicData uri="http://schemas.openxmlformats.org/presentationml/2006/ole">
            <mc:AlternateContent xmlns:mc="http://schemas.openxmlformats.org/markup-compatibility/2006">
              <mc:Choice xmlns:v="urn:schemas-microsoft-com:vml" Requires="v">
                <p:oleObj spid="_x0000_s177309" name="Equation" r:id="rId5" imgW="164880" imgH="139680" progId="Equation.DSMT4">
                  <p:embed/>
                </p:oleObj>
              </mc:Choice>
              <mc:Fallback>
                <p:oleObj name="Equation" r:id="rId5" imgW="164880" imgH="139680" progId="Equation.DSMT4">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0950" y="5121275"/>
                        <a:ext cx="423863"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7181" name="Object 29"/>
          <p:cNvGraphicFramePr>
            <a:graphicFrameLocks noChangeAspect="1"/>
          </p:cNvGraphicFramePr>
          <p:nvPr/>
        </p:nvGraphicFramePr>
        <p:xfrm>
          <a:off x="5060950" y="3597275"/>
          <a:ext cx="276225" cy="419100"/>
        </p:xfrm>
        <a:graphic>
          <a:graphicData uri="http://schemas.openxmlformats.org/presentationml/2006/ole">
            <mc:AlternateContent xmlns:mc="http://schemas.openxmlformats.org/markup-compatibility/2006">
              <mc:Choice xmlns:v="urn:schemas-microsoft-com:vml" Requires="v">
                <p:oleObj spid="_x0000_s177310" name="Equation" r:id="rId7" imgW="126720" imgH="164880" progId="Equation.DSMT4">
                  <p:embed/>
                </p:oleObj>
              </mc:Choice>
              <mc:Fallback>
                <p:oleObj name="Equation" r:id="rId7" imgW="126720" imgH="164880" progId="Equation.DSMT4">
                  <p:embed/>
                  <p:pic>
                    <p:nvPicPr>
                      <p:cNvPr id="0"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60950" y="3597275"/>
                        <a:ext cx="276225"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7182" name="Object 30"/>
          <p:cNvGraphicFramePr>
            <a:graphicFrameLocks noChangeAspect="1"/>
          </p:cNvGraphicFramePr>
          <p:nvPr/>
        </p:nvGraphicFramePr>
        <p:xfrm>
          <a:off x="5060950" y="2682875"/>
          <a:ext cx="228600" cy="495300"/>
        </p:xfrm>
        <a:graphic>
          <a:graphicData uri="http://schemas.openxmlformats.org/presentationml/2006/ole">
            <mc:AlternateContent xmlns:mc="http://schemas.openxmlformats.org/markup-compatibility/2006">
              <mc:Choice xmlns:v="urn:schemas-microsoft-com:vml" Requires="v">
                <p:oleObj spid="_x0000_s177311" name="Equation" r:id="rId9" imgW="88560" imgH="164880" progId="Equation.DSMT4">
                  <p:embed/>
                </p:oleObj>
              </mc:Choice>
              <mc:Fallback>
                <p:oleObj name="Equation" r:id="rId9" imgW="88560" imgH="164880" progId="Equation.DSMT4">
                  <p:embed/>
                  <p:pic>
                    <p:nvPicPr>
                      <p:cNvPr id="0" name="Object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60950" y="2682875"/>
                        <a:ext cx="2286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7183" name="Object 31"/>
          <p:cNvGraphicFramePr>
            <a:graphicFrameLocks noChangeAspect="1"/>
          </p:cNvGraphicFramePr>
          <p:nvPr/>
        </p:nvGraphicFramePr>
        <p:xfrm>
          <a:off x="3994150" y="2759075"/>
          <a:ext cx="587375" cy="685800"/>
        </p:xfrm>
        <a:graphic>
          <a:graphicData uri="http://schemas.openxmlformats.org/presentationml/2006/ole">
            <mc:AlternateContent xmlns:mc="http://schemas.openxmlformats.org/markup-compatibility/2006">
              <mc:Choice xmlns:v="urn:schemas-microsoft-com:vml" Requires="v">
                <p:oleObj spid="_x0000_s177312" name="Equation" r:id="rId11" imgW="228600" imgH="228600" progId="Equation.DSMT4">
                  <p:embed/>
                </p:oleObj>
              </mc:Choice>
              <mc:Fallback>
                <p:oleObj name="Equation" r:id="rId11" imgW="228600" imgH="228600" progId="Equation.DSMT4">
                  <p:embed/>
                  <p:pic>
                    <p:nvPicPr>
                      <p:cNvPr id="0" name="Object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94150" y="2759075"/>
                        <a:ext cx="5873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7184" name="Object 32"/>
          <p:cNvGraphicFramePr>
            <a:graphicFrameLocks noChangeAspect="1"/>
          </p:cNvGraphicFramePr>
          <p:nvPr/>
        </p:nvGraphicFramePr>
        <p:xfrm>
          <a:off x="4070350" y="3368675"/>
          <a:ext cx="620713" cy="685800"/>
        </p:xfrm>
        <a:graphic>
          <a:graphicData uri="http://schemas.openxmlformats.org/presentationml/2006/ole">
            <mc:AlternateContent xmlns:mc="http://schemas.openxmlformats.org/markup-compatibility/2006">
              <mc:Choice xmlns:v="urn:schemas-microsoft-com:vml" Requires="v">
                <p:oleObj spid="_x0000_s177313" name="Equation" r:id="rId13" imgW="241200" imgH="228600" progId="Equation.DSMT4">
                  <p:embed/>
                </p:oleObj>
              </mc:Choice>
              <mc:Fallback>
                <p:oleObj name="Equation" r:id="rId13" imgW="241200" imgH="228600" progId="Equation.DSMT4">
                  <p:embed/>
                  <p:pic>
                    <p:nvPicPr>
                      <p:cNvPr id="0" name="Object 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70350" y="3368675"/>
                        <a:ext cx="620713"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7185" name="Object 33"/>
          <p:cNvGraphicFramePr>
            <a:graphicFrameLocks noChangeAspect="1"/>
          </p:cNvGraphicFramePr>
          <p:nvPr/>
        </p:nvGraphicFramePr>
        <p:xfrm>
          <a:off x="4146550" y="4435475"/>
          <a:ext cx="654050" cy="685800"/>
        </p:xfrm>
        <a:graphic>
          <a:graphicData uri="http://schemas.openxmlformats.org/presentationml/2006/ole">
            <mc:AlternateContent xmlns:mc="http://schemas.openxmlformats.org/markup-compatibility/2006">
              <mc:Choice xmlns:v="urn:schemas-microsoft-com:vml" Requires="v">
                <p:oleObj spid="_x0000_s177314" name="Equation" r:id="rId15" imgW="253800" imgH="228600" progId="Equation.DSMT4">
                  <p:embed/>
                </p:oleObj>
              </mc:Choice>
              <mc:Fallback>
                <p:oleObj name="Equation" r:id="rId15" imgW="253800" imgH="228600" progId="Equation.DSMT4">
                  <p:embed/>
                  <p:pic>
                    <p:nvPicPr>
                      <p:cNvPr id="0" name="Object 3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46550" y="4435475"/>
                        <a:ext cx="65405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7186" name="Object 34"/>
          <p:cNvGraphicFramePr>
            <a:graphicFrameLocks noChangeAspect="1"/>
          </p:cNvGraphicFramePr>
          <p:nvPr/>
        </p:nvGraphicFramePr>
        <p:xfrm>
          <a:off x="3003550" y="2309813"/>
          <a:ext cx="838200" cy="563562"/>
        </p:xfrm>
        <a:graphic>
          <a:graphicData uri="http://schemas.openxmlformats.org/presentationml/2006/ole">
            <mc:AlternateContent xmlns:mc="http://schemas.openxmlformats.org/markup-compatibility/2006">
              <mc:Choice xmlns:v="urn:schemas-microsoft-com:vml" Requires="v">
                <p:oleObj spid="_x0000_s177315" name="Equation" r:id="rId17" imgW="419040" imgH="241200" progId="Equation.DSMT4">
                  <p:embed/>
                </p:oleObj>
              </mc:Choice>
              <mc:Fallback>
                <p:oleObj name="Equation" r:id="rId17" imgW="419040" imgH="241200" progId="Equation.DSMT4">
                  <p:embed/>
                  <p:pic>
                    <p:nvPicPr>
                      <p:cNvPr id="0" name="Object 3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03550" y="2309813"/>
                        <a:ext cx="838200"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7187" name="Object 35"/>
          <p:cNvGraphicFramePr>
            <a:graphicFrameLocks noChangeAspect="1"/>
          </p:cNvGraphicFramePr>
          <p:nvPr/>
        </p:nvGraphicFramePr>
        <p:xfrm>
          <a:off x="1784350" y="2759075"/>
          <a:ext cx="457200" cy="685800"/>
        </p:xfrm>
        <a:graphic>
          <a:graphicData uri="http://schemas.openxmlformats.org/presentationml/2006/ole">
            <mc:AlternateContent xmlns:mc="http://schemas.openxmlformats.org/markup-compatibility/2006">
              <mc:Choice xmlns:v="urn:schemas-microsoft-com:vml" Requires="v">
                <p:oleObj spid="_x0000_s177316" name="Equation" r:id="rId19" imgW="177480" imgH="228600" progId="Equation.DSMT4">
                  <p:embed/>
                </p:oleObj>
              </mc:Choice>
              <mc:Fallback>
                <p:oleObj name="Equation" r:id="rId19" imgW="177480" imgH="228600" progId="Equation.DSMT4">
                  <p:embed/>
                  <p:pic>
                    <p:nvPicPr>
                      <p:cNvPr id="0" name="Object 3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84350" y="2759075"/>
                        <a:ext cx="4572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7188" name="Object 36"/>
          <p:cNvGraphicFramePr>
            <a:graphicFrameLocks noChangeAspect="1"/>
          </p:cNvGraphicFramePr>
          <p:nvPr/>
        </p:nvGraphicFramePr>
        <p:xfrm>
          <a:off x="2393950" y="3521075"/>
          <a:ext cx="423863" cy="685800"/>
        </p:xfrm>
        <a:graphic>
          <a:graphicData uri="http://schemas.openxmlformats.org/presentationml/2006/ole">
            <mc:AlternateContent xmlns:mc="http://schemas.openxmlformats.org/markup-compatibility/2006">
              <mc:Choice xmlns:v="urn:schemas-microsoft-com:vml" Requires="v">
                <p:oleObj spid="_x0000_s177317" name="Equation" r:id="rId21" imgW="164880" imgH="228600" progId="Equation.DSMT4">
                  <p:embed/>
                </p:oleObj>
              </mc:Choice>
              <mc:Fallback>
                <p:oleObj name="Equation" r:id="rId21" imgW="164880" imgH="228600" progId="Equation.DSMT4">
                  <p:embed/>
                  <p:pic>
                    <p:nvPicPr>
                      <p:cNvPr id="0" name="Object 3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393950" y="3521075"/>
                        <a:ext cx="423863"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7189" name="Object 37"/>
          <p:cNvGraphicFramePr>
            <a:graphicFrameLocks noChangeAspect="1"/>
          </p:cNvGraphicFramePr>
          <p:nvPr/>
        </p:nvGraphicFramePr>
        <p:xfrm>
          <a:off x="5564188" y="3262313"/>
          <a:ext cx="2319337" cy="528637"/>
        </p:xfrm>
        <a:graphic>
          <a:graphicData uri="http://schemas.openxmlformats.org/presentationml/2006/ole">
            <mc:AlternateContent xmlns:mc="http://schemas.openxmlformats.org/markup-compatibility/2006">
              <mc:Choice xmlns:v="urn:schemas-microsoft-com:vml" Requires="v">
                <p:oleObj spid="_x0000_s177318" name="Equation" r:id="rId23" imgW="1168200" imgH="228600" progId="Equation.DSMT4">
                  <p:embed/>
                </p:oleObj>
              </mc:Choice>
              <mc:Fallback>
                <p:oleObj name="Equation" r:id="rId23" imgW="1168200" imgH="228600" progId="Equation.DSMT4">
                  <p:embed/>
                  <p:pic>
                    <p:nvPicPr>
                      <p:cNvPr id="0" name="Object 3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564188" y="3262313"/>
                        <a:ext cx="2319337" cy="528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7190" name="Object 38"/>
          <p:cNvGraphicFramePr>
            <a:graphicFrameLocks noChangeAspect="1"/>
          </p:cNvGraphicFramePr>
          <p:nvPr/>
        </p:nvGraphicFramePr>
        <p:xfrm>
          <a:off x="5518150" y="4054475"/>
          <a:ext cx="2470150" cy="528638"/>
        </p:xfrm>
        <a:graphic>
          <a:graphicData uri="http://schemas.openxmlformats.org/presentationml/2006/ole">
            <mc:AlternateContent xmlns:mc="http://schemas.openxmlformats.org/markup-compatibility/2006">
              <mc:Choice xmlns:v="urn:schemas-microsoft-com:vml" Requires="v">
                <p:oleObj spid="_x0000_s177319" name="Equation" r:id="rId25" imgW="1244520" imgH="228600" progId="Equation.DSMT4">
                  <p:embed/>
                </p:oleObj>
              </mc:Choice>
              <mc:Fallback>
                <p:oleObj name="Equation" r:id="rId25" imgW="1244520" imgH="228600" progId="Equation.DSMT4">
                  <p:embed/>
                  <p:pic>
                    <p:nvPicPr>
                      <p:cNvPr id="0" name="Object 3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518150" y="4054475"/>
                        <a:ext cx="2470150"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7191" name="Object 39"/>
          <p:cNvGraphicFramePr>
            <a:graphicFrameLocks noChangeAspect="1"/>
          </p:cNvGraphicFramePr>
          <p:nvPr/>
        </p:nvGraphicFramePr>
        <p:xfrm>
          <a:off x="5519738" y="5502275"/>
          <a:ext cx="2620962" cy="528638"/>
        </p:xfrm>
        <a:graphic>
          <a:graphicData uri="http://schemas.openxmlformats.org/presentationml/2006/ole">
            <mc:AlternateContent xmlns:mc="http://schemas.openxmlformats.org/markup-compatibility/2006">
              <mc:Choice xmlns:v="urn:schemas-microsoft-com:vml" Requires="v">
                <p:oleObj spid="_x0000_s177320" name="Equation" r:id="rId27" imgW="1320480" imgH="228600" progId="Equation.DSMT4">
                  <p:embed/>
                </p:oleObj>
              </mc:Choice>
              <mc:Fallback>
                <p:oleObj name="Equation" r:id="rId27" imgW="1320480" imgH="228600" progId="Equation.DSMT4">
                  <p:embed/>
                  <p:pic>
                    <p:nvPicPr>
                      <p:cNvPr id="0" name="Object 3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519738" y="5502275"/>
                        <a:ext cx="2620962"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7194" name="AutoShape 42"/>
          <p:cNvSpPr>
            <a:spLocks noChangeArrowheads="1"/>
          </p:cNvSpPr>
          <p:nvPr/>
        </p:nvSpPr>
        <p:spPr bwMode="auto">
          <a:xfrm>
            <a:off x="2900363" y="3767138"/>
            <a:ext cx="144462" cy="360362"/>
          </a:xfrm>
          <a:prstGeom prst="upArrow">
            <a:avLst>
              <a:gd name="adj1" fmla="val 50000"/>
              <a:gd name="adj2" fmla="val 62363"/>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77195" name="AutoShape 43"/>
          <p:cNvSpPr>
            <a:spLocks noChangeArrowheads="1"/>
          </p:cNvSpPr>
          <p:nvPr/>
        </p:nvSpPr>
        <p:spPr bwMode="auto">
          <a:xfrm>
            <a:off x="5060950" y="2254250"/>
            <a:ext cx="287338" cy="431800"/>
          </a:xfrm>
          <a:prstGeom prst="downArrow">
            <a:avLst>
              <a:gd name="adj1" fmla="val 50000"/>
              <a:gd name="adj2" fmla="val 37569"/>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 name="TextBox 2"/>
          <p:cNvSpPr txBox="1"/>
          <p:nvPr/>
        </p:nvSpPr>
        <p:spPr>
          <a:xfrm>
            <a:off x="2508320" y="4264010"/>
            <a:ext cx="901224" cy="461665"/>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20000"/>
              </a:spcBef>
              <a:buClr>
                <a:schemeClr val="hlink"/>
              </a:buClr>
              <a:buSzPct val="70000"/>
              <a:buFont typeface="Wingdings" pitchFamily="2" charset="2"/>
              <a:buNone/>
            </a:pPr>
            <a:r>
              <a:rPr lang="zh-CN" altLang="en-US" sz="2400" b="1">
                <a:solidFill>
                  <a:schemeClr val="bg1"/>
                </a:solidFill>
                <a:effectLst>
                  <a:outerShdw blurRad="38100" dist="38100" dir="2700000" algn="tl">
                    <a:srgbClr val="C0C0C0"/>
                  </a:outerShdw>
                </a:effectLst>
                <a:latin typeface="Times New Roman" pitchFamily="18" charset="0"/>
                <a:ea typeface="黑体" pitchFamily="49" charset="-122"/>
              </a:rPr>
              <a:t>隐层</a:t>
            </a:r>
          </a:p>
        </p:txBody>
      </p:sp>
      <p:sp>
        <p:nvSpPr>
          <p:cNvPr id="2" name="TextBox 2"/>
          <p:cNvSpPr txBox="1"/>
          <p:nvPr/>
        </p:nvSpPr>
        <p:spPr>
          <a:xfrm>
            <a:off x="4637135" y="1720835"/>
            <a:ext cx="1125810" cy="461665"/>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20000"/>
              </a:spcBef>
              <a:buClr>
                <a:schemeClr val="hlink"/>
              </a:buClr>
              <a:buSzPct val="70000"/>
              <a:buFont typeface="Wingdings" pitchFamily="2" charset="2"/>
              <a:buNone/>
            </a:pPr>
            <a:r>
              <a:rPr lang="zh-CN" altLang="en-US" sz="2400" b="1">
                <a:solidFill>
                  <a:schemeClr val="bg1"/>
                </a:solidFill>
                <a:effectLst>
                  <a:outerShdw blurRad="38100" dist="38100" dir="2700000" algn="tl">
                    <a:srgbClr val="C0C0C0"/>
                  </a:outerShdw>
                </a:effectLst>
                <a:latin typeface="Times New Roman" pitchFamily="18" charset="0"/>
                <a:ea typeface="黑体" pitchFamily="49" charset="-122"/>
              </a:rPr>
              <a:t>输出层</a:t>
            </a:r>
          </a:p>
        </p:txBody>
      </p:sp>
      <p:sp>
        <p:nvSpPr>
          <p:cNvPr id="177203" name="Text Box 51"/>
          <p:cNvSpPr txBox="1">
            <a:spLocks noChangeArrowheads="1"/>
          </p:cNvSpPr>
          <p:nvPr/>
        </p:nvSpPr>
        <p:spPr bwMode="auto">
          <a:xfrm>
            <a:off x="-15875" y="247650"/>
            <a:ext cx="233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前馈神经网络</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en-US" altLang="zh-CN" sz="2000" b="1">
                <a:solidFill>
                  <a:srgbClr val="0070C0"/>
                </a:solidFill>
                <a:latin typeface="Times New Roman" pitchFamily="18" charset="0"/>
                <a:ea typeface="黑体" pitchFamily="49" charset="-122"/>
              </a:rPr>
              <a:t>BP</a:t>
            </a:r>
            <a:r>
              <a:rPr lang="zh-CN" altLang="en-US" sz="2000" b="1">
                <a:solidFill>
                  <a:srgbClr val="0070C0"/>
                </a:solidFill>
                <a:latin typeface="Times New Roman" pitchFamily="18" charset="0"/>
                <a:ea typeface="黑体" pitchFamily="49" charset="-122"/>
              </a:rPr>
              <a:t>网络</a:t>
            </a:r>
          </a:p>
        </p:txBody>
      </p:sp>
      <p:sp>
        <p:nvSpPr>
          <p:cNvPr id="62473" name="Rectangle 9"/>
          <p:cNvSpPr>
            <a:spLocks noChangeArrowheads="1"/>
          </p:cNvSpPr>
          <p:nvPr/>
        </p:nvSpPr>
        <p:spPr bwMode="auto">
          <a:xfrm>
            <a:off x="609600" y="2349500"/>
            <a:ext cx="7818438" cy="3908425"/>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20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20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20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20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20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20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20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20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5000"/>
              </a:spcBef>
            </a:pPr>
            <a:endParaRPr lang="en-US" altLang="zh-CN" sz="2400" b="1">
              <a:effectLst>
                <a:outerShdw blurRad="38100" dist="38100" dir="2700000" algn="tl">
                  <a:srgbClr val="FFFFFF"/>
                </a:outerShdw>
              </a:effectLst>
              <a:latin typeface="Times New Roman" pitchFamily="18" charset="0"/>
              <a:ea typeface="黑体" pitchFamily="49" charset="-122"/>
            </a:endParaRPr>
          </a:p>
        </p:txBody>
      </p:sp>
      <p:sp>
        <p:nvSpPr>
          <p:cNvPr id="62474" name="Rectangle 10"/>
          <p:cNvSpPr>
            <a:spLocks noChangeArrowheads="1"/>
          </p:cNvSpPr>
          <p:nvPr/>
        </p:nvSpPr>
        <p:spPr bwMode="auto">
          <a:xfrm>
            <a:off x="593725" y="938213"/>
            <a:ext cx="7827963" cy="1333500"/>
          </a:xfrm>
          <a:prstGeom prst="rect">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20000"/>
              </a:spcBef>
            </a:pPr>
            <a:endParaRPr lang="zh-CN" altLang="en-US" sz="2400" b="1">
              <a:effectLst>
                <a:outerShdw blurRad="38100" dist="38100" dir="2700000" algn="tl">
                  <a:srgbClr val="FFFFFF"/>
                </a:outerShdw>
              </a:effectLst>
              <a:ea typeface="黑体" pitchFamily="49" charset="-122"/>
            </a:endParaRPr>
          </a:p>
          <a:p>
            <a:pPr>
              <a:spcBef>
                <a:spcPct val="20000"/>
              </a:spcBef>
            </a:pPr>
            <a:endParaRPr lang="zh-CN" altLang="en-US" sz="2400" b="1">
              <a:effectLst>
                <a:outerShdw blurRad="38100" dist="38100" dir="2700000" algn="tl">
                  <a:srgbClr val="FFFFFF"/>
                </a:outerShdw>
              </a:effectLst>
              <a:ea typeface="黑体" pitchFamily="49" charset="-122"/>
            </a:endParaRPr>
          </a:p>
          <a:p>
            <a:pPr>
              <a:spcBef>
                <a:spcPct val="20000"/>
              </a:spcBef>
            </a:pPr>
            <a:endParaRPr lang="zh-CN" altLang="en-US" sz="2400" b="1">
              <a:effectLst>
                <a:outerShdw blurRad="38100" dist="38100" dir="2700000" algn="tl">
                  <a:srgbClr val="FFFFFF"/>
                </a:outerShdw>
              </a:effectLst>
              <a:ea typeface="黑体" pitchFamily="49" charset="-122"/>
            </a:endParaRPr>
          </a:p>
        </p:txBody>
      </p:sp>
      <p:sp>
        <p:nvSpPr>
          <p:cNvPr id="179207" name="AutoShape 7"/>
          <p:cNvSpPr>
            <a:spLocks noChangeArrowheads="1"/>
          </p:cNvSpPr>
          <p:nvPr/>
        </p:nvSpPr>
        <p:spPr bwMode="auto">
          <a:xfrm>
            <a:off x="666750" y="1028700"/>
            <a:ext cx="1739900" cy="523875"/>
          </a:xfrm>
          <a:prstGeom prst="flowChartProcess">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79213" name="Object 13"/>
          <p:cNvGraphicFramePr>
            <a:graphicFrameLocks noChangeAspect="1"/>
          </p:cNvGraphicFramePr>
          <p:nvPr/>
        </p:nvGraphicFramePr>
        <p:xfrm>
          <a:off x="742950" y="1073150"/>
          <a:ext cx="7534275" cy="1071563"/>
        </p:xfrm>
        <a:graphic>
          <a:graphicData uri="http://schemas.openxmlformats.org/presentationml/2006/ole">
            <mc:AlternateContent xmlns:mc="http://schemas.openxmlformats.org/markup-compatibility/2006">
              <mc:Choice xmlns:v="urn:schemas-microsoft-com:vml" Requires="v">
                <p:oleObj spid="_x0000_s179244" name="Equation" r:id="rId3" imgW="3962160" imgH="507960" progId="Equation.DSMT4">
                  <p:embed/>
                </p:oleObj>
              </mc:Choice>
              <mc:Fallback>
                <p:oleObj name="Equation" r:id="rId3" imgW="3962160" imgH="507960"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950" y="1073150"/>
                        <a:ext cx="7534275" cy="1071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9214" name="Object 14"/>
          <p:cNvGraphicFramePr>
            <a:graphicFrameLocks noChangeAspect="1"/>
          </p:cNvGraphicFramePr>
          <p:nvPr/>
        </p:nvGraphicFramePr>
        <p:xfrm>
          <a:off x="752475" y="2357438"/>
          <a:ext cx="4829175" cy="3921125"/>
        </p:xfrm>
        <a:graphic>
          <a:graphicData uri="http://schemas.openxmlformats.org/presentationml/2006/ole">
            <mc:AlternateContent xmlns:mc="http://schemas.openxmlformats.org/markup-compatibility/2006">
              <mc:Choice xmlns:v="urn:schemas-microsoft-com:vml" Requires="v">
                <p:oleObj spid="_x0000_s179245" name="Equation" r:id="rId5" imgW="2361960" imgH="1917360" progId="Equation.DSMT4">
                  <p:embed/>
                </p:oleObj>
              </mc:Choice>
              <mc:Fallback>
                <p:oleObj name="Equation" r:id="rId5" imgW="2361960" imgH="1917360"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475" y="2357438"/>
                        <a:ext cx="4829175"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9215" name="AutoShape 15"/>
          <p:cNvSpPr>
            <a:spLocks noChangeArrowheads="1"/>
          </p:cNvSpPr>
          <p:nvPr/>
        </p:nvSpPr>
        <p:spPr bwMode="auto">
          <a:xfrm>
            <a:off x="636588" y="2290763"/>
            <a:ext cx="1739900" cy="523875"/>
          </a:xfrm>
          <a:prstGeom prst="flowChartProcess">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Rectangle 10"/>
          <p:cNvSpPr>
            <a:spLocks noChangeArrowheads="1"/>
          </p:cNvSpPr>
          <p:nvPr/>
        </p:nvSpPr>
        <p:spPr bwMode="auto">
          <a:xfrm>
            <a:off x="5559425" y="2508250"/>
            <a:ext cx="2832100" cy="3378200"/>
          </a:xfrm>
          <a:prstGeom prst="rect">
            <a:avLst/>
          </a:prstGeom>
          <a:solidFill>
            <a:srgbClr val="FF99CC"/>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en-US" sz="2400" b="1">
              <a:effectLst>
                <a:outerShdw blurRad="38100" dist="38100" dir="2700000" algn="tl">
                  <a:srgbClr val="FFFFFF"/>
                </a:outerShdw>
              </a:effectLst>
              <a:latin typeface="Times New Roman" pitchFamily="18" charset="0"/>
              <a:ea typeface="黑体" pitchFamily="49" charset="-122"/>
            </a:endParaRPr>
          </a:p>
          <a:p>
            <a:endParaRPr lang="zh-CN" altLang="en-US" sz="2400" b="1">
              <a:effectLst>
                <a:outerShdw blurRad="38100" dist="38100" dir="2700000" algn="tl">
                  <a:srgbClr val="FFFFFF"/>
                </a:outerShdw>
              </a:effectLst>
              <a:latin typeface="Times New Roman" pitchFamily="18" charset="0"/>
              <a:ea typeface="黑体" pitchFamily="49" charset="-122"/>
            </a:endParaRPr>
          </a:p>
          <a:p>
            <a:endParaRPr lang="zh-CN" altLang="en-US" sz="2400" b="1">
              <a:effectLst>
                <a:outerShdw blurRad="38100" dist="38100" dir="2700000" algn="tl">
                  <a:srgbClr val="FFFFFF"/>
                </a:outerShdw>
              </a:effectLst>
              <a:latin typeface="Times New Roman" pitchFamily="18" charset="0"/>
              <a:ea typeface="黑体" pitchFamily="49" charset="-122"/>
            </a:endParaRPr>
          </a:p>
          <a:p>
            <a:endParaRPr lang="zh-CN" altLang="en-US" sz="2400" b="1">
              <a:effectLst>
                <a:outerShdw blurRad="38100" dist="38100" dir="2700000" algn="tl">
                  <a:srgbClr val="FFFFFF"/>
                </a:outerShdw>
              </a:effectLst>
              <a:latin typeface="Times New Roman" pitchFamily="18" charset="0"/>
              <a:ea typeface="黑体" pitchFamily="49" charset="-122"/>
            </a:endParaRPr>
          </a:p>
          <a:p>
            <a:endParaRPr lang="zh-CN" altLang="en-US" sz="2400" b="1">
              <a:effectLst>
                <a:outerShdw blurRad="38100" dist="38100" dir="2700000" algn="tl">
                  <a:srgbClr val="FFFFFF"/>
                </a:outerShdw>
              </a:effectLst>
              <a:latin typeface="Times New Roman" pitchFamily="18" charset="0"/>
              <a:ea typeface="黑体" pitchFamily="49" charset="-122"/>
            </a:endParaRPr>
          </a:p>
          <a:p>
            <a:endParaRPr lang="zh-CN" altLang="en-US" sz="2400" b="1">
              <a:effectLst>
                <a:outerShdw blurRad="38100" dist="38100" dir="2700000" algn="tl">
                  <a:srgbClr val="FFFFFF"/>
                </a:outerShdw>
              </a:effectLst>
              <a:latin typeface="Times New Roman" pitchFamily="18" charset="0"/>
              <a:ea typeface="黑体" pitchFamily="49" charset="-122"/>
            </a:endParaRPr>
          </a:p>
          <a:p>
            <a:endParaRPr lang="zh-CN" altLang="en-US" sz="2400" b="1">
              <a:effectLst>
                <a:outerShdw blurRad="38100" dist="38100" dir="2700000" algn="tl">
                  <a:srgbClr val="FFFFFF"/>
                </a:outerShdw>
              </a:effectLst>
              <a:latin typeface="Times New Roman" pitchFamily="18" charset="0"/>
              <a:ea typeface="黑体" pitchFamily="49" charset="-122"/>
            </a:endParaRPr>
          </a:p>
          <a:p>
            <a:endParaRPr lang="zh-CN" altLang="en-US" sz="2400" b="1">
              <a:effectLst>
                <a:outerShdw blurRad="38100" dist="38100" dir="2700000" algn="tl">
                  <a:srgbClr val="FFFFFF"/>
                </a:outerShdw>
              </a:effectLst>
              <a:latin typeface="Times New Roman" pitchFamily="18" charset="0"/>
              <a:ea typeface="黑体" pitchFamily="49" charset="-122"/>
            </a:endParaRPr>
          </a:p>
          <a:p>
            <a:endParaRPr lang="zh-CN" altLang="en-US" sz="2400" b="1">
              <a:effectLst>
                <a:outerShdw blurRad="38100" dist="38100" dir="2700000" algn="tl">
                  <a:srgbClr val="FFFFFF"/>
                </a:outerShdw>
              </a:effectLst>
              <a:latin typeface="Times New Roman" pitchFamily="18" charset="0"/>
              <a:ea typeface="黑体" pitchFamily="49" charset="-122"/>
            </a:endParaRPr>
          </a:p>
        </p:txBody>
      </p:sp>
      <p:graphicFrame>
        <p:nvGraphicFramePr>
          <p:cNvPr id="179216" name="Object 16"/>
          <p:cNvGraphicFramePr>
            <a:graphicFrameLocks noGrp="1" noChangeAspect="1"/>
          </p:cNvGraphicFramePr>
          <p:nvPr>
            <p:ph/>
          </p:nvPr>
        </p:nvGraphicFramePr>
        <p:xfrm>
          <a:off x="5529263" y="2571750"/>
          <a:ext cx="2690812" cy="3276600"/>
        </p:xfrm>
        <a:graphic>
          <a:graphicData uri="http://schemas.openxmlformats.org/presentationml/2006/ole">
            <mc:AlternateContent xmlns:mc="http://schemas.openxmlformats.org/markup-compatibility/2006">
              <mc:Choice xmlns:v="urn:schemas-microsoft-com:vml" Requires="v">
                <p:oleObj spid="_x0000_s179246" name="Equation" r:id="rId7" imgW="1460160" imgH="1777680" progId="Equation.3">
                  <p:embed/>
                </p:oleObj>
              </mc:Choice>
              <mc:Fallback>
                <p:oleObj name="Equation" r:id="rId7" imgW="1460160" imgH="1777680" progId="Equation.3">
                  <p:embed/>
                  <p:pic>
                    <p:nvPicPr>
                      <p:cNvPr id="0" name="Object 16"/>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29263" y="2571750"/>
                        <a:ext cx="2690812"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9219" name="Text Box 19"/>
          <p:cNvSpPr txBox="1">
            <a:spLocks noChangeArrowheads="1"/>
          </p:cNvSpPr>
          <p:nvPr/>
        </p:nvSpPr>
        <p:spPr bwMode="auto">
          <a:xfrm>
            <a:off x="-15875" y="247650"/>
            <a:ext cx="233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前馈神经网络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2474"/>
                                        </p:tgtEl>
                                        <p:attrNameLst>
                                          <p:attrName>style.visibility</p:attrName>
                                        </p:attrNameLst>
                                      </p:cBhvr>
                                      <p:to>
                                        <p:strVal val="visible"/>
                                      </p:to>
                                    </p:set>
                                    <p:animEffect transition="in" filter="box(in)">
                                      <p:cBhvr>
                                        <p:cTn id="7" dur="500"/>
                                        <p:tgtEl>
                                          <p:spTgt spid="6247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79207"/>
                                        </p:tgtEl>
                                        <p:attrNameLst>
                                          <p:attrName>style.visibility</p:attrName>
                                        </p:attrNameLst>
                                      </p:cBhvr>
                                      <p:to>
                                        <p:strVal val="visible"/>
                                      </p:to>
                                    </p:set>
                                    <p:animEffect transition="in" filter="box(in)">
                                      <p:cBhvr>
                                        <p:cTn id="10" dur="500"/>
                                        <p:tgtEl>
                                          <p:spTgt spid="179207"/>
                                        </p:tgtEl>
                                      </p:cBhvr>
                                    </p:animEffect>
                                  </p:childTnLst>
                                </p:cTn>
                              </p:par>
                              <p:par>
                                <p:cTn id="11" presetID="4" presetClass="entr" presetSubtype="16" fill="hold" nodeType="withEffect">
                                  <p:stCondLst>
                                    <p:cond delay="0"/>
                                  </p:stCondLst>
                                  <p:childTnLst>
                                    <p:set>
                                      <p:cBhvr>
                                        <p:cTn id="12" dur="1" fill="hold">
                                          <p:stCondLst>
                                            <p:cond delay="0"/>
                                          </p:stCondLst>
                                        </p:cTn>
                                        <p:tgtEl>
                                          <p:spTgt spid="179213"/>
                                        </p:tgtEl>
                                        <p:attrNameLst>
                                          <p:attrName>style.visibility</p:attrName>
                                        </p:attrNameLst>
                                      </p:cBhvr>
                                      <p:to>
                                        <p:strVal val="visible"/>
                                      </p:to>
                                    </p:set>
                                    <p:animEffect transition="in" filter="box(in)">
                                      <p:cBhvr>
                                        <p:cTn id="13" dur="500"/>
                                        <p:tgtEl>
                                          <p:spTgt spid="17921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62473"/>
                                        </p:tgtEl>
                                        <p:attrNameLst>
                                          <p:attrName>style.visibility</p:attrName>
                                        </p:attrNameLst>
                                      </p:cBhvr>
                                      <p:to>
                                        <p:strVal val="visible"/>
                                      </p:to>
                                    </p:set>
                                    <p:animEffect transition="in" filter="box(in)">
                                      <p:cBhvr>
                                        <p:cTn id="18" dur="500"/>
                                        <p:tgtEl>
                                          <p:spTgt spid="62473"/>
                                        </p:tgtEl>
                                      </p:cBhvr>
                                    </p:animEffect>
                                  </p:childTnLst>
                                </p:cTn>
                              </p:par>
                              <p:par>
                                <p:cTn id="19" presetID="4" presetClass="entr" presetSubtype="16" fill="hold" nodeType="withEffect">
                                  <p:stCondLst>
                                    <p:cond delay="0"/>
                                  </p:stCondLst>
                                  <p:childTnLst>
                                    <p:set>
                                      <p:cBhvr>
                                        <p:cTn id="20" dur="1" fill="hold">
                                          <p:stCondLst>
                                            <p:cond delay="0"/>
                                          </p:stCondLst>
                                        </p:cTn>
                                        <p:tgtEl>
                                          <p:spTgt spid="179214"/>
                                        </p:tgtEl>
                                        <p:attrNameLst>
                                          <p:attrName>style.visibility</p:attrName>
                                        </p:attrNameLst>
                                      </p:cBhvr>
                                      <p:to>
                                        <p:strVal val="visible"/>
                                      </p:to>
                                    </p:set>
                                    <p:animEffect transition="in" filter="box(in)">
                                      <p:cBhvr>
                                        <p:cTn id="21" dur="500"/>
                                        <p:tgtEl>
                                          <p:spTgt spid="179214"/>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179215"/>
                                        </p:tgtEl>
                                        <p:attrNameLst>
                                          <p:attrName>style.visibility</p:attrName>
                                        </p:attrNameLst>
                                      </p:cBhvr>
                                      <p:to>
                                        <p:strVal val="visible"/>
                                      </p:to>
                                    </p:set>
                                    <p:animEffect transition="in" filter="box(in)">
                                      <p:cBhvr>
                                        <p:cTn id="24" dur="500"/>
                                        <p:tgtEl>
                                          <p:spTgt spid="17921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box(in)">
                                      <p:cBhvr>
                                        <p:cTn id="29" dur="500"/>
                                        <p:tgtEl>
                                          <p:spTgt spid="2"/>
                                        </p:tgtEl>
                                      </p:cBhvr>
                                    </p:animEffect>
                                  </p:childTnLst>
                                </p:cTn>
                              </p:par>
                              <p:par>
                                <p:cTn id="30" presetID="4" presetClass="entr" presetSubtype="16" fill="hold" nodeType="withEffect">
                                  <p:stCondLst>
                                    <p:cond delay="0"/>
                                  </p:stCondLst>
                                  <p:childTnLst>
                                    <p:set>
                                      <p:cBhvr>
                                        <p:cTn id="31" dur="1" fill="hold">
                                          <p:stCondLst>
                                            <p:cond delay="0"/>
                                          </p:stCondLst>
                                        </p:cTn>
                                        <p:tgtEl>
                                          <p:spTgt spid="179216"/>
                                        </p:tgtEl>
                                        <p:attrNameLst>
                                          <p:attrName>style.visibility</p:attrName>
                                        </p:attrNameLst>
                                      </p:cBhvr>
                                      <p:to>
                                        <p:strVal val="visible"/>
                                      </p:to>
                                    </p:set>
                                    <p:animEffect transition="in" filter="box(in)">
                                      <p:cBhvr>
                                        <p:cTn id="32" dur="500"/>
                                        <p:tgtEl>
                                          <p:spTgt spid="179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P spid="62474" grpId="0" animBg="1"/>
      <p:bldP spid="179207" grpId="0" animBg="1"/>
      <p:bldP spid="179215" grpId="0" animBg="1"/>
      <p:bldP spid="2"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en-US" altLang="zh-CN" sz="2000" b="1">
                <a:solidFill>
                  <a:srgbClr val="0070C0"/>
                </a:solidFill>
                <a:latin typeface="Times New Roman" pitchFamily="18" charset="0"/>
                <a:ea typeface="黑体" pitchFamily="49" charset="-122"/>
              </a:rPr>
              <a:t>BP</a:t>
            </a:r>
            <a:r>
              <a:rPr lang="zh-CN" altLang="en-US" sz="2000" b="1">
                <a:solidFill>
                  <a:srgbClr val="0070C0"/>
                </a:solidFill>
                <a:latin typeface="Times New Roman" pitchFamily="18" charset="0"/>
                <a:ea typeface="黑体" pitchFamily="49" charset="-122"/>
              </a:rPr>
              <a:t>网络</a:t>
            </a:r>
          </a:p>
        </p:txBody>
      </p:sp>
      <p:sp>
        <p:nvSpPr>
          <p:cNvPr id="62473" name="Rectangle 9"/>
          <p:cNvSpPr>
            <a:spLocks noChangeArrowheads="1"/>
          </p:cNvSpPr>
          <p:nvPr/>
        </p:nvSpPr>
        <p:spPr bwMode="auto">
          <a:xfrm>
            <a:off x="609600" y="2344738"/>
            <a:ext cx="7905750" cy="3962400"/>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20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20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20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20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20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20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20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20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20000"/>
              </a:spcBef>
            </a:pPr>
            <a:endParaRPr lang="en-US" altLang="zh-CN" sz="2400" b="1">
              <a:effectLst>
                <a:outerShdw blurRad="38100" dist="38100" dir="2700000" algn="tl">
                  <a:srgbClr val="FFFFFF"/>
                </a:outerShdw>
              </a:effectLst>
              <a:latin typeface="Times New Roman" pitchFamily="18" charset="0"/>
              <a:ea typeface="黑体" pitchFamily="49" charset="-122"/>
            </a:endParaRPr>
          </a:p>
        </p:txBody>
      </p:sp>
      <p:sp>
        <p:nvSpPr>
          <p:cNvPr id="62474" name="Rectangle 10"/>
          <p:cNvSpPr>
            <a:spLocks noChangeArrowheads="1"/>
          </p:cNvSpPr>
          <p:nvPr/>
        </p:nvSpPr>
        <p:spPr bwMode="auto">
          <a:xfrm>
            <a:off x="593725" y="938213"/>
            <a:ext cx="7929563" cy="1333500"/>
          </a:xfrm>
          <a:prstGeom prst="rect">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20000"/>
              </a:spcBef>
            </a:pPr>
            <a:endParaRPr lang="zh-CN" altLang="en-US" sz="2400" b="1">
              <a:effectLst>
                <a:outerShdw blurRad="38100" dist="38100" dir="2700000" algn="tl">
                  <a:srgbClr val="FFFFFF"/>
                </a:outerShdw>
              </a:effectLst>
              <a:ea typeface="黑体" pitchFamily="49" charset="-122"/>
            </a:endParaRPr>
          </a:p>
          <a:p>
            <a:pPr>
              <a:spcBef>
                <a:spcPct val="20000"/>
              </a:spcBef>
            </a:pPr>
            <a:endParaRPr lang="zh-CN" altLang="en-US" sz="2400" b="1">
              <a:effectLst>
                <a:outerShdw blurRad="38100" dist="38100" dir="2700000" algn="tl">
                  <a:srgbClr val="FFFFFF"/>
                </a:outerShdw>
              </a:effectLst>
              <a:ea typeface="黑体" pitchFamily="49" charset="-122"/>
            </a:endParaRPr>
          </a:p>
          <a:p>
            <a:pPr>
              <a:spcBef>
                <a:spcPct val="20000"/>
              </a:spcBef>
            </a:pPr>
            <a:endParaRPr lang="zh-CN" altLang="en-US" sz="2400" b="1">
              <a:effectLst>
                <a:outerShdw blurRad="38100" dist="38100" dir="2700000" algn="tl">
                  <a:srgbClr val="FFFFFF"/>
                </a:outerShdw>
              </a:effectLst>
              <a:ea typeface="黑体" pitchFamily="49" charset="-122"/>
            </a:endParaRPr>
          </a:p>
        </p:txBody>
      </p:sp>
      <p:sp>
        <p:nvSpPr>
          <p:cNvPr id="2" name="Rectangle 10"/>
          <p:cNvSpPr>
            <a:spLocks noChangeArrowheads="1"/>
          </p:cNvSpPr>
          <p:nvPr/>
        </p:nvSpPr>
        <p:spPr bwMode="auto">
          <a:xfrm>
            <a:off x="5124450" y="2916238"/>
            <a:ext cx="3340100" cy="2647950"/>
          </a:xfrm>
          <a:prstGeom prst="rect">
            <a:avLst/>
          </a:prstGeom>
          <a:solidFill>
            <a:srgbClr val="FF99CC"/>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en-US" sz="2400" b="1">
              <a:effectLst>
                <a:outerShdw blurRad="38100" dist="38100" dir="2700000" algn="tl">
                  <a:srgbClr val="FFFFFF"/>
                </a:outerShdw>
              </a:effectLst>
              <a:latin typeface="Times New Roman" pitchFamily="18" charset="0"/>
              <a:ea typeface="黑体" pitchFamily="49" charset="-122"/>
            </a:endParaRPr>
          </a:p>
          <a:p>
            <a:endParaRPr lang="zh-CN" altLang="en-US" sz="2400" b="1">
              <a:effectLst>
                <a:outerShdw blurRad="38100" dist="38100" dir="2700000" algn="tl">
                  <a:srgbClr val="FFFFFF"/>
                </a:outerShdw>
              </a:effectLst>
              <a:latin typeface="Times New Roman" pitchFamily="18" charset="0"/>
              <a:ea typeface="黑体" pitchFamily="49" charset="-122"/>
            </a:endParaRPr>
          </a:p>
          <a:p>
            <a:endParaRPr lang="zh-CN" altLang="en-US" sz="2400" b="1">
              <a:effectLst>
                <a:outerShdw blurRad="38100" dist="38100" dir="2700000" algn="tl">
                  <a:srgbClr val="FFFFFF"/>
                </a:outerShdw>
              </a:effectLst>
              <a:latin typeface="Times New Roman" pitchFamily="18" charset="0"/>
              <a:ea typeface="黑体" pitchFamily="49" charset="-122"/>
            </a:endParaRPr>
          </a:p>
          <a:p>
            <a:endParaRPr lang="zh-CN" altLang="en-US" sz="2400" b="1">
              <a:effectLst>
                <a:outerShdw blurRad="38100" dist="38100" dir="2700000" algn="tl">
                  <a:srgbClr val="FFFFFF"/>
                </a:outerShdw>
              </a:effectLst>
              <a:latin typeface="Times New Roman" pitchFamily="18" charset="0"/>
              <a:ea typeface="黑体" pitchFamily="49" charset="-122"/>
            </a:endParaRPr>
          </a:p>
          <a:p>
            <a:endParaRPr lang="zh-CN" altLang="en-US" sz="2400" b="1">
              <a:effectLst>
                <a:outerShdw blurRad="38100" dist="38100" dir="2700000" algn="tl">
                  <a:srgbClr val="FFFFFF"/>
                </a:outerShdw>
              </a:effectLst>
              <a:latin typeface="Times New Roman" pitchFamily="18" charset="0"/>
              <a:ea typeface="黑体" pitchFamily="49" charset="-122"/>
            </a:endParaRPr>
          </a:p>
          <a:p>
            <a:endParaRPr lang="zh-CN" altLang="en-US" sz="2400" b="1">
              <a:effectLst>
                <a:outerShdw blurRad="38100" dist="38100" dir="2700000" algn="tl">
                  <a:srgbClr val="FFFFFF"/>
                </a:outerShdw>
              </a:effectLst>
              <a:latin typeface="Times New Roman" pitchFamily="18" charset="0"/>
              <a:ea typeface="黑体" pitchFamily="49" charset="-122"/>
            </a:endParaRPr>
          </a:p>
          <a:p>
            <a:endParaRPr lang="zh-CN" altLang="en-US" sz="2400" b="1">
              <a:effectLst>
                <a:outerShdw blurRad="38100" dist="38100" dir="2700000" algn="tl">
                  <a:srgbClr val="FFFFFF"/>
                </a:outerShdw>
              </a:effectLst>
              <a:latin typeface="Times New Roman" pitchFamily="18" charset="0"/>
              <a:ea typeface="黑体" pitchFamily="49" charset="-122"/>
            </a:endParaRPr>
          </a:p>
        </p:txBody>
      </p:sp>
      <p:graphicFrame>
        <p:nvGraphicFramePr>
          <p:cNvPr id="181261" name="Object 13"/>
          <p:cNvGraphicFramePr>
            <a:graphicFrameLocks noGrp="1" noChangeAspect="1"/>
          </p:cNvGraphicFramePr>
          <p:nvPr>
            <p:ph sz="half" idx="1"/>
          </p:nvPr>
        </p:nvGraphicFramePr>
        <p:xfrm>
          <a:off x="666750" y="998538"/>
          <a:ext cx="7853363" cy="1193800"/>
        </p:xfrm>
        <a:graphic>
          <a:graphicData uri="http://schemas.openxmlformats.org/presentationml/2006/ole">
            <mc:AlternateContent xmlns:mc="http://schemas.openxmlformats.org/markup-compatibility/2006">
              <mc:Choice xmlns:v="urn:schemas-microsoft-com:vml" Requires="v">
                <p:oleObj spid="_x0000_s181294" name="Equation" r:id="rId3" imgW="4178160" imgH="634680" progId="Equation.DSMT4">
                  <p:embed/>
                </p:oleObj>
              </mc:Choice>
              <mc:Fallback>
                <p:oleObj name="Equation" r:id="rId3" imgW="4178160" imgH="634680" progId="Equation.DSMT4">
                  <p:embed/>
                  <p:pic>
                    <p:nvPicPr>
                      <p:cNvPr id="0" name="Object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750" y="998538"/>
                        <a:ext cx="7853363" cy="119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1263" name="Object 15"/>
          <p:cNvGraphicFramePr>
            <a:graphicFrameLocks noGrp="1" noChangeAspect="1"/>
          </p:cNvGraphicFramePr>
          <p:nvPr>
            <p:ph sz="quarter" idx="2"/>
          </p:nvPr>
        </p:nvGraphicFramePr>
        <p:xfrm>
          <a:off x="714375" y="2232025"/>
          <a:ext cx="4230688" cy="4119563"/>
        </p:xfrm>
        <a:graphic>
          <a:graphicData uri="http://schemas.openxmlformats.org/presentationml/2006/ole">
            <mc:AlternateContent xmlns:mc="http://schemas.openxmlformats.org/markup-compatibility/2006">
              <mc:Choice xmlns:v="urn:schemas-microsoft-com:vml" Requires="v">
                <p:oleObj spid="_x0000_s181295" name="Equation" r:id="rId5" imgW="2425680" imgH="2361960" progId="Equation.DSMT4">
                  <p:embed/>
                </p:oleObj>
              </mc:Choice>
              <mc:Fallback>
                <p:oleObj name="Equation" r:id="rId5" imgW="2425680" imgH="2361960" progId="Equation.DSMT4">
                  <p:embed/>
                  <p:pic>
                    <p:nvPicPr>
                      <p:cNvPr id="0" name="Object 1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375" y="2232025"/>
                        <a:ext cx="4230688" cy="411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1266" name="Object 18"/>
          <p:cNvGraphicFramePr>
            <a:graphicFrameLocks noGrp="1" noChangeAspect="1"/>
          </p:cNvGraphicFramePr>
          <p:nvPr>
            <p:ph sz="quarter" idx="3"/>
          </p:nvPr>
        </p:nvGraphicFramePr>
        <p:xfrm>
          <a:off x="5135563" y="3279775"/>
          <a:ext cx="3355975" cy="1952625"/>
        </p:xfrm>
        <a:graphic>
          <a:graphicData uri="http://schemas.openxmlformats.org/presentationml/2006/ole">
            <mc:AlternateContent xmlns:mc="http://schemas.openxmlformats.org/markup-compatibility/2006">
              <mc:Choice xmlns:v="urn:schemas-microsoft-com:vml" Requires="v">
                <p:oleObj spid="_x0000_s181296" name="Equation" r:id="rId7" imgW="1701720" imgH="990360" progId="Equation.DSMT4">
                  <p:embed/>
                </p:oleObj>
              </mc:Choice>
              <mc:Fallback>
                <p:oleObj name="Equation" r:id="rId7" imgW="1701720" imgH="990360" progId="Equation.DSMT4">
                  <p:embed/>
                  <p:pic>
                    <p:nvPicPr>
                      <p:cNvPr id="0" name="Object 18"/>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35563" y="3279775"/>
                        <a:ext cx="3355975"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1269" name="Text Box 21"/>
          <p:cNvSpPr txBox="1">
            <a:spLocks noChangeArrowheads="1"/>
          </p:cNvSpPr>
          <p:nvPr/>
        </p:nvSpPr>
        <p:spPr bwMode="auto">
          <a:xfrm>
            <a:off x="-15875" y="247650"/>
            <a:ext cx="233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前馈神经网络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2474"/>
                                        </p:tgtEl>
                                        <p:attrNameLst>
                                          <p:attrName>style.visibility</p:attrName>
                                        </p:attrNameLst>
                                      </p:cBhvr>
                                      <p:to>
                                        <p:strVal val="visible"/>
                                      </p:to>
                                    </p:set>
                                    <p:animEffect transition="in" filter="box(in)">
                                      <p:cBhvr>
                                        <p:cTn id="7" dur="500"/>
                                        <p:tgtEl>
                                          <p:spTgt spid="62474"/>
                                        </p:tgtEl>
                                      </p:cBhvr>
                                    </p:animEffect>
                                  </p:childTnLst>
                                </p:cTn>
                              </p:par>
                              <p:par>
                                <p:cTn id="8" presetID="4" presetClass="entr" presetSubtype="16" fill="hold" nodeType="withEffect">
                                  <p:stCondLst>
                                    <p:cond delay="0"/>
                                  </p:stCondLst>
                                  <p:childTnLst>
                                    <p:set>
                                      <p:cBhvr>
                                        <p:cTn id="9" dur="1" fill="hold">
                                          <p:stCondLst>
                                            <p:cond delay="0"/>
                                          </p:stCondLst>
                                        </p:cTn>
                                        <p:tgtEl>
                                          <p:spTgt spid="181261"/>
                                        </p:tgtEl>
                                        <p:attrNameLst>
                                          <p:attrName>style.visibility</p:attrName>
                                        </p:attrNameLst>
                                      </p:cBhvr>
                                      <p:to>
                                        <p:strVal val="visible"/>
                                      </p:to>
                                    </p:set>
                                    <p:animEffect transition="in" filter="box(in)">
                                      <p:cBhvr>
                                        <p:cTn id="10" dur="500"/>
                                        <p:tgtEl>
                                          <p:spTgt spid="18126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181263"/>
                                        </p:tgtEl>
                                        <p:attrNameLst>
                                          <p:attrName>style.visibility</p:attrName>
                                        </p:attrNameLst>
                                      </p:cBhvr>
                                      <p:to>
                                        <p:strVal val="visible"/>
                                      </p:to>
                                    </p:set>
                                    <p:animEffect transition="in" filter="box(in)">
                                      <p:cBhvr>
                                        <p:cTn id="15" dur="500"/>
                                        <p:tgtEl>
                                          <p:spTgt spid="181263"/>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62473"/>
                                        </p:tgtEl>
                                        <p:attrNameLst>
                                          <p:attrName>style.visibility</p:attrName>
                                        </p:attrNameLst>
                                      </p:cBhvr>
                                      <p:to>
                                        <p:strVal val="visible"/>
                                      </p:to>
                                    </p:set>
                                    <p:animEffect transition="in" filter="box(in)">
                                      <p:cBhvr>
                                        <p:cTn id="18" dur="500"/>
                                        <p:tgtEl>
                                          <p:spTgt spid="6247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181266"/>
                                        </p:tgtEl>
                                        <p:attrNameLst>
                                          <p:attrName>style.visibility</p:attrName>
                                        </p:attrNameLst>
                                      </p:cBhvr>
                                      <p:to>
                                        <p:strVal val="visible"/>
                                      </p:to>
                                    </p:set>
                                    <p:animEffect transition="in" filter="box(in)">
                                      <p:cBhvr>
                                        <p:cTn id="23" dur="500"/>
                                        <p:tgtEl>
                                          <p:spTgt spid="181266"/>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ox(in)">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P spid="62474" grpId="0" animBg="1"/>
      <p:bldP spid="2"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en-US" altLang="zh-CN" sz="2000" b="1">
                <a:solidFill>
                  <a:srgbClr val="0070C0"/>
                </a:solidFill>
                <a:latin typeface="Times New Roman" pitchFamily="18" charset="0"/>
                <a:ea typeface="黑体" pitchFamily="49" charset="-122"/>
              </a:rPr>
              <a:t>BP</a:t>
            </a:r>
            <a:r>
              <a:rPr lang="zh-CN" altLang="en-US" sz="2000" b="1">
                <a:solidFill>
                  <a:srgbClr val="0070C0"/>
                </a:solidFill>
                <a:latin typeface="Times New Roman" pitchFamily="18" charset="0"/>
                <a:ea typeface="黑体" pitchFamily="49" charset="-122"/>
              </a:rPr>
              <a:t>网络</a:t>
            </a:r>
          </a:p>
        </p:txBody>
      </p:sp>
      <p:sp>
        <p:nvSpPr>
          <p:cNvPr id="184333" name="Rectangle 13"/>
          <p:cNvSpPr>
            <a:spLocks noChangeArrowheads="1"/>
          </p:cNvSpPr>
          <p:nvPr/>
        </p:nvSpPr>
        <p:spPr bwMode="auto">
          <a:xfrm>
            <a:off x="4151313" y="823913"/>
            <a:ext cx="1371600" cy="3810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34" name="Text Box 14"/>
          <p:cNvSpPr txBox="1">
            <a:spLocks noChangeArrowheads="1"/>
          </p:cNvSpPr>
          <p:nvPr/>
        </p:nvSpPr>
        <p:spPr bwMode="auto">
          <a:xfrm>
            <a:off x="4256088" y="822325"/>
            <a:ext cx="12954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000" b="1">
                <a:solidFill>
                  <a:srgbClr val="FF0000"/>
                </a:solidFill>
                <a:latin typeface="楷体_GB2312" pitchFamily="49" charset="-122"/>
                <a:ea typeface="楷体_GB2312" pitchFamily="49" charset="-122"/>
              </a:rPr>
              <a:t> 初始化</a:t>
            </a:r>
            <a:r>
              <a:rPr kumimoji="1" lang="zh-CN" altLang="en-US" sz="2000">
                <a:latin typeface="楷体_GB2312" pitchFamily="49" charset="-122"/>
                <a:ea typeface="楷体_GB2312" pitchFamily="49" charset="-122"/>
              </a:rPr>
              <a:t> </a:t>
            </a:r>
          </a:p>
        </p:txBody>
      </p:sp>
      <p:sp>
        <p:nvSpPr>
          <p:cNvPr id="184335" name="Rectangle 15"/>
          <p:cNvSpPr>
            <a:spLocks noChangeArrowheads="1"/>
          </p:cNvSpPr>
          <p:nvPr/>
        </p:nvSpPr>
        <p:spPr bwMode="auto">
          <a:xfrm>
            <a:off x="3822700" y="1524000"/>
            <a:ext cx="2209800" cy="3810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000" b="1">
                <a:solidFill>
                  <a:srgbClr val="FF0000"/>
                </a:solidFill>
                <a:latin typeface="Times New Roman" pitchFamily="18" charset="0"/>
                <a:ea typeface="楷体_GB2312" pitchFamily="49" charset="-122"/>
              </a:rPr>
              <a:t>加输入和期望输出</a:t>
            </a:r>
          </a:p>
        </p:txBody>
      </p:sp>
      <p:sp>
        <p:nvSpPr>
          <p:cNvPr id="184336" name="Rectangle 16"/>
          <p:cNvSpPr>
            <a:spLocks noChangeArrowheads="1"/>
          </p:cNvSpPr>
          <p:nvPr/>
        </p:nvSpPr>
        <p:spPr bwMode="auto">
          <a:xfrm>
            <a:off x="3586163" y="2205038"/>
            <a:ext cx="2743200" cy="3810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000" b="1">
                <a:solidFill>
                  <a:srgbClr val="FF0000"/>
                </a:solidFill>
                <a:latin typeface="Times New Roman" pitchFamily="18" charset="0"/>
                <a:ea typeface="楷体_GB2312" pitchFamily="49" charset="-122"/>
              </a:rPr>
              <a:t>计算隐层和输出层的输出</a:t>
            </a:r>
          </a:p>
        </p:txBody>
      </p:sp>
      <p:sp>
        <p:nvSpPr>
          <p:cNvPr id="184337" name="Rectangle 17"/>
          <p:cNvSpPr>
            <a:spLocks noChangeArrowheads="1"/>
          </p:cNvSpPr>
          <p:nvPr/>
        </p:nvSpPr>
        <p:spPr bwMode="auto">
          <a:xfrm>
            <a:off x="3238500" y="2971800"/>
            <a:ext cx="3429000" cy="714375"/>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38" name="Rectangle 18"/>
          <p:cNvSpPr>
            <a:spLocks noChangeArrowheads="1"/>
          </p:cNvSpPr>
          <p:nvPr/>
        </p:nvSpPr>
        <p:spPr bwMode="auto">
          <a:xfrm>
            <a:off x="4114800" y="3857625"/>
            <a:ext cx="1676400" cy="3810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39" name="AutoShape 19"/>
          <p:cNvSpPr>
            <a:spLocks noChangeArrowheads="1"/>
          </p:cNvSpPr>
          <p:nvPr/>
        </p:nvSpPr>
        <p:spPr bwMode="auto">
          <a:xfrm>
            <a:off x="3811588" y="4333875"/>
            <a:ext cx="2287587" cy="609600"/>
          </a:xfrm>
          <a:prstGeom prst="flowChartDecision">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40" name="Rectangle 20"/>
          <p:cNvSpPr>
            <a:spLocks noChangeArrowheads="1"/>
          </p:cNvSpPr>
          <p:nvPr/>
        </p:nvSpPr>
        <p:spPr bwMode="auto">
          <a:xfrm>
            <a:off x="3962400" y="5095875"/>
            <a:ext cx="2133600" cy="3810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000" b="1">
                <a:solidFill>
                  <a:srgbClr val="FF0000"/>
                </a:solidFill>
                <a:latin typeface="楷体_GB2312" pitchFamily="49" charset="-122"/>
                <a:ea typeface="楷体_GB2312" pitchFamily="49" charset="-122"/>
              </a:rPr>
              <a:t>迭代次数加</a:t>
            </a:r>
            <a:r>
              <a:rPr kumimoji="1" lang="en-US" altLang="zh-CN" sz="2000" b="1">
                <a:solidFill>
                  <a:srgbClr val="FF0000"/>
                </a:solidFill>
                <a:latin typeface="楷体_GB2312" pitchFamily="49" charset="-122"/>
                <a:ea typeface="楷体_GB2312" pitchFamily="49" charset="-122"/>
              </a:rPr>
              <a:t>1</a:t>
            </a:r>
          </a:p>
        </p:txBody>
      </p:sp>
      <p:sp>
        <p:nvSpPr>
          <p:cNvPr id="184341" name="AutoShape 21"/>
          <p:cNvSpPr>
            <a:spLocks noChangeArrowheads="1"/>
          </p:cNvSpPr>
          <p:nvPr/>
        </p:nvSpPr>
        <p:spPr bwMode="auto">
          <a:xfrm>
            <a:off x="4043363" y="5629275"/>
            <a:ext cx="1792287" cy="609600"/>
          </a:xfrm>
          <a:prstGeom prst="flowChartDecision">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42" name="Line 22"/>
          <p:cNvSpPr>
            <a:spLocks noChangeShapeType="1"/>
          </p:cNvSpPr>
          <p:nvPr/>
        </p:nvSpPr>
        <p:spPr bwMode="auto">
          <a:xfrm>
            <a:off x="4953000" y="6238875"/>
            <a:ext cx="0" cy="381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43" name="Line 23"/>
          <p:cNvSpPr>
            <a:spLocks noChangeShapeType="1"/>
          </p:cNvSpPr>
          <p:nvPr/>
        </p:nvSpPr>
        <p:spPr bwMode="auto">
          <a:xfrm flipH="1">
            <a:off x="1828800" y="5934075"/>
            <a:ext cx="2286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44" name="Text Box 24"/>
          <p:cNvSpPr txBox="1">
            <a:spLocks noChangeArrowheads="1"/>
          </p:cNvSpPr>
          <p:nvPr/>
        </p:nvSpPr>
        <p:spPr bwMode="auto">
          <a:xfrm>
            <a:off x="3551238" y="2951163"/>
            <a:ext cx="29860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solidFill>
                  <a:srgbClr val="FF0000"/>
                </a:solidFill>
                <a:latin typeface="Times New Roman" pitchFamily="18" charset="0"/>
                <a:ea typeface="楷体_GB2312" pitchFamily="49" charset="-122"/>
              </a:rPr>
              <a:t>调节输出层和隐层的连接权值</a:t>
            </a:r>
          </a:p>
        </p:txBody>
      </p:sp>
      <p:sp>
        <p:nvSpPr>
          <p:cNvPr id="184345" name="Text Box 25"/>
          <p:cNvSpPr txBox="1">
            <a:spLocks noChangeArrowheads="1"/>
          </p:cNvSpPr>
          <p:nvPr/>
        </p:nvSpPr>
        <p:spPr bwMode="auto">
          <a:xfrm>
            <a:off x="3986213" y="3857625"/>
            <a:ext cx="21891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1600" b="1">
                <a:solidFill>
                  <a:srgbClr val="FF0000"/>
                </a:solidFill>
                <a:latin typeface="Times New Roman" pitchFamily="18" charset="0"/>
                <a:ea typeface="楷体_GB2312" pitchFamily="49" charset="-122"/>
              </a:rPr>
              <a:t>  </a:t>
            </a:r>
            <a:r>
              <a:rPr kumimoji="1" lang="zh-CN" altLang="en-US" sz="2000" b="1">
                <a:solidFill>
                  <a:srgbClr val="FF0000"/>
                </a:solidFill>
                <a:latin typeface="Times New Roman" pitchFamily="18" charset="0"/>
                <a:ea typeface="楷体_GB2312" pitchFamily="49" charset="-122"/>
              </a:rPr>
              <a:t>改变训练样板</a:t>
            </a:r>
          </a:p>
        </p:txBody>
      </p:sp>
      <p:sp>
        <p:nvSpPr>
          <p:cNvPr id="184346" name="Text Box 26"/>
          <p:cNvSpPr txBox="1">
            <a:spLocks noChangeArrowheads="1"/>
          </p:cNvSpPr>
          <p:nvPr/>
        </p:nvSpPr>
        <p:spPr bwMode="auto">
          <a:xfrm>
            <a:off x="4198938" y="4464050"/>
            <a:ext cx="20145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b="1">
                <a:solidFill>
                  <a:srgbClr val="FF0000"/>
                </a:solidFill>
                <a:latin typeface="楷体_GB2312" pitchFamily="49" charset="-122"/>
                <a:ea typeface="楷体_GB2312" pitchFamily="49" charset="-122"/>
              </a:rPr>
              <a:t>训练样本终止？</a:t>
            </a:r>
          </a:p>
        </p:txBody>
      </p:sp>
      <p:sp>
        <p:nvSpPr>
          <p:cNvPr id="184347" name="Text Box 27"/>
          <p:cNvSpPr txBox="1">
            <a:spLocks noChangeArrowheads="1"/>
          </p:cNvSpPr>
          <p:nvPr/>
        </p:nvSpPr>
        <p:spPr bwMode="auto">
          <a:xfrm>
            <a:off x="4308475" y="5737225"/>
            <a:ext cx="18653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000" b="1">
                <a:solidFill>
                  <a:srgbClr val="FF0000"/>
                </a:solidFill>
                <a:latin typeface="Times New Roman" pitchFamily="18" charset="0"/>
                <a:ea typeface="楷体_GB2312" pitchFamily="49" charset="-122"/>
              </a:rPr>
              <a:t>迭代终止？</a:t>
            </a:r>
          </a:p>
        </p:txBody>
      </p:sp>
      <p:sp>
        <p:nvSpPr>
          <p:cNvPr id="184348" name="Line 28"/>
          <p:cNvSpPr>
            <a:spLocks noChangeShapeType="1"/>
          </p:cNvSpPr>
          <p:nvPr/>
        </p:nvSpPr>
        <p:spPr bwMode="auto">
          <a:xfrm>
            <a:off x="4905375" y="1214438"/>
            <a:ext cx="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49" name="Line 29"/>
          <p:cNvSpPr>
            <a:spLocks noChangeShapeType="1"/>
          </p:cNvSpPr>
          <p:nvPr/>
        </p:nvSpPr>
        <p:spPr bwMode="auto">
          <a:xfrm>
            <a:off x="4938713" y="1900238"/>
            <a:ext cx="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50" name="Line 30"/>
          <p:cNvSpPr>
            <a:spLocks noChangeShapeType="1"/>
          </p:cNvSpPr>
          <p:nvPr/>
        </p:nvSpPr>
        <p:spPr bwMode="auto">
          <a:xfrm>
            <a:off x="4953000" y="2586038"/>
            <a:ext cx="0" cy="381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51" name="Line 31"/>
          <p:cNvSpPr>
            <a:spLocks noChangeShapeType="1"/>
          </p:cNvSpPr>
          <p:nvPr/>
        </p:nvSpPr>
        <p:spPr bwMode="auto">
          <a:xfrm flipH="1">
            <a:off x="4953000" y="3702050"/>
            <a:ext cx="0" cy="16986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52" name="Line 32"/>
          <p:cNvSpPr>
            <a:spLocks noChangeShapeType="1"/>
          </p:cNvSpPr>
          <p:nvPr/>
        </p:nvSpPr>
        <p:spPr bwMode="auto">
          <a:xfrm>
            <a:off x="4953000" y="4254500"/>
            <a:ext cx="0" cy="793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53" name="Line 33"/>
          <p:cNvSpPr>
            <a:spLocks noChangeShapeType="1"/>
          </p:cNvSpPr>
          <p:nvPr/>
        </p:nvSpPr>
        <p:spPr bwMode="auto">
          <a:xfrm>
            <a:off x="4953000" y="4943475"/>
            <a:ext cx="0" cy="152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54" name="Line 34"/>
          <p:cNvSpPr>
            <a:spLocks noChangeShapeType="1"/>
          </p:cNvSpPr>
          <p:nvPr/>
        </p:nvSpPr>
        <p:spPr bwMode="auto">
          <a:xfrm>
            <a:off x="4953000" y="5476875"/>
            <a:ext cx="0" cy="152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55" name="Line 35"/>
          <p:cNvSpPr>
            <a:spLocks noChangeShapeType="1"/>
          </p:cNvSpPr>
          <p:nvPr/>
        </p:nvSpPr>
        <p:spPr bwMode="auto">
          <a:xfrm flipV="1">
            <a:off x="1828800" y="1281113"/>
            <a:ext cx="0" cy="46529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56" name="Line 36"/>
          <p:cNvSpPr>
            <a:spLocks noChangeShapeType="1"/>
          </p:cNvSpPr>
          <p:nvPr/>
        </p:nvSpPr>
        <p:spPr bwMode="auto">
          <a:xfrm flipH="1">
            <a:off x="2362200" y="4624388"/>
            <a:ext cx="1447800" cy="142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57" name="Line 37"/>
          <p:cNvSpPr>
            <a:spLocks noChangeShapeType="1"/>
          </p:cNvSpPr>
          <p:nvPr/>
        </p:nvSpPr>
        <p:spPr bwMode="auto">
          <a:xfrm>
            <a:off x="1844675" y="1281113"/>
            <a:ext cx="3048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58" name="Line 38"/>
          <p:cNvSpPr>
            <a:spLocks noChangeShapeType="1"/>
          </p:cNvSpPr>
          <p:nvPr/>
        </p:nvSpPr>
        <p:spPr bwMode="auto">
          <a:xfrm flipV="1">
            <a:off x="2362200" y="1404938"/>
            <a:ext cx="14288" cy="32337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59" name="Line 39"/>
          <p:cNvSpPr>
            <a:spLocks noChangeShapeType="1"/>
          </p:cNvSpPr>
          <p:nvPr/>
        </p:nvSpPr>
        <p:spPr bwMode="auto">
          <a:xfrm flipV="1">
            <a:off x="2378075" y="1419225"/>
            <a:ext cx="2514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61" name="Text Box 41"/>
          <p:cNvSpPr txBox="1">
            <a:spLocks noChangeArrowheads="1"/>
          </p:cNvSpPr>
          <p:nvPr/>
        </p:nvSpPr>
        <p:spPr bwMode="auto">
          <a:xfrm>
            <a:off x="3108325" y="4271963"/>
            <a:ext cx="495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latin typeface="Times New Roman" pitchFamily="18" charset="0"/>
              </a:rPr>
              <a:t>No</a:t>
            </a:r>
          </a:p>
        </p:txBody>
      </p:sp>
      <p:sp>
        <p:nvSpPr>
          <p:cNvPr id="184362" name="Text Box 42"/>
          <p:cNvSpPr txBox="1">
            <a:spLocks noChangeArrowheads="1"/>
          </p:cNvSpPr>
          <p:nvPr/>
        </p:nvSpPr>
        <p:spPr bwMode="auto">
          <a:xfrm>
            <a:off x="3124200" y="5476875"/>
            <a:ext cx="495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latin typeface="Times New Roman" pitchFamily="18" charset="0"/>
              </a:rPr>
              <a:t>No</a:t>
            </a:r>
          </a:p>
        </p:txBody>
      </p:sp>
      <p:sp>
        <p:nvSpPr>
          <p:cNvPr id="184363" name="Text Box 43"/>
          <p:cNvSpPr txBox="1">
            <a:spLocks noChangeArrowheads="1"/>
          </p:cNvSpPr>
          <p:nvPr/>
        </p:nvSpPr>
        <p:spPr bwMode="auto">
          <a:xfrm>
            <a:off x="5013325" y="61277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latin typeface="Times New Roman" pitchFamily="18" charset="0"/>
              </a:rPr>
              <a:t>y</a:t>
            </a:r>
          </a:p>
        </p:txBody>
      </p:sp>
      <p:sp>
        <p:nvSpPr>
          <p:cNvPr id="184364" name="Text Box 44"/>
          <p:cNvSpPr txBox="1">
            <a:spLocks noChangeArrowheads="1"/>
          </p:cNvSpPr>
          <p:nvPr/>
        </p:nvSpPr>
        <p:spPr bwMode="auto">
          <a:xfrm>
            <a:off x="5318125" y="46799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latin typeface="Times New Roman" pitchFamily="18" charset="0"/>
              </a:rPr>
              <a:t>y</a:t>
            </a:r>
          </a:p>
        </p:txBody>
      </p:sp>
      <p:sp>
        <p:nvSpPr>
          <p:cNvPr id="3" name="TextBox 2"/>
          <p:cNvSpPr txBox="1"/>
          <p:nvPr/>
        </p:nvSpPr>
        <p:spPr>
          <a:xfrm>
            <a:off x="5718417" y="6132498"/>
            <a:ext cx="2788611" cy="461665"/>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20000"/>
              </a:spcBef>
              <a:buClr>
                <a:schemeClr val="hlink"/>
              </a:buClr>
              <a:buSzPct val="70000"/>
              <a:buFont typeface="Wingdings" pitchFamily="2" charset="2"/>
              <a:buNone/>
            </a:pPr>
            <a:r>
              <a:rPr lang="en-US" altLang="zh-CN" sz="2400" b="1">
                <a:solidFill>
                  <a:schemeClr val="bg1"/>
                </a:solidFill>
                <a:effectLst>
                  <a:outerShdw blurRad="38100" dist="38100" dir="2700000" algn="tl">
                    <a:srgbClr val="C0C0C0"/>
                  </a:outerShdw>
                </a:effectLst>
                <a:latin typeface="Times New Roman" pitchFamily="18" charset="0"/>
                <a:ea typeface="黑体" pitchFamily="49" charset="-122"/>
              </a:rPr>
              <a:t>BP</a:t>
            </a:r>
            <a:r>
              <a:rPr lang="zh-CN" altLang="en-US" sz="2400" b="1">
                <a:solidFill>
                  <a:schemeClr val="bg1"/>
                </a:solidFill>
                <a:effectLst>
                  <a:outerShdw blurRad="38100" dist="38100" dir="2700000" algn="tl">
                    <a:srgbClr val="C0C0C0"/>
                  </a:outerShdw>
                </a:effectLst>
                <a:latin typeface="Times New Roman" pitchFamily="18" charset="0"/>
                <a:ea typeface="黑体" pitchFamily="49" charset="-122"/>
              </a:rPr>
              <a:t>算法的基本流程</a:t>
            </a:r>
          </a:p>
        </p:txBody>
      </p:sp>
      <p:sp>
        <p:nvSpPr>
          <p:cNvPr id="184369" name="Text Box 49"/>
          <p:cNvSpPr txBox="1">
            <a:spLocks noChangeArrowheads="1"/>
          </p:cNvSpPr>
          <p:nvPr/>
        </p:nvSpPr>
        <p:spPr bwMode="auto">
          <a:xfrm>
            <a:off x="-15875" y="247650"/>
            <a:ext cx="233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前馈神经网络</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3294063" y="5749925"/>
            <a:ext cx="3667125" cy="822325"/>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en-US" altLang="zh-CN" sz="2400" b="1">
              <a:effectLst>
                <a:outerShdw blurRad="38100" dist="38100" dir="2700000" algn="tl">
                  <a:srgbClr val="FFFFFF"/>
                </a:outerShdw>
              </a:effectLst>
              <a:latin typeface="Times New Roman" pitchFamily="18" charset="0"/>
              <a:ea typeface="黑体" pitchFamily="49" charset="-122"/>
            </a:endParaRPr>
          </a:p>
          <a:p>
            <a:endParaRPr lang="en-US" altLang="zh-CN" sz="2400" b="1">
              <a:effectLst>
                <a:outerShdw blurRad="38100" dist="38100" dir="2700000" algn="tl">
                  <a:srgbClr val="FFFFFF"/>
                </a:outerShdw>
              </a:effectLst>
              <a:latin typeface="Times New Roman" pitchFamily="18" charset="0"/>
              <a:ea typeface="黑体" pitchFamily="49" charset="-122"/>
            </a:endParaRPr>
          </a:p>
        </p:txBody>
      </p:sp>
      <p:sp>
        <p:nvSpPr>
          <p:cNvPr id="62474" name="Rectangle 10"/>
          <p:cNvSpPr>
            <a:spLocks noChangeArrowheads="1"/>
          </p:cNvSpPr>
          <p:nvPr/>
        </p:nvSpPr>
        <p:spPr bwMode="auto">
          <a:xfrm>
            <a:off x="3890963" y="4764088"/>
            <a:ext cx="3289300" cy="822325"/>
          </a:xfrm>
          <a:prstGeom prst="rect">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en-US" sz="2400" b="1">
              <a:effectLst>
                <a:outerShdw blurRad="38100" dist="38100" dir="2700000" algn="tl">
                  <a:srgbClr val="FFFFFF"/>
                </a:outerShdw>
              </a:effectLst>
              <a:ea typeface="黑体" pitchFamily="49" charset="-122"/>
            </a:endParaRPr>
          </a:p>
          <a:p>
            <a:endParaRPr lang="zh-CN" altLang="en-US" sz="2400" b="1">
              <a:effectLst>
                <a:outerShdw blurRad="38100" dist="38100" dir="2700000" algn="tl">
                  <a:srgbClr val="FFFFFF"/>
                </a:outerShdw>
              </a:effectLst>
              <a:ea typeface="黑体" pitchFamily="49" charset="-122"/>
            </a:endParaRP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en-US" altLang="zh-CN" sz="2000" b="1">
                <a:solidFill>
                  <a:srgbClr val="0070C0"/>
                </a:solidFill>
                <a:latin typeface="Times New Roman" pitchFamily="18" charset="0"/>
                <a:ea typeface="黑体" pitchFamily="49" charset="-122"/>
              </a:rPr>
              <a:t>BP</a:t>
            </a:r>
            <a:r>
              <a:rPr lang="zh-CN" altLang="en-US" sz="2000" b="1">
                <a:solidFill>
                  <a:srgbClr val="0070C0"/>
                </a:solidFill>
                <a:latin typeface="Times New Roman" pitchFamily="18" charset="0"/>
                <a:ea typeface="黑体" pitchFamily="49" charset="-122"/>
              </a:rPr>
              <a:t>网络</a:t>
            </a:r>
          </a:p>
        </p:txBody>
      </p:sp>
      <p:sp>
        <p:nvSpPr>
          <p:cNvPr id="3" name="TextBox 2"/>
          <p:cNvSpPr txBox="1"/>
          <p:nvPr/>
        </p:nvSpPr>
        <p:spPr>
          <a:xfrm>
            <a:off x="652704" y="1125523"/>
            <a:ext cx="2788612" cy="461665"/>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20000"/>
              </a:spcBef>
              <a:buClr>
                <a:schemeClr val="hlink"/>
              </a:buClr>
              <a:buSzPct val="70000"/>
              <a:buFont typeface="Wingdings" pitchFamily="2" charset="2"/>
              <a:buNone/>
            </a:pPr>
            <a:r>
              <a:rPr lang="en-US" altLang="zh-CN" sz="2400" b="1">
                <a:solidFill>
                  <a:schemeClr val="bg1"/>
                </a:solidFill>
                <a:effectLst>
                  <a:outerShdw blurRad="38100" dist="38100" dir="2700000" algn="tl">
                    <a:srgbClr val="C0C0C0"/>
                  </a:outerShdw>
                </a:effectLst>
                <a:latin typeface="Times New Roman" pitchFamily="18" charset="0"/>
                <a:ea typeface="黑体" pitchFamily="49" charset="-122"/>
              </a:rPr>
              <a:t>BP</a:t>
            </a:r>
            <a:r>
              <a:rPr lang="zh-CN" altLang="en-US" sz="2400" b="1">
                <a:solidFill>
                  <a:schemeClr val="bg1"/>
                </a:solidFill>
                <a:effectLst>
                  <a:outerShdw blurRad="38100" dist="38100" dir="2700000" algn="tl">
                    <a:srgbClr val="C0C0C0"/>
                  </a:outerShdw>
                </a:effectLst>
                <a:latin typeface="Times New Roman" pitchFamily="18" charset="0"/>
                <a:ea typeface="黑体" pitchFamily="49" charset="-122"/>
              </a:rPr>
              <a:t>算法的信号流图</a:t>
            </a:r>
          </a:p>
        </p:txBody>
      </p:sp>
      <p:grpSp>
        <p:nvGrpSpPr>
          <p:cNvPr id="185422" name="Group 78"/>
          <p:cNvGrpSpPr>
            <a:grpSpLocks/>
          </p:cNvGrpSpPr>
          <p:nvPr/>
        </p:nvGrpSpPr>
        <p:grpSpPr bwMode="auto">
          <a:xfrm>
            <a:off x="392113" y="1895475"/>
            <a:ext cx="8304212" cy="3595688"/>
            <a:chOff x="110" y="1011"/>
            <a:chExt cx="5524" cy="2448"/>
          </a:xfrm>
        </p:grpSpPr>
        <p:sp>
          <p:nvSpPr>
            <p:cNvPr id="185360" name="Rectangle 16"/>
            <p:cNvSpPr>
              <a:spLocks noChangeArrowheads="1"/>
            </p:cNvSpPr>
            <p:nvPr/>
          </p:nvSpPr>
          <p:spPr bwMode="auto">
            <a:xfrm>
              <a:off x="734" y="1395"/>
              <a:ext cx="432"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61" name="Rectangle 17"/>
            <p:cNvSpPr>
              <a:spLocks noChangeArrowheads="1"/>
            </p:cNvSpPr>
            <p:nvPr/>
          </p:nvSpPr>
          <p:spPr bwMode="auto">
            <a:xfrm>
              <a:off x="1838" y="1395"/>
              <a:ext cx="432"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62" name="Rectangle 18"/>
            <p:cNvSpPr>
              <a:spLocks noChangeArrowheads="1"/>
            </p:cNvSpPr>
            <p:nvPr/>
          </p:nvSpPr>
          <p:spPr bwMode="auto">
            <a:xfrm>
              <a:off x="2942" y="1395"/>
              <a:ext cx="432"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63" name="Rectangle 19"/>
            <p:cNvSpPr>
              <a:spLocks noChangeArrowheads="1"/>
            </p:cNvSpPr>
            <p:nvPr/>
          </p:nvSpPr>
          <p:spPr bwMode="auto">
            <a:xfrm>
              <a:off x="4094" y="1395"/>
              <a:ext cx="432"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64" name="Oval 20"/>
            <p:cNvSpPr>
              <a:spLocks noChangeArrowheads="1"/>
            </p:cNvSpPr>
            <p:nvPr/>
          </p:nvSpPr>
          <p:spPr bwMode="auto">
            <a:xfrm>
              <a:off x="830" y="2739"/>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65" name="Oval 21"/>
            <p:cNvSpPr>
              <a:spLocks noChangeArrowheads="1"/>
            </p:cNvSpPr>
            <p:nvPr/>
          </p:nvSpPr>
          <p:spPr bwMode="auto">
            <a:xfrm>
              <a:off x="3086" y="2499"/>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66" name="Oval 22"/>
            <p:cNvSpPr>
              <a:spLocks noChangeArrowheads="1"/>
            </p:cNvSpPr>
            <p:nvPr/>
          </p:nvSpPr>
          <p:spPr bwMode="auto">
            <a:xfrm>
              <a:off x="1934" y="2739"/>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67" name="Oval 23"/>
            <p:cNvSpPr>
              <a:spLocks noChangeArrowheads="1"/>
            </p:cNvSpPr>
            <p:nvPr/>
          </p:nvSpPr>
          <p:spPr bwMode="auto">
            <a:xfrm>
              <a:off x="4190" y="2499"/>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68" name="Oval 24"/>
            <p:cNvSpPr>
              <a:spLocks noChangeArrowheads="1"/>
            </p:cNvSpPr>
            <p:nvPr/>
          </p:nvSpPr>
          <p:spPr bwMode="auto">
            <a:xfrm>
              <a:off x="4958" y="2499"/>
              <a:ext cx="240"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69" name="AutoShape 25"/>
            <p:cNvSpPr>
              <a:spLocks noChangeArrowheads="1"/>
            </p:cNvSpPr>
            <p:nvPr/>
          </p:nvSpPr>
          <p:spPr bwMode="auto">
            <a:xfrm>
              <a:off x="4526" y="1587"/>
              <a:ext cx="1104" cy="96"/>
            </a:xfrm>
            <a:prstGeom prst="rightArrow">
              <a:avLst>
                <a:gd name="adj1" fmla="val 50000"/>
                <a:gd name="adj2" fmla="val 287500"/>
              </a:avLst>
            </a:prstGeom>
            <a:solidFill>
              <a:srgbClr val="008C8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70" name="AutoShape 26"/>
            <p:cNvSpPr>
              <a:spLocks noChangeArrowheads="1"/>
            </p:cNvSpPr>
            <p:nvPr/>
          </p:nvSpPr>
          <p:spPr bwMode="auto">
            <a:xfrm>
              <a:off x="5006" y="1635"/>
              <a:ext cx="144" cy="864"/>
            </a:xfrm>
            <a:prstGeom prst="downArrow">
              <a:avLst>
                <a:gd name="adj1" fmla="val 50000"/>
                <a:gd name="adj2" fmla="val 150000"/>
              </a:avLst>
            </a:prstGeom>
            <a:solidFill>
              <a:srgbClr val="008C8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71" name="AutoShape 27"/>
            <p:cNvSpPr>
              <a:spLocks noChangeArrowheads="1"/>
            </p:cNvSpPr>
            <p:nvPr/>
          </p:nvSpPr>
          <p:spPr bwMode="auto">
            <a:xfrm>
              <a:off x="5198" y="2547"/>
              <a:ext cx="384" cy="96"/>
            </a:xfrm>
            <a:prstGeom prst="leftArrow">
              <a:avLst>
                <a:gd name="adj1" fmla="val 50000"/>
                <a:gd name="adj2" fmla="val 100000"/>
              </a:avLst>
            </a:prstGeom>
            <a:solidFill>
              <a:srgbClr val="008C8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72" name="AutoShape 28"/>
            <p:cNvSpPr>
              <a:spLocks noChangeArrowheads="1"/>
            </p:cNvSpPr>
            <p:nvPr/>
          </p:nvSpPr>
          <p:spPr bwMode="auto">
            <a:xfrm>
              <a:off x="4238" y="1875"/>
              <a:ext cx="96" cy="624"/>
            </a:xfrm>
            <a:prstGeom prst="downArrow">
              <a:avLst>
                <a:gd name="adj1" fmla="val 50000"/>
                <a:gd name="adj2" fmla="val 162500"/>
              </a:avLst>
            </a:prstGeom>
            <a:solidFill>
              <a:srgbClr val="008C8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73" name="AutoShape 29"/>
            <p:cNvSpPr>
              <a:spLocks noChangeArrowheads="1"/>
            </p:cNvSpPr>
            <p:nvPr/>
          </p:nvSpPr>
          <p:spPr bwMode="auto">
            <a:xfrm>
              <a:off x="4334" y="2547"/>
              <a:ext cx="624" cy="96"/>
            </a:xfrm>
            <a:prstGeom prst="leftArrow">
              <a:avLst>
                <a:gd name="adj1" fmla="val 50000"/>
                <a:gd name="adj2" fmla="val 162500"/>
              </a:avLst>
            </a:prstGeom>
            <a:solidFill>
              <a:srgbClr val="008C8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74" name="AutoShape 30"/>
            <p:cNvSpPr>
              <a:spLocks noChangeArrowheads="1"/>
            </p:cNvSpPr>
            <p:nvPr/>
          </p:nvSpPr>
          <p:spPr bwMode="auto">
            <a:xfrm>
              <a:off x="3374" y="1587"/>
              <a:ext cx="768" cy="96"/>
            </a:xfrm>
            <a:prstGeom prst="rightArrow">
              <a:avLst>
                <a:gd name="adj1" fmla="val 50000"/>
                <a:gd name="adj2" fmla="val 200000"/>
              </a:avLst>
            </a:prstGeom>
            <a:solidFill>
              <a:srgbClr val="008C8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75" name="AutoShape 31"/>
            <p:cNvSpPr>
              <a:spLocks noChangeArrowheads="1"/>
            </p:cNvSpPr>
            <p:nvPr/>
          </p:nvSpPr>
          <p:spPr bwMode="auto">
            <a:xfrm>
              <a:off x="2270" y="1587"/>
              <a:ext cx="672" cy="96"/>
            </a:xfrm>
            <a:prstGeom prst="rightArrow">
              <a:avLst>
                <a:gd name="adj1" fmla="val 50000"/>
                <a:gd name="adj2" fmla="val 175000"/>
              </a:avLst>
            </a:prstGeom>
            <a:solidFill>
              <a:srgbClr val="008C8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76" name="AutoShape 32"/>
            <p:cNvSpPr>
              <a:spLocks noChangeArrowheads="1"/>
            </p:cNvSpPr>
            <p:nvPr/>
          </p:nvSpPr>
          <p:spPr bwMode="auto">
            <a:xfrm>
              <a:off x="1166" y="1587"/>
              <a:ext cx="672" cy="96"/>
            </a:xfrm>
            <a:prstGeom prst="rightArrow">
              <a:avLst>
                <a:gd name="adj1" fmla="val 50000"/>
                <a:gd name="adj2" fmla="val 175000"/>
              </a:avLst>
            </a:prstGeom>
            <a:solidFill>
              <a:srgbClr val="008C8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77" name="AutoShape 33"/>
            <p:cNvSpPr>
              <a:spLocks noChangeArrowheads="1"/>
            </p:cNvSpPr>
            <p:nvPr/>
          </p:nvSpPr>
          <p:spPr bwMode="auto">
            <a:xfrm>
              <a:off x="110" y="1587"/>
              <a:ext cx="624" cy="96"/>
            </a:xfrm>
            <a:prstGeom prst="rightArrow">
              <a:avLst>
                <a:gd name="adj1" fmla="val 50000"/>
                <a:gd name="adj2" fmla="val 162500"/>
              </a:avLst>
            </a:prstGeom>
            <a:solidFill>
              <a:srgbClr val="008C8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78" name="AutoShape 34"/>
            <p:cNvSpPr>
              <a:spLocks noChangeArrowheads="1"/>
            </p:cNvSpPr>
            <p:nvPr/>
          </p:nvSpPr>
          <p:spPr bwMode="auto">
            <a:xfrm flipV="1">
              <a:off x="3134" y="1875"/>
              <a:ext cx="96" cy="624"/>
            </a:xfrm>
            <a:prstGeom prst="downArrow">
              <a:avLst>
                <a:gd name="adj1" fmla="val 50000"/>
                <a:gd name="adj2" fmla="val 162500"/>
              </a:avLst>
            </a:prstGeom>
            <a:solidFill>
              <a:srgbClr val="008C8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79" name="AutoShape 35"/>
            <p:cNvSpPr>
              <a:spLocks noChangeArrowheads="1"/>
            </p:cNvSpPr>
            <p:nvPr/>
          </p:nvSpPr>
          <p:spPr bwMode="auto">
            <a:xfrm>
              <a:off x="1982" y="1875"/>
              <a:ext cx="96" cy="864"/>
            </a:xfrm>
            <a:prstGeom prst="downArrow">
              <a:avLst>
                <a:gd name="adj1" fmla="val 50000"/>
                <a:gd name="adj2" fmla="val 225000"/>
              </a:avLst>
            </a:prstGeom>
            <a:solidFill>
              <a:srgbClr val="008C8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80" name="AutoShape 36"/>
            <p:cNvSpPr>
              <a:spLocks noChangeArrowheads="1"/>
            </p:cNvSpPr>
            <p:nvPr/>
          </p:nvSpPr>
          <p:spPr bwMode="auto">
            <a:xfrm flipV="1">
              <a:off x="878" y="1875"/>
              <a:ext cx="96" cy="864"/>
            </a:xfrm>
            <a:prstGeom prst="downArrow">
              <a:avLst>
                <a:gd name="adj1" fmla="val 50000"/>
                <a:gd name="adj2" fmla="val 225000"/>
              </a:avLst>
            </a:prstGeom>
            <a:solidFill>
              <a:srgbClr val="008C8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81" name="AutoShape 37"/>
            <p:cNvSpPr>
              <a:spLocks noChangeArrowheads="1"/>
            </p:cNvSpPr>
            <p:nvPr/>
          </p:nvSpPr>
          <p:spPr bwMode="auto">
            <a:xfrm>
              <a:off x="1022" y="2787"/>
              <a:ext cx="912" cy="96"/>
            </a:xfrm>
            <a:prstGeom prst="leftArrow">
              <a:avLst>
                <a:gd name="adj1" fmla="val 50000"/>
                <a:gd name="adj2" fmla="val 237500"/>
              </a:avLst>
            </a:prstGeom>
            <a:solidFill>
              <a:srgbClr val="008C8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82" name="Line 38"/>
            <p:cNvSpPr>
              <a:spLocks noChangeShapeType="1"/>
            </p:cNvSpPr>
            <p:nvPr/>
          </p:nvSpPr>
          <p:spPr bwMode="auto">
            <a:xfrm>
              <a:off x="4286" y="2691"/>
              <a:ext cx="0" cy="144"/>
            </a:xfrm>
            <a:prstGeom prst="line">
              <a:avLst/>
            </a:prstGeom>
            <a:noFill/>
            <a:ln w="76200">
              <a:solidFill>
                <a:srgbClr val="008C8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83" name="Line 39"/>
            <p:cNvSpPr>
              <a:spLocks noChangeShapeType="1"/>
            </p:cNvSpPr>
            <p:nvPr/>
          </p:nvSpPr>
          <p:spPr bwMode="auto">
            <a:xfrm>
              <a:off x="350" y="1635"/>
              <a:ext cx="0" cy="1200"/>
            </a:xfrm>
            <a:prstGeom prst="line">
              <a:avLst/>
            </a:prstGeom>
            <a:noFill/>
            <a:ln w="76200">
              <a:solidFill>
                <a:srgbClr val="008C8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84" name="AutoShape 40"/>
            <p:cNvSpPr>
              <a:spLocks noChangeArrowheads="1"/>
            </p:cNvSpPr>
            <p:nvPr/>
          </p:nvSpPr>
          <p:spPr bwMode="auto">
            <a:xfrm>
              <a:off x="350" y="2787"/>
              <a:ext cx="480" cy="96"/>
            </a:xfrm>
            <a:prstGeom prst="rightArrow">
              <a:avLst>
                <a:gd name="adj1" fmla="val 50000"/>
                <a:gd name="adj2" fmla="val 125000"/>
              </a:avLst>
            </a:prstGeom>
            <a:solidFill>
              <a:srgbClr val="008C8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85385" name="Object 41"/>
            <p:cNvGraphicFramePr>
              <a:graphicFrameLocks noChangeAspect="1"/>
            </p:cNvGraphicFramePr>
            <p:nvPr/>
          </p:nvGraphicFramePr>
          <p:xfrm>
            <a:off x="782" y="1443"/>
            <a:ext cx="332" cy="397"/>
          </p:xfrm>
          <a:graphic>
            <a:graphicData uri="http://schemas.openxmlformats.org/presentationml/2006/ole">
              <mc:AlternateContent xmlns:mc="http://schemas.openxmlformats.org/markup-compatibility/2006">
                <mc:Choice xmlns:v="urn:schemas-microsoft-com:vml" Requires="v">
                  <p:oleObj spid="_x0000_s185584" name="Equation" r:id="rId3" imgW="190440" imgH="228600" progId="Equation.DSMT4">
                    <p:embed/>
                  </p:oleObj>
                </mc:Choice>
                <mc:Fallback>
                  <p:oleObj name="Equation" r:id="rId3" imgW="190440" imgH="228600" progId="Equation.DSMT4">
                    <p:embed/>
                    <p:pic>
                      <p:nvPicPr>
                        <p:cNvPr id="0" name="Object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 y="1443"/>
                          <a:ext cx="332" cy="3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386" name="Object 42"/>
            <p:cNvGraphicFramePr>
              <a:graphicFrameLocks noChangeAspect="1"/>
            </p:cNvGraphicFramePr>
            <p:nvPr/>
          </p:nvGraphicFramePr>
          <p:xfrm>
            <a:off x="2979" y="1432"/>
            <a:ext cx="355" cy="419"/>
          </p:xfrm>
          <a:graphic>
            <a:graphicData uri="http://schemas.openxmlformats.org/presentationml/2006/ole">
              <mc:AlternateContent xmlns:mc="http://schemas.openxmlformats.org/markup-compatibility/2006">
                <mc:Choice xmlns:v="urn:schemas-microsoft-com:vml" Requires="v">
                  <p:oleObj spid="_x0000_s185585" name="Equation" r:id="rId5" imgW="203040" imgH="241200" progId="Equation.DSMT4">
                    <p:embed/>
                  </p:oleObj>
                </mc:Choice>
                <mc:Fallback>
                  <p:oleObj name="Equation" r:id="rId5" imgW="203040" imgH="241200" progId="Equation.DSMT4">
                    <p:embed/>
                    <p:pic>
                      <p:nvPicPr>
                        <p:cNvPr id="0" name="Object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9" y="1432"/>
                          <a:ext cx="355" cy="4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387" name="Object 43"/>
            <p:cNvGraphicFramePr>
              <a:graphicFrameLocks noChangeAspect="1"/>
            </p:cNvGraphicFramePr>
            <p:nvPr/>
          </p:nvGraphicFramePr>
          <p:xfrm>
            <a:off x="1790" y="1491"/>
            <a:ext cx="494" cy="355"/>
          </p:xfrm>
          <a:graphic>
            <a:graphicData uri="http://schemas.openxmlformats.org/presentationml/2006/ole">
              <mc:AlternateContent xmlns:mc="http://schemas.openxmlformats.org/markup-compatibility/2006">
                <mc:Choice xmlns:v="urn:schemas-microsoft-com:vml" Requires="v">
                  <p:oleObj spid="_x0000_s185586" name="Equation" r:id="rId7" imgW="317160" imgH="228600" progId="Equation.DSMT4">
                    <p:embed/>
                  </p:oleObj>
                </mc:Choice>
                <mc:Fallback>
                  <p:oleObj name="Equation" r:id="rId7" imgW="317160" imgH="228600" progId="Equation.DSMT4">
                    <p:embed/>
                    <p:pic>
                      <p:nvPicPr>
                        <p:cNvPr id="0" name="Object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0" y="1491"/>
                          <a:ext cx="494" cy="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388" name="Object 44"/>
            <p:cNvGraphicFramePr>
              <a:graphicFrameLocks noChangeAspect="1"/>
            </p:cNvGraphicFramePr>
            <p:nvPr/>
          </p:nvGraphicFramePr>
          <p:xfrm>
            <a:off x="4084" y="1481"/>
            <a:ext cx="514" cy="375"/>
          </p:xfrm>
          <a:graphic>
            <a:graphicData uri="http://schemas.openxmlformats.org/presentationml/2006/ole">
              <mc:AlternateContent xmlns:mc="http://schemas.openxmlformats.org/markup-compatibility/2006">
                <mc:Choice xmlns:v="urn:schemas-microsoft-com:vml" Requires="v">
                  <p:oleObj spid="_x0000_s185587" name="Equation" r:id="rId9" imgW="330120" imgH="241200" progId="Equation.DSMT4">
                    <p:embed/>
                  </p:oleObj>
                </mc:Choice>
                <mc:Fallback>
                  <p:oleObj name="Equation" r:id="rId9" imgW="330120" imgH="241200" progId="Equation.DSMT4">
                    <p:embed/>
                    <p:pic>
                      <p:nvPicPr>
                        <p:cNvPr id="0" name="Object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84" y="1481"/>
                          <a:ext cx="514"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389" name="Object 45"/>
            <p:cNvGraphicFramePr>
              <a:graphicFrameLocks noChangeAspect="1"/>
            </p:cNvGraphicFramePr>
            <p:nvPr/>
          </p:nvGraphicFramePr>
          <p:xfrm>
            <a:off x="1295" y="1251"/>
            <a:ext cx="266" cy="397"/>
          </p:xfrm>
          <a:graphic>
            <a:graphicData uri="http://schemas.openxmlformats.org/presentationml/2006/ole">
              <mc:AlternateContent xmlns:mc="http://schemas.openxmlformats.org/markup-compatibility/2006">
                <mc:Choice xmlns:v="urn:schemas-microsoft-com:vml" Requires="v">
                  <p:oleObj spid="_x0000_s185588" name="Equation" r:id="rId11" imgW="152280" imgH="228600" progId="Equation.DSMT4">
                    <p:embed/>
                  </p:oleObj>
                </mc:Choice>
                <mc:Fallback>
                  <p:oleObj name="Equation" r:id="rId11" imgW="152280" imgH="228600" progId="Equation.DSMT4">
                    <p:embed/>
                    <p:pic>
                      <p:nvPicPr>
                        <p:cNvPr id="0" name="Object 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5" y="1251"/>
                          <a:ext cx="266" cy="3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390" name="Object 46"/>
            <p:cNvGraphicFramePr>
              <a:graphicFrameLocks noChangeAspect="1"/>
            </p:cNvGraphicFramePr>
            <p:nvPr/>
          </p:nvGraphicFramePr>
          <p:xfrm>
            <a:off x="3555" y="1240"/>
            <a:ext cx="288" cy="419"/>
          </p:xfrm>
          <a:graphic>
            <a:graphicData uri="http://schemas.openxmlformats.org/presentationml/2006/ole">
              <mc:AlternateContent xmlns:mc="http://schemas.openxmlformats.org/markup-compatibility/2006">
                <mc:Choice xmlns:v="urn:schemas-microsoft-com:vml" Requires="v">
                  <p:oleObj spid="_x0000_s185589" name="Equation" r:id="rId13" imgW="164880" imgH="241200" progId="Equation.DSMT4">
                    <p:embed/>
                  </p:oleObj>
                </mc:Choice>
                <mc:Fallback>
                  <p:oleObj name="Equation" r:id="rId13" imgW="164880" imgH="241200" progId="Equation.DSMT4">
                    <p:embed/>
                    <p:pic>
                      <p:nvPicPr>
                        <p:cNvPr id="0" name="Object 4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55" y="1240"/>
                          <a:ext cx="288" cy="4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391" name="Object 47"/>
            <p:cNvGraphicFramePr>
              <a:graphicFrameLocks noChangeAspect="1"/>
            </p:cNvGraphicFramePr>
            <p:nvPr/>
          </p:nvGraphicFramePr>
          <p:xfrm>
            <a:off x="4969" y="1210"/>
            <a:ext cx="244" cy="286"/>
          </p:xfrm>
          <a:graphic>
            <a:graphicData uri="http://schemas.openxmlformats.org/presentationml/2006/ole">
              <mc:AlternateContent xmlns:mc="http://schemas.openxmlformats.org/markup-compatibility/2006">
                <mc:Choice xmlns:v="urn:schemas-microsoft-com:vml" Requires="v">
                  <p:oleObj spid="_x0000_s185590" name="Equation" r:id="rId15" imgW="139680" imgH="164880" progId="Equation.DSMT4">
                    <p:embed/>
                  </p:oleObj>
                </mc:Choice>
                <mc:Fallback>
                  <p:oleObj name="Equation" r:id="rId15" imgW="139680" imgH="164880" progId="Equation.DSMT4">
                    <p:embed/>
                    <p:pic>
                      <p:nvPicPr>
                        <p:cNvPr id="0" name="Object 4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69" y="1210"/>
                          <a:ext cx="244"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392" name="Object 48"/>
            <p:cNvGraphicFramePr>
              <a:graphicFrameLocks noChangeAspect="1"/>
            </p:cNvGraphicFramePr>
            <p:nvPr/>
          </p:nvGraphicFramePr>
          <p:xfrm>
            <a:off x="155" y="1327"/>
            <a:ext cx="281" cy="258"/>
          </p:xfrm>
          <a:graphic>
            <a:graphicData uri="http://schemas.openxmlformats.org/presentationml/2006/ole">
              <mc:AlternateContent xmlns:mc="http://schemas.openxmlformats.org/markup-compatibility/2006">
                <mc:Choice xmlns:v="urn:schemas-microsoft-com:vml" Requires="v">
                  <p:oleObj spid="_x0000_s185591" name="Equation" r:id="rId17" imgW="177480" imgH="164880" progId="Equation.DSMT4">
                    <p:embed/>
                  </p:oleObj>
                </mc:Choice>
                <mc:Fallback>
                  <p:oleObj name="Equation" r:id="rId17" imgW="177480" imgH="164880" progId="Equation.DSMT4">
                    <p:embed/>
                    <p:pic>
                      <p:nvPicPr>
                        <p:cNvPr id="0" name="Object 4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5" y="1327"/>
                          <a:ext cx="281"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393" name="Object 49"/>
            <p:cNvGraphicFramePr>
              <a:graphicFrameLocks noChangeAspect="1"/>
            </p:cNvGraphicFramePr>
            <p:nvPr/>
          </p:nvGraphicFramePr>
          <p:xfrm>
            <a:off x="2484" y="1339"/>
            <a:ext cx="222" cy="221"/>
          </p:xfrm>
          <a:graphic>
            <a:graphicData uri="http://schemas.openxmlformats.org/presentationml/2006/ole">
              <mc:AlternateContent xmlns:mc="http://schemas.openxmlformats.org/markup-compatibility/2006">
                <mc:Choice xmlns:v="urn:schemas-microsoft-com:vml" Requires="v">
                  <p:oleObj spid="_x0000_s185592" name="Equation" r:id="rId19" imgW="126720" imgH="126720" progId="Equation.DSMT4">
                    <p:embed/>
                  </p:oleObj>
                </mc:Choice>
                <mc:Fallback>
                  <p:oleObj name="Equation" r:id="rId19" imgW="126720" imgH="126720" progId="Equation.DSMT4">
                    <p:embed/>
                    <p:pic>
                      <p:nvPicPr>
                        <p:cNvPr id="0" name="Object 4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84" y="1339"/>
                          <a:ext cx="222"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394" name="Object 50"/>
            <p:cNvGraphicFramePr>
              <a:graphicFrameLocks noChangeAspect="1"/>
            </p:cNvGraphicFramePr>
            <p:nvPr/>
          </p:nvGraphicFramePr>
          <p:xfrm>
            <a:off x="5390" y="2691"/>
            <a:ext cx="244" cy="308"/>
          </p:xfrm>
          <a:graphic>
            <a:graphicData uri="http://schemas.openxmlformats.org/presentationml/2006/ole">
              <mc:AlternateContent xmlns:mc="http://schemas.openxmlformats.org/markup-compatibility/2006">
                <mc:Choice xmlns:v="urn:schemas-microsoft-com:vml" Requires="v">
                  <p:oleObj spid="_x0000_s185593" name="Equation" r:id="rId21" imgW="139680" imgH="177480" progId="Equation.DSMT4">
                    <p:embed/>
                  </p:oleObj>
                </mc:Choice>
                <mc:Fallback>
                  <p:oleObj name="Equation" r:id="rId21" imgW="139680" imgH="177480" progId="Equation.DSMT4">
                    <p:embed/>
                    <p:pic>
                      <p:nvPicPr>
                        <p:cNvPr id="0" name="Object 5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390" y="2691"/>
                          <a:ext cx="244"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395" name="Line 51"/>
            <p:cNvSpPr>
              <a:spLocks noChangeShapeType="1"/>
            </p:cNvSpPr>
            <p:nvPr/>
          </p:nvSpPr>
          <p:spPr bwMode="auto">
            <a:xfrm>
              <a:off x="5198" y="2403"/>
              <a:ext cx="144" cy="0"/>
            </a:xfrm>
            <a:prstGeom prst="line">
              <a:avLst/>
            </a:prstGeom>
            <a:noFill/>
            <a:ln w="508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85396" name="Object 52"/>
            <p:cNvGraphicFramePr>
              <a:graphicFrameLocks noChangeAspect="1"/>
            </p:cNvGraphicFramePr>
            <p:nvPr/>
          </p:nvGraphicFramePr>
          <p:xfrm>
            <a:off x="782" y="1011"/>
            <a:ext cx="1330" cy="353"/>
          </p:xfrm>
          <a:graphic>
            <a:graphicData uri="http://schemas.openxmlformats.org/presentationml/2006/ole">
              <mc:AlternateContent xmlns:mc="http://schemas.openxmlformats.org/markup-compatibility/2006">
                <mc:Choice xmlns:v="urn:schemas-microsoft-com:vml" Requires="v">
                  <p:oleObj spid="_x0000_s185594" name="Equation" r:id="rId23" imgW="761760" imgH="203040" progId="Equation.DSMT4">
                    <p:embed/>
                  </p:oleObj>
                </mc:Choice>
                <mc:Fallback>
                  <p:oleObj name="Equation" r:id="rId23" imgW="761760" imgH="203040" progId="Equation.DSMT4">
                    <p:embed/>
                    <p:pic>
                      <p:nvPicPr>
                        <p:cNvPr id="0" name="Object 5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82" y="1011"/>
                          <a:ext cx="1330" cy="3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397" name="Object 53"/>
            <p:cNvGraphicFramePr>
              <a:graphicFrameLocks noChangeAspect="1"/>
            </p:cNvGraphicFramePr>
            <p:nvPr/>
          </p:nvGraphicFramePr>
          <p:xfrm>
            <a:off x="3038" y="1011"/>
            <a:ext cx="1440" cy="353"/>
          </p:xfrm>
          <a:graphic>
            <a:graphicData uri="http://schemas.openxmlformats.org/presentationml/2006/ole">
              <mc:AlternateContent xmlns:mc="http://schemas.openxmlformats.org/markup-compatibility/2006">
                <mc:Choice xmlns:v="urn:schemas-microsoft-com:vml" Requires="v">
                  <p:oleObj spid="_x0000_s185595" name="Equation" r:id="rId25" imgW="939600" imgH="203040" progId="Equation.DSMT4">
                    <p:embed/>
                  </p:oleObj>
                </mc:Choice>
                <mc:Fallback>
                  <p:oleObj name="Equation" r:id="rId25" imgW="939600" imgH="203040" progId="Equation.DSMT4">
                    <p:embed/>
                    <p:pic>
                      <p:nvPicPr>
                        <p:cNvPr id="0" name="Object 5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038" y="1011"/>
                          <a:ext cx="1440" cy="3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398" name="Line 54"/>
            <p:cNvSpPr>
              <a:spLocks noChangeShapeType="1"/>
            </p:cNvSpPr>
            <p:nvPr/>
          </p:nvSpPr>
          <p:spPr bwMode="auto">
            <a:xfrm>
              <a:off x="782" y="1059"/>
              <a:ext cx="0" cy="336"/>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99" name="Line 55"/>
            <p:cNvSpPr>
              <a:spLocks noChangeShapeType="1"/>
            </p:cNvSpPr>
            <p:nvPr/>
          </p:nvSpPr>
          <p:spPr bwMode="auto">
            <a:xfrm>
              <a:off x="4526" y="1011"/>
              <a:ext cx="0" cy="336"/>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400" name="Line 56"/>
            <p:cNvSpPr>
              <a:spLocks noChangeShapeType="1"/>
            </p:cNvSpPr>
            <p:nvPr/>
          </p:nvSpPr>
          <p:spPr bwMode="auto">
            <a:xfrm>
              <a:off x="3038" y="1011"/>
              <a:ext cx="0" cy="336"/>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401" name="Line 57"/>
            <p:cNvSpPr>
              <a:spLocks noChangeShapeType="1"/>
            </p:cNvSpPr>
            <p:nvPr/>
          </p:nvSpPr>
          <p:spPr bwMode="auto">
            <a:xfrm>
              <a:off x="2126" y="1059"/>
              <a:ext cx="0" cy="336"/>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402" name="AutoShape 58"/>
            <p:cNvSpPr>
              <a:spLocks noChangeArrowheads="1"/>
            </p:cNvSpPr>
            <p:nvPr/>
          </p:nvSpPr>
          <p:spPr bwMode="auto">
            <a:xfrm flipV="1">
              <a:off x="878" y="2931"/>
              <a:ext cx="96" cy="528"/>
            </a:xfrm>
            <a:prstGeom prst="downArrow">
              <a:avLst>
                <a:gd name="adj1" fmla="val 50000"/>
                <a:gd name="adj2" fmla="val 137500"/>
              </a:avLst>
            </a:prstGeom>
            <a:solidFill>
              <a:srgbClr val="008C8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85403" name="Object 59"/>
            <p:cNvGraphicFramePr>
              <a:graphicFrameLocks noChangeAspect="1"/>
            </p:cNvGraphicFramePr>
            <p:nvPr/>
          </p:nvGraphicFramePr>
          <p:xfrm>
            <a:off x="926" y="2307"/>
            <a:ext cx="487" cy="397"/>
          </p:xfrm>
          <a:graphic>
            <a:graphicData uri="http://schemas.openxmlformats.org/presentationml/2006/ole">
              <mc:AlternateContent xmlns:mc="http://schemas.openxmlformats.org/markup-compatibility/2006">
                <mc:Choice xmlns:v="urn:schemas-microsoft-com:vml" Requires="v">
                  <p:oleObj spid="_x0000_s185596" name="Equation" r:id="rId27" imgW="279360" imgH="228600" progId="Equation.DSMT4">
                    <p:embed/>
                  </p:oleObj>
                </mc:Choice>
                <mc:Fallback>
                  <p:oleObj name="Equation" r:id="rId27" imgW="279360" imgH="228600" progId="Equation.DSMT4">
                    <p:embed/>
                    <p:pic>
                      <p:nvPicPr>
                        <p:cNvPr id="0" name="Object 5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926" y="2307"/>
                          <a:ext cx="487" cy="3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404" name="Object 60"/>
            <p:cNvGraphicFramePr>
              <a:graphicFrameLocks noChangeAspect="1"/>
            </p:cNvGraphicFramePr>
            <p:nvPr/>
          </p:nvGraphicFramePr>
          <p:xfrm>
            <a:off x="3230" y="2019"/>
            <a:ext cx="509" cy="419"/>
          </p:xfrm>
          <a:graphic>
            <a:graphicData uri="http://schemas.openxmlformats.org/presentationml/2006/ole">
              <mc:AlternateContent xmlns:mc="http://schemas.openxmlformats.org/markup-compatibility/2006">
                <mc:Choice xmlns:v="urn:schemas-microsoft-com:vml" Requires="v">
                  <p:oleObj spid="_x0000_s185597" name="Equation" r:id="rId29" imgW="291960" imgH="241200" progId="Equation.DSMT4">
                    <p:embed/>
                  </p:oleObj>
                </mc:Choice>
                <mc:Fallback>
                  <p:oleObj name="Equation" r:id="rId29" imgW="291960" imgH="241200" progId="Equation.DSMT4">
                    <p:embed/>
                    <p:pic>
                      <p:nvPicPr>
                        <p:cNvPr id="0" name="Object 6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230" y="2019"/>
                          <a:ext cx="509" cy="4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405" name="Object 61"/>
            <p:cNvGraphicFramePr>
              <a:graphicFrameLocks noChangeAspect="1"/>
            </p:cNvGraphicFramePr>
            <p:nvPr/>
          </p:nvGraphicFramePr>
          <p:xfrm>
            <a:off x="2078" y="2211"/>
            <a:ext cx="494" cy="375"/>
          </p:xfrm>
          <a:graphic>
            <a:graphicData uri="http://schemas.openxmlformats.org/presentationml/2006/ole">
              <mc:AlternateContent xmlns:mc="http://schemas.openxmlformats.org/markup-compatibility/2006">
                <mc:Choice xmlns:v="urn:schemas-microsoft-com:vml" Requires="v">
                  <p:oleObj spid="_x0000_s185598" name="Equation" r:id="rId31" imgW="317160" imgH="241200" progId="Equation.DSMT4">
                    <p:embed/>
                  </p:oleObj>
                </mc:Choice>
                <mc:Fallback>
                  <p:oleObj name="Equation" r:id="rId31" imgW="317160" imgH="241200" progId="Equation.DSMT4">
                    <p:embed/>
                    <p:pic>
                      <p:nvPicPr>
                        <p:cNvPr id="0" name="Object 6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078" y="2211"/>
                          <a:ext cx="494"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406" name="Object 62"/>
            <p:cNvGraphicFramePr>
              <a:graphicFrameLocks noChangeAspect="1"/>
            </p:cNvGraphicFramePr>
            <p:nvPr/>
          </p:nvGraphicFramePr>
          <p:xfrm>
            <a:off x="4276" y="2009"/>
            <a:ext cx="514" cy="395"/>
          </p:xfrm>
          <a:graphic>
            <a:graphicData uri="http://schemas.openxmlformats.org/presentationml/2006/ole">
              <mc:AlternateContent xmlns:mc="http://schemas.openxmlformats.org/markup-compatibility/2006">
                <mc:Choice xmlns:v="urn:schemas-microsoft-com:vml" Requires="v">
                  <p:oleObj spid="_x0000_s185599" name="Equation" r:id="rId33" imgW="330120" imgH="253800" progId="Equation.DSMT4">
                    <p:embed/>
                  </p:oleObj>
                </mc:Choice>
                <mc:Fallback>
                  <p:oleObj name="Equation" r:id="rId33" imgW="330120" imgH="253800" progId="Equation.DSMT4">
                    <p:embed/>
                    <p:pic>
                      <p:nvPicPr>
                        <p:cNvPr id="0" name="Object 62"/>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276" y="2009"/>
                          <a:ext cx="514" cy="3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407" name="Object 63"/>
            <p:cNvGraphicFramePr>
              <a:graphicFrameLocks noChangeAspect="1"/>
            </p:cNvGraphicFramePr>
            <p:nvPr/>
          </p:nvGraphicFramePr>
          <p:xfrm>
            <a:off x="1022" y="3171"/>
            <a:ext cx="221" cy="287"/>
          </p:xfrm>
          <a:graphic>
            <a:graphicData uri="http://schemas.openxmlformats.org/presentationml/2006/ole">
              <mc:AlternateContent xmlns:mc="http://schemas.openxmlformats.org/markup-compatibility/2006">
                <mc:Choice xmlns:v="urn:schemas-microsoft-com:vml" Requires="v">
                  <p:oleObj spid="_x0000_s185600" name="Equation" r:id="rId35" imgW="126720" imgH="164880" progId="Equation.DSMT4">
                    <p:embed/>
                  </p:oleObj>
                </mc:Choice>
                <mc:Fallback>
                  <p:oleObj name="Equation" r:id="rId35" imgW="126720" imgH="164880" progId="Equation.DSMT4">
                    <p:embed/>
                    <p:pic>
                      <p:nvPicPr>
                        <p:cNvPr id="0" name="Object 63"/>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022" y="3171"/>
                          <a:ext cx="221"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408" name="Object 64"/>
            <p:cNvGraphicFramePr>
              <a:graphicFrameLocks noChangeAspect="1"/>
            </p:cNvGraphicFramePr>
            <p:nvPr/>
          </p:nvGraphicFramePr>
          <p:xfrm>
            <a:off x="3710" y="2451"/>
            <a:ext cx="221" cy="287"/>
          </p:xfrm>
          <a:graphic>
            <a:graphicData uri="http://schemas.openxmlformats.org/presentationml/2006/ole">
              <mc:AlternateContent xmlns:mc="http://schemas.openxmlformats.org/markup-compatibility/2006">
                <mc:Choice xmlns:v="urn:schemas-microsoft-com:vml" Requires="v">
                  <p:oleObj spid="_x0000_s185601" name="Equation" r:id="rId37" imgW="126720" imgH="164880" progId="Equation.DSMT4">
                    <p:embed/>
                  </p:oleObj>
                </mc:Choice>
                <mc:Fallback>
                  <p:oleObj name="Equation" r:id="rId37" imgW="126720" imgH="164880" progId="Equation.DSMT4">
                    <p:embed/>
                    <p:pic>
                      <p:nvPicPr>
                        <p:cNvPr id="0" name="Object 64"/>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710" y="2451"/>
                          <a:ext cx="221"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409" name="AutoShape 65"/>
            <p:cNvSpPr>
              <a:spLocks noChangeArrowheads="1"/>
            </p:cNvSpPr>
            <p:nvPr/>
          </p:nvSpPr>
          <p:spPr bwMode="auto">
            <a:xfrm>
              <a:off x="3278" y="2547"/>
              <a:ext cx="384" cy="96"/>
            </a:xfrm>
            <a:prstGeom prst="leftArrow">
              <a:avLst>
                <a:gd name="adj1" fmla="val 50000"/>
                <a:gd name="adj2" fmla="val 100000"/>
              </a:avLst>
            </a:prstGeom>
            <a:solidFill>
              <a:srgbClr val="008C8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410" name="AutoShape 66"/>
            <p:cNvSpPr>
              <a:spLocks noChangeArrowheads="1"/>
            </p:cNvSpPr>
            <p:nvPr/>
          </p:nvSpPr>
          <p:spPr bwMode="auto">
            <a:xfrm flipV="1">
              <a:off x="3134" y="2691"/>
              <a:ext cx="96" cy="144"/>
            </a:xfrm>
            <a:prstGeom prst="downArrow">
              <a:avLst>
                <a:gd name="adj1" fmla="val 50000"/>
                <a:gd name="adj2" fmla="val 37500"/>
              </a:avLst>
            </a:prstGeom>
            <a:solidFill>
              <a:srgbClr val="008C8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411" name="Line 67"/>
            <p:cNvSpPr>
              <a:spLocks noChangeShapeType="1"/>
            </p:cNvSpPr>
            <p:nvPr/>
          </p:nvSpPr>
          <p:spPr bwMode="auto">
            <a:xfrm>
              <a:off x="2654" y="1635"/>
              <a:ext cx="0" cy="1008"/>
            </a:xfrm>
            <a:prstGeom prst="line">
              <a:avLst/>
            </a:prstGeom>
            <a:noFill/>
            <a:ln w="76200">
              <a:solidFill>
                <a:srgbClr val="008C8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412" name="AutoShape 68"/>
            <p:cNvSpPr>
              <a:spLocks noChangeArrowheads="1"/>
            </p:cNvSpPr>
            <p:nvPr/>
          </p:nvSpPr>
          <p:spPr bwMode="auto">
            <a:xfrm>
              <a:off x="2654" y="2547"/>
              <a:ext cx="432" cy="96"/>
            </a:xfrm>
            <a:prstGeom prst="rightArrow">
              <a:avLst>
                <a:gd name="adj1" fmla="val 50000"/>
                <a:gd name="adj2" fmla="val 112500"/>
              </a:avLst>
            </a:prstGeom>
            <a:solidFill>
              <a:srgbClr val="008C8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413" name="Oval 69"/>
            <p:cNvSpPr>
              <a:spLocks noChangeArrowheads="1"/>
            </p:cNvSpPr>
            <p:nvPr/>
          </p:nvSpPr>
          <p:spPr bwMode="auto">
            <a:xfrm>
              <a:off x="2654" y="2739"/>
              <a:ext cx="240"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414" name="AutoShape 70"/>
            <p:cNvSpPr>
              <a:spLocks noChangeArrowheads="1"/>
            </p:cNvSpPr>
            <p:nvPr/>
          </p:nvSpPr>
          <p:spPr bwMode="auto">
            <a:xfrm>
              <a:off x="2702" y="1731"/>
              <a:ext cx="96" cy="1008"/>
            </a:xfrm>
            <a:prstGeom prst="downArrow">
              <a:avLst>
                <a:gd name="adj1" fmla="val 50000"/>
                <a:gd name="adj2" fmla="val 262500"/>
              </a:avLst>
            </a:prstGeom>
            <a:solidFill>
              <a:srgbClr val="008C8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415" name="AutoShape 71"/>
            <p:cNvSpPr>
              <a:spLocks noChangeArrowheads="1"/>
            </p:cNvSpPr>
            <p:nvPr/>
          </p:nvSpPr>
          <p:spPr bwMode="auto">
            <a:xfrm>
              <a:off x="2078" y="2787"/>
              <a:ext cx="576" cy="96"/>
            </a:xfrm>
            <a:prstGeom prst="leftArrow">
              <a:avLst>
                <a:gd name="adj1" fmla="val 50000"/>
                <a:gd name="adj2" fmla="val 150000"/>
              </a:avLst>
            </a:prstGeom>
            <a:solidFill>
              <a:srgbClr val="008C8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416" name="AutoShape 72"/>
            <p:cNvSpPr>
              <a:spLocks noChangeArrowheads="1"/>
            </p:cNvSpPr>
            <p:nvPr/>
          </p:nvSpPr>
          <p:spPr bwMode="auto">
            <a:xfrm>
              <a:off x="2894" y="2787"/>
              <a:ext cx="1392" cy="96"/>
            </a:xfrm>
            <a:prstGeom prst="leftArrow">
              <a:avLst>
                <a:gd name="adj1" fmla="val 50000"/>
                <a:gd name="adj2" fmla="val 362500"/>
              </a:avLst>
            </a:prstGeom>
            <a:solidFill>
              <a:srgbClr val="008C8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417" name="Line 73"/>
            <p:cNvSpPr>
              <a:spLocks noChangeShapeType="1"/>
            </p:cNvSpPr>
            <p:nvPr/>
          </p:nvSpPr>
          <p:spPr bwMode="auto">
            <a:xfrm>
              <a:off x="2750" y="1779"/>
              <a:ext cx="192" cy="0"/>
            </a:xfrm>
            <a:prstGeom prst="line">
              <a:avLst/>
            </a:prstGeom>
            <a:noFill/>
            <a:ln w="76200">
              <a:solidFill>
                <a:srgbClr val="008C8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85418" name="Object 74"/>
          <p:cNvGraphicFramePr>
            <a:graphicFrameLocks noChangeAspect="1"/>
          </p:cNvGraphicFramePr>
          <p:nvPr/>
        </p:nvGraphicFramePr>
        <p:xfrm>
          <a:off x="3363913" y="5864225"/>
          <a:ext cx="3549650" cy="642938"/>
        </p:xfrm>
        <a:graphic>
          <a:graphicData uri="http://schemas.openxmlformats.org/presentationml/2006/ole">
            <mc:AlternateContent xmlns:mc="http://schemas.openxmlformats.org/markup-compatibility/2006">
              <mc:Choice xmlns:v="urn:schemas-microsoft-com:vml" Requires="v">
                <p:oleObj spid="_x0000_s185602" name="Equation" r:id="rId39" imgW="1396800" imgH="253800" progId="Equation.DSMT4">
                  <p:embed/>
                </p:oleObj>
              </mc:Choice>
              <mc:Fallback>
                <p:oleObj name="Equation" r:id="rId39" imgW="1396800" imgH="253800" progId="Equation.DSMT4">
                  <p:embed/>
                  <p:pic>
                    <p:nvPicPr>
                      <p:cNvPr id="0" name="Object 74"/>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363913" y="5864225"/>
                        <a:ext cx="354965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419" name="Object 75"/>
          <p:cNvGraphicFramePr>
            <a:graphicFrameLocks noChangeAspect="1"/>
          </p:cNvGraphicFramePr>
          <p:nvPr/>
        </p:nvGraphicFramePr>
        <p:xfrm>
          <a:off x="4078288" y="4886325"/>
          <a:ext cx="2963862" cy="623888"/>
        </p:xfrm>
        <a:graphic>
          <a:graphicData uri="http://schemas.openxmlformats.org/presentationml/2006/ole">
            <mc:AlternateContent xmlns:mc="http://schemas.openxmlformats.org/markup-compatibility/2006">
              <mc:Choice xmlns:v="urn:schemas-microsoft-com:vml" Requires="v">
                <p:oleObj spid="_x0000_s185603" name="Equation" r:id="rId41" imgW="1143000" imgH="241200" progId="Equation.DSMT4">
                  <p:embed/>
                </p:oleObj>
              </mc:Choice>
              <mc:Fallback>
                <p:oleObj name="Equation" r:id="rId41" imgW="1143000" imgH="241200" progId="Equation.DSMT4">
                  <p:embed/>
                  <p:pic>
                    <p:nvPicPr>
                      <p:cNvPr id="0" name="Object 75"/>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078288" y="4886325"/>
                        <a:ext cx="2963862" cy="62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423" name="Text Box 79"/>
          <p:cNvSpPr txBox="1">
            <a:spLocks noChangeArrowheads="1"/>
          </p:cNvSpPr>
          <p:nvPr/>
        </p:nvSpPr>
        <p:spPr bwMode="auto">
          <a:xfrm>
            <a:off x="-15875" y="247650"/>
            <a:ext cx="233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前馈神经网络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2474"/>
                                        </p:tgtEl>
                                        <p:attrNameLst>
                                          <p:attrName>style.visibility</p:attrName>
                                        </p:attrNameLst>
                                      </p:cBhvr>
                                      <p:to>
                                        <p:strVal val="visible"/>
                                      </p:to>
                                    </p:set>
                                    <p:animEffect transition="in" filter="box(in)">
                                      <p:cBhvr>
                                        <p:cTn id="7" dur="500"/>
                                        <p:tgtEl>
                                          <p:spTgt spid="62474"/>
                                        </p:tgtEl>
                                      </p:cBhvr>
                                    </p:animEffect>
                                  </p:childTnLst>
                                </p:cTn>
                              </p:par>
                              <p:par>
                                <p:cTn id="8" presetID="4" presetClass="entr" presetSubtype="16" fill="hold" nodeType="withEffect">
                                  <p:stCondLst>
                                    <p:cond delay="0"/>
                                  </p:stCondLst>
                                  <p:childTnLst>
                                    <p:set>
                                      <p:cBhvr>
                                        <p:cTn id="9" dur="1" fill="hold">
                                          <p:stCondLst>
                                            <p:cond delay="0"/>
                                          </p:stCondLst>
                                        </p:cTn>
                                        <p:tgtEl>
                                          <p:spTgt spid="185419"/>
                                        </p:tgtEl>
                                        <p:attrNameLst>
                                          <p:attrName>style.visibility</p:attrName>
                                        </p:attrNameLst>
                                      </p:cBhvr>
                                      <p:to>
                                        <p:strVal val="visible"/>
                                      </p:to>
                                    </p:set>
                                    <p:animEffect transition="in" filter="box(in)">
                                      <p:cBhvr>
                                        <p:cTn id="10" dur="500"/>
                                        <p:tgtEl>
                                          <p:spTgt spid="18541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62473"/>
                                        </p:tgtEl>
                                        <p:attrNameLst>
                                          <p:attrName>style.visibility</p:attrName>
                                        </p:attrNameLst>
                                      </p:cBhvr>
                                      <p:to>
                                        <p:strVal val="visible"/>
                                      </p:to>
                                    </p:set>
                                    <p:animEffect transition="in" filter="box(in)">
                                      <p:cBhvr>
                                        <p:cTn id="15" dur="500"/>
                                        <p:tgtEl>
                                          <p:spTgt spid="62473"/>
                                        </p:tgtEl>
                                      </p:cBhvr>
                                    </p:animEffect>
                                  </p:childTnLst>
                                </p:cTn>
                              </p:par>
                              <p:par>
                                <p:cTn id="16" presetID="4" presetClass="entr" presetSubtype="16" fill="hold" nodeType="withEffect">
                                  <p:stCondLst>
                                    <p:cond delay="0"/>
                                  </p:stCondLst>
                                  <p:childTnLst>
                                    <p:set>
                                      <p:cBhvr>
                                        <p:cTn id="17" dur="1" fill="hold">
                                          <p:stCondLst>
                                            <p:cond delay="0"/>
                                          </p:stCondLst>
                                        </p:cTn>
                                        <p:tgtEl>
                                          <p:spTgt spid="185418"/>
                                        </p:tgtEl>
                                        <p:attrNameLst>
                                          <p:attrName>style.visibility</p:attrName>
                                        </p:attrNameLst>
                                      </p:cBhvr>
                                      <p:to>
                                        <p:strVal val="visible"/>
                                      </p:to>
                                    </p:set>
                                    <p:animEffect transition="in" filter="box(in)">
                                      <p:cBhvr>
                                        <p:cTn id="18" dur="500"/>
                                        <p:tgtEl>
                                          <p:spTgt spid="185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P spid="6247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269875" y="247650"/>
            <a:ext cx="1233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引言</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zh-CN" altLang="en-US" sz="2000" b="1">
                <a:solidFill>
                  <a:srgbClr val="0070C0"/>
                </a:solidFill>
                <a:ea typeface="黑体" pitchFamily="49" charset="-122"/>
              </a:rPr>
              <a:t>神经网络控制解决的问题（发展趋势）</a:t>
            </a:r>
          </a:p>
        </p:txBody>
      </p:sp>
      <p:sp>
        <p:nvSpPr>
          <p:cNvPr id="3" name="TextBox 2"/>
          <p:cNvSpPr txBox="1"/>
          <p:nvPr/>
        </p:nvSpPr>
        <p:spPr>
          <a:xfrm>
            <a:off x="892027" y="2638410"/>
            <a:ext cx="6972248" cy="461665"/>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en-US" altLang="zh-CN" sz="2400" b="1">
                <a:solidFill>
                  <a:schemeClr val="bg1"/>
                </a:solidFill>
                <a:latin typeface="黑体" pitchFamily="49" charset="-122"/>
                <a:ea typeface="黑体" pitchFamily="49" charset="-122"/>
              </a:rPr>
              <a:t>2.</a:t>
            </a:r>
            <a:r>
              <a:rPr lang="zh-CN" altLang="en-US" sz="2400" b="1">
                <a:solidFill>
                  <a:schemeClr val="bg1"/>
                </a:solidFill>
                <a:latin typeface="黑体" pitchFamily="49" charset="-122"/>
                <a:ea typeface="黑体" pitchFamily="49" charset="-122"/>
              </a:rPr>
              <a:t>神经网络的</a:t>
            </a:r>
            <a:r>
              <a:rPr lang="zh-CN" altLang="en-US" sz="2400" b="1">
                <a:solidFill>
                  <a:srgbClr val="00FF00"/>
                </a:solidFill>
                <a:latin typeface="黑体" pitchFamily="49" charset="-122"/>
                <a:ea typeface="黑体" pitchFamily="49" charset="-122"/>
              </a:rPr>
              <a:t>学习速度</a:t>
            </a:r>
            <a:r>
              <a:rPr lang="zh-CN" altLang="en-US" sz="2400" b="1">
                <a:solidFill>
                  <a:schemeClr val="bg1"/>
                </a:solidFill>
                <a:latin typeface="黑体" pitchFamily="49" charset="-122"/>
                <a:ea typeface="黑体" pitchFamily="49" charset="-122"/>
              </a:rPr>
              <a:t>研究</a:t>
            </a:r>
            <a:r>
              <a:rPr lang="zh-CN" altLang="en-US" sz="2400" b="1">
                <a:solidFill>
                  <a:schemeClr val="bg1"/>
                </a:solidFill>
                <a:latin typeface="黑体" pitchFamily="49" charset="-122"/>
                <a:ea typeface="黑体" pitchFamily="49" charset="-122"/>
                <a:sym typeface="Wingdings" pitchFamily="2" charset="2"/>
              </a:rPr>
              <a:t>如何</a:t>
            </a:r>
            <a:r>
              <a:rPr lang="zh-CN" altLang="en-US" sz="2400" b="1">
                <a:solidFill>
                  <a:schemeClr val="bg1"/>
                </a:solidFill>
                <a:latin typeface="黑体" pitchFamily="49" charset="-122"/>
                <a:ea typeface="黑体" pitchFamily="49" charset="-122"/>
              </a:rPr>
              <a:t>满足</a:t>
            </a:r>
            <a:r>
              <a:rPr lang="zh-CN" altLang="en-US" sz="2400" b="1">
                <a:solidFill>
                  <a:srgbClr val="00FF00"/>
                </a:solidFill>
                <a:latin typeface="黑体" pitchFamily="49" charset="-122"/>
                <a:ea typeface="黑体" pitchFamily="49" charset="-122"/>
              </a:rPr>
              <a:t>实时性</a:t>
            </a:r>
            <a:r>
              <a:rPr lang="zh-CN" altLang="en-US" sz="2400" b="1">
                <a:solidFill>
                  <a:schemeClr val="bg1"/>
                </a:solidFill>
                <a:latin typeface="黑体" pitchFamily="49" charset="-122"/>
                <a:ea typeface="黑体" pitchFamily="49" charset="-122"/>
              </a:rPr>
              <a:t>要求</a:t>
            </a:r>
          </a:p>
        </p:txBody>
      </p:sp>
      <p:sp>
        <p:nvSpPr>
          <p:cNvPr id="2" name="TextBox 2"/>
          <p:cNvSpPr txBox="1"/>
          <p:nvPr/>
        </p:nvSpPr>
        <p:spPr>
          <a:xfrm>
            <a:off x="1525732" y="3563923"/>
            <a:ext cx="6893067" cy="461665"/>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en-US" altLang="zh-CN" sz="2400" b="1">
                <a:solidFill>
                  <a:schemeClr val="bg1"/>
                </a:solidFill>
                <a:latin typeface="黑体" pitchFamily="49" charset="-122"/>
                <a:ea typeface="黑体" pitchFamily="49" charset="-122"/>
              </a:rPr>
              <a:t>3.</a:t>
            </a:r>
            <a:r>
              <a:rPr lang="zh-CN" altLang="en-US" sz="2400" b="1">
                <a:solidFill>
                  <a:schemeClr val="bg1"/>
                </a:solidFill>
                <a:latin typeface="黑体" pitchFamily="49" charset="-122"/>
                <a:ea typeface="黑体" pitchFamily="49" charset="-122"/>
              </a:rPr>
              <a:t>神经网络的</a:t>
            </a:r>
            <a:r>
              <a:rPr lang="zh-CN" altLang="en-US" sz="2400" b="1">
                <a:solidFill>
                  <a:srgbClr val="00FF00"/>
                </a:solidFill>
                <a:latin typeface="黑体" pitchFamily="49" charset="-122"/>
                <a:ea typeface="黑体" pitchFamily="49" charset="-122"/>
              </a:rPr>
              <a:t>非线性函数的逼近</a:t>
            </a:r>
            <a:r>
              <a:rPr lang="zh-CN" altLang="en-US" sz="2400" b="1">
                <a:solidFill>
                  <a:schemeClr val="bg1"/>
                </a:solidFill>
                <a:latin typeface="黑体" pitchFamily="49" charset="-122"/>
                <a:ea typeface="黑体" pitchFamily="49" charset="-122"/>
              </a:rPr>
              <a:t>问题研究</a:t>
            </a:r>
          </a:p>
        </p:txBody>
      </p:sp>
      <p:sp>
        <p:nvSpPr>
          <p:cNvPr id="4" name="TextBox 2"/>
          <p:cNvSpPr txBox="1"/>
          <p:nvPr/>
        </p:nvSpPr>
        <p:spPr>
          <a:xfrm>
            <a:off x="2055644" y="4481498"/>
            <a:ext cx="6775015" cy="461665"/>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en-US" altLang="zh-CN" sz="2400" b="1">
                <a:solidFill>
                  <a:schemeClr val="bg1"/>
                </a:solidFill>
                <a:latin typeface="黑体" pitchFamily="49" charset="-122"/>
                <a:ea typeface="黑体" pitchFamily="49" charset="-122"/>
              </a:rPr>
              <a:t>4.</a:t>
            </a:r>
            <a:r>
              <a:rPr lang="zh-CN" altLang="en-US" sz="2400" b="1">
                <a:solidFill>
                  <a:schemeClr val="bg1"/>
                </a:solidFill>
                <a:latin typeface="黑体" pitchFamily="49" charset="-122"/>
                <a:ea typeface="黑体" pitchFamily="49" charset="-122"/>
              </a:rPr>
              <a:t>神经网络模型的</a:t>
            </a:r>
            <a:r>
              <a:rPr lang="zh-CN" altLang="en-US" sz="2400" b="1">
                <a:solidFill>
                  <a:srgbClr val="00FF00"/>
                </a:solidFill>
                <a:latin typeface="黑体" pitchFamily="49" charset="-122"/>
                <a:ea typeface="黑体" pitchFamily="49" charset="-122"/>
              </a:rPr>
              <a:t>选择</a:t>
            </a:r>
          </a:p>
        </p:txBody>
      </p:sp>
      <p:sp>
        <p:nvSpPr>
          <p:cNvPr id="5" name="TextBox 2"/>
          <p:cNvSpPr txBox="1"/>
          <p:nvPr/>
        </p:nvSpPr>
        <p:spPr>
          <a:xfrm>
            <a:off x="388351" y="1752585"/>
            <a:ext cx="6880110" cy="461665"/>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en-US" altLang="zh-CN" sz="2400" b="1">
                <a:solidFill>
                  <a:schemeClr val="bg1"/>
                </a:solidFill>
                <a:latin typeface="黑体" pitchFamily="49" charset="-122"/>
                <a:ea typeface="黑体" pitchFamily="49" charset="-122"/>
              </a:rPr>
              <a:t>1</a:t>
            </a:r>
            <a:r>
              <a:rPr lang="zh-CN" altLang="en-US" sz="2400" b="1">
                <a:solidFill>
                  <a:schemeClr val="bg1"/>
                </a:solidFill>
                <a:latin typeface="黑体" pitchFamily="49" charset="-122"/>
                <a:ea typeface="黑体" pitchFamily="49" charset="-122"/>
              </a:rPr>
              <a:t>、神经网络的</a:t>
            </a:r>
            <a:r>
              <a:rPr lang="zh-CN" altLang="en-US" sz="2400" b="1">
                <a:solidFill>
                  <a:srgbClr val="00FF00"/>
                </a:solidFill>
                <a:latin typeface="黑体" pitchFamily="49" charset="-122"/>
                <a:ea typeface="黑体" pitchFamily="49" charset="-122"/>
              </a:rPr>
              <a:t>稳定性</a:t>
            </a:r>
            <a:r>
              <a:rPr lang="zh-CN" altLang="en-US" sz="2400" b="1">
                <a:solidFill>
                  <a:schemeClr val="bg1"/>
                </a:solidFill>
                <a:latin typeface="黑体" pitchFamily="49" charset="-122"/>
                <a:ea typeface="黑体" pitchFamily="49" charset="-122"/>
              </a:rPr>
              <a:t>与</a:t>
            </a:r>
            <a:r>
              <a:rPr lang="zh-CN" altLang="en-US" sz="2400" b="1">
                <a:solidFill>
                  <a:srgbClr val="00FF00"/>
                </a:solidFill>
                <a:latin typeface="黑体" pitchFamily="49" charset="-122"/>
                <a:ea typeface="黑体" pitchFamily="49" charset="-122"/>
              </a:rPr>
              <a:t>收敛性</a:t>
            </a:r>
            <a:r>
              <a:rPr lang="zh-CN" altLang="en-US" sz="2400" b="1">
                <a:solidFill>
                  <a:schemeClr val="bg1"/>
                </a:solidFill>
                <a:latin typeface="黑体" pitchFamily="49" charset="-122"/>
                <a:ea typeface="黑体" pitchFamily="49" charset="-122"/>
              </a:rPr>
              <a:t>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i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15875" y="247650"/>
            <a:ext cx="233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前馈神经网络</a:t>
            </a:r>
          </a:p>
        </p:txBody>
      </p:sp>
      <p:sp>
        <p:nvSpPr>
          <p:cNvPr id="62473" name="Rectangle 9"/>
          <p:cNvSpPr>
            <a:spLocks noChangeArrowheads="1"/>
          </p:cNvSpPr>
          <p:nvPr/>
        </p:nvSpPr>
        <p:spPr bwMode="auto">
          <a:xfrm>
            <a:off x="687388" y="1563688"/>
            <a:ext cx="7789862" cy="2282825"/>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en-US" altLang="zh-CN" sz="2400" b="1">
              <a:effectLst>
                <a:outerShdw blurRad="38100" dist="38100" dir="2700000" algn="tl">
                  <a:srgbClr val="FFFFFF"/>
                </a:outerShdw>
              </a:effectLst>
              <a:latin typeface="Times New Roman" pitchFamily="18" charset="0"/>
              <a:ea typeface="黑体" pitchFamily="49" charset="-122"/>
            </a:endParaRPr>
          </a:p>
          <a:p>
            <a:endParaRPr lang="en-US" altLang="zh-CN" sz="2400" b="1">
              <a:effectLst>
                <a:outerShdw blurRad="38100" dist="38100" dir="2700000" algn="tl">
                  <a:srgbClr val="FFFFFF"/>
                </a:outerShdw>
              </a:effectLst>
              <a:latin typeface="Times New Roman" pitchFamily="18" charset="0"/>
              <a:ea typeface="黑体" pitchFamily="49" charset="-122"/>
            </a:endParaRPr>
          </a:p>
          <a:p>
            <a:endParaRPr lang="en-US" altLang="zh-CN" sz="2400" b="1">
              <a:effectLst>
                <a:outerShdw blurRad="38100" dist="38100" dir="2700000" algn="tl">
                  <a:srgbClr val="FFFFFF"/>
                </a:outerShdw>
              </a:effectLst>
              <a:latin typeface="Times New Roman" pitchFamily="18" charset="0"/>
              <a:ea typeface="黑体" pitchFamily="49" charset="-122"/>
            </a:endParaRPr>
          </a:p>
          <a:p>
            <a:endParaRPr lang="en-US" altLang="zh-CN" sz="2400" b="1">
              <a:effectLst>
                <a:outerShdw blurRad="38100" dist="38100" dir="2700000" algn="tl">
                  <a:srgbClr val="FFFFFF"/>
                </a:outerShdw>
              </a:effectLst>
              <a:latin typeface="Times New Roman" pitchFamily="18" charset="0"/>
              <a:ea typeface="黑体" pitchFamily="49" charset="-122"/>
            </a:endParaRPr>
          </a:p>
          <a:p>
            <a:endParaRPr lang="en-US" altLang="zh-CN" sz="2400" b="1">
              <a:effectLst>
                <a:outerShdw blurRad="38100" dist="38100" dir="2700000" algn="tl">
                  <a:srgbClr val="FFFFFF"/>
                </a:outerShdw>
              </a:effectLst>
              <a:latin typeface="Times New Roman" pitchFamily="18" charset="0"/>
              <a:ea typeface="黑体" pitchFamily="49" charset="-122"/>
            </a:endParaRPr>
          </a:p>
          <a:p>
            <a:endParaRPr lang="en-US" altLang="zh-CN" sz="2400" b="1">
              <a:effectLst>
                <a:outerShdw blurRad="38100" dist="38100" dir="2700000" algn="tl">
                  <a:srgbClr val="FFFFFF"/>
                </a:outerShdw>
              </a:effectLst>
              <a:latin typeface="Times New Roman" pitchFamily="18" charset="0"/>
              <a:ea typeface="黑体" pitchFamily="49" charset="-122"/>
            </a:endParaRPr>
          </a:p>
        </p:txBody>
      </p:sp>
      <p:sp>
        <p:nvSpPr>
          <p:cNvPr id="62474" name="Rectangle 10"/>
          <p:cNvSpPr>
            <a:spLocks noChangeArrowheads="1"/>
          </p:cNvSpPr>
          <p:nvPr/>
        </p:nvSpPr>
        <p:spPr bwMode="auto">
          <a:xfrm>
            <a:off x="755650" y="4867275"/>
            <a:ext cx="7827963" cy="822325"/>
          </a:xfrm>
          <a:prstGeom prst="rect">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en-US" sz="2400" b="1">
              <a:effectLst>
                <a:outerShdw blurRad="38100" dist="38100" dir="2700000" algn="tl">
                  <a:srgbClr val="FFFFFF"/>
                </a:outerShdw>
              </a:effectLst>
              <a:ea typeface="黑体" pitchFamily="49" charset="-122"/>
            </a:endParaRPr>
          </a:p>
          <a:p>
            <a:endParaRPr lang="zh-CN" altLang="en-US" sz="2400" b="1">
              <a:effectLst>
                <a:outerShdw blurRad="38100" dist="38100" dir="2700000" algn="tl">
                  <a:srgbClr val="FFFFFF"/>
                </a:outerShdw>
              </a:effectLst>
              <a:ea typeface="黑体" pitchFamily="49" charset="-122"/>
            </a:endParaRP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en-US" altLang="zh-CN" sz="2000" b="1">
                <a:solidFill>
                  <a:srgbClr val="0070C0"/>
                </a:solidFill>
                <a:latin typeface="Times New Roman" pitchFamily="18" charset="0"/>
                <a:ea typeface="黑体" pitchFamily="49" charset="-122"/>
              </a:rPr>
              <a:t>BP</a:t>
            </a:r>
            <a:r>
              <a:rPr lang="zh-CN" altLang="en-US" sz="2000" b="1">
                <a:solidFill>
                  <a:srgbClr val="0070C0"/>
                </a:solidFill>
                <a:ea typeface="黑体" pitchFamily="49" charset="-122"/>
              </a:rPr>
              <a:t>网络</a:t>
            </a:r>
          </a:p>
        </p:txBody>
      </p:sp>
      <p:sp>
        <p:nvSpPr>
          <p:cNvPr id="3" name="TextBox 2"/>
          <p:cNvSpPr txBox="1"/>
          <p:nvPr/>
        </p:nvSpPr>
        <p:spPr>
          <a:xfrm>
            <a:off x="548983" y="942960"/>
            <a:ext cx="2441655" cy="461665"/>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20000"/>
              </a:spcBef>
              <a:buClr>
                <a:schemeClr val="hlink"/>
              </a:buClr>
              <a:buSzPct val="70000"/>
              <a:buFont typeface="Wingdings" pitchFamily="2" charset="2"/>
              <a:buNone/>
            </a:pPr>
            <a:r>
              <a:rPr lang="en-US" altLang="zh-CN" sz="2400" b="1">
                <a:solidFill>
                  <a:schemeClr val="bg1"/>
                </a:solidFill>
                <a:effectLst>
                  <a:outerShdw blurRad="38100" dist="38100" dir="2700000" algn="tl">
                    <a:srgbClr val="C0C0C0"/>
                  </a:outerShdw>
                </a:effectLst>
                <a:latin typeface="Times New Roman" pitchFamily="18" charset="0"/>
                <a:ea typeface="黑体" pitchFamily="49" charset="-122"/>
              </a:rPr>
              <a:t>4.BP</a:t>
            </a:r>
            <a:r>
              <a:rPr lang="zh-CN" altLang="en-US" sz="2400" b="1">
                <a:solidFill>
                  <a:schemeClr val="bg1"/>
                </a:solidFill>
                <a:effectLst>
                  <a:outerShdw blurRad="38100" dist="38100" dir="2700000" algn="tl">
                    <a:srgbClr val="C0C0C0"/>
                  </a:outerShdw>
                </a:effectLst>
                <a:latin typeface="Times New Roman" pitchFamily="18" charset="0"/>
                <a:ea typeface="黑体" pitchFamily="49" charset="-122"/>
              </a:rPr>
              <a:t>算法的实现</a:t>
            </a:r>
            <a:endParaRPr lang="en-US" altLang="zh-CN" sz="2400" b="1">
              <a:solidFill>
                <a:schemeClr val="bg1"/>
              </a:solidFill>
              <a:effectLst>
                <a:outerShdw blurRad="38100" dist="38100" dir="2700000" algn="tl">
                  <a:srgbClr val="C0C0C0"/>
                </a:outerShdw>
              </a:effectLst>
              <a:latin typeface="Times New Roman" pitchFamily="18" charset="0"/>
              <a:ea typeface="黑体" pitchFamily="49" charset="-122"/>
            </a:endParaRPr>
          </a:p>
        </p:txBody>
      </p:sp>
      <p:graphicFrame>
        <p:nvGraphicFramePr>
          <p:cNvPr id="186378" name="Object 10"/>
          <p:cNvGraphicFramePr>
            <a:graphicFrameLocks noChangeAspect="1"/>
          </p:cNvGraphicFramePr>
          <p:nvPr/>
        </p:nvGraphicFramePr>
        <p:xfrm>
          <a:off x="1117600" y="1584325"/>
          <a:ext cx="6402388" cy="2308225"/>
        </p:xfrm>
        <a:graphic>
          <a:graphicData uri="http://schemas.openxmlformats.org/presentationml/2006/ole">
            <mc:AlternateContent xmlns:mc="http://schemas.openxmlformats.org/markup-compatibility/2006">
              <mc:Choice xmlns:v="urn:schemas-microsoft-com:vml" Requires="v">
                <p:oleObj spid="_x0000_s186399" name="Equation" r:id="rId3" imgW="2958840" imgH="1066680" progId="Equation.DSMT4">
                  <p:embed/>
                </p:oleObj>
              </mc:Choice>
              <mc:Fallback>
                <p:oleObj name="Equation" r:id="rId3" imgW="2958840" imgH="106668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600" y="1584325"/>
                        <a:ext cx="6402388" cy="2308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379" name="Object 11"/>
          <p:cNvGraphicFramePr>
            <a:graphicFrameLocks noChangeAspect="1"/>
          </p:cNvGraphicFramePr>
          <p:nvPr/>
        </p:nvGraphicFramePr>
        <p:xfrm>
          <a:off x="823913" y="5045075"/>
          <a:ext cx="7653337" cy="534988"/>
        </p:xfrm>
        <a:graphic>
          <a:graphicData uri="http://schemas.openxmlformats.org/presentationml/2006/ole">
            <mc:AlternateContent xmlns:mc="http://schemas.openxmlformats.org/markup-compatibility/2006">
              <mc:Choice xmlns:v="urn:schemas-microsoft-com:vml" Requires="v">
                <p:oleObj spid="_x0000_s186400" name="Equation" r:id="rId5" imgW="3454200" imgH="241200" progId="Equation.DSMT4">
                  <p:embed/>
                </p:oleObj>
              </mc:Choice>
              <mc:Fallback>
                <p:oleObj name="Equation" r:id="rId5" imgW="3454200" imgH="2412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3913" y="5045075"/>
                        <a:ext cx="7653337"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Box 2"/>
          <p:cNvSpPr txBox="1"/>
          <p:nvPr/>
        </p:nvSpPr>
        <p:spPr>
          <a:xfrm>
            <a:off x="534983" y="4032235"/>
            <a:ext cx="3206111" cy="461665"/>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20000"/>
              </a:spcBef>
              <a:buClr>
                <a:schemeClr val="hlink"/>
              </a:buClr>
              <a:buSzPct val="70000"/>
              <a:buFont typeface="Wingdings" pitchFamily="2" charset="2"/>
              <a:buNone/>
            </a:pPr>
            <a:r>
              <a:rPr lang="en-US" altLang="zh-CN" sz="2400" b="1">
                <a:solidFill>
                  <a:schemeClr val="bg1"/>
                </a:solidFill>
                <a:effectLst>
                  <a:outerShdw blurRad="38100" dist="38100" dir="2700000" algn="tl">
                    <a:srgbClr val="C0C0C0"/>
                  </a:outerShdw>
                </a:effectLst>
                <a:latin typeface="Times New Roman" pitchFamily="18" charset="0"/>
                <a:ea typeface="黑体" pitchFamily="49" charset="-122"/>
              </a:rPr>
              <a:t>BP</a:t>
            </a:r>
            <a:r>
              <a:rPr lang="zh-CN" altLang="en-US" sz="2400" b="1">
                <a:solidFill>
                  <a:schemeClr val="bg1"/>
                </a:solidFill>
                <a:effectLst>
                  <a:outerShdw blurRad="38100" dist="38100" dir="2700000" algn="tl">
                    <a:srgbClr val="C0C0C0"/>
                  </a:outerShdw>
                </a:effectLst>
                <a:latin typeface="Times New Roman" pitchFamily="18" charset="0"/>
                <a:ea typeface="黑体" pitchFamily="49" charset="-122"/>
              </a:rPr>
              <a:t>算法训练步骤如下：</a:t>
            </a:r>
            <a:endParaRPr lang="en-US" altLang="zh-CN" sz="2400" b="1">
              <a:solidFill>
                <a:schemeClr val="bg1"/>
              </a:solidFill>
              <a:effectLst>
                <a:outerShdw blurRad="38100" dist="38100" dir="2700000" algn="tl">
                  <a:srgbClr val="C0C0C0"/>
                </a:outerShdw>
              </a:effectLst>
              <a:latin typeface="Times New Roman" pitchFamily="18"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2474"/>
                                        </p:tgtEl>
                                        <p:attrNameLst>
                                          <p:attrName>style.visibility</p:attrName>
                                        </p:attrNameLst>
                                      </p:cBhvr>
                                      <p:to>
                                        <p:strVal val="visible"/>
                                      </p:to>
                                    </p:set>
                                    <p:animEffect transition="in" filter="box(in)">
                                      <p:cBhvr>
                                        <p:cTn id="7" dur="500"/>
                                        <p:tgtEl>
                                          <p:spTgt spid="62474"/>
                                        </p:tgtEl>
                                      </p:cBhvr>
                                    </p:animEffect>
                                  </p:childTnLst>
                                </p:cTn>
                              </p:par>
                              <p:par>
                                <p:cTn id="8" presetID="4" presetClass="entr" presetSubtype="16" fill="hold" nodeType="withEffect">
                                  <p:stCondLst>
                                    <p:cond delay="0"/>
                                  </p:stCondLst>
                                  <p:childTnLst>
                                    <p:set>
                                      <p:cBhvr>
                                        <p:cTn id="9" dur="1" fill="hold">
                                          <p:stCondLst>
                                            <p:cond delay="0"/>
                                          </p:stCondLst>
                                        </p:cTn>
                                        <p:tgtEl>
                                          <p:spTgt spid="186379"/>
                                        </p:tgtEl>
                                        <p:attrNameLst>
                                          <p:attrName>style.visibility</p:attrName>
                                        </p:attrNameLst>
                                      </p:cBhvr>
                                      <p:to>
                                        <p:strVal val="visible"/>
                                      </p:to>
                                    </p:set>
                                    <p:animEffect transition="in" filter="box(in)">
                                      <p:cBhvr>
                                        <p:cTn id="10" dur="500"/>
                                        <p:tgtEl>
                                          <p:spTgt spid="186379"/>
                                        </p:tgtEl>
                                      </p:cBhvr>
                                    </p:animEffect>
                                  </p:childTnLst>
                                </p:cTn>
                              </p:par>
                              <p:par>
                                <p:cTn id="11" presetID="4" presetClass="entr" presetSubtype="16"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ox(in)">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682625" y="3795713"/>
            <a:ext cx="7789863" cy="2063750"/>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10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10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10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10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10000"/>
              </a:spcBef>
            </a:pPr>
            <a:endParaRPr lang="en-US" altLang="zh-CN" sz="2400" b="1">
              <a:effectLst>
                <a:outerShdw blurRad="38100" dist="38100" dir="2700000" algn="tl">
                  <a:srgbClr val="FFFFFF"/>
                </a:outerShdw>
              </a:effectLst>
              <a:latin typeface="Times New Roman" pitchFamily="18" charset="0"/>
              <a:ea typeface="黑体" pitchFamily="49" charset="-122"/>
            </a:endParaRPr>
          </a:p>
        </p:txBody>
      </p:sp>
      <p:sp>
        <p:nvSpPr>
          <p:cNvPr id="187394" name="Text Box 2"/>
          <p:cNvSpPr txBox="1">
            <a:spLocks noChangeArrowheads="1"/>
          </p:cNvSpPr>
          <p:nvPr/>
        </p:nvSpPr>
        <p:spPr bwMode="auto">
          <a:xfrm>
            <a:off x="-15875" y="247650"/>
            <a:ext cx="233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前馈神经网络</a:t>
            </a:r>
          </a:p>
        </p:txBody>
      </p:sp>
      <p:sp>
        <p:nvSpPr>
          <p:cNvPr id="2" name="Rectangle 9"/>
          <p:cNvSpPr>
            <a:spLocks noChangeArrowheads="1"/>
          </p:cNvSpPr>
          <p:nvPr/>
        </p:nvSpPr>
        <p:spPr bwMode="auto">
          <a:xfrm>
            <a:off x="673100" y="1131888"/>
            <a:ext cx="7789863" cy="1260475"/>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10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10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10000"/>
              </a:spcBef>
            </a:pPr>
            <a:endParaRPr lang="en-US" altLang="zh-CN" sz="2400" b="1">
              <a:effectLst>
                <a:outerShdw blurRad="38100" dist="38100" dir="2700000" algn="tl">
                  <a:srgbClr val="FFFFFF"/>
                </a:outerShdw>
              </a:effectLst>
              <a:latin typeface="Times New Roman" pitchFamily="18" charset="0"/>
              <a:ea typeface="黑体" pitchFamily="49" charset="-122"/>
            </a:endParaRPr>
          </a:p>
        </p:txBody>
      </p:sp>
      <p:sp>
        <p:nvSpPr>
          <p:cNvPr id="62474" name="Rectangle 10"/>
          <p:cNvSpPr>
            <a:spLocks noChangeArrowheads="1"/>
          </p:cNvSpPr>
          <p:nvPr/>
        </p:nvSpPr>
        <p:spPr bwMode="auto">
          <a:xfrm>
            <a:off x="654050" y="2457450"/>
            <a:ext cx="7827963" cy="1260475"/>
          </a:xfrm>
          <a:prstGeom prst="rect">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10000"/>
              </a:spcBef>
            </a:pPr>
            <a:endParaRPr lang="zh-CN" altLang="en-US" sz="2400" b="1">
              <a:effectLst>
                <a:outerShdw blurRad="38100" dist="38100" dir="2700000" algn="tl">
                  <a:srgbClr val="FFFFFF"/>
                </a:outerShdw>
              </a:effectLst>
              <a:ea typeface="黑体" pitchFamily="49" charset="-122"/>
            </a:endParaRPr>
          </a:p>
          <a:p>
            <a:pPr>
              <a:spcBef>
                <a:spcPct val="10000"/>
              </a:spcBef>
            </a:pPr>
            <a:endParaRPr lang="zh-CN" altLang="en-US" sz="2400" b="1">
              <a:effectLst>
                <a:outerShdw blurRad="38100" dist="38100" dir="2700000" algn="tl">
                  <a:srgbClr val="FFFFFF"/>
                </a:outerShdw>
              </a:effectLst>
              <a:ea typeface="黑体" pitchFamily="49" charset="-122"/>
            </a:endParaRPr>
          </a:p>
          <a:p>
            <a:pPr>
              <a:spcBef>
                <a:spcPct val="10000"/>
              </a:spcBef>
            </a:pPr>
            <a:endParaRPr lang="zh-CN" altLang="en-US" sz="2400" b="1">
              <a:effectLst>
                <a:outerShdw blurRad="38100" dist="38100" dir="2700000" algn="tl">
                  <a:srgbClr val="FFFFFF"/>
                </a:outerShdw>
              </a:effectLst>
              <a:ea typeface="黑体" pitchFamily="49" charset="-122"/>
            </a:endParaRP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en-US" altLang="zh-CN" sz="2000" b="1">
                <a:solidFill>
                  <a:srgbClr val="0070C0"/>
                </a:solidFill>
                <a:latin typeface="Times New Roman" pitchFamily="18" charset="0"/>
                <a:ea typeface="黑体" pitchFamily="49" charset="-122"/>
              </a:rPr>
              <a:t>BP</a:t>
            </a:r>
            <a:r>
              <a:rPr lang="zh-CN" altLang="en-US" sz="2000" b="1">
                <a:solidFill>
                  <a:srgbClr val="0070C0"/>
                </a:solidFill>
                <a:ea typeface="黑体" pitchFamily="49" charset="-122"/>
              </a:rPr>
              <a:t>网络</a:t>
            </a:r>
          </a:p>
        </p:txBody>
      </p:sp>
      <p:graphicFrame>
        <p:nvGraphicFramePr>
          <p:cNvPr id="187406" name="Object 14"/>
          <p:cNvGraphicFramePr>
            <a:graphicFrameLocks noChangeAspect="1"/>
          </p:cNvGraphicFramePr>
          <p:nvPr/>
        </p:nvGraphicFramePr>
        <p:xfrm>
          <a:off x="841375" y="1231900"/>
          <a:ext cx="7113588" cy="1077913"/>
        </p:xfrm>
        <a:graphic>
          <a:graphicData uri="http://schemas.openxmlformats.org/presentationml/2006/ole">
            <mc:AlternateContent xmlns:mc="http://schemas.openxmlformats.org/markup-compatibility/2006">
              <mc:Choice xmlns:v="urn:schemas-microsoft-com:vml" Requires="v">
                <p:oleObj spid="_x0000_s187434" name="公式" r:id="rId3" imgW="3187440" imgH="482400" progId="Equation.3">
                  <p:embed/>
                </p:oleObj>
              </mc:Choice>
              <mc:Fallback>
                <p:oleObj name="公式" r:id="rId3" imgW="3187440" imgH="4824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375" y="1231900"/>
                        <a:ext cx="7113588"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7407" name="Object 15"/>
          <p:cNvGraphicFramePr>
            <a:graphicFrameLocks noChangeAspect="1"/>
          </p:cNvGraphicFramePr>
          <p:nvPr/>
        </p:nvGraphicFramePr>
        <p:xfrm>
          <a:off x="884238" y="2459038"/>
          <a:ext cx="6557962" cy="1328737"/>
        </p:xfrm>
        <a:graphic>
          <a:graphicData uri="http://schemas.openxmlformats.org/presentationml/2006/ole">
            <mc:AlternateContent xmlns:mc="http://schemas.openxmlformats.org/markup-compatibility/2006">
              <mc:Choice xmlns:v="urn:schemas-microsoft-com:vml" Requires="v">
                <p:oleObj spid="_x0000_s187435" name="Equation" r:id="rId5" imgW="3009600" imgH="609480" progId="Equation.DSMT4">
                  <p:embed/>
                </p:oleObj>
              </mc:Choice>
              <mc:Fallback>
                <p:oleObj name="Equation" r:id="rId5" imgW="3009600" imgH="609480" progId="Equation.DSMT4">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4238" y="2459038"/>
                        <a:ext cx="6557962" cy="132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7408" name="Object 16"/>
          <p:cNvGraphicFramePr>
            <a:graphicFrameLocks noChangeAspect="1"/>
          </p:cNvGraphicFramePr>
          <p:nvPr/>
        </p:nvGraphicFramePr>
        <p:xfrm>
          <a:off x="896938" y="3881438"/>
          <a:ext cx="5726112" cy="2035175"/>
        </p:xfrm>
        <a:graphic>
          <a:graphicData uri="http://schemas.openxmlformats.org/presentationml/2006/ole">
            <mc:AlternateContent xmlns:mc="http://schemas.openxmlformats.org/markup-compatibility/2006">
              <mc:Choice xmlns:v="urn:schemas-microsoft-com:vml" Requires="v">
                <p:oleObj spid="_x0000_s187436" name="Equation" r:id="rId7" imgW="2286000" imgH="990360" progId="Equation.DSMT4">
                  <p:embed/>
                </p:oleObj>
              </mc:Choice>
              <mc:Fallback>
                <p:oleObj name="Equation" r:id="rId7" imgW="2286000" imgH="990360"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6938" y="3881438"/>
                        <a:ext cx="5726112" cy="203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885825" y="5113338"/>
            <a:ext cx="7789863" cy="822325"/>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en-US" altLang="zh-CN" sz="2400" b="1">
              <a:effectLst>
                <a:outerShdw blurRad="38100" dist="38100" dir="2700000" algn="tl">
                  <a:srgbClr val="FFFFFF"/>
                </a:outerShdw>
              </a:effectLst>
              <a:latin typeface="Times New Roman" pitchFamily="18" charset="0"/>
              <a:ea typeface="黑体" pitchFamily="49" charset="-122"/>
            </a:endParaRPr>
          </a:p>
          <a:p>
            <a:endParaRPr lang="en-US" altLang="zh-CN" sz="2400" b="1">
              <a:effectLst>
                <a:outerShdw blurRad="38100" dist="38100" dir="2700000" algn="tl">
                  <a:srgbClr val="FFFFFF"/>
                </a:outerShdw>
              </a:effectLst>
              <a:latin typeface="Times New Roman" pitchFamily="18" charset="0"/>
              <a:ea typeface="黑体" pitchFamily="49" charset="-122"/>
            </a:endParaRPr>
          </a:p>
        </p:txBody>
      </p:sp>
      <p:sp>
        <p:nvSpPr>
          <p:cNvPr id="188419" name="Text Box 3"/>
          <p:cNvSpPr txBox="1">
            <a:spLocks noChangeArrowheads="1"/>
          </p:cNvSpPr>
          <p:nvPr/>
        </p:nvSpPr>
        <p:spPr bwMode="auto">
          <a:xfrm>
            <a:off x="-15875" y="247650"/>
            <a:ext cx="233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前馈神经网络</a:t>
            </a:r>
          </a:p>
        </p:txBody>
      </p:sp>
      <p:sp>
        <p:nvSpPr>
          <p:cNvPr id="2" name="Rectangle 9"/>
          <p:cNvSpPr>
            <a:spLocks noChangeArrowheads="1"/>
          </p:cNvSpPr>
          <p:nvPr/>
        </p:nvSpPr>
        <p:spPr bwMode="auto">
          <a:xfrm>
            <a:off x="862013" y="1019175"/>
            <a:ext cx="7789862" cy="1662113"/>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10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10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10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10000"/>
              </a:spcBef>
            </a:pPr>
            <a:endParaRPr lang="en-US" altLang="zh-CN" sz="2400" b="1">
              <a:effectLst>
                <a:outerShdw blurRad="38100" dist="38100" dir="2700000" algn="tl">
                  <a:srgbClr val="FFFFFF"/>
                </a:outerShdw>
              </a:effectLst>
              <a:latin typeface="Times New Roman" pitchFamily="18" charset="0"/>
              <a:ea typeface="黑体" pitchFamily="49" charset="-122"/>
            </a:endParaRPr>
          </a:p>
        </p:txBody>
      </p:sp>
      <p:sp>
        <p:nvSpPr>
          <p:cNvPr id="62474" name="Rectangle 10"/>
          <p:cNvSpPr>
            <a:spLocks noChangeArrowheads="1"/>
          </p:cNvSpPr>
          <p:nvPr/>
        </p:nvSpPr>
        <p:spPr bwMode="auto">
          <a:xfrm>
            <a:off x="857250" y="2760663"/>
            <a:ext cx="7827963" cy="2282825"/>
          </a:xfrm>
          <a:prstGeom prst="rect">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en-US" sz="2400" b="1">
              <a:effectLst>
                <a:outerShdw blurRad="38100" dist="38100" dir="2700000" algn="tl">
                  <a:srgbClr val="FFFFFF"/>
                </a:outerShdw>
              </a:effectLst>
              <a:ea typeface="黑体" pitchFamily="49" charset="-122"/>
            </a:endParaRPr>
          </a:p>
          <a:p>
            <a:endParaRPr lang="zh-CN" altLang="en-US" sz="2400" b="1">
              <a:effectLst>
                <a:outerShdw blurRad="38100" dist="38100" dir="2700000" algn="tl">
                  <a:srgbClr val="FFFFFF"/>
                </a:outerShdw>
              </a:effectLst>
              <a:ea typeface="黑体" pitchFamily="49" charset="-122"/>
            </a:endParaRPr>
          </a:p>
          <a:p>
            <a:endParaRPr lang="zh-CN" altLang="en-US" sz="2400" b="1">
              <a:effectLst>
                <a:outerShdw blurRad="38100" dist="38100" dir="2700000" algn="tl">
                  <a:srgbClr val="FFFFFF"/>
                </a:outerShdw>
              </a:effectLst>
              <a:ea typeface="黑体" pitchFamily="49" charset="-122"/>
            </a:endParaRPr>
          </a:p>
          <a:p>
            <a:endParaRPr lang="zh-CN" altLang="en-US" sz="2400" b="1">
              <a:effectLst>
                <a:outerShdw blurRad="38100" dist="38100" dir="2700000" algn="tl">
                  <a:srgbClr val="FFFFFF"/>
                </a:outerShdw>
              </a:effectLst>
              <a:ea typeface="黑体" pitchFamily="49" charset="-122"/>
            </a:endParaRPr>
          </a:p>
          <a:p>
            <a:endParaRPr lang="zh-CN" altLang="en-US" sz="2400" b="1">
              <a:effectLst>
                <a:outerShdw blurRad="38100" dist="38100" dir="2700000" algn="tl">
                  <a:srgbClr val="FFFFFF"/>
                </a:outerShdw>
              </a:effectLst>
              <a:ea typeface="黑体" pitchFamily="49" charset="-122"/>
            </a:endParaRPr>
          </a:p>
          <a:p>
            <a:endParaRPr lang="zh-CN" altLang="en-US" sz="2400" b="1">
              <a:effectLst>
                <a:outerShdw blurRad="38100" dist="38100" dir="2700000" algn="tl">
                  <a:srgbClr val="FFFFFF"/>
                </a:outerShdw>
              </a:effectLst>
              <a:ea typeface="黑体" pitchFamily="49" charset="-122"/>
            </a:endParaRP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en-US" altLang="zh-CN" sz="2000" b="1">
                <a:solidFill>
                  <a:srgbClr val="0070C0"/>
                </a:solidFill>
                <a:latin typeface="Times New Roman" pitchFamily="18" charset="0"/>
                <a:ea typeface="黑体" pitchFamily="49" charset="-122"/>
              </a:rPr>
              <a:t>BP</a:t>
            </a:r>
            <a:r>
              <a:rPr lang="zh-CN" altLang="en-US" sz="2000" b="1">
                <a:solidFill>
                  <a:srgbClr val="0070C0"/>
                </a:solidFill>
                <a:ea typeface="黑体" pitchFamily="49" charset="-122"/>
              </a:rPr>
              <a:t>网络</a:t>
            </a:r>
          </a:p>
        </p:txBody>
      </p:sp>
      <p:graphicFrame>
        <p:nvGraphicFramePr>
          <p:cNvPr id="188426" name="Object 10"/>
          <p:cNvGraphicFramePr>
            <a:graphicFrameLocks noChangeAspect="1"/>
          </p:cNvGraphicFramePr>
          <p:nvPr/>
        </p:nvGraphicFramePr>
        <p:xfrm>
          <a:off x="1303338" y="1052513"/>
          <a:ext cx="4094162" cy="1679575"/>
        </p:xfrm>
        <a:graphic>
          <a:graphicData uri="http://schemas.openxmlformats.org/presentationml/2006/ole">
            <mc:AlternateContent xmlns:mc="http://schemas.openxmlformats.org/markup-compatibility/2006">
              <mc:Choice xmlns:v="urn:schemas-microsoft-com:vml" Requires="v">
                <p:oleObj spid="_x0000_s188453" name="公式" r:id="rId3" imgW="1981080" imgH="812520" progId="Equation.3">
                  <p:embed/>
                </p:oleObj>
              </mc:Choice>
              <mc:Fallback>
                <p:oleObj name="公式" r:id="rId3" imgW="1981080" imgH="81252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3338" y="1052513"/>
                        <a:ext cx="4094162" cy="167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427" name="Object 11"/>
          <p:cNvGraphicFramePr>
            <a:graphicFrameLocks noChangeAspect="1"/>
          </p:cNvGraphicFramePr>
          <p:nvPr/>
        </p:nvGraphicFramePr>
        <p:xfrm>
          <a:off x="1308100" y="2841625"/>
          <a:ext cx="4919663" cy="2017713"/>
        </p:xfrm>
        <a:graphic>
          <a:graphicData uri="http://schemas.openxmlformats.org/presentationml/2006/ole">
            <mc:AlternateContent xmlns:mc="http://schemas.openxmlformats.org/markup-compatibility/2006">
              <mc:Choice xmlns:v="urn:schemas-microsoft-com:vml" Requires="v">
                <p:oleObj spid="_x0000_s188454" name="公式" r:id="rId5" imgW="2476440" imgH="1015920" progId="Equation.3">
                  <p:embed/>
                </p:oleObj>
              </mc:Choice>
              <mc:Fallback>
                <p:oleObj name="公式" r:id="rId5" imgW="2476440" imgH="101592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8100" y="2841625"/>
                        <a:ext cx="4919663" cy="201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8428" name="Object 12"/>
          <p:cNvGraphicFramePr>
            <a:graphicFrameLocks noChangeAspect="1"/>
          </p:cNvGraphicFramePr>
          <p:nvPr/>
        </p:nvGraphicFramePr>
        <p:xfrm>
          <a:off x="1319213" y="5270500"/>
          <a:ext cx="5091112" cy="461963"/>
        </p:xfrm>
        <a:graphic>
          <a:graphicData uri="http://schemas.openxmlformats.org/presentationml/2006/ole">
            <mc:AlternateContent xmlns:mc="http://schemas.openxmlformats.org/markup-compatibility/2006">
              <mc:Choice xmlns:v="urn:schemas-microsoft-com:vml" Requires="v">
                <p:oleObj spid="_x0000_s188455" name="公式" r:id="rId7" imgW="2514600" imgH="228600" progId="Equation.3">
                  <p:embed/>
                </p:oleObj>
              </mc:Choice>
              <mc:Fallback>
                <p:oleObj name="公式" r:id="rId7" imgW="2514600" imgH="2286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19213" y="5270500"/>
                        <a:ext cx="509111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Text Box 3"/>
          <p:cNvSpPr txBox="1">
            <a:spLocks noChangeArrowheads="1"/>
          </p:cNvSpPr>
          <p:nvPr/>
        </p:nvSpPr>
        <p:spPr bwMode="auto">
          <a:xfrm>
            <a:off x="-15875" y="247650"/>
            <a:ext cx="233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前馈神经网络</a:t>
            </a:r>
          </a:p>
        </p:txBody>
      </p:sp>
      <p:sp>
        <p:nvSpPr>
          <p:cNvPr id="62473" name="Rectangle 9"/>
          <p:cNvSpPr>
            <a:spLocks noChangeArrowheads="1"/>
          </p:cNvSpPr>
          <p:nvPr/>
        </p:nvSpPr>
        <p:spPr bwMode="auto">
          <a:xfrm>
            <a:off x="862013" y="1033463"/>
            <a:ext cx="7789862" cy="3268662"/>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10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10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10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10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10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10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10000"/>
              </a:spcBef>
            </a:pPr>
            <a:endParaRPr lang="en-US" altLang="zh-CN" sz="2400" b="1">
              <a:effectLst>
                <a:outerShdw blurRad="38100" dist="38100" dir="2700000" algn="tl">
                  <a:srgbClr val="FFFFFF"/>
                </a:outerShdw>
              </a:effectLst>
              <a:latin typeface="Times New Roman" pitchFamily="18" charset="0"/>
              <a:ea typeface="黑体" pitchFamily="49" charset="-122"/>
            </a:endParaRPr>
          </a:p>
          <a:p>
            <a:pPr>
              <a:spcBef>
                <a:spcPct val="10000"/>
              </a:spcBef>
            </a:pPr>
            <a:endParaRPr lang="en-US" altLang="zh-CN" sz="2400" b="1">
              <a:effectLst>
                <a:outerShdw blurRad="38100" dist="38100" dir="2700000" algn="tl">
                  <a:srgbClr val="FFFFFF"/>
                </a:outerShdw>
              </a:effectLst>
              <a:latin typeface="Times New Roman" pitchFamily="18" charset="0"/>
              <a:ea typeface="黑体" pitchFamily="49" charset="-122"/>
            </a:endParaRPr>
          </a:p>
        </p:txBody>
      </p:sp>
      <p:sp>
        <p:nvSpPr>
          <p:cNvPr id="62474" name="Rectangle 10"/>
          <p:cNvSpPr>
            <a:spLocks noChangeArrowheads="1"/>
          </p:cNvSpPr>
          <p:nvPr/>
        </p:nvSpPr>
        <p:spPr bwMode="auto">
          <a:xfrm>
            <a:off x="854075" y="4432300"/>
            <a:ext cx="7827963" cy="1552575"/>
          </a:xfrm>
          <a:prstGeom prst="rect">
            <a:avLst/>
          </a:prstGeom>
          <a:solidFill>
            <a:srgbClr val="FF99CC"/>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en-US" sz="2400" b="1">
              <a:effectLst>
                <a:outerShdw blurRad="38100" dist="38100" dir="2700000" algn="tl">
                  <a:srgbClr val="FFFFFF"/>
                </a:outerShdw>
              </a:effectLst>
              <a:ea typeface="黑体" pitchFamily="49" charset="-122"/>
            </a:endParaRPr>
          </a:p>
          <a:p>
            <a:endParaRPr lang="zh-CN" altLang="en-US" sz="2400" b="1">
              <a:effectLst>
                <a:outerShdw blurRad="38100" dist="38100" dir="2700000" algn="tl">
                  <a:srgbClr val="FFFFFF"/>
                </a:outerShdw>
              </a:effectLst>
              <a:ea typeface="黑体" pitchFamily="49" charset="-122"/>
            </a:endParaRPr>
          </a:p>
          <a:p>
            <a:endParaRPr lang="zh-CN" altLang="en-US" sz="2400" b="1">
              <a:effectLst>
                <a:outerShdw blurRad="38100" dist="38100" dir="2700000" algn="tl">
                  <a:srgbClr val="FFFFFF"/>
                </a:outerShdw>
              </a:effectLst>
              <a:ea typeface="黑体" pitchFamily="49" charset="-122"/>
            </a:endParaRPr>
          </a:p>
          <a:p>
            <a:endParaRPr lang="zh-CN" altLang="en-US" sz="2400" b="1">
              <a:effectLst>
                <a:outerShdw blurRad="38100" dist="38100" dir="2700000" algn="tl">
                  <a:srgbClr val="FFFFFF"/>
                </a:outerShdw>
              </a:effectLst>
              <a:ea typeface="黑体" pitchFamily="49" charset="-122"/>
            </a:endParaRP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en-US" altLang="zh-CN" sz="2000" b="1">
                <a:solidFill>
                  <a:srgbClr val="0070C0"/>
                </a:solidFill>
                <a:latin typeface="Times New Roman" pitchFamily="18" charset="0"/>
                <a:ea typeface="黑体" pitchFamily="49" charset="-122"/>
              </a:rPr>
              <a:t>BP</a:t>
            </a:r>
            <a:r>
              <a:rPr lang="zh-CN" altLang="en-US" sz="2000" b="1">
                <a:solidFill>
                  <a:srgbClr val="0070C0"/>
                </a:solidFill>
                <a:ea typeface="黑体" pitchFamily="49" charset="-122"/>
              </a:rPr>
              <a:t>网络</a:t>
            </a:r>
          </a:p>
        </p:txBody>
      </p:sp>
      <p:graphicFrame>
        <p:nvGraphicFramePr>
          <p:cNvPr id="189450" name="Object 10"/>
          <p:cNvGraphicFramePr>
            <a:graphicFrameLocks noChangeAspect="1"/>
          </p:cNvGraphicFramePr>
          <p:nvPr/>
        </p:nvGraphicFramePr>
        <p:xfrm>
          <a:off x="1339850" y="1058863"/>
          <a:ext cx="6638925" cy="938212"/>
        </p:xfrm>
        <a:graphic>
          <a:graphicData uri="http://schemas.openxmlformats.org/presentationml/2006/ole">
            <mc:AlternateContent xmlns:mc="http://schemas.openxmlformats.org/markup-compatibility/2006">
              <mc:Choice xmlns:v="urn:schemas-microsoft-com:vml" Requires="v">
                <p:oleObj spid="_x0000_s189477" name="Equation" r:id="rId3" imgW="2997000" imgH="457200" progId="Equation.DSMT4">
                  <p:embed/>
                </p:oleObj>
              </mc:Choice>
              <mc:Fallback>
                <p:oleObj name="Equation" r:id="rId3" imgW="2997000" imgH="4572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9850" y="1058863"/>
                        <a:ext cx="6638925" cy="938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9451" name="Object 11"/>
          <p:cNvGraphicFramePr>
            <a:graphicFrameLocks noChangeAspect="1"/>
          </p:cNvGraphicFramePr>
          <p:nvPr/>
        </p:nvGraphicFramePr>
        <p:xfrm>
          <a:off x="1801813" y="4484688"/>
          <a:ext cx="5067300" cy="1546225"/>
        </p:xfrm>
        <a:graphic>
          <a:graphicData uri="http://schemas.openxmlformats.org/presentationml/2006/ole">
            <mc:AlternateContent xmlns:mc="http://schemas.openxmlformats.org/markup-compatibility/2006">
              <mc:Choice xmlns:v="urn:schemas-microsoft-com:vml" Requires="v">
                <p:oleObj spid="_x0000_s189478" name="公式" r:id="rId5" imgW="2412720" imgH="736560" progId="Equation.3">
                  <p:embed/>
                </p:oleObj>
              </mc:Choice>
              <mc:Fallback>
                <p:oleObj name="公式" r:id="rId5" imgW="2412720" imgH="73656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1813" y="4484688"/>
                        <a:ext cx="5067300" cy="154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9452" name="Object 12"/>
          <p:cNvGraphicFramePr>
            <a:graphicFrameLocks noChangeAspect="1"/>
          </p:cNvGraphicFramePr>
          <p:nvPr/>
        </p:nvGraphicFramePr>
        <p:xfrm>
          <a:off x="2092325" y="2192338"/>
          <a:ext cx="6173788" cy="1851025"/>
        </p:xfrm>
        <a:graphic>
          <a:graphicData uri="http://schemas.openxmlformats.org/presentationml/2006/ole">
            <mc:AlternateContent xmlns:mc="http://schemas.openxmlformats.org/markup-compatibility/2006">
              <mc:Choice xmlns:v="urn:schemas-microsoft-com:vml" Requires="v">
                <p:oleObj spid="_x0000_s189479" name="公式" r:id="rId7" imgW="3047760" imgH="914400" progId="Equation.3">
                  <p:embed/>
                </p:oleObj>
              </mc:Choice>
              <mc:Fallback>
                <p:oleObj name="公式" r:id="rId7" imgW="3047760" imgH="9144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92325" y="2192338"/>
                        <a:ext cx="6173788" cy="185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C73BF1F5-EEF9-4F6B-8BF0-DD7A2B006A3C}"/>
              </a:ext>
            </a:extLst>
          </p:cNvPr>
          <p:cNvSpPr/>
          <p:nvPr/>
        </p:nvSpPr>
        <p:spPr>
          <a:xfrm>
            <a:off x="0" y="114297"/>
            <a:ext cx="7914154" cy="769441"/>
          </a:xfrm>
          <a:prstGeom prst="rect">
            <a:avLst/>
          </a:prstGeom>
        </p:spPr>
        <p:txBody>
          <a:bodyPr wrap="none">
            <a:spAutoFit/>
          </a:bodyPr>
          <a:lstStyle/>
          <a:p>
            <a:pPr marL="0" lvl="3"/>
            <a:r>
              <a:rPr lang="en-US" altLang="zh-CN" sz="4400" dirty="0" smtClean="0">
                <a:solidFill>
                  <a:srgbClr val="FF0000"/>
                </a:solidFill>
                <a:latin typeface="Calibri" panose="020F0502020204030204" pitchFamily="34" charset="0"/>
              </a:rPr>
              <a:t>Forward </a:t>
            </a:r>
            <a:r>
              <a:rPr lang="en-US" altLang="zh-CN" sz="4400" dirty="0">
                <a:solidFill>
                  <a:srgbClr val="FF0000"/>
                </a:solidFill>
                <a:latin typeface="Calibri" panose="020F0502020204030204" pitchFamily="34" charset="0"/>
              </a:rPr>
              <a:t>&amp; backward </a:t>
            </a:r>
            <a:r>
              <a:rPr lang="en-US" altLang="zh-CN" sz="4400" dirty="0" smtClean="0">
                <a:solidFill>
                  <a:srgbClr val="FF0000"/>
                </a:solidFill>
                <a:latin typeface="Calibri" panose="020F0502020204030204" pitchFamily="34" charset="0"/>
              </a:rPr>
              <a:t>prop in DNN</a:t>
            </a:r>
            <a:endParaRPr lang="en-US" altLang="zh-CN" sz="4400" dirty="0">
              <a:solidFill>
                <a:srgbClr val="FF0000"/>
              </a:solidFill>
              <a:latin typeface="Calibri" panose="020F0502020204030204" pitchFamily="34" charset="0"/>
            </a:endParaRPr>
          </a:p>
        </p:txBody>
      </p:sp>
      <p:sp>
        <p:nvSpPr>
          <p:cNvPr id="11" name="矩形 10"/>
          <p:cNvSpPr/>
          <p:nvPr/>
        </p:nvSpPr>
        <p:spPr>
          <a:xfrm>
            <a:off x="1906399" y="2578397"/>
            <a:ext cx="855677" cy="10821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a:endCxn id="11" idx="1"/>
          </p:cNvCxnSpPr>
          <p:nvPr/>
        </p:nvCxnSpPr>
        <p:spPr>
          <a:xfrm>
            <a:off x="1201723" y="3119486"/>
            <a:ext cx="704675" cy="1"/>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1" idx="0"/>
            <a:endCxn id="11" idx="2"/>
          </p:cNvCxnSpPr>
          <p:nvPr/>
        </p:nvCxnSpPr>
        <p:spPr>
          <a:xfrm>
            <a:off x="2334237" y="2578397"/>
            <a:ext cx="0" cy="108217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aphicFrame>
        <p:nvGraphicFramePr>
          <p:cNvPr id="18" name="对象 17"/>
          <p:cNvGraphicFramePr>
            <a:graphicFrameLocks noChangeAspect="1"/>
          </p:cNvGraphicFramePr>
          <p:nvPr>
            <p:extLst>
              <p:ext uri="{D42A27DB-BD31-4B8C-83A1-F6EECF244321}">
                <p14:modId xmlns:p14="http://schemas.microsoft.com/office/powerpoint/2010/main" val="2898353567"/>
              </p:ext>
            </p:extLst>
          </p:nvPr>
        </p:nvGraphicFramePr>
        <p:xfrm>
          <a:off x="2001648" y="2925530"/>
          <a:ext cx="232746" cy="387910"/>
        </p:xfrm>
        <a:graphic>
          <a:graphicData uri="http://schemas.openxmlformats.org/presentationml/2006/ole">
            <mc:AlternateContent xmlns:mc="http://schemas.openxmlformats.org/markup-compatibility/2006">
              <mc:Choice xmlns:v="urn:schemas-microsoft-com:vml" Requires="v">
                <p:oleObj spid="_x0000_s215114" name="Equation" r:id="rId3" imgW="152280" imgH="190440" progId="Equation.DSMT4">
                  <p:embed/>
                </p:oleObj>
              </mc:Choice>
              <mc:Fallback>
                <p:oleObj name="Equation" r:id="rId3" imgW="152280" imgH="190440" progId="Equation.DSMT4">
                  <p:embed/>
                  <p:pic>
                    <p:nvPicPr>
                      <p:cNvPr id="0" name=""/>
                      <p:cNvPicPr/>
                      <p:nvPr/>
                    </p:nvPicPr>
                    <p:blipFill>
                      <a:blip r:embed="rId4"/>
                      <a:stretch>
                        <a:fillRect/>
                      </a:stretch>
                    </p:blipFill>
                    <p:spPr>
                      <a:xfrm>
                        <a:off x="2001648" y="2925530"/>
                        <a:ext cx="232746" cy="387910"/>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1818401788"/>
              </p:ext>
            </p:extLst>
          </p:nvPr>
        </p:nvGraphicFramePr>
        <p:xfrm>
          <a:off x="2427685" y="2913213"/>
          <a:ext cx="252413" cy="412750"/>
        </p:xfrm>
        <a:graphic>
          <a:graphicData uri="http://schemas.openxmlformats.org/presentationml/2006/ole">
            <mc:AlternateContent xmlns:mc="http://schemas.openxmlformats.org/markup-compatibility/2006">
              <mc:Choice xmlns:v="urn:schemas-microsoft-com:vml" Requires="v">
                <p:oleObj spid="_x0000_s215115" name="Equation" r:id="rId5" imgW="164880" imgH="203040" progId="Equation.DSMT4">
                  <p:embed/>
                </p:oleObj>
              </mc:Choice>
              <mc:Fallback>
                <p:oleObj name="Equation" r:id="rId5" imgW="164880" imgH="203040" progId="Equation.DSMT4">
                  <p:embed/>
                  <p:pic>
                    <p:nvPicPr>
                      <p:cNvPr id="0" name=""/>
                      <p:cNvPicPr>
                        <a:picLocks noChangeAspect="1" noChangeArrowheads="1"/>
                      </p:cNvPicPr>
                      <p:nvPr/>
                    </p:nvPicPr>
                    <p:blipFill>
                      <a:blip r:embed="rId6"/>
                      <a:srcRect/>
                      <a:stretch>
                        <a:fillRect/>
                      </a:stretch>
                    </p:blipFill>
                    <p:spPr bwMode="auto">
                      <a:xfrm>
                        <a:off x="2427685" y="2913213"/>
                        <a:ext cx="25241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484575295"/>
              </p:ext>
            </p:extLst>
          </p:nvPr>
        </p:nvGraphicFramePr>
        <p:xfrm>
          <a:off x="855634" y="3257905"/>
          <a:ext cx="195263" cy="313233"/>
        </p:xfrm>
        <a:graphic>
          <a:graphicData uri="http://schemas.openxmlformats.org/presentationml/2006/ole">
            <mc:AlternateContent xmlns:mc="http://schemas.openxmlformats.org/markup-compatibility/2006">
              <mc:Choice xmlns:v="urn:schemas-microsoft-com:vml" Requires="v">
                <p:oleObj spid="_x0000_s215116" name="Equation" r:id="rId7" imgW="126720" imgH="139680" progId="Equation.DSMT4">
                  <p:embed/>
                </p:oleObj>
              </mc:Choice>
              <mc:Fallback>
                <p:oleObj name="Equation" r:id="rId7" imgW="126720" imgH="139680" progId="Equation.DSMT4">
                  <p:embed/>
                  <p:pic>
                    <p:nvPicPr>
                      <p:cNvPr id="0" name=""/>
                      <p:cNvPicPr>
                        <a:picLocks noChangeAspect="1" noChangeArrowheads="1"/>
                      </p:cNvPicPr>
                      <p:nvPr/>
                    </p:nvPicPr>
                    <p:blipFill>
                      <a:blip r:embed="rId8"/>
                      <a:srcRect/>
                      <a:stretch>
                        <a:fillRect/>
                      </a:stretch>
                    </p:blipFill>
                    <p:spPr bwMode="auto">
                      <a:xfrm>
                        <a:off x="855634" y="3257905"/>
                        <a:ext cx="195263" cy="313233"/>
                      </a:xfrm>
                      <a:prstGeom prst="rect">
                        <a:avLst/>
                      </a:prstGeom>
                      <a:noFill/>
                      <a:ln>
                        <a:noFill/>
                      </a:ln>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2837723172"/>
              </p:ext>
            </p:extLst>
          </p:nvPr>
        </p:nvGraphicFramePr>
        <p:xfrm>
          <a:off x="1281407" y="2578396"/>
          <a:ext cx="545306" cy="463550"/>
        </p:xfrm>
        <a:graphic>
          <a:graphicData uri="http://schemas.openxmlformats.org/presentationml/2006/ole">
            <mc:AlternateContent xmlns:mc="http://schemas.openxmlformats.org/markup-compatibility/2006">
              <mc:Choice xmlns:v="urn:schemas-microsoft-com:vml" Requires="v">
                <p:oleObj spid="_x0000_s215117" name="Equation" r:id="rId9" imgW="355320" imgH="228600" progId="Equation.DSMT4">
                  <p:embed/>
                </p:oleObj>
              </mc:Choice>
              <mc:Fallback>
                <p:oleObj name="Equation" r:id="rId9" imgW="355320" imgH="228600" progId="Equation.DSMT4">
                  <p:embed/>
                  <p:pic>
                    <p:nvPicPr>
                      <p:cNvPr id="0" name=""/>
                      <p:cNvPicPr>
                        <a:picLocks noChangeAspect="1" noChangeArrowheads="1"/>
                      </p:cNvPicPr>
                      <p:nvPr/>
                    </p:nvPicPr>
                    <p:blipFill>
                      <a:blip r:embed="rId10"/>
                      <a:srcRect/>
                      <a:stretch>
                        <a:fillRect/>
                      </a:stretch>
                    </p:blipFill>
                    <p:spPr bwMode="auto">
                      <a:xfrm>
                        <a:off x="1281407" y="2578396"/>
                        <a:ext cx="545306"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矩形 21"/>
          <p:cNvSpPr/>
          <p:nvPr/>
        </p:nvSpPr>
        <p:spPr>
          <a:xfrm>
            <a:off x="3393821" y="2578397"/>
            <a:ext cx="855677" cy="10821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p:cNvCxnSpPr>
            <a:stCxn id="11" idx="3"/>
            <a:endCxn id="22" idx="1"/>
          </p:cNvCxnSpPr>
          <p:nvPr/>
        </p:nvCxnSpPr>
        <p:spPr>
          <a:xfrm>
            <a:off x="2762076" y="3119486"/>
            <a:ext cx="631745" cy="0"/>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22" idx="0"/>
            <a:endCxn id="22" idx="2"/>
          </p:cNvCxnSpPr>
          <p:nvPr/>
        </p:nvCxnSpPr>
        <p:spPr>
          <a:xfrm>
            <a:off x="3821660" y="2578397"/>
            <a:ext cx="0" cy="108217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aphicFrame>
        <p:nvGraphicFramePr>
          <p:cNvPr id="25" name="对象 24"/>
          <p:cNvGraphicFramePr>
            <a:graphicFrameLocks noChangeAspect="1"/>
          </p:cNvGraphicFramePr>
          <p:nvPr>
            <p:extLst>
              <p:ext uri="{D42A27DB-BD31-4B8C-83A1-F6EECF244321}">
                <p14:modId xmlns:p14="http://schemas.microsoft.com/office/powerpoint/2010/main" val="2088670263"/>
              </p:ext>
            </p:extLst>
          </p:nvPr>
        </p:nvGraphicFramePr>
        <p:xfrm>
          <a:off x="3469481" y="2925913"/>
          <a:ext cx="272654" cy="387350"/>
        </p:xfrm>
        <a:graphic>
          <a:graphicData uri="http://schemas.openxmlformats.org/presentationml/2006/ole">
            <mc:AlternateContent xmlns:mc="http://schemas.openxmlformats.org/markup-compatibility/2006">
              <mc:Choice xmlns:v="urn:schemas-microsoft-com:vml" Requires="v">
                <p:oleObj spid="_x0000_s215118" name="Equation" r:id="rId11" imgW="177480" imgH="190440" progId="Equation.DSMT4">
                  <p:embed/>
                </p:oleObj>
              </mc:Choice>
              <mc:Fallback>
                <p:oleObj name="Equation" r:id="rId11" imgW="177480" imgH="190440" progId="Equation.DSMT4">
                  <p:embed/>
                  <p:pic>
                    <p:nvPicPr>
                      <p:cNvPr id="0" name=""/>
                      <p:cNvPicPr/>
                      <p:nvPr/>
                    </p:nvPicPr>
                    <p:blipFill>
                      <a:blip r:embed="rId12"/>
                      <a:stretch>
                        <a:fillRect/>
                      </a:stretch>
                    </p:blipFill>
                    <p:spPr>
                      <a:xfrm>
                        <a:off x="3469481" y="2925913"/>
                        <a:ext cx="272654" cy="387350"/>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4112834717"/>
              </p:ext>
            </p:extLst>
          </p:nvPr>
        </p:nvGraphicFramePr>
        <p:xfrm>
          <a:off x="3905250" y="2913213"/>
          <a:ext cx="271463" cy="412750"/>
        </p:xfrm>
        <a:graphic>
          <a:graphicData uri="http://schemas.openxmlformats.org/presentationml/2006/ole">
            <mc:AlternateContent xmlns:mc="http://schemas.openxmlformats.org/markup-compatibility/2006">
              <mc:Choice xmlns:v="urn:schemas-microsoft-com:vml" Requires="v">
                <p:oleObj spid="_x0000_s215119" name="Equation" r:id="rId13" imgW="177480" imgH="203040" progId="Equation.DSMT4">
                  <p:embed/>
                </p:oleObj>
              </mc:Choice>
              <mc:Fallback>
                <p:oleObj name="Equation" r:id="rId13" imgW="177480" imgH="203040" progId="Equation.DSMT4">
                  <p:embed/>
                  <p:pic>
                    <p:nvPicPr>
                      <p:cNvPr id="0" name=""/>
                      <p:cNvPicPr>
                        <a:picLocks noChangeAspect="1" noChangeArrowheads="1"/>
                      </p:cNvPicPr>
                      <p:nvPr/>
                    </p:nvPicPr>
                    <p:blipFill>
                      <a:blip r:embed="rId14"/>
                      <a:srcRect/>
                      <a:stretch>
                        <a:fillRect/>
                      </a:stretch>
                    </p:blipFill>
                    <p:spPr bwMode="auto">
                      <a:xfrm>
                        <a:off x="3905250" y="2913213"/>
                        <a:ext cx="27146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3038710909"/>
              </p:ext>
            </p:extLst>
          </p:nvPr>
        </p:nvGraphicFramePr>
        <p:xfrm>
          <a:off x="2952750" y="2565550"/>
          <a:ext cx="272654" cy="412750"/>
        </p:xfrm>
        <a:graphic>
          <a:graphicData uri="http://schemas.openxmlformats.org/presentationml/2006/ole">
            <mc:AlternateContent xmlns:mc="http://schemas.openxmlformats.org/markup-compatibility/2006">
              <mc:Choice xmlns:v="urn:schemas-microsoft-com:vml" Requires="v">
                <p:oleObj spid="_x0000_s215120" name="Equation" r:id="rId15" imgW="177480" imgH="203040" progId="Equation.DSMT4">
                  <p:embed/>
                </p:oleObj>
              </mc:Choice>
              <mc:Fallback>
                <p:oleObj name="Equation" r:id="rId15" imgW="177480" imgH="203040" progId="Equation.DSMT4">
                  <p:embed/>
                  <p:pic>
                    <p:nvPicPr>
                      <p:cNvPr id="0" name=""/>
                      <p:cNvPicPr>
                        <a:picLocks noChangeAspect="1" noChangeArrowheads="1"/>
                      </p:cNvPicPr>
                      <p:nvPr/>
                    </p:nvPicPr>
                    <p:blipFill>
                      <a:blip r:embed="rId16"/>
                      <a:srcRect/>
                      <a:stretch>
                        <a:fillRect/>
                      </a:stretch>
                    </p:blipFill>
                    <p:spPr bwMode="auto">
                      <a:xfrm>
                        <a:off x="2952750" y="2565550"/>
                        <a:ext cx="272654"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29" name="直接箭头连接符 28"/>
          <p:cNvCxnSpPr/>
          <p:nvPr/>
        </p:nvCxnSpPr>
        <p:spPr>
          <a:xfrm flipV="1">
            <a:off x="4249498" y="3099910"/>
            <a:ext cx="374890" cy="2"/>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5603872" y="2558822"/>
            <a:ext cx="855677" cy="10821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箭头连接符 32"/>
          <p:cNvCxnSpPr>
            <a:endCxn id="32" idx="1"/>
          </p:cNvCxnSpPr>
          <p:nvPr/>
        </p:nvCxnSpPr>
        <p:spPr>
          <a:xfrm>
            <a:off x="5128596" y="3099911"/>
            <a:ext cx="475275" cy="1"/>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2" idx="0"/>
            <a:endCxn id="32" idx="2"/>
          </p:cNvCxnSpPr>
          <p:nvPr/>
        </p:nvCxnSpPr>
        <p:spPr>
          <a:xfrm>
            <a:off x="6031710" y="2558822"/>
            <a:ext cx="0" cy="108217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aphicFrame>
        <p:nvGraphicFramePr>
          <p:cNvPr id="35" name="对象 34"/>
          <p:cNvGraphicFramePr>
            <a:graphicFrameLocks noChangeAspect="1"/>
          </p:cNvGraphicFramePr>
          <p:nvPr>
            <p:extLst>
              <p:ext uri="{D42A27DB-BD31-4B8C-83A1-F6EECF244321}">
                <p14:modId xmlns:p14="http://schemas.microsoft.com/office/powerpoint/2010/main" val="777026143"/>
              </p:ext>
            </p:extLst>
          </p:nvPr>
        </p:nvGraphicFramePr>
        <p:xfrm>
          <a:off x="5698331" y="2906863"/>
          <a:ext cx="233363" cy="387350"/>
        </p:xfrm>
        <a:graphic>
          <a:graphicData uri="http://schemas.openxmlformats.org/presentationml/2006/ole">
            <mc:AlternateContent xmlns:mc="http://schemas.openxmlformats.org/markup-compatibility/2006">
              <mc:Choice xmlns:v="urn:schemas-microsoft-com:vml" Requires="v">
                <p:oleObj spid="_x0000_s215121" name="Equation" r:id="rId17" imgW="152280" imgH="190440" progId="Equation.DSMT4">
                  <p:embed/>
                </p:oleObj>
              </mc:Choice>
              <mc:Fallback>
                <p:oleObj name="Equation" r:id="rId17" imgW="152280" imgH="190440" progId="Equation.DSMT4">
                  <p:embed/>
                  <p:pic>
                    <p:nvPicPr>
                      <p:cNvPr id="0" name=""/>
                      <p:cNvPicPr/>
                      <p:nvPr/>
                    </p:nvPicPr>
                    <p:blipFill>
                      <a:blip r:embed="rId18"/>
                      <a:stretch>
                        <a:fillRect/>
                      </a:stretch>
                    </p:blipFill>
                    <p:spPr>
                      <a:xfrm>
                        <a:off x="5698331" y="2906863"/>
                        <a:ext cx="233363" cy="387350"/>
                      </a:xfrm>
                      <a:prstGeom prst="rect">
                        <a:avLst/>
                      </a:prstGeom>
                    </p:spPr>
                  </p:pic>
                </p:oleObj>
              </mc:Fallback>
            </mc:AlternateContent>
          </a:graphicData>
        </a:graphic>
      </p:graphicFrame>
      <p:graphicFrame>
        <p:nvGraphicFramePr>
          <p:cNvPr id="36" name="对象 35"/>
          <p:cNvGraphicFramePr>
            <a:graphicFrameLocks noChangeAspect="1"/>
          </p:cNvGraphicFramePr>
          <p:nvPr>
            <p:extLst>
              <p:ext uri="{D42A27DB-BD31-4B8C-83A1-F6EECF244321}">
                <p14:modId xmlns:p14="http://schemas.microsoft.com/office/powerpoint/2010/main" val="864047971"/>
              </p:ext>
            </p:extLst>
          </p:nvPr>
        </p:nvGraphicFramePr>
        <p:xfrm>
          <a:off x="6124575" y="2894163"/>
          <a:ext cx="252413" cy="412750"/>
        </p:xfrm>
        <a:graphic>
          <a:graphicData uri="http://schemas.openxmlformats.org/presentationml/2006/ole">
            <mc:AlternateContent xmlns:mc="http://schemas.openxmlformats.org/markup-compatibility/2006">
              <mc:Choice xmlns:v="urn:schemas-microsoft-com:vml" Requires="v">
                <p:oleObj spid="_x0000_s215122" name="Equation" r:id="rId19" imgW="164880" imgH="203040" progId="Equation.DSMT4">
                  <p:embed/>
                </p:oleObj>
              </mc:Choice>
              <mc:Fallback>
                <p:oleObj name="Equation" r:id="rId19" imgW="164880" imgH="203040" progId="Equation.DSMT4">
                  <p:embed/>
                  <p:pic>
                    <p:nvPicPr>
                      <p:cNvPr id="0" name=""/>
                      <p:cNvPicPr>
                        <a:picLocks noChangeAspect="1" noChangeArrowheads="1"/>
                      </p:cNvPicPr>
                      <p:nvPr/>
                    </p:nvPicPr>
                    <p:blipFill>
                      <a:blip r:embed="rId20"/>
                      <a:srcRect/>
                      <a:stretch>
                        <a:fillRect/>
                      </a:stretch>
                    </p:blipFill>
                    <p:spPr bwMode="auto">
                      <a:xfrm>
                        <a:off x="6124575" y="2894163"/>
                        <a:ext cx="25241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 name="对象 36"/>
          <p:cNvGraphicFramePr>
            <a:graphicFrameLocks noChangeAspect="1"/>
          </p:cNvGraphicFramePr>
          <p:nvPr>
            <p:extLst>
              <p:ext uri="{D42A27DB-BD31-4B8C-83A1-F6EECF244321}">
                <p14:modId xmlns:p14="http://schemas.microsoft.com/office/powerpoint/2010/main" val="3636808324"/>
              </p:ext>
            </p:extLst>
          </p:nvPr>
        </p:nvGraphicFramePr>
        <p:xfrm>
          <a:off x="5172075" y="2546500"/>
          <a:ext cx="253604" cy="412750"/>
        </p:xfrm>
        <a:graphic>
          <a:graphicData uri="http://schemas.openxmlformats.org/presentationml/2006/ole">
            <mc:AlternateContent xmlns:mc="http://schemas.openxmlformats.org/markup-compatibility/2006">
              <mc:Choice xmlns:v="urn:schemas-microsoft-com:vml" Requires="v">
                <p:oleObj spid="_x0000_s215123" name="Equation" r:id="rId21" imgW="164880" imgH="203040" progId="Equation.DSMT4">
                  <p:embed/>
                </p:oleObj>
              </mc:Choice>
              <mc:Fallback>
                <p:oleObj name="Equation" r:id="rId21" imgW="164880" imgH="203040" progId="Equation.DSMT4">
                  <p:embed/>
                  <p:pic>
                    <p:nvPicPr>
                      <p:cNvPr id="0" name=""/>
                      <p:cNvPicPr>
                        <a:picLocks noChangeAspect="1" noChangeArrowheads="1"/>
                      </p:cNvPicPr>
                      <p:nvPr/>
                    </p:nvPicPr>
                    <p:blipFill>
                      <a:blip r:embed="rId22"/>
                      <a:srcRect/>
                      <a:stretch>
                        <a:fillRect/>
                      </a:stretch>
                    </p:blipFill>
                    <p:spPr bwMode="auto">
                      <a:xfrm>
                        <a:off x="5172075" y="2546500"/>
                        <a:ext cx="253604"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38" name="直接箭头连接符 37"/>
          <p:cNvCxnSpPr>
            <a:stCxn id="32" idx="3"/>
            <a:endCxn id="49" idx="2"/>
          </p:cNvCxnSpPr>
          <p:nvPr/>
        </p:nvCxnSpPr>
        <p:spPr>
          <a:xfrm flipV="1">
            <a:off x="6459548" y="3080337"/>
            <a:ext cx="845163" cy="19575"/>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4496948" y="2818726"/>
            <a:ext cx="638316" cy="523220"/>
          </a:xfrm>
          <a:prstGeom prst="rect">
            <a:avLst/>
          </a:prstGeom>
        </p:spPr>
        <p:txBody>
          <a:bodyPr wrap="none">
            <a:spAutoFit/>
          </a:bodyPr>
          <a:lstStyle/>
          <a:p>
            <a:pPr marL="0" lvl="3"/>
            <a:r>
              <a:rPr lang="en-US" altLang="zh-CN" sz="2800" dirty="0" smtClean="0">
                <a:solidFill>
                  <a:srgbClr val="000000"/>
                </a:solidFill>
                <a:latin typeface="Calibri" panose="020F0502020204030204" pitchFamily="34" charset="0"/>
              </a:rPr>
              <a:t>,...,</a:t>
            </a:r>
            <a:endParaRPr lang="en-US" altLang="zh-CN" sz="2800" dirty="0">
              <a:solidFill>
                <a:srgbClr val="000000"/>
              </a:solidFill>
              <a:latin typeface="Calibri" panose="020F0502020204030204" pitchFamily="34" charset="0"/>
            </a:endParaRPr>
          </a:p>
        </p:txBody>
      </p:sp>
      <p:sp>
        <p:nvSpPr>
          <p:cNvPr id="49" name="椭圆 48"/>
          <p:cNvSpPr/>
          <p:nvPr/>
        </p:nvSpPr>
        <p:spPr>
          <a:xfrm>
            <a:off x="7304711" y="2662323"/>
            <a:ext cx="679509" cy="8360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2" name="对象 51"/>
          <p:cNvGraphicFramePr>
            <a:graphicFrameLocks noChangeAspect="1"/>
          </p:cNvGraphicFramePr>
          <p:nvPr>
            <p:extLst>
              <p:ext uri="{D42A27DB-BD31-4B8C-83A1-F6EECF244321}">
                <p14:modId xmlns:p14="http://schemas.microsoft.com/office/powerpoint/2010/main" val="54923120"/>
              </p:ext>
            </p:extLst>
          </p:nvPr>
        </p:nvGraphicFramePr>
        <p:xfrm>
          <a:off x="7386502" y="2960558"/>
          <a:ext cx="597719" cy="317857"/>
        </p:xfrm>
        <a:graphic>
          <a:graphicData uri="http://schemas.openxmlformats.org/presentationml/2006/ole">
            <mc:AlternateContent xmlns:mc="http://schemas.openxmlformats.org/markup-compatibility/2006">
              <mc:Choice xmlns:v="urn:schemas-microsoft-com:vml" Requires="v">
                <p:oleObj spid="_x0000_s215124" name="Equation" r:id="rId23" imgW="520560" imgH="228600" progId="Equation.DSMT4">
                  <p:embed/>
                </p:oleObj>
              </mc:Choice>
              <mc:Fallback>
                <p:oleObj name="Equation" r:id="rId23" imgW="520560" imgH="228600" progId="Equation.DSMT4">
                  <p:embed/>
                  <p:pic>
                    <p:nvPicPr>
                      <p:cNvPr id="0" name=""/>
                      <p:cNvPicPr>
                        <a:picLocks noChangeAspect="1" noChangeArrowheads="1"/>
                      </p:cNvPicPr>
                      <p:nvPr/>
                    </p:nvPicPr>
                    <p:blipFill>
                      <a:blip r:embed="rId24"/>
                      <a:srcRect/>
                      <a:stretch>
                        <a:fillRect/>
                      </a:stretch>
                    </p:blipFill>
                    <p:spPr bwMode="auto">
                      <a:xfrm>
                        <a:off x="7386502" y="2960558"/>
                        <a:ext cx="597719" cy="317857"/>
                      </a:xfrm>
                      <a:prstGeom prst="rect">
                        <a:avLst/>
                      </a:prstGeom>
                      <a:noFill/>
                      <a:ln>
                        <a:noFill/>
                      </a:ln>
                    </p:spPr>
                  </p:pic>
                </p:oleObj>
              </mc:Fallback>
            </mc:AlternateContent>
          </a:graphicData>
        </a:graphic>
      </p:graphicFrame>
      <p:graphicFrame>
        <p:nvGraphicFramePr>
          <p:cNvPr id="53" name="对象 52"/>
          <p:cNvGraphicFramePr>
            <a:graphicFrameLocks noChangeAspect="1"/>
          </p:cNvGraphicFramePr>
          <p:nvPr>
            <p:extLst>
              <p:ext uri="{D42A27DB-BD31-4B8C-83A1-F6EECF244321}">
                <p14:modId xmlns:p14="http://schemas.microsoft.com/office/powerpoint/2010/main" val="751393117"/>
              </p:ext>
            </p:extLst>
          </p:nvPr>
        </p:nvGraphicFramePr>
        <p:xfrm>
          <a:off x="653143" y="5142177"/>
          <a:ext cx="3221123" cy="1497013"/>
        </p:xfrm>
        <a:graphic>
          <a:graphicData uri="http://schemas.openxmlformats.org/presentationml/2006/ole">
            <mc:AlternateContent xmlns:mc="http://schemas.openxmlformats.org/markup-compatibility/2006">
              <mc:Choice xmlns:v="urn:schemas-microsoft-com:vml" Requires="v">
                <p:oleObj spid="_x0000_s215125" name="Equation" r:id="rId25" imgW="1130040" imgH="736560" progId="Equation.DSMT4">
                  <p:embed/>
                </p:oleObj>
              </mc:Choice>
              <mc:Fallback>
                <p:oleObj name="Equation" r:id="rId25" imgW="1130040" imgH="736560" progId="Equation.DSMT4">
                  <p:embed/>
                  <p:pic>
                    <p:nvPicPr>
                      <p:cNvPr id="0" name=""/>
                      <p:cNvPicPr>
                        <a:picLocks noChangeAspect="1" noChangeArrowheads="1"/>
                      </p:cNvPicPr>
                      <p:nvPr/>
                    </p:nvPicPr>
                    <p:blipFill>
                      <a:blip r:embed="rId26"/>
                      <a:srcRect/>
                      <a:stretch>
                        <a:fillRect/>
                      </a:stretch>
                    </p:blipFill>
                    <p:spPr bwMode="auto">
                      <a:xfrm>
                        <a:off x="653143" y="5142177"/>
                        <a:ext cx="3221123" cy="1497013"/>
                      </a:xfrm>
                      <a:prstGeom prst="rect">
                        <a:avLst/>
                      </a:prstGeom>
                      <a:noFill/>
                      <a:ln>
                        <a:noFill/>
                      </a:ln>
                      <a:extLst/>
                    </p:spPr>
                  </p:pic>
                </p:oleObj>
              </mc:Fallback>
            </mc:AlternateContent>
          </a:graphicData>
        </a:graphic>
      </p:graphicFrame>
      <p:sp>
        <p:nvSpPr>
          <p:cNvPr id="56" name="矩形 55"/>
          <p:cNvSpPr/>
          <p:nvPr/>
        </p:nvSpPr>
        <p:spPr>
          <a:xfrm>
            <a:off x="446714" y="1808955"/>
            <a:ext cx="7701094" cy="461665"/>
          </a:xfrm>
          <a:prstGeom prst="rect">
            <a:avLst/>
          </a:prstGeom>
        </p:spPr>
        <p:txBody>
          <a:bodyPr wrap="square">
            <a:spAutoFit/>
          </a:bodyPr>
          <a:lstStyle/>
          <a:p>
            <a:pPr marL="0" lvl="3" algn="l"/>
            <a:r>
              <a:rPr lang="en-US" altLang="zh-CN" sz="2400" dirty="0" smtClean="0">
                <a:solidFill>
                  <a:srgbClr val="000000"/>
                </a:solidFill>
                <a:latin typeface="Calibri" panose="020F0502020204030204" pitchFamily="34" charset="0"/>
              </a:rPr>
              <a:t> input        Layer 1               </a:t>
            </a:r>
            <a:r>
              <a:rPr lang="en-US" altLang="zh-CN" sz="2400" dirty="0">
                <a:solidFill>
                  <a:srgbClr val="000000"/>
                </a:solidFill>
                <a:latin typeface="Calibri" panose="020F0502020204030204" pitchFamily="34" charset="0"/>
              </a:rPr>
              <a:t>Layer </a:t>
            </a:r>
            <a:r>
              <a:rPr lang="en-US" altLang="zh-CN" sz="2400" dirty="0" smtClean="0">
                <a:solidFill>
                  <a:srgbClr val="000000"/>
                </a:solidFill>
                <a:latin typeface="Calibri" panose="020F0502020204030204" pitchFamily="34" charset="0"/>
              </a:rPr>
              <a:t>2           Output Layer      Loss</a:t>
            </a:r>
            <a:endParaRPr lang="en-US" altLang="zh-CN" sz="2400" dirty="0">
              <a:solidFill>
                <a:srgbClr val="000000"/>
              </a:solidFill>
              <a:latin typeface="Calibri" panose="020F0502020204030204" pitchFamily="34" charset="0"/>
            </a:endParaRPr>
          </a:p>
        </p:txBody>
      </p:sp>
      <p:sp>
        <p:nvSpPr>
          <p:cNvPr id="58" name="矩形 57"/>
          <p:cNvSpPr/>
          <p:nvPr/>
        </p:nvSpPr>
        <p:spPr>
          <a:xfrm>
            <a:off x="0" y="4234236"/>
            <a:ext cx="5128596" cy="954107"/>
          </a:xfrm>
          <a:prstGeom prst="rect">
            <a:avLst/>
          </a:prstGeom>
        </p:spPr>
        <p:txBody>
          <a:bodyPr wrap="square">
            <a:spAutoFit/>
          </a:bodyPr>
          <a:lstStyle/>
          <a:p>
            <a:pPr algn="l"/>
            <a:r>
              <a:rPr lang="en-US" altLang="zh-CN" sz="2800" b="1" dirty="0" smtClean="0">
                <a:solidFill>
                  <a:srgbClr val="000000"/>
                </a:solidFill>
                <a:latin typeface="Calibri" panose="020F0502020204030204" pitchFamily="34" charset="0"/>
              </a:rPr>
              <a:t>Forward prop:                                                  </a:t>
            </a:r>
          </a:p>
          <a:p>
            <a:pPr algn="l"/>
            <a:r>
              <a:rPr lang="en-US" altLang="zh-CN" sz="2800" dirty="0" smtClean="0"/>
              <a:t>compute an output for a input.</a:t>
            </a:r>
            <a:endParaRPr lang="zh-CN" altLang="en-US" sz="2800" dirty="0"/>
          </a:p>
        </p:txBody>
      </p:sp>
      <p:sp>
        <p:nvSpPr>
          <p:cNvPr id="59" name="矩形 58"/>
          <p:cNvSpPr/>
          <p:nvPr/>
        </p:nvSpPr>
        <p:spPr>
          <a:xfrm>
            <a:off x="4941834" y="4234236"/>
            <a:ext cx="3526853" cy="1815882"/>
          </a:xfrm>
          <a:prstGeom prst="rect">
            <a:avLst/>
          </a:prstGeom>
        </p:spPr>
        <p:txBody>
          <a:bodyPr wrap="square">
            <a:spAutoFit/>
          </a:bodyPr>
          <a:lstStyle/>
          <a:p>
            <a:pPr lvl="0"/>
            <a:r>
              <a:rPr lang="en-US" altLang="zh-CN" sz="2800" b="1" dirty="0">
                <a:solidFill>
                  <a:srgbClr val="000000"/>
                </a:solidFill>
                <a:latin typeface="Calibri" panose="020F0502020204030204" pitchFamily="34" charset="0"/>
              </a:rPr>
              <a:t>Backward prop</a:t>
            </a:r>
            <a:r>
              <a:rPr lang="en-US" altLang="zh-CN" sz="2800" b="1" dirty="0" smtClean="0">
                <a:solidFill>
                  <a:srgbClr val="000000"/>
                </a:solidFill>
                <a:latin typeface="Calibri" panose="020F0502020204030204" pitchFamily="34" charset="0"/>
              </a:rPr>
              <a:t>:</a:t>
            </a:r>
          </a:p>
          <a:p>
            <a:r>
              <a:rPr lang="en-US" altLang="zh-CN" sz="2800" dirty="0"/>
              <a:t>compute the gradient</a:t>
            </a:r>
            <a:endParaRPr lang="zh-CN" altLang="en-US" sz="2800" dirty="0"/>
          </a:p>
          <a:p>
            <a:pPr lvl="0"/>
            <a:r>
              <a:rPr lang="en-US" altLang="zh-CN" sz="2800" b="1" dirty="0" smtClean="0">
                <a:solidFill>
                  <a:srgbClr val="000000"/>
                </a:solidFill>
                <a:latin typeface="Calibri" panose="020F0502020204030204" pitchFamily="34" charset="0"/>
              </a:rPr>
              <a:t>    </a:t>
            </a:r>
            <a:endParaRPr lang="en-US" altLang="zh-CN" sz="2800"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90647158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C73BF1F5-EEF9-4F6B-8BF0-DD7A2B006A3C}"/>
              </a:ext>
            </a:extLst>
          </p:cNvPr>
          <p:cNvSpPr/>
          <p:nvPr/>
        </p:nvSpPr>
        <p:spPr>
          <a:xfrm>
            <a:off x="60655" y="129720"/>
            <a:ext cx="3609578" cy="769441"/>
          </a:xfrm>
          <a:prstGeom prst="rect">
            <a:avLst/>
          </a:prstGeom>
        </p:spPr>
        <p:txBody>
          <a:bodyPr wrap="none">
            <a:spAutoFit/>
          </a:bodyPr>
          <a:lstStyle/>
          <a:p>
            <a:pPr marL="0" lvl="3"/>
            <a:r>
              <a:rPr lang="en-US" altLang="zh-CN" sz="4400" dirty="0" smtClean="0">
                <a:solidFill>
                  <a:srgbClr val="FF0000"/>
                </a:solidFill>
                <a:latin typeface="Calibri" panose="020F0502020204030204" pitchFamily="34" charset="0"/>
              </a:rPr>
              <a:t>backward prop</a:t>
            </a:r>
            <a:endParaRPr lang="en-US" altLang="zh-CN" sz="4400" dirty="0">
              <a:solidFill>
                <a:srgbClr val="FF0000"/>
              </a:solidFill>
              <a:latin typeface="Calibri" panose="020F0502020204030204" pitchFamily="34" charset="0"/>
            </a:endParaRPr>
          </a:p>
        </p:txBody>
      </p:sp>
      <p:sp>
        <p:nvSpPr>
          <p:cNvPr id="11" name="矩形 10"/>
          <p:cNvSpPr/>
          <p:nvPr/>
        </p:nvSpPr>
        <p:spPr>
          <a:xfrm>
            <a:off x="1906399" y="2578397"/>
            <a:ext cx="855677" cy="10821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a:endCxn id="11" idx="1"/>
          </p:cNvCxnSpPr>
          <p:nvPr/>
        </p:nvCxnSpPr>
        <p:spPr>
          <a:xfrm>
            <a:off x="1201723" y="3119486"/>
            <a:ext cx="704675" cy="1"/>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1" idx="0"/>
            <a:endCxn id="11" idx="2"/>
          </p:cNvCxnSpPr>
          <p:nvPr/>
        </p:nvCxnSpPr>
        <p:spPr>
          <a:xfrm>
            <a:off x="2334237" y="2578397"/>
            <a:ext cx="0" cy="108217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aphicFrame>
        <p:nvGraphicFramePr>
          <p:cNvPr id="18" name="对象 17"/>
          <p:cNvGraphicFramePr>
            <a:graphicFrameLocks noChangeAspect="1"/>
          </p:cNvGraphicFramePr>
          <p:nvPr>
            <p:extLst>
              <p:ext uri="{D42A27DB-BD31-4B8C-83A1-F6EECF244321}">
                <p14:modId xmlns:p14="http://schemas.microsoft.com/office/powerpoint/2010/main" val="3942529819"/>
              </p:ext>
            </p:extLst>
          </p:nvPr>
        </p:nvGraphicFramePr>
        <p:xfrm>
          <a:off x="2001648" y="2925530"/>
          <a:ext cx="232746" cy="387910"/>
        </p:xfrm>
        <a:graphic>
          <a:graphicData uri="http://schemas.openxmlformats.org/presentationml/2006/ole">
            <mc:AlternateContent xmlns:mc="http://schemas.openxmlformats.org/markup-compatibility/2006">
              <mc:Choice xmlns:v="urn:schemas-microsoft-com:vml" Requires="v">
                <p:oleObj spid="_x0000_s216168" name="Equation" r:id="rId3" imgW="152280" imgH="190440" progId="Equation.DSMT4">
                  <p:embed/>
                </p:oleObj>
              </mc:Choice>
              <mc:Fallback>
                <p:oleObj name="Equation" r:id="rId3" imgW="152280" imgH="190440" progId="Equation.DSMT4">
                  <p:embed/>
                  <p:pic>
                    <p:nvPicPr>
                      <p:cNvPr id="0" name=""/>
                      <p:cNvPicPr/>
                      <p:nvPr/>
                    </p:nvPicPr>
                    <p:blipFill>
                      <a:blip r:embed="rId4"/>
                      <a:stretch>
                        <a:fillRect/>
                      </a:stretch>
                    </p:blipFill>
                    <p:spPr>
                      <a:xfrm>
                        <a:off x="2001648" y="2925530"/>
                        <a:ext cx="232746" cy="387910"/>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4083576282"/>
              </p:ext>
            </p:extLst>
          </p:nvPr>
        </p:nvGraphicFramePr>
        <p:xfrm>
          <a:off x="2427685" y="2913213"/>
          <a:ext cx="252413" cy="412750"/>
        </p:xfrm>
        <a:graphic>
          <a:graphicData uri="http://schemas.openxmlformats.org/presentationml/2006/ole">
            <mc:AlternateContent xmlns:mc="http://schemas.openxmlformats.org/markup-compatibility/2006">
              <mc:Choice xmlns:v="urn:schemas-microsoft-com:vml" Requires="v">
                <p:oleObj spid="_x0000_s216169" name="Equation" r:id="rId5" imgW="164880" imgH="203040" progId="Equation.DSMT4">
                  <p:embed/>
                </p:oleObj>
              </mc:Choice>
              <mc:Fallback>
                <p:oleObj name="Equation" r:id="rId5" imgW="164880" imgH="203040" progId="Equation.DSMT4">
                  <p:embed/>
                  <p:pic>
                    <p:nvPicPr>
                      <p:cNvPr id="0" name=""/>
                      <p:cNvPicPr>
                        <a:picLocks noChangeAspect="1" noChangeArrowheads="1"/>
                      </p:cNvPicPr>
                      <p:nvPr/>
                    </p:nvPicPr>
                    <p:blipFill>
                      <a:blip r:embed="rId6"/>
                      <a:srcRect/>
                      <a:stretch>
                        <a:fillRect/>
                      </a:stretch>
                    </p:blipFill>
                    <p:spPr bwMode="auto">
                      <a:xfrm>
                        <a:off x="2427685" y="2913213"/>
                        <a:ext cx="25241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1185596037"/>
              </p:ext>
            </p:extLst>
          </p:nvPr>
        </p:nvGraphicFramePr>
        <p:xfrm>
          <a:off x="855634" y="3257905"/>
          <a:ext cx="195263" cy="313233"/>
        </p:xfrm>
        <a:graphic>
          <a:graphicData uri="http://schemas.openxmlformats.org/presentationml/2006/ole">
            <mc:AlternateContent xmlns:mc="http://schemas.openxmlformats.org/markup-compatibility/2006">
              <mc:Choice xmlns:v="urn:schemas-microsoft-com:vml" Requires="v">
                <p:oleObj spid="_x0000_s216170" name="Equation" r:id="rId7" imgW="126720" imgH="139680" progId="Equation.DSMT4">
                  <p:embed/>
                </p:oleObj>
              </mc:Choice>
              <mc:Fallback>
                <p:oleObj name="Equation" r:id="rId7" imgW="126720" imgH="139680" progId="Equation.DSMT4">
                  <p:embed/>
                  <p:pic>
                    <p:nvPicPr>
                      <p:cNvPr id="0" name=""/>
                      <p:cNvPicPr>
                        <a:picLocks noChangeAspect="1" noChangeArrowheads="1"/>
                      </p:cNvPicPr>
                      <p:nvPr/>
                    </p:nvPicPr>
                    <p:blipFill>
                      <a:blip r:embed="rId8"/>
                      <a:srcRect/>
                      <a:stretch>
                        <a:fillRect/>
                      </a:stretch>
                    </p:blipFill>
                    <p:spPr bwMode="auto">
                      <a:xfrm>
                        <a:off x="855634" y="3257905"/>
                        <a:ext cx="195263" cy="313233"/>
                      </a:xfrm>
                      <a:prstGeom prst="rect">
                        <a:avLst/>
                      </a:prstGeom>
                      <a:noFill/>
                      <a:ln>
                        <a:noFill/>
                      </a:ln>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4204259358"/>
              </p:ext>
            </p:extLst>
          </p:nvPr>
        </p:nvGraphicFramePr>
        <p:xfrm>
          <a:off x="1281407" y="2578396"/>
          <a:ext cx="545306" cy="463550"/>
        </p:xfrm>
        <a:graphic>
          <a:graphicData uri="http://schemas.openxmlformats.org/presentationml/2006/ole">
            <mc:AlternateContent xmlns:mc="http://schemas.openxmlformats.org/markup-compatibility/2006">
              <mc:Choice xmlns:v="urn:schemas-microsoft-com:vml" Requires="v">
                <p:oleObj spid="_x0000_s216171" name="Equation" r:id="rId9" imgW="355320" imgH="228600" progId="Equation.DSMT4">
                  <p:embed/>
                </p:oleObj>
              </mc:Choice>
              <mc:Fallback>
                <p:oleObj name="Equation" r:id="rId9" imgW="355320" imgH="228600" progId="Equation.DSMT4">
                  <p:embed/>
                  <p:pic>
                    <p:nvPicPr>
                      <p:cNvPr id="0" name=""/>
                      <p:cNvPicPr>
                        <a:picLocks noChangeAspect="1" noChangeArrowheads="1"/>
                      </p:cNvPicPr>
                      <p:nvPr/>
                    </p:nvPicPr>
                    <p:blipFill>
                      <a:blip r:embed="rId10"/>
                      <a:srcRect/>
                      <a:stretch>
                        <a:fillRect/>
                      </a:stretch>
                    </p:blipFill>
                    <p:spPr bwMode="auto">
                      <a:xfrm>
                        <a:off x="1281407" y="2578396"/>
                        <a:ext cx="545306"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矩形 21"/>
          <p:cNvSpPr/>
          <p:nvPr/>
        </p:nvSpPr>
        <p:spPr>
          <a:xfrm>
            <a:off x="3393821" y="2578397"/>
            <a:ext cx="855677" cy="10821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p:cNvCxnSpPr>
            <a:stCxn id="11" idx="3"/>
            <a:endCxn id="22" idx="1"/>
          </p:cNvCxnSpPr>
          <p:nvPr/>
        </p:nvCxnSpPr>
        <p:spPr>
          <a:xfrm>
            <a:off x="2762076" y="3119486"/>
            <a:ext cx="631745" cy="0"/>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22" idx="0"/>
            <a:endCxn id="22" idx="2"/>
          </p:cNvCxnSpPr>
          <p:nvPr/>
        </p:nvCxnSpPr>
        <p:spPr>
          <a:xfrm>
            <a:off x="3821660" y="2578397"/>
            <a:ext cx="0" cy="108217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aphicFrame>
        <p:nvGraphicFramePr>
          <p:cNvPr id="25" name="对象 24"/>
          <p:cNvGraphicFramePr>
            <a:graphicFrameLocks noChangeAspect="1"/>
          </p:cNvGraphicFramePr>
          <p:nvPr>
            <p:extLst>
              <p:ext uri="{D42A27DB-BD31-4B8C-83A1-F6EECF244321}">
                <p14:modId xmlns:p14="http://schemas.microsoft.com/office/powerpoint/2010/main" val="1524005840"/>
              </p:ext>
            </p:extLst>
          </p:nvPr>
        </p:nvGraphicFramePr>
        <p:xfrm>
          <a:off x="3469481" y="2925913"/>
          <a:ext cx="272654" cy="387350"/>
        </p:xfrm>
        <a:graphic>
          <a:graphicData uri="http://schemas.openxmlformats.org/presentationml/2006/ole">
            <mc:AlternateContent xmlns:mc="http://schemas.openxmlformats.org/markup-compatibility/2006">
              <mc:Choice xmlns:v="urn:schemas-microsoft-com:vml" Requires="v">
                <p:oleObj spid="_x0000_s216172" name="Equation" r:id="rId11" imgW="177480" imgH="190440" progId="Equation.DSMT4">
                  <p:embed/>
                </p:oleObj>
              </mc:Choice>
              <mc:Fallback>
                <p:oleObj name="Equation" r:id="rId11" imgW="177480" imgH="190440" progId="Equation.DSMT4">
                  <p:embed/>
                  <p:pic>
                    <p:nvPicPr>
                      <p:cNvPr id="0" name=""/>
                      <p:cNvPicPr/>
                      <p:nvPr/>
                    </p:nvPicPr>
                    <p:blipFill>
                      <a:blip r:embed="rId12"/>
                      <a:stretch>
                        <a:fillRect/>
                      </a:stretch>
                    </p:blipFill>
                    <p:spPr>
                      <a:xfrm>
                        <a:off x="3469481" y="2925913"/>
                        <a:ext cx="272654" cy="387350"/>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2991980416"/>
              </p:ext>
            </p:extLst>
          </p:nvPr>
        </p:nvGraphicFramePr>
        <p:xfrm>
          <a:off x="3905250" y="2913213"/>
          <a:ext cx="271463" cy="412750"/>
        </p:xfrm>
        <a:graphic>
          <a:graphicData uri="http://schemas.openxmlformats.org/presentationml/2006/ole">
            <mc:AlternateContent xmlns:mc="http://schemas.openxmlformats.org/markup-compatibility/2006">
              <mc:Choice xmlns:v="urn:schemas-microsoft-com:vml" Requires="v">
                <p:oleObj spid="_x0000_s216173" name="Equation" r:id="rId13" imgW="177480" imgH="203040" progId="Equation.DSMT4">
                  <p:embed/>
                </p:oleObj>
              </mc:Choice>
              <mc:Fallback>
                <p:oleObj name="Equation" r:id="rId13" imgW="177480" imgH="203040" progId="Equation.DSMT4">
                  <p:embed/>
                  <p:pic>
                    <p:nvPicPr>
                      <p:cNvPr id="0" name=""/>
                      <p:cNvPicPr>
                        <a:picLocks noChangeAspect="1" noChangeArrowheads="1"/>
                      </p:cNvPicPr>
                      <p:nvPr/>
                    </p:nvPicPr>
                    <p:blipFill>
                      <a:blip r:embed="rId14"/>
                      <a:srcRect/>
                      <a:stretch>
                        <a:fillRect/>
                      </a:stretch>
                    </p:blipFill>
                    <p:spPr bwMode="auto">
                      <a:xfrm>
                        <a:off x="3905250" y="2913213"/>
                        <a:ext cx="27146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1931689365"/>
              </p:ext>
            </p:extLst>
          </p:nvPr>
        </p:nvGraphicFramePr>
        <p:xfrm>
          <a:off x="2952750" y="2565550"/>
          <a:ext cx="272654" cy="412750"/>
        </p:xfrm>
        <a:graphic>
          <a:graphicData uri="http://schemas.openxmlformats.org/presentationml/2006/ole">
            <mc:AlternateContent xmlns:mc="http://schemas.openxmlformats.org/markup-compatibility/2006">
              <mc:Choice xmlns:v="urn:schemas-microsoft-com:vml" Requires="v">
                <p:oleObj spid="_x0000_s216174" name="Equation" r:id="rId15" imgW="177480" imgH="203040" progId="Equation.DSMT4">
                  <p:embed/>
                </p:oleObj>
              </mc:Choice>
              <mc:Fallback>
                <p:oleObj name="Equation" r:id="rId15" imgW="177480" imgH="203040" progId="Equation.DSMT4">
                  <p:embed/>
                  <p:pic>
                    <p:nvPicPr>
                      <p:cNvPr id="0" name=""/>
                      <p:cNvPicPr>
                        <a:picLocks noChangeAspect="1" noChangeArrowheads="1"/>
                      </p:cNvPicPr>
                      <p:nvPr/>
                    </p:nvPicPr>
                    <p:blipFill>
                      <a:blip r:embed="rId16"/>
                      <a:srcRect/>
                      <a:stretch>
                        <a:fillRect/>
                      </a:stretch>
                    </p:blipFill>
                    <p:spPr bwMode="auto">
                      <a:xfrm>
                        <a:off x="2952750" y="2565550"/>
                        <a:ext cx="272654"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29" name="直接箭头连接符 28"/>
          <p:cNvCxnSpPr/>
          <p:nvPr/>
        </p:nvCxnSpPr>
        <p:spPr>
          <a:xfrm flipV="1">
            <a:off x="4249498" y="3099910"/>
            <a:ext cx="374890" cy="2"/>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5603872" y="2558822"/>
            <a:ext cx="855677" cy="10821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箭头连接符 32"/>
          <p:cNvCxnSpPr>
            <a:endCxn id="32" idx="1"/>
          </p:cNvCxnSpPr>
          <p:nvPr/>
        </p:nvCxnSpPr>
        <p:spPr>
          <a:xfrm>
            <a:off x="5128596" y="3099911"/>
            <a:ext cx="475275" cy="1"/>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2" idx="0"/>
            <a:endCxn id="32" idx="2"/>
          </p:cNvCxnSpPr>
          <p:nvPr/>
        </p:nvCxnSpPr>
        <p:spPr>
          <a:xfrm>
            <a:off x="6031710" y="2558822"/>
            <a:ext cx="0" cy="108217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aphicFrame>
        <p:nvGraphicFramePr>
          <p:cNvPr id="35" name="对象 34"/>
          <p:cNvGraphicFramePr>
            <a:graphicFrameLocks noChangeAspect="1"/>
          </p:cNvGraphicFramePr>
          <p:nvPr>
            <p:extLst>
              <p:ext uri="{D42A27DB-BD31-4B8C-83A1-F6EECF244321}">
                <p14:modId xmlns:p14="http://schemas.microsoft.com/office/powerpoint/2010/main" val="1528903716"/>
              </p:ext>
            </p:extLst>
          </p:nvPr>
        </p:nvGraphicFramePr>
        <p:xfrm>
          <a:off x="5698331" y="2906863"/>
          <a:ext cx="233363" cy="387350"/>
        </p:xfrm>
        <a:graphic>
          <a:graphicData uri="http://schemas.openxmlformats.org/presentationml/2006/ole">
            <mc:AlternateContent xmlns:mc="http://schemas.openxmlformats.org/markup-compatibility/2006">
              <mc:Choice xmlns:v="urn:schemas-microsoft-com:vml" Requires="v">
                <p:oleObj spid="_x0000_s216175" name="Equation" r:id="rId17" imgW="152280" imgH="190440" progId="Equation.DSMT4">
                  <p:embed/>
                </p:oleObj>
              </mc:Choice>
              <mc:Fallback>
                <p:oleObj name="Equation" r:id="rId17" imgW="152280" imgH="190440" progId="Equation.DSMT4">
                  <p:embed/>
                  <p:pic>
                    <p:nvPicPr>
                      <p:cNvPr id="0" name=""/>
                      <p:cNvPicPr/>
                      <p:nvPr/>
                    </p:nvPicPr>
                    <p:blipFill>
                      <a:blip r:embed="rId18"/>
                      <a:stretch>
                        <a:fillRect/>
                      </a:stretch>
                    </p:blipFill>
                    <p:spPr>
                      <a:xfrm>
                        <a:off x="5698331" y="2906863"/>
                        <a:ext cx="233363" cy="387350"/>
                      </a:xfrm>
                      <a:prstGeom prst="rect">
                        <a:avLst/>
                      </a:prstGeom>
                    </p:spPr>
                  </p:pic>
                </p:oleObj>
              </mc:Fallback>
            </mc:AlternateContent>
          </a:graphicData>
        </a:graphic>
      </p:graphicFrame>
      <p:graphicFrame>
        <p:nvGraphicFramePr>
          <p:cNvPr id="36" name="对象 35"/>
          <p:cNvGraphicFramePr>
            <a:graphicFrameLocks noChangeAspect="1"/>
          </p:cNvGraphicFramePr>
          <p:nvPr>
            <p:extLst>
              <p:ext uri="{D42A27DB-BD31-4B8C-83A1-F6EECF244321}">
                <p14:modId xmlns:p14="http://schemas.microsoft.com/office/powerpoint/2010/main" val="2433019959"/>
              </p:ext>
            </p:extLst>
          </p:nvPr>
        </p:nvGraphicFramePr>
        <p:xfrm>
          <a:off x="6124575" y="2894163"/>
          <a:ext cx="252413" cy="412750"/>
        </p:xfrm>
        <a:graphic>
          <a:graphicData uri="http://schemas.openxmlformats.org/presentationml/2006/ole">
            <mc:AlternateContent xmlns:mc="http://schemas.openxmlformats.org/markup-compatibility/2006">
              <mc:Choice xmlns:v="urn:schemas-microsoft-com:vml" Requires="v">
                <p:oleObj spid="_x0000_s216176" name="Equation" r:id="rId19" imgW="164880" imgH="203040" progId="Equation.DSMT4">
                  <p:embed/>
                </p:oleObj>
              </mc:Choice>
              <mc:Fallback>
                <p:oleObj name="Equation" r:id="rId19" imgW="164880" imgH="203040" progId="Equation.DSMT4">
                  <p:embed/>
                  <p:pic>
                    <p:nvPicPr>
                      <p:cNvPr id="0" name=""/>
                      <p:cNvPicPr>
                        <a:picLocks noChangeAspect="1" noChangeArrowheads="1"/>
                      </p:cNvPicPr>
                      <p:nvPr/>
                    </p:nvPicPr>
                    <p:blipFill>
                      <a:blip r:embed="rId20"/>
                      <a:srcRect/>
                      <a:stretch>
                        <a:fillRect/>
                      </a:stretch>
                    </p:blipFill>
                    <p:spPr bwMode="auto">
                      <a:xfrm>
                        <a:off x="6124575" y="2894163"/>
                        <a:ext cx="25241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 name="对象 36"/>
          <p:cNvGraphicFramePr>
            <a:graphicFrameLocks noChangeAspect="1"/>
          </p:cNvGraphicFramePr>
          <p:nvPr>
            <p:extLst>
              <p:ext uri="{D42A27DB-BD31-4B8C-83A1-F6EECF244321}">
                <p14:modId xmlns:p14="http://schemas.microsoft.com/office/powerpoint/2010/main" val="2984781381"/>
              </p:ext>
            </p:extLst>
          </p:nvPr>
        </p:nvGraphicFramePr>
        <p:xfrm>
          <a:off x="5172075" y="2546500"/>
          <a:ext cx="253604" cy="412750"/>
        </p:xfrm>
        <a:graphic>
          <a:graphicData uri="http://schemas.openxmlformats.org/presentationml/2006/ole">
            <mc:AlternateContent xmlns:mc="http://schemas.openxmlformats.org/markup-compatibility/2006">
              <mc:Choice xmlns:v="urn:schemas-microsoft-com:vml" Requires="v">
                <p:oleObj spid="_x0000_s216177" name="Equation" r:id="rId21" imgW="164880" imgH="203040" progId="Equation.DSMT4">
                  <p:embed/>
                </p:oleObj>
              </mc:Choice>
              <mc:Fallback>
                <p:oleObj name="Equation" r:id="rId21" imgW="164880" imgH="203040" progId="Equation.DSMT4">
                  <p:embed/>
                  <p:pic>
                    <p:nvPicPr>
                      <p:cNvPr id="0" name=""/>
                      <p:cNvPicPr>
                        <a:picLocks noChangeAspect="1" noChangeArrowheads="1"/>
                      </p:cNvPicPr>
                      <p:nvPr/>
                    </p:nvPicPr>
                    <p:blipFill>
                      <a:blip r:embed="rId22"/>
                      <a:srcRect/>
                      <a:stretch>
                        <a:fillRect/>
                      </a:stretch>
                    </p:blipFill>
                    <p:spPr bwMode="auto">
                      <a:xfrm>
                        <a:off x="5172075" y="2546500"/>
                        <a:ext cx="253604"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38" name="直接箭头连接符 37"/>
          <p:cNvCxnSpPr>
            <a:stCxn id="32" idx="3"/>
            <a:endCxn id="49" idx="2"/>
          </p:cNvCxnSpPr>
          <p:nvPr/>
        </p:nvCxnSpPr>
        <p:spPr>
          <a:xfrm flipV="1">
            <a:off x="6459548" y="3080337"/>
            <a:ext cx="845163" cy="19575"/>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4496948" y="2818726"/>
            <a:ext cx="638316" cy="523220"/>
          </a:xfrm>
          <a:prstGeom prst="rect">
            <a:avLst/>
          </a:prstGeom>
        </p:spPr>
        <p:txBody>
          <a:bodyPr wrap="none">
            <a:spAutoFit/>
          </a:bodyPr>
          <a:lstStyle/>
          <a:p>
            <a:pPr marL="0" lvl="3"/>
            <a:r>
              <a:rPr lang="en-US" altLang="zh-CN" sz="2800" dirty="0" smtClean="0">
                <a:solidFill>
                  <a:srgbClr val="000000"/>
                </a:solidFill>
                <a:latin typeface="Calibri" panose="020F0502020204030204" pitchFamily="34" charset="0"/>
              </a:rPr>
              <a:t>,...,</a:t>
            </a:r>
            <a:endParaRPr lang="en-US" altLang="zh-CN" sz="2800" dirty="0">
              <a:solidFill>
                <a:srgbClr val="000000"/>
              </a:solidFill>
              <a:latin typeface="Calibri" panose="020F0502020204030204" pitchFamily="34" charset="0"/>
            </a:endParaRPr>
          </a:p>
        </p:txBody>
      </p:sp>
      <p:sp>
        <p:nvSpPr>
          <p:cNvPr id="49" name="椭圆 48"/>
          <p:cNvSpPr/>
          <p:nvPr/>
        </p:nvSpPr>
        <p:spPr>
          <a:xfrm>
            <a:off x="7304711" y="2662323"/>
            <a:ext cx="679509" cy="8360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2" name="对象 51"/>
          <p:cNvGraphicFramePr>
            <a:graphicFrameLocks noChangeAspect="1"/>
          </p:cNvGraphicFramePr>
          <p:nvPr>
            <p:extLst>
              <p:ext uri="{D42A27DB-BD31-4B8C-83A1-F6EECF244321}">
                <p14:modId xmlns:p14="http://schemas.microsoft.com/office/powerpoint/2010/main" val="1140991208"/>
              </p:ext>
            </p:extLst>
          </p:nvPr>
        </p:nvGraphicFramePr>
        <p:xfrm>
          <a:off x="7386502" y="2960558"/>
          <a:ext cx="597719" cy="317857"/>
        </p:xfrm>
        <a:graphic>
          <a:graphicData uri="http://schemas.openxmlformats.org/presentationml/2006/ole">
            <mc:AlternateContent xmlns:mc="http://schemas.openxmlformats.org/markup-compatibility/2006">
              <mc:Choice xmlns:v="urn:schemas-microsoft-com:vml" Requires="v">
                <p:oleObj spid="_x0000_s216178" name="Equation" r:id="rId23" imgW="520560" imgH="228600" progId="Equation.DSMT4">
                  <p:embed/>
                </p:oleObj>
              </mc:Choice>
              <mc:Fallback>
                <p:oleObj name="Equation" r:id="rId23" imgW="520560" imgH="228600" progId="Equation.DSMT4">
                  <p:embed/>
                  <p:pic>
                    <p:nvPicPr>
                      <p:cNvPr id="0" name=""/>
                      <p:cNvPicPr>
                        <a:picLocks noChangeAspect="1" noChangeArrowheads="1"/>
                      </p:cNvPicPr>
                      <p:nvPr/>
                    </p:nvPicPr>
                    <p:blipFill>
                      <a:blip r:embed="rId24"/>
                      <a:srcRect/>
                      <a:stretch>
                        <a:fillRect/>
                      </a:stretch>
                    </p:blipFill>
                    <p:spPr bwMode="auto">
                      <a:xfrm>
                        <a:off x="7386502" y="2960558"/>
                        <a:ext cx="597719" cy="317857"/>
                      </a:xfrm>
                      <a:prstGeom prst="rect">
                        <a:avLst/>
                      </a:prstGeom>
                      <a:noFill/>
                      <a:ln>
                        <a:noFill/>
                      </a:ln>
                    </p:spPr>
                  </p:pic>
                </p:oleObj>
              </mc:Fallback>
            </mc:AlternateContent>
          </a:graphicData>
        </a:graphic>
      </p:graphicFrame>
      <p:sp>
        <p:nvSpPr>
          <p:cNvPr id="56" name="矩形 55"/>
          <p:cNvSpPr/>
          <p:nvPr/>
        </p:nvSpPr>
        <p:spPr>
          <a:xfrm>
            <a:off x="446714" y="1808955"/>
            <a:ext cx="7701094" cy="461665"/>
          </a:xfrm>
          <a:prstGeom prst="rect">
            <a:avLst/>
          </a:prstGeom>
        </p:spPr>
        <p:txBody>
          <a:bodyPr wrap="square">
            <a:spAutoFit/>
          </a:bodyPr>
          <a:lstStyle/>
          <a:p>
            <a:pPr marL="0" lvl="3" algn="l"/>
            <a:r>
              <a:rPr lang="en-US" altLang="zh-CN" sz="2400" dirty="0" smtClean="0">
                <a:solidFill>
                  <a:srgbClr val="000000"/>
                </a:solidFill>
                <a:latin typeface="Calibri" panose="020F0502020204030204" pitchFamily="34" charset="0"/>
              </a:rPr>
              <a:t>input       Layer 1            </a:t>
            </a:r>
            <a:r>
              <a:rPr lang="en-US" altLang="zh-CN" sz="2400" dirty="0">
                <a:solidFill>
                  <a:srgbClr val="000000"/>
                </a:solidFill>
                <a:latin typeface="Calibri" panose="020F0502020204030204" pitchFamily="34" charset="0"/>
              </a:rPr>
              <a:t>Layer </a:t>
            </a:r>
            <a:r>
              <a:rPr lang="en-US" altLang="zh-CN" sz="2400" dirty="0" smtClean="0">
                <a:solidFill>
                  <a:srgbClr val="000000"/>
                </a:solidFill>
                <a:latin typeface="Calibri" panose="020F0502020204030204" pitchFamily="34" charset="0"/>
              </a:rPr>
              <a:t>2         Output  Layer           Loss</a:t>
            </a:r>
            <a:endParaRPr lang="en-US" altLang="zh-CN" sz="2400" dirty="0">
              <a:solidFill>
                <a:srgbClr val="000000"/>
              </a:solidFill>
              <a:latin typeface="Calibri" panose="020F0502020204030204" pitchFamily="34" charset="0"/>
            </a:endParaRPr>
          </a:p>
        </p:txBody>
      </p:sp>
      <p:sp>
        <p:nvSpPr>
          <p:cNvPr id="59" name="矩形 58"/>
          <p:cNvSpPr/>
          <p:nvPr/>
        </p:nvSpPr>
        <p:spPr>
          <a:xfrm>
            <a:off x="74794" y="3953937"/>
            <a:ext cx="6308361" cy="2246769"/>
          </a:xfrm>
          <a:prstGeom prst="rect">
            <a:avLst/>
          </a:prstGeom>
        </p:spPr>
        <p:txBody>
          <a:bodyPr wrap="square">
            <a:spAutoFit/>
          </a:bodyPr>
          <a:lstStyle/>
          <a:p>
            <a:pPr lvl="0"/>
            <a:r>
              <a:rPr lang="en-US" altLang="zh-CN" sz="2800" b="1" dirty="0">
                <a:solidFill>
                  <a:srgbClr val="000000"/>
                </a:solidFill>
                <a:latin typeface="Calibri" panose="020F0502020204030204" pitchFamily="34" charset="0"/>
              </a:rPr>
              <a:t>Backward </a:t>
            </a:r>
            <a:r>
              <a:rPr lang="en-US" altLang="zh-CN" sz="2800" b="1" dirty="0" smtClean="0">
                <a:solidFill>
                  <a:srgbClr val="000000"/>
                </a:solidFill>
                <a:latin typeface="Calibri" panose="020F0502020204030204" pitchFamily="34" charset="0"/>
              </a:rPr>
              <a:t>prop: </a:t>
            </a:r>
            <a:r>
              <a:rPr lang="en-US" altLang="zh-CN" sz="2800" dirty="0" smtClean="0">
                <a:latin typeface="Calibri" panose="020F0502020204030204" pitchFamily="34" charset="0"/>
              </a:rPr>
              <a:t>compute </a:t>
            </a:r>
            <a:r>
              <a:rPr lang="en-US" altLang="zh-CN" sz="2800" dirty="0">
                <a:latin typeface="Calibri" panose="020F0502020204030204" pitchFamily="34" charset="0"/>
              </a:rPr>
              <a:t>the </a:t>
            </a:r>
            <a:r>
              <a:rPr lang="en-US" altLang="zh-CN" sz="2800" dirty="0" smtClean="0">
                <a:latin typeface="Calibri" panose="020F0502020204030204" pitchFamily="34" charset="0"/>
              </a:rPr>
              <a:t>gradient.</a:t>
            </a:r>
          </a:p>
          <a:p>
            <a:pPr lvl="0" algn="l"/>
            <a:r>
              <a:rPr lang="en-US" altLang="zh-CN" sz="2800" dirty="0" smtClean="0">
                <a:latin typeface="Calibri" panose="020F0502020204030204" pitchFamily="34" charset="0"/>
              </a:rPr>
              <a:t>    define:</a:t>
            </a:r>
          </a:p>
          <a:p>
            <a:pPr lvl="0"/>
            <a:endParaRPr lang="en-US" altLang="zh-CN" sz="2800" dirty="0">
              <a:latin typeface="Calibri" panose="020F0502020204030204" pitchFamily="34" charset="0"/>
            </a:endParaRPr>
          </a:p>
          <a:p>
            <a:pPr lvl="0" algn="l"/>
            <a:r>
              <a:rPr lang="en-US" altLang="zh-CN" sz="2800" dirty="0" smtClean="0">
                <a:latin typeface="Calibri" panose="020F0502020204030204" pitchFamily="34" charset="0"/>
              </a:rPr>
              <a:t>case 1: </a:t>
            </a:r>
            <a:r>
              <a:rPr lang="en-US" altLang="zh-CN" sz="2800" i="1" dirty="0" err="1" smtClean="0">
                <a:latin typeface="Calibri" panose="020F0502020204030204" pitchFamily="34" charset="0"/>
              </a:rPr>
              <a:t>i</a:t>
            </a:r>
            <a:r>
              <a:rPr lang="en-US" altLang="zh-CN" sz="2800" i="1" dirty="0" smtClean="0">
                <a:latin typeface="Calibri" panose="020F0502020204030204" pitchFamily="34" charset="0"/>
              </a:rPr>
              <a:t>=l,</a:t>
            </a:r>
            <a:endParaRPr lang="zh-CN" altLang="en-US" sz="2800" i="1" dirty="0">
              <a:latin typeface="Calibri" panose="020F0502020204030204" pitchFamily="34" charset="0"/>
            </a:endParaRPr>
          </a:p>
          <a:p>
            <a:pPr lvl="0"/>
            <a:r>
              <a:rPr lang="en-US" altLang="zh-CN" sz="2800" b="1" dirty="0" smtClean="0">
                <a:solidFill>
                  <a:srgbClr val="000000"/>
                </a:solidFill>
                <a:latin typeface="Calibri" panose="020F0502020204030204" pitchFamily="34" charset="0"/>
              </a:rPr>
              <a:t>    </a:t>
            </a:r>
            <a:endParaRPr lang="en-US" altLang="zh-CN" sz="2800" b="1" dirty="0">
              <a:solidFill>
                <a:srgbClr val="000000"/>
              </a:solidFill>
              <a:latin typeface="Calibri" panose="020F0502020204030204" pitchFamily="34" charset="0"/>
            </a:endParaRPr>
          </a:p>
        </p:txBody>
      </p:sp>
      <p:graphicFrame>
        <p:nvGraphicFramePr>
          <p:cNvPr id="60" name="对象 59"/>
          <p:cNvGraphicFramePr>
            <a:graphicFrameLocks noChangeAspect="1"/>
          </p:cNvGraphicFramePr>
          <p:nvPr>
            <p:extLst>
              <p:ext uri="{D42A27DB-BD31-4B8C-83A1-F6EECF244321}">
                <p14:modId xmlns:p14="http://schemas.microsoft.com/office/powerpoint/2010/main" val="1386021252"/>
              </p:ext>
            </p:extLst>
          </p:nvPr>
        </p:nvGraphicFramePr>
        <p:xfrm>
          <a:off x="5163741" y="3248025"/>
          <a:ext cx="273844" cy="412750"/>
        </p:xfrm>
        <a:graphic>
          <a:graphicData uri="http://schemas.openxmlformats.org/presentationml/2006/ole">
            <mc:AlternateContent xmlns:mc="http://schemas.openxmlformats.org/markup-compatibility/2006">
              <mc:Choice xmlns:v="urn:schemas-microsoft-com:vml" Requires="v">
                <p:oleObj spid="_x0000_s216179" name="Equation" r:id="rId25" imgW="177480" imgH="203040" progId="Equation.DSMT4">
                  <p:embed/>
                </p:oleObj>
              </mc:Choice>
              <mc:Fallback>
                <p:oleObj name="Equation" r:id="rId25" imgW="177480" imgH="203040" progId="Equation.DSMT4">
                  <p:embed/>
                  <p:pic>
                    <p:nvPicPr>
                      <p:cNvPr id="0" name=""/>
                      <p:cNvPicPr>
                        <a:picLocks noChangeAspect="1" noChangeArrowheads="1"/>
                      </p:cNvPicPr>
                      <p:nvPr/>
                    </p:nvPicPr>
                    <p:blipFill>
                      <a:blip r:embed="rId26"/>
                      <a:srcRect/>
                      <a:stretch>
                        <a:fillRect/>
                      </a:stretch>
                    </p:blipFill>
                    <p:spPr bwMode="auto">
                      <a:xfrm>
                        <a:off x="5163741" y="3248025"/>
                        <a:ext cx="273844"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 name="对象 60"/>
          <p:cNvGraphicFramePr>
            <a:graphicFrameLocks noChangeAspect="1"/>
          </p:cNvGraphicFramePr>
          <p:nvPr>
            <p:extLst>
              <p:ext uri="{D42A27DB-BD31-4B8C-83A1-F6EECF244321}">
                <p14:modId xmlns:p14="http://schemas.microsoft.com/office/powerpoint/2010/main" val="3651865191"/>
              </p:ext>
            </p:extLst>
          </p:nvPr>
        </p:nvGraphicFramePr>
        <p:xfrm>
          <a:off x="2932510" y="3228975"/>
          <a:ext cx="291703" cy="412750"/>
        </p:xfrm>
        <a:graphic>
          <a:graphicData uri="http://schemas.openxmlformats.org/presentationml/2006/ole">
            <mc:AlternateContent xmlns:mc="http://schemas.openxmlformats.org/markup-compatibility/2006">
              <mc:Choice xmlns:v="urn:schemas-microsoft-com:vml" Requires="v">
                <p:oleObj spid="_x0000_s216180" name="Equation" r:id="rId27" imgW="190440" imgH="203040" progId="Equation.DSMT4">
                  <p:embed/>
                </p:oleObj>
              </mc:Choice>
              <mc:Fallback>
                <p:oleObj name="Equation" r:id="rId27" imgW="190440" imgH="203040" progId="Equation.DSMT4">
                  <p:embed/>
                  <p:pic>
                    <p:nvPicPr>
                      <p:cNvPr id="0" name=""/>
                      <p:cNvPicPr>
                        <a:picLocks noChangeAspect="1" noChangeArrowheads="1"/>
                      </p:cNvPicPr>
                      <p:nvPr/>
                    </p:nvPicPr>
                    <p:blipFill>
                      <a:blip r:embed="rId28"/>
                      <a:srcRect/>
                      <a:stretch>
                        <a:fillRect/>
                      </a:stretch>
                    </p:blipFill>
                    <p:spPr bwMode="auto">
                      <a:xfrm>
                        <a:off x="2932510" y="3228975"/>
                        <a:ext cx="29170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 name="对象 61"/>
          <p:cNvGraphicFramePr>
            <a:graphicFrameLocks noChangeAspect="1"/>
          </p:cNvGraphicFramePr>
          <p:nvPr>
            <p:extLst>
              <p:ext uri="{D42A27DB-BD31-4B8C-83A1-F6EECF244321}">
                <p14:modId xmlns:p14="http://schemas.microsoft.com/office/powerpoint/2010/main" val="455272635"/>
              </p:ext>
            </p:extLst>
          </p:nvPr>
        </p:nvGraphicFramePr>
        <p:xfrm>
          <a:off x="1553766" y="3248025"/>
          <a:ext cx="272653" cy="412750"/>
        </p:xfrm>
        <a:graphic>
          <a:graphicData uri="http://schemas.openxmlformats.org/presentationml/2006/ole">
            <mc:AlternateContent xmlns:mc="http://schemas.openxmlformats.org/markup-compatibility/2006">
              <mc:Choice xmlns:v="urn:schemas-microsoft-com:vml" Requires="v">
                <p:oleObj spid="_x0000_s216181" name="Equation" r:id="rId29" imgW="177480" imgH="203040" progId="Equation.DSMT4">
                  <p:embed/>
                </p:oleObj>
              </mc:Choice>
              <mc:Fallback>
                <p:oleObj name="Equation" r:id="rId29" imgW="177480" imgH="203040" progId="Equation.DSMT4">
                  <p:embed/>
                  <p:pic>
                    <p:nvPicPr>
                      <p:cNvPr id="0" name=""/>
                      <p:cNvPicPr>
                        <a:picLocks noChangeAspect="1" noChangeArrowheads="1"/>
                      </p:cNvPicPr>
                      <p:nvPr/>
                    </p:nvPicPr>
                    <p:blipFill>
                      <a:blip r:embed="rId30"/>
                      <a:srcRect/>
                      <a:stretch>
                        <a:fillRect/>
                      </a:stretch>
                    </p:blipFill>
                    <p:spPr bwMode="auto">
                      <a:xfrm>
                        <a:off x="1553766" y="3248025"/>
                        <a:ext cx="27265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64" name="直接箭头连接符 63"/>
          <p:cNvCxnSpPr>
            <a:stCxn id="49" idx="3"/>
            <a:endCxn id="60" idx="3"/>
          </p:cNvCxnSpPr>
          <p:nvPr/>
        </p:nvCxnSpPr>
        <p:spPr>
          <a:xfrm flipH="1">
            <a:off x="5437585" y="3375916"/>
            <a:ext cx="1966638" cy="784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flipH="1">
            <a:off x="4941834" y="3454400"/>
            <a:ext cx="2445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flipH="1">
            <a:off x="3228975" y="3454401"/>
            <a:ext cx="1395413" cy="439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endCxn id="62" idx="3"/>
          </p:cNvCxnSpPr>
          <p:nvPr/>
        </p:nvCxnSpPr>
        <p:spPr>
          <a:xfrm flipH="1">
            <a:off x="1826419" y="3454400"/>
            <a:ext cx="108823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4555831" y="3302446"/>
            <a:ext cx="441147" cy="338554"/>
          </a:xfrm>
          <a:prstGeom prst="rect">
            <a:avLst/>
          </a:prstGeom>
        </p:spPr>
        <p:txBody>
          <a:bodyPr wrap="none">
            <a:spAutoFit/>
          </a:bodyPr>
          <a:lstStyle/>
          <a:p>
            <a:pPr marL="0" lvl="3"/>
            <a:r>
              <a:rPr lang="en-US" altLang="zh-CN" sz="1600" dirty="0" smtClean="0">
                <a:solidFill>
                  <a:srgbClr val="000000"/>
                </a:solidFill>
                <a:latin typeface="Calibri" panose="020F0502020204030204" pitchFamily="34" charset="0"/>
              </a:rPr>
              <a:t>,...,</a:t>
            </a:r>
            <a:endParaRPr lang="en-US" altLang="zh-CN" sz="1600" dirty="0">
              <a:solidFill>
                <a:srgbClr val="000000"/>
              </a:solidFill>
              <a:latin typeface="Calibri" panose="020F0502020204030204" pitchFamily="34" charset="0"/>
            </a:endParaRPr>
          </a:p>
        </p:txBody>
      </p:sp>
      <p:graphicFrame>
        <p:nvGraphicFramePr>
          <p:cNvPr id="75" name="对象 74"/>
          <p:cNvGraphicFramePr>
            <a:graphicFrameLocks noChangeAspect="1"/>
          </p:cNvGraphicFramePr>
          <p:nvPr>
            <p:extLst>
              <p:ext uri="{D42A27DB-BD31-4B8C-83A1-F6EECF244321}">
                <p14:modId xmlns:p14="http://schemas.microsoft.com/office/powerpoint/2010/main" val="694082075"/>
              </p:ext>
            </p:extLst>
          </p:nvPr>
        </p:nvGraphicFramePr>
        <p:xfrm>
          <a:off x="2175428" y="4534607"/>
          <a:ext cx="1291884" cy="800100"/>
        </p:xfrm>
        <a:graphic>
          <a:graphicData uri="http://schemas.openxmlformats.org/presentationml/2006/ole">
            <mc:AlternateContent xmlns:mc="http://schemas.openxmlformats.org/markup-compatibility/2006">
              <mc:Choice xmlns:v="urn:schemas-microsoft-com:vml" Requires="v">
                <p:oleObj spid="_x0000_s216182" name="Equation" r:id="rId31" imgW="545760" imgH="393480" progId="Equation.DSMT4">
                  <p:embed/>
                </p:oleObj>
              </mc:Choice>
              <mc:Fallback>
                <p:oleObj name="Equation" r:id="rId31" imgW="545760" imgH="393480" progId="Equation.DSMT4">
                  <p:embed/>
                  <p:pic>
                    <p:nvPicPr>
                      <p:cNvPr id="0" name=""/>
                      <p:cNvPicPr>
                        <a:picLocks noChangeAspect="1" noChangeArrowheads="1"/>
                      </p:cNvPicPr>
                      <p:nvPr/>
                    </p:nvPicPr>
                    <p:blipFill>
                      <a:blip r:embed="rId32"/>
                      <a:srcRect/>
                      <a:stretch>
                        <a:fillRect/>
                      </a:stretch>
                    </p:blipFill>
                    <p:spPr bwMode="auto">
                      <a:xfrm>
                        <a:off x="2175428" y="4534607"/>
                        <a:ext cx="1291884" cy="800100"/>
                      </a:xfrm>
                      <a:prstGeom prst="rect">
                        <a:avLst/>
                      </a:prstGeom>
                      <a:noFill/>
                      <a:ln>
                        <a:noFill/>
                      </a:ln>
                      <a:extLst/>
                    </p:spPr>
                  </p:pic>
                </p:oleObj>
              </mc:Fallback>
            </mc:AlternateContent>
          </a:graphicData>
        </a:graphic>
      </p:graphicFrame>
      <p:graphicFrame>
        <p:nvGraphicFramePr>
          <p:cNvPr id="76" name="对象 75"/>
          <p:cNvGraphicFramePr>
            <a:graphicFrameLocks noChangeAspect="1"/>
          </p:cNvGraphicFramePr>
          <p:nvPr>
            <p:extLst>
              <p:ext uri="{D42A27DB-BD31-4B8C-83A1-F6EECF244321}">
                <p14:modId xmlns:p14="http://schemas.microsoft.com/office/powerpoint/2010/main" val="200105613"/>
              </p:ext>
            </p:extLst>
          </p:nvPr>
        </p:nvGraphicFramePr>
        <p:xfrm>
          <a:off x="2163634" y="5508781"/>
          <a:ext cx="1658026" cy="850900"/>
        </p:xfrm>
        <a:graphic>
          <a:graphicData uri="http://schemas.openxmlformats.org/presentationml/2006/ole">
            <mc:AlternateContent xmlns:mc="http://schemas.openxmlformats.org/markup-compatibility/2006">
              <mc:Choice xmlns:v="urn:schemas-microsoft-com:vml" Requires="v">
                <p:oleObj spid="_x0000_s216183" name="Equation" r:id="rId33" imgW="799920" imgH="419040" progId="Equation.DSMT4">
                  <p:embed/>
                </p:oleObj>
              </mc:Choice>
              <mc:Fallback>
                <p:oleObj name="Equation" r:id="rId33" imgW="799920" imgH="419040" progId="Equation.DSMT4">
                  <p:embed/>
                  <p:pic>
                    <p:nvPicPr>
                      <p:cNvPr id="0" name=""/>
                      <p:cNvPicPr>
                        <a:picLocks noChangeAspect="1" noChangeArrowheads="1"/>
                      </p:cNvPicPr>
                      <p:nvPr/>
                    </p:nvPicPr>
                    <p:blipFill>
                      <a:blip r:embed="rId34"/>
                      <a:srcRect/>
                      <a:stretch>
                        <a:fillRect/>
                      </a:stretch>
                    </p:blipFill>
                    <p:spPr bwMode="auto">
                      <a:xfrm>
                        <a:off x="2163634" y="5508781"/>
                        <a:ext cx="1658026" cy="850900"/>
                      </a:xfrm>
                      <a:prstGeom prst="rect">
                        <a:avLst/>
                      </a:prstGeom>
                      <a:noFill/>
                      <a:ln>
                        <a:noFill/>
                      </a:ln>
                      <a:extLst/>
                    </p:spPr>
                  </p:pic>
                </p:oleObj>
              </mc:Fallback>
            </mc:AlternateContent>
          </a:graphicData>
        </a:graphic>
      </p:graphicFrame>
      <p:graphicFrame>
        <p:nvGraphicFramePr>
          <p:cNvPr id="77" name="对象 76"/>
          <p:cNvGraphicFramePr>
            <a:graphicFrameLocks noChangeAspect="1"/>
          </p:cNvGraphicFramePr>
          <p:nvPr>
            <p:extLst>
              <p:ext uri="{D42A27DB-BD31-4B8C-83A1-F6EECF244321}">
                <p14:modId xmlns:p14="http://schemas.microsoft.com/office/powerpoint/2010/main" val="1453776304"/>
              </p:ext>
            </p:extLst>
          </p:nvPr>
        </p:nvGraphicFramePr>
        <p:xfrm>
          <a:off x="5098420" y="5077321"/>
          <a:ext cx="3628214" cy="1339850"/>
        </p:xfrm>
        <a:graphic>
          <a:graphicData uri="http://schemas.openxmlformats.org/presentationml/2006/ole">
            <mc:AlternateContent xmlns:mc="http://schemas.openxmlformats.org/markup-compatibility/2006">
              <mc:Choice xmlns:v="urn:schemas-microsoft-com:vml" Requires="v">
                <p:oleObj spid="_x0000_s216184" name="Equation" r:id="rId35" imgW="1854000" imgH="660240" progId="Equation.DSMT4">
                  <p:embed/>
                </p:oleObj>
              </mc:Choice>
              <mc:Fallback>
                <p:oleObj name="Equation" r:id="rId35" imgW="1854000" imgH="660240" progId="Equation.DSMT4">
                  <p:embed/>
                  <p:pic>
                    <p:nvPicPr>
                      <p:cNvPr id="0" name=""/>
                      <p:cNvPicPr>
                        <a:picLocks noChangeAspect="1" noChangeArrowheads="1"/>
                      </p:cNvPicPr>
                      <p:nvPr/>
                    </p:nvPicPr>
                    <p:blipFill>
                      <a:blip r:embed="rId36"/>
                      <a:srcRect/>
                      <a:stretch>
                        <a:fillRect/>
                      </a:stretch>
                    </p:blipFill>
                    <p:spPr bwMode="auto">
                      <a:xfrm>
                        <a:off x="5098420" y="5077321"/>
                        <a:ext cx="3628214" cy="1339850"/>
                      </a:xfrm>
                      <a:prstGeom prst="rect">
                        <a:avLst/>
                      </a:prstGeom>
                      <a:noFill/>
                      <a:ln>
                        <a:noFill/>
                      </a:ln>
                      <a:extLst/>
                    </p:spPr>
                  </p:pic>
                </p:oleObj>
              </mc:Fallback>
            </mc:AlternateContent>
          </a:graphicData>
        </a:graphic>
      </p:graphicFrame>
      <p:sp>
        <p:nvSpPr>
          <p:cNvPr id="78" name="矩形 77"/>
          <p:cNvSpPr/>
          <p:nvPr/>
        </p:nvSpPr>
        <p:spPr>
          <a:xfrm>
            <a:off x="5186363" y="4411437"/>
            <a:ext cx="2683465" cy="523220"/>
          </a:xfrm>
          <a:prstGeom prst="rect">
            <a:avLst/>
          </a:prstGeom>
        </p:spPr>
        <p:txBody>
          <a:bodyPr wrap="square">
            <a:spAutoFit/>
          </a:bodyPr>
          <a:lstStyle/>
          <a:p>
            <a:pPr lvl="0"/>
            <a:r>
              <a:rPr lang="en-US" altLang="zh-CN" sz="2800" dirty="0"/>
              <a:t>case </a:t>
            </a:r>
            <a:r>
              <a:rPr lang="en-US" altLang="zh-CN" sz="2800" dirty="0" smtClean="0"/>
              <a:t>2: </a:t>
            </a:r>
            <a:r>
              <a:rPr lang="en-US" altLang="zh-CN" sz="2800" i="1" dirty="0" err="1" smtClean="0"/>
              <a:t>i</a:t>
            </a:r>
            <a:r>
              <a:rPr lang="en-US" altLang="zh-CN" sz="2800" dirty="0" smtClean="0"/>
              <a:t>!=</a:t>
            </a:r>
            <a:r>
              <a:rPr lang="en-US" altLang="zh-CN" sz="2800" i="1" dirty="0"/>
              <a:t>l</a:t>
            </a:r>
            <a:r>
              <a:rPr lang="en-US" altLang="zh-CN" i="1" dirty="0"/>
              <a:t>,</a:t>
            </a:r>
            <a:endParaRPr lang="zh-CN" altLang="en-US" i="1" dirty="0"/>
          </a:p>
        </p:txBody>
      </p:sp>
      <p:sp>
        <p:nvSpPr>
          <p:cNvPr id="79" name="矩形 78"/>
          <p:cNvSpPr/>
          <p:nvPr/>
        </p:nvSpPr>
        <p:spPr>
          <a:xfrm>
            <a:off x="7644465" y="3501326"/>
            <a:ext cx="1461757" cy="954107"/>
          </a:xfrm>
          <a:prstGeom prst="rect">
            <a:avLst/>
          </a:prstGeom>
        </p:spPr>
        <p:txBody>
          <a:bodyPr wrap="square">
            <a:spAutoFit/>
          </a:bodyPr>
          <a:lstStyle/>
          <a:p>
            <a:pPr lvl="0"/>
            <a:r>
              <a:rPr lang="en-US" altLang="zh-CN" sz="2800" dirty="0" smtClean="0">
                <a:solidFill>
                  <a:srgbClr val="FF0000"/>
                </a:solidFill>
              </a:rPr>
              <a:t>chain rule</a:t>
            </a:r>
            <a:endParaRPr lang="zh-CN" altLang="en-US" i="1" dirty="0">
              <a:solidFill>
                <a:srgbClr val="FF0000"/>
              </a:solidFill>
            </a:endParaRPr>
          </a:p>
        </p:txBody>
      </p:sp>
    </p:spTree>
    <p:extLst>
      <p:ext uri="{BB962C8B-B14F-4D97-AF65-F5344CB8AC3E}">
        <p14:creationId xmlns:p14="http://schemas.microsoft.com/office/powerpoint/2010/main" val="398339467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C73BF1F5-EEF9-4F6B-8BF0-DD7A2B006A3C}"/>
              </a:ext>
            </a:extLst>
          </p:cNvPr>
          <p:cNvSpPr/>
          <p:nvPr/>
        </p:nvSpPr>
        <p:spPr>
          <a:xfrm>
            <a:off x="0" y="165190"/>
            <a:ext cx="6165279" cy="769441"/>
          </a:xfrm>
          <a:prstGeom prst="rect">
            <a:avLst/>
          </a:prstGeom>
        </p:spPr>
        <p:txBody>
          <a:bodyPr wrap="none">
            <a:spAutoFit/>
          </a:bodyPr>
          <a:lstStyle/>
          <a:p>
            <a:pPr marL="0" lvl="3"/>
            <a:r>
              <a:rPr lang="en-US" altLang="zh-CN" sz="4400" dirty="0" smtClean="0">
                <a:solidFill>
                  <a:srgbClr val="FF0000"/>
                </a:solidFill>
                <a:latin typeface="Calibri" panose="020F0502020204030204" pitchFamily="34" charset="0"/>
              </a:rPr>
              <a:t>Forward </a:t>
            </a:r>
            <a:r>
              <a:rPr lang="en-US" altLang="zh-CN" sz="4400" dirty="0">
                <a:solidFill>
                  <a:srgbClr val="FF0000"/>
                </a:solidFill>
                <a:latin typeface="Calibri" panose="020F0502020204030204" pitchFamily="34" charset="0"/>
              </a:rPr>
              <a:t>&amp; </a:t>
            </a:r>
            <a:r>
              <a:rPr lang="en-US" altLang="zh-CN" sz="4400" dirty="0" smtClean="0">
                <a:solidFill>
                  <a:srgbClr val="FF0000"/>
                </a:solidFill>
                <a:latin typeface="Calibri" panose="020F0502020204030204" pitchFamily="34" charset="0"/>
              </a:rPr>
              <a:t>Backward prop</a:t>
            </a:r>
            <a:endParaRPr lang="en-US" altLang="zh-CN" sz="4400" dirty="0">
              <a:solidFill>
                <a:srgbClr val="FF0000"/>
              </a:solidFill>
              <a:latin typeface="Calibri" panose="020F0502020204030204" pitchFamily="34" charset="0"/>
            </a:endParaRPr>
          </a:p>
        </p:txBody>
      </p:sp>
      <p:sp>
        <p:nvSpPr>
          <p:cNvPr id="11" name="矩形 10"/>
          <p:cNvSpPr/>
          <p:nvPr/>
        </p:nvSpPr>
        <p:spPr>
          <a:xfrm>
            <a:off x="1906399" y="2578397"/>
            <a:ext cx="855677" cy="10821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a:endCxn id="11" idx="1"/>
          </p:cNvCxnSpPr>
          <p:nvPr/>
        </p:nvCxnSpPr>
        <p:spPr>
          <a:xfrm>
            <a:off x="1201723" y="3119486"/>
            <a:ext cx="704675" cy="1"/>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1" idx="0"/>
            <a:endCxn id="11" idx="2"/>
          </p:cNvCxnSpPr>
          <p:nvPr/>
        </p:nvCxnSpPr>
        <p:spPr>
          <a:xfrm>
            <a:off x="2334237" y="2578397"/>
            <a:ext cx="0" cy="108217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aphicFrame>
        <p:nvGraphicFramePr>
          <p:cNvPr id="18" name="对象 17"/>
          <p:cNvGraphicFramePr>
            <a:graphicFrameLocks noChangeAspect="1"/>
          </p:cNvGraphicFramePr>
          <p:nvPr>
            <p:extLst>
              <p:ext uri="{D42A27DB-BD31-4B8C-83A1-F6EECF244321}">
                <p14:modId xmlns:p14="http://schemas.microsoft.com/office/powerpoint/2010/main" val="2788535532"/>
              </p:ext>
            </p:extLst>
          </p:nvPr>
        </p:nvGraphicFramePr>
        <p:xfrm>
          <a:off x="2001648" y="2925530"/>
          <a:ext cx="232746" cy="387910"/>
        </p:xfrm>
        <a:graphic>
          <a:graphicData uri="http://schemas.openxmlformats.org/presentationml/2006/ole">
            <mc:AlternateContent xmlns:mc="http://schemas.openxmlformats.org/markup-compatibility/2006">
              <mc:Choice xmlns:v="urn:schemas-microsoft-com:vml" Requires="v">
                <p:oleObj spid="_x0000_s217186" name="Equation" r:id="rId3" imgW="152280" imgH="190440" progId="Equation.DSMT4">
                  <p:embed/>
                </p:oleObj>
              </mc:Choice>
              <mc:Fallback>
                <p:oleObj name="Equation" r:id="rId3" imgW="152280" imgH="190440" progId="Equation.DSMT4">
                  <p:embed/>
                  <p:pic>
                    <p:nvPicPr>
                      <p:cNvPr id="0" name=""/>
                      <p:cNvPicPr/>
                      <p:nvPr/>
                    </p:nvPicPr>
                    <p:blipFill>
                      <a:blip r:embed="rId4"/>
                      <a:stretch>
                        <a:fillRect/>
                      </a:stretch>
                    </p:blipFill>
                    <p:spPr>
                      <a:xfrm>
                        <a:off x="2001648" y="2925530"/>
                        <a:ext cx="232746" cy="387910"/>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4031934088"/>
              </p:ext>
            </p:extLst>
          </p:nvPr>
        </p:nvGraphicFramePr>
        <p:xfrm>
          <a:off x="2427685" y="2913213"/>
          <a:ext cx="252413" cy="412750"/>
        </p:xfrm>
        <a:graphic>
          <a:graphicData uri="http://schemas.openxmlformats.org/presentationml/2006/ole">
            <mc:AlternateContent xmlns:mc="http://schemas.openxmlformats.org/markup-compatibility/2006">
              <mc:Choice xmlns:v="urn:schemas-microsoft-com:vml" Requires="v">
                <p:oleObj spid="_x0000_s217187" name="Equation" r:id="rId5" imgW="164880" imgH="203040" progId="Equation.DSMT4">
                  <p:embed/>
                </p:oleObj>
              </mc:Choice>
              <mc:Fallback>
                <p:oleObj name="Equation" r:id="rId5" imgW="164880" imgH="203040" progId="Equation.DSMT4">
                  <p:embed/>
                  <p:pic>
                    <p:nvPicPr>
                      <p:cNvPr id="0" name=""/>
                      <p:cNvPicPr>
                        <a:picLocks noChangeAspect="1" noChangeArrowheads="1"/>
                      </p:cNvPicPr>
                      <p:nvPr/>
                    </p:nvPicPr>
                    <p:blipFill>
                      <a:blip r:embed="rId6"/>
                      <a:srcRect/>
                      <a:stretch>
                        <a:fillRect/>
                      </a:stretch>
                    </p:blipFill>
                    <p:spPr bwMode="auto">
                      <a:xfrm>
                        <a:off x="2427685" y="2913213"/>
                        <a:ext cx="25241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2443701917"/>
              </p:ext>
            </p:extLst>
          </p:nvPr>
        </p:nvGraphicFramePr>
        <p:xfrm>
          <a:off x="855634" y="3257905"/>
          <a:ext cx="195263" cy="313233"/>
        </p:xfrm>
        <a:graphic>
          <a:graphicData uri="http://schemas.openxmlformats.org/presentationml/2006/ole">
            <mc:AlternateContent xmlns:mc="http://schemas.openxmlformats.org/markup-compatibility/2006">
              <mc:Choice xmlns:v="urn:schemas-microsoft-com:vml" Requires="v">
                <p:oleObj spid="_x0000_s217188" name="Equation" r:id="rId7" imgW="126720" imgH="139680" progId="Equation.DSMT4">
                  <p:embed/>
                </p:oleObj>
              </mc:Choice>
              <mc:Fallback>
                <p:oleObj name="Equation" r:id="rId7" imgW="126720" imgH="139680" progId="Equation.DSMT4">
                  <p:embed/>
                  <p:pic>
                    <p:nvPicPr>
                      <p:cNvPr id="0" name=""/>
                      <p:cNvPicPr>
                        <a:picLocks noChangeAspect="1" noChangeArrowheads="1"/>
                      </p:cNvPicPr>
                      <p:nvPr/>
                    </p:nvPicPr>
                    <p:blipFill>
                      <a:blip r:embed="rId8"/>
                      <a:srcRect/>
                      <a:stretch>
                        <a:fillRect/>
                      </a:stretch>
                    </p:blipFill>
                    <p:spPr bwMode="auto">
                      <a:xfrm>
                        <a:off x="855634" y="3257905"/>
                        <a:ext cx="195263" cy="313233"/>
                      </a:xfrm>
                      <a:prstGeom prst="rect">
                        <a:avLst/>
                      </a:prstGeom>
                      <a:noFill/>
                      <a:ln>
                        <a:noFill/>
                      </a:ln>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2523166434"/>
              </p:ext>
            </p:extLst>
          </p:nvPr>
        </p:nvGraphicFramePr>
        <p:xfrm>
          <a:off x="1281407" y="2578396"/>
          <a:ext cx="545306" cy="463550"/>
        </p:xfrm>
        <a:graphic>
          <a:graphicData uri="http://schemas.openxmlformats.org/presentationml/2006/ole">
            <mc:AlternateContent xmlns:mc="http://schemas.openxmlformats.org/markup-compatibility/2006">
              <mc:Choice xmlns:v="urn:schemas-microsoft-com:vml" Requires="v">
                <p:oleObj spid="_x0000_s217189" name="Equation" r:id="rId9" imgW="355320" imgH="228600" progId="Equation.DSMT4">
                  <p:embed/>
                </p:oleObj>
              </mc:Choice>
              <mc:Fallback>
                <p:oleObj name="Equation" r:id="rId9" imgW="355320" imgH="228600" progId="Equation.DSMT4">
                  <p:embed/>
                  <p:pic>
                    <p:nvPicPr>
                      <p:cNvPr id="0" name=""/>
                      <p:cNvPicPr>
                        <a:picLocks noChangeAspect="1" noChangeArrowheads="1"/>
                      </p:cNvPicPr>
                      <p:nvPr/>
                    </p:nvPicPr>
                    <p:blipFill>
                      <a:blip r:embed="rId10"/>
                      <a:srcRect/>
                      <a:stretch>
                        <a:fillRect/>
                      </a:stretch>
                    </p:blipFill>
                    <p:spPr bwMode="auto">
                      <a:xfrm>
                        <a:off x="1281407" y="2578396"/>
                        <a:ext cx="545306"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矩形 21"/>
          <p:cNvSpPr/>
          <p:nvPr/>
        </p:nvSpPr>
        <p:spPr>
          <a:xfrm>
            <a:off x="3393821" y="2578397"/>
            <a:ext cx="855677" cy="10821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p:cNvCxnSpPr>
            <a:stCxn id="11" idx="3"/>
            <a:endCxn id="22" idx="1"/>
          </p:cNvCxnSpPr>
          <p:nvPr/>
        </p:nvCxnSpPr>
        <p:spPr>
          <a:xfrm>
            <a:off x="2762076" y="3119486"/>
            <a:ext cx="631745" cy="0"/>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22" idx="0"/>
            <a:endCxn id="22" idx="2"/>
          </p:cNvCxnSpPr>
          <p:nvPr/>
        </p:nvCxnSpPr>
        <p:spPr>
          <a:xfrm>
            <a:off x="3821660" y="2578397"/>
            <a:ext cx="0" cy="108217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aphicFrame>
        <p:nvGraphicFramePr>
          <p:cNvPr id="25" name="对象 24"/>
          <p:cNvGraphicFramePr>
            <a:graphicFrameLocks noChangeAspect="1"/>
          </p:cNvGraphicFramePr>
          <p:nvPr>
            <p:extLst>
              <p:ext uri="{D42A27DB-BD31-4B8C-83A1-F6EECF244321}">
                <p14:modId xmlns:p14="http://schemas.microsoft.com/office/powerpoint/2010/main" val="2350623622"/>
              </p:ext>
            </p:extLst>
          </p:nvPr>
        </p:nvGraphicFramePr>
        <p:xfrm>
          <a:off x="3469481" y="2925913"/>
          <a:ext cx="272654" cy="387350"/>
        </p:xfrm>
        <a:graphic>
          <a:graphicData uri="http://schemas.openxmlformats.org/presentationml/2006/ole">
            <mc:AlternateContent xmlns:mc="http://schemas.openxmlformats.org/markup-compatibility/2006">
              <mc:Choice xmlns:v="urn:schemas-microsoft-com:vml" Requires="v">
                <p:oleObj spid="_x0000_s217190" name="Equation" r:id="rId11" imgW="177480" imgH="190440" progId="Equation.DSMT4">
                  <p:embed/>
                </p:oleObj>
              </mc:Choice>
              <mc:Fallback>
                <p:oleObj name="Equation" r:id="rId11" imgW="177480" imgH="190440" progId="Equation.DSMT4">
                  <p:embed/>
                  <p:pic>
                    <p:nvPicPr>
                      <p:cNvPr id="0" name=""/>
                      <p:cNvPicPr/>
                      <p:nvPr/>
                    </p:nvPicPr>
                    <p:blipFill>
                      <a:blip r:embed="rId12"/>
                      <a:stretch>
                        <a:fillRect/>
                      </a:stretch>
                    </p:blipFill>
                    <p:spPr>
                      <a:xfrm>
                        <a:off x="3469481" y="2925913"/>
                        <a:ext cx="272654" cy="387350"/>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883344044"/>
              </p:ext>
            </p:extLst>
          </p:nvPr>
        </p:nvGraphicFramePr>
        <p:xfrm>
          <a:off x="3905250" y="2913213"/>
          <a:ext cx="271463" cy="412750"/>
        </p:xfrm>
        <a:graphic>
          <a:graphicData uri="http://schemas.openxmlformats.org/presentationml/2006/ole">
            <mc:AlternateContent xmlns:mc="http://schemas.openxmlformats.org/markup-compatibility/2006">
              <mc:Choice xmlns:v="urn:schemas-microsoft-com:vml" Requires="v">
                <p:oleObj spid="_x0000_s217191" name="Equation" r:id="rId13" imgW="177480" imgH="203040" progId="Equation.DSMT4">
                  <p:embed/>
                </p:oleObj>
              </mc:Choice>
              <mc:Fallback>
                <p:oleObj name="Equation" r:id="rId13" imgW="177480" imgH="203040" progId="Equation.DSMT4">
                  <p:embed/>
                  <p:pic>
                    <p:nvPicPr>
                      <p:cNvPr id="0" name=""/>
                      <p:cNvPicPr>
                        <a:picLocks noChangeAspect="1" noChangeArrowheads="1"/>
                      </p:cNvPicPr>
                      <p:nvPr/>
                    </p:nvPicPr>
                    <p:blipFill>
                      <a:blip r:embed="rId14"/>
                      <a:srcRect/>
                      <a:stretch>
                        <a:fillRect/>
                      </a:stretch>
                    </p:blipFill>
                    <p:spPr bwMode="auto">
                      <a:xfrm>
                        <a:off x="3905250" y="2913213"/>
                        <a:ext cx="27146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4254187212"/>
              </p:ext>
            </p:extLst>
          </p:nvPr>
        </p:nvGraphicFramePr>
        <p:xfrm>
          <a:off x="2952750" y="2565550"/>
          <a:ext cx="272654" cy="412750"/>
        </p:xfrm>
        <a:graphic>
          <a:graphicData uri="http://schemas.openxmlformats.org/presentationml/2006/ole">
            <mc:AlternateContent xmlns:mc="http://schemas.openxmlformats.org/markup-compatibility/2006">
              <mc:Choice xmlns:v="urn:schemas-microsoft-com:vml" Requires="v">
                <p:oleObj spid="_x0000_s217192" name="Equation" r:id="rId15" imgW="177480" imgH="203040" progId="Equation.DSMT4">
                  <p:embed/>
                </p:oleObj>
              </mc:Choice>
              <mc:Fallback>
                <p:oleObj name="Equation" r:id="rId15" imgW="177480" imgH="203040" progId="Equation.DSMT4">
                  <p:embed/>
                  <p:pic>
                    <p:nvPicPr>
                      <p:cNvPr id="0" name=""/>
                      <p:cNvPicPr>
                        <a:picLocks noChangeAspect="1" noChangeArrowheads="1"/>
                      </p:cNvPicPr>
                      <p:nvPr/>
                    </p:nvPicPr>
                    <p:blipFill>
                      <a:blip r:embed="rId16"/>
                      <a:srcRect/>
                      <a:stretch>
                        <a:fillRect/>
                      </a:stretch>
                    </p:blipFill>
                    <p:spPr bwMode="auto">
                      <a:xfrm>
                        <a:off x="2952750" y="2565550"/>
                        <a:ext cx="272654"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29" name="直接箭头连接符 28"/>
          <p:cNvCxnSpPr/>
          <p:nvPr/>
        </p:nvCxnSpPr>
        <p:spPr>
          <a:xfrm flipV="1">
            <a:off x="4249498" y="3099910"/>
            <a:ext cx="374890" cy="2"/>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5603872" y="2558822"/>
            <a:ext cx="855677" cy="10821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箭头连接符 32"/>
          <p:cNvCxnSpPr>
            <a:endCxn id="32" idx="1"/>
          </p:cNvCxnSpPr>
          <p:nvPr/>
        </p:nvCxnSpPr>
        <p:spPr>
          <a:xfrm>
            <a:off x="5128596" y="3099911"/>
            <a:ext cx="475275" cy="1"/>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2" idx="0"/>
            <a:endCxn id="32" idx="2"/>
          </p:cNvCxnSpPr>
          <p:nvPr/>
        </p:nvCxnSpPr>
        <p:spPr>
          <a:xfrm>
            <a:off x="6031710" y="2558822"/>
            <a:ext cx="0" cy="108217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aphicFrame>
        <p:nvGraphicFramePr>
          <p:cNvPr id="35" name="对象 34"/>
          <p:cNvGraphicFramePr>
            <a:graphicFrameLocks noChangeAspect="1"/>
          </p:cNvGraphicFramePr>
          <p:nvPr>
            <p:extLst>
              <p:ext uri="{D42A27DB-BD31-4B8C-83A1-F6EECF244321}">
                <p14:modId xmlns:p14="http://schemas.microsoft.com/office/powerpoint/2010/main" val="3963590265"/>
              </p:ext>
            </p:extLst>
          </p:nvPr>
        </p:nvGraphicFramePr>
        <p:xfrm>
          <a:off x="5698331" y="2906863"/>
          <a:ext cx="233363" cy="387350"/>
        </p:xfrm>
        <a:graphic>
          <a:graphicData uri="http://schemas.openxmlformats.org/presentationml/2006/ole">
            <mc:AlternateContent xmlns:mc="http://schemas.openxmlformats.org/markup-compatibility/2006">
              <mc:Choice xmlns:v="urn:schemas-microsoft-com:vml" Requires="v">
                <p:oleObj spid="_x0000_s217193" name="Equation" r:id="rId17" imgW="152280" imgH="190440" progId="Equation.DSMT4">
                  <p:embed/>
                </p:oleObj>
              </mc:Choice>
              <mc:Fallback>
                <p:oleObj name="Equation" r:id="rId17" imgW="152280" imgH="190440" progId="Equation.DSMT4">
                  <p:embed/>
                  <p:pic>
                    <p:nvPicPr>
                      <p:cNvPr id="0" name=""/>
                      <p:cNvPicPr/>
                      <p:nvPr/>
                    </p:nvPicPr>
                    <p:blipFill>
                      <a:blip r:embed="rId18"/>
                      <a:stretch>
                        <a:fillRect/>
                      </a:stretch>
                    </p:blipFill>
                    <p:spPr>
                      <a:xfrm>
                        <a:off x="5698331" y="2906863"/>
                        <a:ext cx="233363" cy="387350"/>
                      </a:xfrm>
                      <a:prstGeom prst="rect">
                        <a:avLst/>
                      </a:prstGeom>
                    </p:spPr>
                  </p:pic>
                </p:oleObj>
              </mc:Fallback>
            </mc:AlternateContent>
          </a:graphicData>
        </a:graphic>
      </p:graphicFrame>
      <p:graphicFrame>
        <p:nvGraphicFramePr>
          <p:cNvPr id="36" name="对象 35"/>
          <p:cNvGraphicFramePr>
            <a:graphicFrameLocks noChangeAspect="1"/>
          </p:cNvGraphicFramePr>
          <p:nvPr>
            <p:extLst>
              <p:ext uri="{D42A27DB-BD31-4B8C-83A1-F6EECF244321}">
                <p14:modId xmlns:p14="http://schemas.microsoft.com/office/powerpoint/2010/main" val="3293597152"/>
              </p:ext>
            </p:extLst>
          </p:nvPr>
        </p:nvGraphicFramePr>
        <p:xfrm>
          <a:off x="6124575" y="2894163"/>
          <a:ext cx="252413" cy="412750"/>
        </p:xfrm>
        <a:graphic>
          <a:graphicData uri="http://schemas.openxmlformats.org/presentationml/2006/ole">
            <mc:AlternateContent xmlns:mc="http://schemas.openxmlformats.org/markup-compatibility/2006">
              <mc:Choice xmlns:v="urn:schemas-microsoft-com:vml" Requires="v">
                <p:oleObj spid="_x0000_s217194" name="Equation" r:id="rId19" imgW="164880" imgH="203040" progId="Equation.DSMT4">
                  <p:embed/>
                </p:oleObj>
              </mc:Choice>
              <mc:Fallback>
                <p:oleObj name="Equation" r:id="rId19" imgW="164880" imgH="203040" progId="Equation.DSMT4">
                  <p:embed/>
                  <p:pic>
                    <p:nvPicPr>
                      <p:cNvPr id="0" name=""/>
                      <p:cNvPicPr>
                        <a:picLocks noChangeAspect="1" noChangeArrowheads="1"/>
                      </p:cNvPicPr>
                      <p:nvPr/>
                    </p:nvPicPr>
                    <p:blipFill>
                      <a:blip r:embed="rId20"/>
                      <a:srcRect/>
                      <a:stretch>
                        <a:fillRect/>
                      </a:stretch>
                    </p:blipFill>
                    <p:spPr bwMode="auto">
                      <a:xfrm>
                        <a:off x="6124575" y="2894163"/>
                        <a:ext cx="25241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 name="对象 36"/>
          <p:cNvGraphicFramePr>
            <a:graphicFrameLocks noChangeAspect="1"/>
          </p:cNvGraphicFramePr>
          <p:nvPr>
            <p:extLst>
              <p:ext uri="{D42A27DB-BD31-4B8C-83A1-F6EECF244321}">
                <p14:modId xmlns:p14="http://schemas.microsoft.com/office/powerpoint/2010/main" val="592615246"/>
              </p:ext>
            </p:extLst>
          </p:nvPr>
        </p:nvGraphicFramePr>
        <p:xfrm>
          <a:off x="5172075" y="2546500"/>
          <a:ext cx="253604" cy="412750"/>
        </p:xfrm>
        <a:graphic>
          <a:graphicData uri="http://schemas.openxmlformats.org/presentationml/2006/ole">
            <mc:AlternateContent xmlns:mc="http://schemas.openxmlformats.org/markup-compatibility/2006">
              <mc:Choice xmlns:v="urn:schemas-microsoft-com:vml" Requires="v">
                <p:oleObj spid="_x0000_s217195" name="Equation" r:id="rId21" imgW="164880" imgH="203040" progId="Equation.DSMT4">
                  <p:embed/>
                </p:oleObj>
              </mc:Choice>
              <mc:Fallback>
                <p:oleObj name="Equation" r:id="rId21" imgW="164880" imgH="203040" progId="Equation.DSMT4">
                  <p:embed/>
                  <p:pic>
                    <p:nvPicPr>
                      <p:cNvPr id="0" name=""/>
                      <p:cNvPicPr>
                        <a:picLocks noChangeAspect="1" noChangeArrowheads="1"/>
                      </p:cNvPicPr>
                      <p:nvPr/>
                    </p:nvPicPr>
                    <p:blipFill>
                      <a:blip r:embed="rId22"/>
                      <a:srcRect/>
                      <a:stretch>
                        <a:fillRect/>
                      </a:stretch>
                    </p:blipFill>
                    <p:spPr bwMode="auto">
                      <a:xfrm>
                        <a:off x="5172075" y="2546500"/>
                        <a:ext cx="253604"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38" name="直接箭头连接符 37"/>
          <p:cNvCxnSpPr>
            <a:stCxn id="32" idx="3"/>
            <a:endCxn id="49" idx="2"/>
          </p:cNvCxnSpPr>
          <p:nvPr/>
        </p:nvCxnSpPr>
        <p:spPr>
          <a:xfrm flipV="1">
            <a:off x="6459548" y="3080337"/>
            <a:ext cx="845163" cy="19575"/>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4496948" y="2818726"/>
            <a:ext cx="638316" cy="523220"/>
          </a:xfrm>
          <a:prstGeom prst="rect">
            <a:avLst/>
          </a:prstGeom>
        </p:spPr>
        <p:txBody>
          <a:bodyPr wrap="none">
            <a:spAutoFit/>
          </a:bodyPr>
          <a:lstStyle/>
          <a:p>
            <a:pPr marL="0" lvl="3"/>
            <a:r>
              <a:rPr lang="en-US" altLang="zh-CN" sz="2800" dirty="0" smtClean="0">
                <a:solidFill>
                  <a:srgbClr val="000000"/>
                </a:solidFill>
                <a:latin typeface="Calibri" panose="020F0502020204030204" pitchFamily="34" charset="0"/>
              </a:rPr>
              <a:t>,...,</a:t>
            </a:r>
            <a:endParaRPr lang="en-US" altLang="zh-CN" sz="2800" dirty="0">
              <a:solidFill>
                <a:srgbClr val="000000"/>
              </a:solidFill>
              <a:latin typeface="Calibri" panose="020F0502020204030204" pitchFamily="34" charset="0"/>
            </a:endParaRPr>
          </a:p>
        </p:txBody>
      </p:sp>
      <p:sp>
        <p:nvSpPr>
          <p:cNvPr id="49" name="椭圆 48"/>
          <p:cNvSpPr/>
          <p:nvPr/>
        </p:nvSpPr>
        <p:spPr>
          <a:xfrm>
            <a:off x="7304711" y="2662323"/>
            <a:ext cx="679509" cy="8360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2" name="对象 51"/>
          <p:cNvGraphicFramePr>
            <a:graphicFrameLocks noChangeAspect="1"/>
          </p:cNvGraphicFramePr>
          <p:nvPr>
            <p:extLst>
              <p:ext uri="{D42A27DB-BD31-4B8C-83A1-F6EECF244321}">
                <p14:modId xmlns:p14="http://schemas.microsoft.com/office/powerpoint/2010/main" val="2345634835"/>
              </p:ext>
            </p:extLst>
          </p:nvPr>
        </p:nvGraphicFramePr>
        <p:xfrm>
          <a:off x="7386502" y="2960558"/>
          <a:ext cx="597719" cy="317857"/>
        </p:xfrm>
        <a:graphic>
          <a:graphicData uri="http://schemas.openxmlformats.org/presentationml/2006/ole">
            <mc:AlternateContent xmlns:mc="http://schemas.openxmlformats.org/markup-compatibility/2006">
              <mc:Choice xmlns:v="urn:schemas-microsoft-com:vml" Requires="v">
                <p:oleObj spid="_x0000_s217196" name="Equation" r:id="rId23" imgW="520560" imgH="228600" progId="Equation.DSMT4">
                  <p:embed/>
                </p:oleObj>
              </mc:Choice>
              <mc:Fallback>
                <p:oleObj name="Equation" r:id="rId23" imgW="520560" imgH="228600" progId="Equation.DSMT4">
                  <p:embed/>
                  <p:pic>
                    <p:nvPicPr>
                      <p:cNvPr id="0" name=""/>
                      <p:cNvPicPr>
                        <a:picLocks noChangeAspect="1" noChangeArrowheads="1"/>
                      </p:cNvPicPr>
                      <p:nvPr/>
                    </p:nvPicPr>
                    <p:blipFill>
                      <a:blip r:embed="rId24"/>
                      <a:srcRect/>
                      <a:stretch>
                        <a:fillRect/>
                      </a:stretch>
                    </p:blipFill>
                    <p:spPr bwMode="auto">
                      <a:xfrm>
                        <a:off x="7386502" y="2960558"/>
                        <a:ext cx="597719" cy="317857"/>
                      </a:xfrm>
                      <a:prstGeom prst="rect">
                        <a:avLst/>
                      </a:prstGeom>
                      <a:noFill/>
                      <a:ln>
                        <a:noFill/>
                      </a:ln>
                    </p:spPr>
                  </p:pic>
                </p:oleObj>
              </mc:Fallback>
            </mc:AlternateContent>
          </a:graphicData>
        </a:graphic>
      </p:graphicFrame>
      <p:sp>
        <p:nvSpPr>
          <p:cNvPr id="56" name="矩形 55"/>
          <p:cNvSpPr/>
          <p:nvPr/>
        </p:nvSpPr>
        <p:spPr>
          <a:xfrm>
            <a:off x="446714" y="1808955"/>
            <a:ext cx="7701094" cy="461665"/>
          </a:xfrm>
          <a:prstGeom prst="rect">
            <a:avLst/>
          </a:prstGeom>
        </p:spPr>
        <p:txBody>
          <a:bodyPr wrap="square">
            <a:spAutoFit/>
          </a:bodyPr>
          <a:lstStyle/>
          <a:p>
            <a:pPr marL="0" lvl="3" algn="l"/>
            <a:r>
              <a:rPr lang="en-US" altLang="zh-CN" sz="2400" dirty="0" smtClean="0">
                <a:solidFill>
                  <a:srgbClr val="000000"/>
                </a:solidFill>
                <a:latin typeface="Calibri" panose="020F0502020204030204" pitchFamily="34" charset="0"/>
              </a:rPr>
              <a:t> input         Layer 1        </a:t>
            </a:r>
            <a:r>
              <a:rPr lang="en-US" altLang="zh-CN" sz="2400" dirty="0">
                <a:solidFill>
                  <a:srgbClr val="000000"/>
                </a:solidFill>
                <a:latin typeface="Calibri" panose="020F0502020204030204" pitchFamily="34" charset="0"/>
              </a:rPr>
              <a:t>Layer </a:t>
            </a:r>
            <a:r>
              <a:rPr lang="en-US" altLang="zh-CN" sz="2400" dirty="0" smtClean="0">
                <a:solidFill>
                  <a:srgbClr val="000000"/>
                </a:solidFill>
                <a:latin typeface="Calibri" panose="020F0502020204030204" pitchFamily="34" charset="0"/>
              </a:rPr>
              <a:t>2             Output  Layer        Loss</a:t>
            </a:r>
            <a:endParaRPr lang="en-US" altLang="zh-CN" sz="2400" dirty="0">
              <a:solidFill>
                <a:srgbClr val="000000"/>
              </a:solidFill>
              <a:latin typeface="Calibri" panose="020F0502020204030204" pitchFamily="34" charset="0"/>
            </a:endParaRPr>
          </a:p>
        </p:txBody>
      </p:sp>
      <p:sp>
        <p:nvSpPr>
          <p:cNvPr id="59" name="矩形 58"/>
          <p:cNvSpPr/>
          <p:nvPr/>
        </p:nvSpPr>
        <p:spPr>
          <a:xfrm>
            <a:off x="910089" y="4125179"/>
            <a:ext cx="7237718" cy="954107"/>
          </a:xfrm>
          <a:prstGeom prst="rect">
            <a:avLst/>
          </a:prstGeom>
        </p:spPr>
        <p:txBody>
          <a:bodyPr wrap="square">
            <a:spAutoFit/>
          </a:bodyPr>
          <a:lstStyle/>
          <a:p>
            <a:pPr lvl="0"/>
            <a:r>
              <a:rPr lang="en-US" altLang="zh-CN" sz="2800" b="1" dirty="0">
                <a:solidFill>
                  <a:srgbClr val="000000"/>
                </a:solidFill>
                <a:latin typeface="Calibri" panose="020F0502020204030204" pitchFamily="34" charset="0"/>
              </a:rPr>
              <a:t>Backward </a:t>
            </a:r>
            <a:r>
              <a:rPr lang="en-US" altLang="zh-CN" sz="2800" b="1" dirty="0" smtClean="0">
                <a:solidFill>
                  <a:srgbClr val="000000"/>
                </a:solidFill>
                <a:latin typeface="Calibri" panose="020F0502020204030204" pitchFamily="34" charset="0"/>
              </a:rPr>
              <a:t>prop: </a:t>
            </a:r>
            <a:r>
              <a:rPr lang="en-US" altLang="zh-CN" sz="2800" dirty="0" smtClean="0">
                <a:latin typeface="Calibri" panose="020F0502020204030204" pitchFamily="34" charset="0"/>
              </a:rPr>
              <a:t>compute </a:t>
            </a:r>
            <a:r>
              <a:rPr lang="en-US" altLang="zh-CN" sz="2800" dirty="0">
                <a:latin typeface="Calibri" panose="020F0502020204030204" pitchFamily="34" charset="0"/>
              </a:rPr>
              <a:t>the </a:t>
            </a:r>
            <a:r>
              <a:rPr lang="en-US" altLang="zh-CN" sz="2800" dirty="0" smtClean="0">
                <a:latin typeface="Calibri" panose="020F0502020204030204" pitchFamily="34" charset="0"/>
              </a:rPr>
              <a:t>gradient.</a:t>
            </a:r>
          </a:p>
          <a:p>
            <a:pPr lvl="0"/>
            <a:r>
              <a:rPr lang="en-US" altLang="zh-CN" sz="2800" b="1" dirty="0" smtClean="0">
                <a:solidFill>
                  <a:srgbClr val="000000"/>
                </a:solidFill>
                <a:latin typeface="Calibri" panose="020F0502020204030204" pitchFamily="34" charset="0"/>
              </a:rPr>
              <a:t>    </a:t>
            </a:r>
            <a:endParaRPr lang="en-US" altLang="zh-CN" sz="2800" b="1" dirty="0">
              <a:solidFill>
                <a:srgbClr val="000000"/>
              </a:solidFill>
              <a:latin typeface="Calibri" panose="020F0502020204030204" pitchFamily="34" charset="0"/>
            </a:endParaRPr>
          </a:p>
        </p:txBody>
      </p:sp>
      <p:graphicFrame>
        <p:nvGraphicFramePr>
          <p:cNvPr id="60" name="对象 59"/>
          <p:cNvGraphicFramePr>
            <a:graphicFrameLocks noChangeAspect="1"/>
          </p:cNvGraphicFramePr>
          <p:nvPr>
            <p:extLst>
              <p:ext uri="{D42A27DB-BD31-4B8C-83A1-F6EECF244321}">
                <p14:modId xmlns:p14="http://schemas.microsoft.com/office/powerpoint/2010/main" val="1765347152"/>
              </p:ext>
            </p:extLst>
          </p:nvPr>
        </p:nvGraphicFramePr>
        <p:xfrm>
          <a:off x="5163741" y="3248025"/>
          <a:ext cx="273844" cy="412750"/>
        </p:xfrm>
        <a:graphic>
          <a:graphicData uri="http://schemas.openxmlformats.org/presentationml/2006/ole">
            <mc:AlternateContent xmlns:mc="http://schemas.openxmlformats.org/markup-compatibility/2006">
              <mc:Choice xmlns:v="urn:schemas-microsoft-com:vml" Requires="v">
                <p:oleObj spid="_x0000_s217197" name="Equation" r:id="rId25" imgW="177480" imgH="203040" progId="Equation.DSMT4">
                  <p:embed/>
                </p:oleObj>
              </mc:Choice>
              <mc:Fallback>
                <p:oleObj name="Equation" r:id="rId25" imgW="177480" imgH="203040" progId="Equation.DSMT4">
                  <p:embed/>
                  <p:pic>
                    <p:nvPicPr>
                      <p:cNvPr id="0" name=""/>
                      <p:cNvPicPr>
                        <a:picLocks noChangeAspect="1" noChangeArrowheads="1"/>
                      </p:cNvPicPr>
                      <p:nvPr/>
                    </p:nvPicPr>
                    <p:blipFill>
                      <a:blip r:embed="rId26"/>
                      <a:srcRect/>
                      <a:stretch>
                        <a:fillRect/>
                      </a:stretch>
                    </p:blipFill>
                    <p:spPr bwMode="auto">
                      <a:xfrm>
                        <a:off x="5163741" y="3248025"/>
                        <a:ext cx="273844"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 name="对象 60"/>
          <p:cNvGraphicFramePr>
            <a:graphicFrameLocks noChangeAspect="1"/>
          </p:cNvGraphicFramePr>
          <p:nvPr>
            <p:extLst>
              <p:ext uri="{D42A27DB-BD31-4B8C-83A1-F6EECF244321}">
                <p14:modId xmlns:p14="http://schemas.microsoft.com/office/powerpoint/2010/main" val="2341462077"/>
              </p:ext>
            </p:extLst>
          </p:nvPr>
        </p:nvGraphicFramePr>
        <p:xfrm>
          <a:off x="2932510" y="3228975"/>
          <a:ext cx="291703" cy="412750"/>
        </p:xfrm>
        <a:graphic>
          <a:graphicData uri="http://schemas.openxmlformats.org/presentationml/2006/ole">
            <mc:AlternateContent xmlns:mc="http://schemas.openxmlformats.org/markup-compatibility/2006">
              <mc:Choice xmlns:v="urn:schemas-microsoft-com:vml" Requires="v">
                <p:oleObj spid="_x0000_s217198" name="Equation" r:id="rId27" imgW="190440" imgH="203040" progId="Equation.DSMT4">
                  <p:embed/>
                </p:oleObj>
              </mc:Choice>
              <mc:Fallback>
                <p:oleObj name="Equation" r:id="rId27" imgW="190440" imgH="203040" progId="Equation.DSMT4">
                  <p:embed/>
                  <p:pic>
                    <p:nvPicPr>
                      <p:cNvPr id="0" name=""/>
                      <p:cNvPicPr>
                        <a:picLocks noChangeAspect="1" noChangeArrowheads="1"/>
                      </p:cNvPicPr>
                      <p:nvPr/>
                    </p:nvPicPr>
                    <p:blipFill>
                      <a:blip r:embed="rId28"/>
                      <a:srcRect/>
                      <a:stretch>
                        <a:fillRect/>
                      </a:stretch>
                    </p:blipFill>
                    <p:spPr bwMode="auto">
                      <a:xfrm>
                        <a:off x="2932510" y="3228975"/>
                        <a:ext cx="29170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 name="对象 61"/>
          <p:cNvGraphicFramePr>
            <a:graphicFrameLocks noChangeAspect="1"/>
          </p:cNvGraphicFramePr>
          <p:nvPr>
            <p:extLst>
              <p:ext uri="{D42A27DB-BD31-4B8C-83A1-F6EECF244321}">
                <p14:modId xmlns:p14="http://schemas.microsoft.com/office/powerpoint/2010/main" val="1583460423"/>
              </p:ext>
            </p:extLst>
          </p:nvPr>
        </p:nvGraphicFramePr>
        <p:xfrm>
          <a:off x="1553766" y="3248025"/>
          <a:ext cx="272653" cy="412750"/>
        </p:xfrm>
        <a:graphic>
          <a:graphicData uri="http://schemas.openxmlformats.org/presentationml/2006/ole">
            <mc:AlternateContent xmlns:mc="http://schemas.openxmlformats.org/markup-compatibility/2006">
              <mc:Choice xmlns:v="urn:schemas-microsoft-com:vml" Requires="v">
                <p:oleObj spid="_x0000_s217199" name="Equation" r:id="rId29" imgW="177480" imgH="203040" progId="Equation.DSMT4">
                  <p:embed/>
                </p:oleObj>
              </mc:Choice>
              <mc:Fallback>
                <p:oleObj name="Equation" r:id="rId29" imgW="177480" imgH="203040" progId="Equation.DSMT4">
                  <p:embed/>
                  <p:pic>
                    <p:nvPicPr>
                      <p:cNvPr id="0" name=""/>
                      <p:cNvPicPr>
                        <a:picLocks noChangeAspect="1" noChangeArrowheads="1"/>
                      </p:cNvPicPr>
                      <p:nvPr/>
                    </p:nvPicPr>
                    <p:blipFill>
                      <a:blip r:embed="rId30"/>
                      <a:srcRect/>
                      <a:stretch>
                        <a:fillRect/>
                      </a:stretch>
                    </p:blipFill>
                    <p:spPr bwMode="auto">
                      <a:xfrm>
                        <a:off x="1553766" y="3248025"/>
                        <a:ext cx="27265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64" name="直接箭头连接符 63"/>
          <p:cNvCxnSpPr>
            <a:stCxn id="49" idx="3"/>
            <a:endCxn id="60" idx="3"/>
          </p:cNvCxnSpPr>
          <p:nvPr/>
        </p:nvCxnSpPr>
        <p:spPr>
          <a:xfrm flipH="1">
            <a:off x="5437585" y="3375916"/>
            <a:ext cx="1966638" cy="784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flipH="1">
            <a:off x="4941834" y="3454400"/>
            <a:ext cx="2445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flipH="1">
            <a:off x="3228975" y="3454401"/>
            <a:ext cx="1395413" cy="439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endCxn id="62" idx="3"/>
          </p:cNvCxnSpPr>
          <p:nvPr/>
        </p:nvCxnSpPr>
        <p:spPr>
          <a:xfrm flipH="1">
            <a:off x="1826419" y="3454400"/>
            <a:ext cx="108823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4555831" y="3302446"/>
            <a:ext cx="441147" cy="338554"/>
          </a:xfrm>
          <a:prstGeom prst="rect">
            <a:avLst/>
          </a:prstGeom>
        </p:spPr>
        <p:txBody>
          <a:bodyPr wrap="none">
            <a:spAutoFit/>
          </a:bodyPr>
          <a:lstStyle/>
          <a:p>
            <a:pPr marL="0" lvl="3"/>
            <a:r>
              <a:rPr lang="en-US" altLang="zh-CN" sz="1600" dirty="0" smtClean="0">
                <a:solidFill>
                  <a:srgbClr val="000000"/>
                </a:solidFill>
                <a:latin typeface="Calibri" panose="020F0502020204030204" pitchFamily="34" charset="0"/>
              </a:rPr>
              <a:t>,...,</a:t>
            </a:r>
            <a:endParaRPr lang="en-US" altLang="zh-CN" sz="1600" dirty="0">
              <a:solidFill>
                <a:srgbClr val="000000"/>
              </a:solidFill>
              <a:latin typeface="Calibri" panose="020F0502020204030204" pitchFamily="34" charset="0"/>
            </a:endParaRPr>
          </a:p>
        </p:txBody>
      </p:sp>
      <p:graphicFrame>
        <p:nvGraphicFramePr>
          <p:cNvPr id="76" name="对象 75"/>
          <p:cNvGraphicFramePr>
            <a:graphicFrameLocks noChangeAspect="1"/>
          </p:cNvGraphicFramePr>
          <p:nvPr>
            <p:extLst>
              <p:ext uri="{D42A27DB-BD31-4B8C-83A1-F6EECF244321}">
                <p14:modId xmlns:p14="http://schemas.microsoft.com/office/powerpoint/2010/main" val="1209479197"/>
              </p:ext>
            </p:extLst>
          </p:nvPr>
        </p:nvGraphicFramePr>
        <p:xfrm>
          <a:off x="991140" y="4869561"/>
          <a:ext cx="3258358" cy="850900"/>
        </p:xfrm>
        <a:graphic>
          <a:graphicData uri="http://schemas.openxmlformats.org/presentationml/2006/ole">
            <mc:AlternateContent xmlns:mc="http://schemas.openxmlformats.org/markup-compatibility/2006">
              <mc:Choice xmlns:v="urn:schemas-microsoft-com:vml" Requires="v">
                <p:oleObj spid="_x0000_s217200" name="Equation" r:id="rId31" imgW="1562040" imgH="419040" progId="Equation.DSMT4">
                  <p:embed/>
                </p:oleObj>
              </mc:Choice>
              <mc:Fallback>
                <p:oleObj name="Equation" r:id="rId31" imgW="1562040" imgH="419040" progId="Equation.DSMT4">
                  <p:embed/>
                  <p:pic>
                    <p:nvPicPr>
                      <p:cNvPr id="0" name=""/>
                      <p:cNvPicPr>
                        <a:picLocks noChangeAspect="1" noChangeArrowheads="1"/>
                      </p:cNvPicPr>
                      <p:nvPr/>
                    </p:nvPicPr>
                    <p:blipFill>
                      <a:blip r:embed="rId32"/>
                      <a:srcRect/>
                      <a:stretch>
                        <a:fillRect/>
                      </a:stretch>
                    </p:blipFill>
                    <p:spPr bwMode="auto">
                      <a:xfrm>
                        <a:off x="991140" y="4869561"/>
                        <a:ext cx="3258358" cy="850900"/>
                      </a:xfrm>
                      <a:prstGeom prst="rect">
                        <a:avLst/>
                      </a:prstGeom>
                      <a:noFill/>
                      <a:ln>
                        <a:noFill/>
                      </a:ln>
                      <a:extLst/>
                    </p:spPr>
                  </p:pic>
                </p:oleObj>
              </mc:Fallback>
            </mc:AlternateContent>
          </a:graphicData>
        </a:graphic>
      </p:graphicFrame>
      <p:sp>
        <p:nvSpPr>
          <p:cNvPr id="79" name="矩形 78"/>
          <p:cNvSpPr/>
          <p:nvPr/>
        </p:nvSpPr>
        <p:spPr>
          <a:xfrm>
            <a:off x="7404223" y="3677789"/>
            <a:ext cx="1461757" cy="954107"/>
          </a:xfrm>
          <a:prstGeom prst="rect">
            <a:avLst/>
          </a:prstGeom>
        </p:spPr>
        <p:txBody>
          <a:bodyPr wrap="square">
            <a:spAutoFit/>
          </a:bodyPr>
          <a:lstStyle/>
          <a:p>
            <a:pPr lvl="0"/>
            <a:r>
              <a:rPr lang="en-US" altLang="zh-CN" sz="2800" dirty="0" smtClean="0">
                <a:solidFill>
                  <a:srgbClr val="FF0000"/>
                </a:solidFill>
              </a:rPr>
              <a:t>chain rule</a:t>
            </a:r>
            <a:endParaRPr lang="zh-CN" altLang="en-US" i="1" dirty="0">
              <a:solidFill>
                <a:srgbClr val="FF0000"/>
              </a:solidFill>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96353754"/>
              </p:ext>
            </p:extLst>
          </p:nvPr>
        </p:nvGraphicFramePr>
        <p:xfrm>
          <a:off x="5186363" y="4923091"/>
          <a:ext cx="3205974" cy="850900"/>
        </p:xfrm>
        <a:graphic>
          <a:graphicData uri="http://schemas.openxmlformats.org/presentationml/2006/ole">
            <mc:AlternateContent xmlns:mc="http://schemas.openxmlformats.org/markup-compatibility/2006">
              <mc:Choice xmlns:v="urn:schemas-microsoft-com:vml" Requires="v">
                <p:oleObj spid="_x0000_s217201" name="Equation" r:id="rId33" imgW="1143000" imgH="419040" progId="Equation.DSMT4">
                  <p:embed/>
                </p:oleObj>
              </mc:Choice>
              <mc:Fallback>
                <p:oleObj name="Equation" r:id="rId33" imgW="1143000" imgH="419040" progId="Equation.DSMT4">
                  <p:embed/>
                  <p:pic>
                    <p:nvPicPr>
                      <p:cNvPr id="0" name=""/>
                      <p:cNvPicPr>
                        <a:picLocks noChangeAspect="1" noChangeArrowheads="1"/>
                      </p:cNvPicPr>
                      <p:nvPr/>
                    </p:nvPicPr>
                    <p:blipFill>
                      <a:blip r:embed="rId34"/>
                      <a:srcRect/>
                      <a:stretch>
                        <a:fillRect/>
                      </a:stretch>
                    </p:blipFill>
                    <p:spPr bwMode="auto">
                      <a:xfrm>
                        <a:off x="5186363" y="4923091"/>
                        <a:ext cx="3205974" cy="850900"/>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234452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C73BF1F5-EEF9-4F6B-8BF0-DD7A2B006A3C}"/>
              </a:ext>
            </a:extLst>
          </p:cNvPr>
          <p:cNvSpPr/>
          <p:nvPr/>
        </p:nvSpPr>
        <p:spPr>
          <a:xfrm>
            <a:off x="60655" y="136161"/>
            <a:ext cx="3609578" cy="769441"/>
          </a:xfrm>
          <a:prstGeom prst="rect">
            <a:avLst/>
          </a:prstGeom>
        </p:spPr>
        <p:txBody>
          <a:bodyPr wrap="none">
            <a:spAutoFit/>
          </a:bodyPr>
          <a:lstStyle/>
          <a:p>
            <a:pPr marL="0" lvl="3"/>
            <a:r>
              <a:rPr lang="en-US" altLang="zh-CN" sz="4400" dirty="0" smtClean="0">
                <a:solidFill>
                  <a:srgbClr val="FF0000"/>
                </a:solidFill>
                <a:latin typeface="Calibri" panose="020F0502020204030204" pitchFamily="34" charset="0"/>
              </a:rPr>
              <a:t>backward prop</a:t>
            </a:r>
            <a:endParaRPr lang="en-US" altLang="zh-CN" sz="4400" dirty="0">
              <a:solidFill>
                <a:srgbClr val="FF0000"/>
              </a:solidFill>
              <a:latin typeface="Calibri" panose="020F0502020204030204" pitchFamily="34" charset="0"/>
            </a:endParaRPr>
          </a:p>
        </p:txBody>
      </p:sp>
      <p:sp>
        <p:nvSpPr>
          <p:cNvPr id="11" name="矩形 10"/>
          <p:cNvSpPr/>
          <p:nvPr/>
        </p:nvSpPr>
        <p:spPr>
          <a:xfrm>
            <a:off x="1906399" y="2578397"/>
            <a:ext cx="855677" cy="10821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a:endCxn id="11" idx="1"/>
          </p:cNvCxnSpPr>
          <p:nvPr/>
        </p:nvCxnSpPr>
        <p:spPr>
          <a:xfrm>
            <a:off x="1201723" y="3119486"/>
            <a:ext cx="704675" cy="1"/>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1" idx="0"/>
            <a:endCxn id="11" idx="2"/>
          </p:cNvCxnSpPr>
          <p:nvPr/>
        </p:nvCxnSpPr>
        <p:spPr>
          <a:xfrm>
            <a:off x="2334237" y="2578397"/>
            <a:ext cx="0" cy="108217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aphicFrame>
        <p:nvGraphicFramePr>
          <p:cNvPr id="18" name="对象 17"/>
          <p:cNvGraphicFramePr>
            <a:graphicFrameLocks noChangeAspect="1"/>
          </p:cNvGraphicFramePr>
          <p:nvPr>
            <p:extLst>
              <p:ext uri="{D42A27DB-BD31-4B8C-83A1-F6EECF244321}">
                <p14:modId xmlns:p14="http://schemas.microsoft.com/office/powerpoint/2010/main" val="1925929393"/>
              </p:ext>
            </p:extLst>
          </p:nvPr>
        </p:nvGraphicFramePr>
        <p:xfrm>
          <a:off x="2001648" y="2925530"/>
          <a:ext cx="232746" cy="387910"/>
        </p:xfrm>
        <a:graphic>
          <a:graphicData uri="http://schemas.openxmlformats.org/presentationml/2006/ole">
            <mc:AlternateContent xmlns:mc="http://schemas.openxmlformats.org/markup-compatibility/2006">
              <mc:Choice xmlns:v="urn:schemas-microsoft-com:vml" Requires="v">
                <p:oleObj spid="_x0000_s218210" name="Equation" r:id="rId3" imgW="152280" imgH="190440" progId="Equation.DSMT4">
                  <p:embed/>
                </p:oleObj>
              </mc:Choice>
              <mc:Fallback>
                <p:oleObj name="Equation" r:id="rId3" imgW="152280" imgH="190440" progId="Equation.DSMT4">
                  <p:embed/>
                  <p:pic>
                    <p:nvPicPr>
                      <p:cNvPr id="0" name=""/>
                      <p:cNvPicPr/>
                      <p:nvPr/>
                    </p:nvPicPr>
                    <p:blipFill>
                      <a:blip r:embed="rId4"/>
                      <a:stretch>
                        <a:fillRect/>
                      </a:stretch>
                    </p:blipFill>
                    <p:spPr>
                      <a:xfrm>
                        <a:off x="2001648" y="2925530"/>
                        <a:ext cx="232746" cy="387910"/>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3588505035"/>
              </p:ext>
            </p:extLst>
          </p:nvPr>
        </p:nvGraphicFramePr>
        <p:xfrm>
          <a:off x="2427685" y="2913213"/>
          <a:ext cx="252413" cy="412750"/>
        </p:xfrm>
        <a:graphic>
          <a:graphicData uri="http://schemas.openxmlformats.org/presentationml/2006/ole">
            <mc:AlternateContent xmlns:mc="http://schemas.openxmlformats.org/markup-compatibility/2006">
              <mc:Choice xmlns:v="urn:schemas-microsoft-com:vml" Requires="v">
                <p:oleObj spid="_x0000_s218211" name="Equation" r:id="rId5" imgW="164880" imgH="203040" progId="Equation.DSMT4">
                  <p:embed/>
                </p:oleObj>
              </mc:Choice>
              <mc:Fallback>
                <p:oleObj name="Equation" r:id="rId5" imgW="164880" imgH="203040" progId="Equation.DSMT4">
                  <p:embed/>
                  <p:pic>
                    <p:nvPicPr>
                      <p:cNvPr id="0" name=""/>
                      <p:cNvPicPr>
                        <a:picLocks noChangeAspect="1" noChangeArrowheads="1"/>
                      </p:cNvPicPr>
                      <p:nvPr/>
                    </p:nvPicPr>
                    <p:blipFill>
                      <a:blip r:embed="rId6"/>
                      <a:srcRect/>
                      <a:stretch>
                        <a:fillRect/>
                      </a:stretch>
                    </p:blipFill>
                    <p:spPr bwMode="auto">
                      <a:xfrm>
                        <a:off x="2427685" y="2913213"/>
                        <a:ext cx="25241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3060852930"/>
              </p:ext>
            </p:extLst>
          </p:nvPr>
        </p:nvGraphicFramePr>
        <p:xfrm>
          <a:off x="855634" y="3257905"/>
          <a:ext cx="195263" cy="313233"/>
        </p:xfrm>
        <a:graphic>
          <a:graphicData uri="http://schemas.openxmlformats.org/presentationml/2006/ole">
            <mc:AlternateContent xmlns:mc="http://schemas.openxmlformats.org/markup-compatibility/2006">
              <mc:Choice xmlns:v="urn:schemas-microsoft-com:vml" Requires="v">
                <p:oleObj spid="_x0000_s218212" name="Equation" r:id="rId7" imgW="126720" imgH="139680" progId="Equation.DSMT4">
                  <p:embed/>
                </p:oleObj>
              </mc:Choice>
              <mc:Fallback>
                <p:oleObj name="Equation" r:id="rId7" imgW="126720" imgH="139680" progId="Equation.DSMT4">
                  <p:embed/>
                  <p:pic>
                    <p:nvPicPr>
                      <p:cNvPr id="0" name=""/>
                      <p:cNvPicPr>
                        <a:picLocks noChangeAspect="1" noChangeArrowheads="1"/>
                      </p:cNvPicPr>
                      <p:nvPr/>
                    </p:nvPicPr>
                    <p:blipFill>
                      <a:blip r:embed="rId8"/>
                      <a:srcRect/>
                      <a:stretch>
                        <a:fillRect/>
                      </a:stretch>
                    </p:blipFill>
                    <p:spPr bwMode="auto">
                      <a:xfrm>
                        <a:off x="855634" y="3257905"/>
                        <a:ext cx="195263" cy="313233"/>
                      </a:xfrm>
                      <a:prstGeom prst="rect">
                        <a:avLst/>
                      </a:prstGeom>
                      <a:noFill/>
                      <a:ln>
                        <a:noFill/>
                      </a:ln>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1312879676"/>
              </p:ext>
            </p:extLst>
          </p:nvPr>
        </p:nvGraphicFramePr>
        <p:xfrm>
          <a:off x="1281407" y="2578396"/>
          <a:ext cx="545306" cy="463550"/>
        </p:xfrm>
        <a:graphic>
          <a:graphicData uri="http://schemas.openxmlformats.org/presentationml/2006/ole">
            <mc:AlternateContent xmlns:mc="http://schemas.openxmlformats.org/markup-compatibility/2006">
              <mc:Choice xmlns:v="urn:schemas-microsoft-com:vml" Requires="v">
                <p:oleObj spid="_x0000_s218213" name="Equation" r:id="rId9" imgW="355320" imgH="228600" progId="Equation.DSMT4">
                  <p:embed/>
                </p:oleObj>
              </mc:Choice>
              <mc:Fallback>
                <p:oleObj name="Equation" r:id="rId9" imgW="355320" imgH="228600" progId="Equation.DSMT4">
                  <p:embed/>
                  <p:pic>
                    <p:nvPicPr>
                      <p:cNvPr id="0" name=""/>
                      <p:cNvPicPr>
                        <a:picLocks noChangeAspect="1" noChangeArrowheads="1"/>
                      </p:cNvPicPr>
                      <p:nvPr/>
                    </p:nvPicPr>
                    <p:blipFill>
                      <a:blip r:embed="rId10"/>
                      <a:srcRect/>
                      <a:stretch>
                        <a:fillRect/>
                      </a:stretch>
                    </p:blipFill>
                    <p:spPr bwMode="auto">
                      <a:xfrm>
                        <a:off x="1281407" y="2578396"/>
                        <a:ext cx="545306"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矩形 21"/>
          <p:cNvSpPr/>
          <p:nvPr/>
        </p:nvSpPr>
        <p:spPr>
          <a:xfrm>
            <a:off x="3393821" y="2578397"/>
            <a:ext cx="855677" cy="10821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p:cNvCxnSpPr>
            <a:stCxn id="11" idx="3"/>
            <a:endCxn id="22" idx="1"/>
          </p:cNvCxnSpPr>
          <p:nvPr/>
        </p:nvCxnSpPr>
        <p:spPr>
          <a:xfrm>
            <a:off x="2762076" y="3119486"/>
            <a:ext cx="631745" cy="0"/>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22" idx="0"/>
            <a:endCxn id="22" idx="2"/>
          </p:cNvCxnSpPr>
          <p:nvPr/>
        </p:nvCxnSpPr>
        <p:spPr>
          <a:xfrm>
            <a:off x="3821660" y="2578397"/>
            <a:ext cx="0" cy="108217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aphicFrame>
        <p:nvGraphicFramePr>
          <p:cNvPr id="25" name="对象 24"/>
          <p:cNvGraphicFramePr>
            <a:graphicFrameLocks noChangeAspect="1"/>
          </p:cNvGraphicFramePr>
          <p:nvPr>
            <p:extLst>
              <p:ext uri="{D42A27DB-BD31-4B8C-83A1-F6EECF244321}">
                <p14:modId xmlns:p14="http://schemas.microsoft.com/office/powerpoint/2010/main" val="386739142"/>
              </p:ext>
            </p:extLst>
          </p:nvPr>
        </p:nvGraphicFramePr>
        <p:xfrm>
          <a:off x="3469481" y="2925913"/>
          <a:ext cx="272654" cy="387350"/>
        </p:xfrm>
        <a:graphic>
          <a:graphicData uri="http://schemas.openxmlformats.org/presentationml/2006/ole">
            <mc:AlternateContent xmlns:mc="http://schemas.openxmlformats.org/markup-compatibility/2006">
              <mc:Choice xmlns:v="urn:schemas-microsoft-com:vml" Requires="v">
                <p:oleObj spid="_x0000_s218214" name="Equation" r:id="rId11" imgW="177480" imgH="190440" progId="Equation.DSMT4">
                  <p:embed/>
                </p:oleObj>
              </mc:Choice>
              <mc:Fallback>
                <p:oleObj name="Equation" r:id="rId11" imgW="177480" imgH="190440" progId="Equation.DSMT4">
                  <p:embed/>
                  <p:pic>
                    <p:nvPicPr>
                      <p:cNvPr id="0" name=""/>
                      <p:cNvPicPr/>
                      <p:nvPr/>
                    </p:nvPicPr>
                    <p:blipFill>
                      <a:blip r:embed="rId12"/>
                      <a:stretch>
                        <a:fillRect/>
                      </a:stretch>
                    </p:blipFill>
                    <p:spPr>
                      <a:xfrm>
                        <a:off x="3469481" y="2925913"/>
                        <a:ext cx="272654" cy="387350"/>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511479882"/>
              </p:ext>
            </p:extLst>
          </p:nvPr>
        </p:nvGraphicFramePr>
        <p:xfrm>
          <a:off x="3905250" y="2913213"/>
          <a:ext cx="271463" cy="412750"/>
        </p:xfrm>
        <a:graphic>
          <a:graphicData uri="http://schemas.openxmlformats.org/presentationml/2006/ole">
            <mc:AlternateContent xmlns:mc="http://schemas.openxmlformats.org/markup-compatibility/2006">
              <mc:Choice xmlns:v="urn:schemas-microsoft-com:vml" Requires="v">
                <p:oleObj spid="_x0000_s218215" name="Equation" r:id="rId13" imgW="177480" imgH="203040" progId="Equation.DSMT4">
                  <p:embed/>
                </p:oleObj>
              </mc:Choice>
              <mc:Fallback>
                <p:oleObj name="Equation" r:id="rId13" imgW="177480" imgH="203040" progId="Equation.DSMT4">
                  <p:embed/>
                  <p:pic>
                    <p:nvPicPr>
                      <p:cNvPr id="0" name=""/>
                      <p:cNvPicPr>
                        <a:picLocks noChangeAspect="1" noChangeArrowheads="1"/>
                      </p:cNvPicPr>
                      <p:nvPr/>
                    </p:nvPicPr>
                    <p:blipFill>
                      <a:blip r:embed="rId14"/>
                      <a:srcRect/>
                      <a:stretch>
                        <a:fillRect/>
                      </a:stretch>
                    </p:blipFill>
                    <p:spPr bwMode="auto">
                      <a:xfrm>
                        <a:off x="3905250" y="2913213"/>
                        <a:ext cx="27146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2127569156"/>
              </p:ext>
            </p:extLst>
          </p:nvPr>
        </p:nvGraphicFramePr>
        <p:xfrm>
          <a:off x="2952750" y="2565550"/>
          <a:ext cx="272654" cy="412750"/>
        </p:xfrm>
        <a:graphic>
          <a:graphicData uri="http://schemas.openxmlformats.org/presentationml/2006/ole">
            <mc:AlternateContent xmlns:mc="http://schemas.openxmlformats.org/markup-compatibility/2006">
              <mc:Choice xmlns:v="urn:schemas-microsoft-com:vml" Requires="v">
                <p:oleObj spid="_x0000_s218216" name="Equation" r:id="rId15" imgW="177480" imgH="203040" progId="Equation.DSMT4">
                  <p:embed/>
                </p:oleObj>
              </mc:Choice>
              <mc:Fallback>
                <p:oleObj name="Equation" r:id="rId15" imgW="177480" imgH="203040" progId="Equation.DSMT4">
                  <p:embed/>
                  <p:pic>
                    <p:nvPicPr>
                      <p:cNvPr id="0" name=""/>
                      <p:cNvPicPr>
                        <a:picLocks noChangeAspect="1" noChangeArrowheads="1"/>
                      </p:cNvPicPr>
                      <p:nvPr/>
                    </p:nvPicPr>
                    <p:blipFill>
                      <a:blip r:embed="rId16"/>
                      <a:srcRect/>
                      <a:stretch>
                        <a:fillRect/>
                      </a:stretch>
                    </p:blipFill>
                    <p:spPr bwMode="auto">
                      <a:xfrm>
                        <a:off x="2952750" y="2565550"/>
                        <a:ext cx="272654"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29" name="直接箭头连接符 28"/>
          <p:cNvCxnSpPr/>
          <p:nvPr/>
        </p:nvCxnSpPr>
        <p:spPr>
          <a:xfrm flipV="1">
            <a:off x="4249498" y="3099910"/>
            <a:ext cx="374890" cy="2"/>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5603872" y="2558822"/>
            <a:ext cx="855677" cy="10821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箭头连接符 32"/>
          <p:cNvCxnSpPr>
            <a:endCxn id="32" idx="1"/>
          </p:cNvCxnSpPr>
          <p:nvPr/>
        </p:nvCxnSpPr>
        <p:spPr>
          <a:xfrm>
            <a:off x="5128596" y="3099911"/>
            <a:ext cx="475275" cy="1"/>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2" idx="0"/>
            <a:endCxn id="32" idx="2"/>
          </p:cNvCxnSpPr>
          <p:nvPr/>
        </p:nvCxnSpPr>
        <p:spPr>
          <a:xfrm>
            <a:off x="6031710" y="2558822"/>
            <a:ext cx="0" cy="108217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aphicFrame>
        <p:nvGraphicFramePr>
          <p:cNvPr id="35" name="对象 34"/>
          <p:cNvGraphicFramePr>
            <a:graphicFrameLocks noChangeAspect="1"/>
          </p:cNvGraphicFramePr>
          <p:nvPr>
            <p:extLst>
              <p:ext uri="{D42A27DB-BD31-4B8C-83A1-F6EECF244321}">
                <p14:modId xmlns:p14="http://schemas.microsoft.com/office/powerpoint/2010/main" val="1322958924"/>
              </p:ext>
            </p:extLst>
          </p:nvPr>
        </p:nvGraphicFramePr>
        <p:xfrm>
          <a:off x="5698331" y="2906863"/>
          <a:ext cx="233363" cy="387350"/>
        </p:xfrm>
        <a:graphic>
          <a:graphicData uri="http://schemas.openxmlformats.org/presentationml/2006/ole">
            <mc:AlternateContent xmlns:mc="http://schemas.openxmlformats.org/markup-compatibility/2006">
              <mc:Choice xmlns:v="urn:schemas-microsoft-com:vml" Requires="v">
                <p:oleObj spid="_x0000_s218217" name="Equation" r:id="rId17" imgW="152280" imgH="190440" progId="Equation.DSMT4">
                  <p:embed/>
                </p:oleObj>
              </mc:Choice>
              <mc:Fallback>
                <p:oleObj name="Equation" r:id="rId17" imgW="152280" imgH="190440" progId="Equation.DSMT4">
                  <p:embed/>
                  <p:pic>
                    <p:nvPicPr>
                      <p:cNvPr id="0" name=""/>
                      <p:cNvPicPr/>
                      <p:nvPr/>
                    </p:nvPicPr>
                    <p:blipFill>
                      <a:blip r:embed="rId18"/>
                      <a:stretch>
                        <a:fillRect/>
                      </a:stretch>
                    </p:blipFill>
                    <p:spPr>
                      <a:xfrm>
                        <a:off x="5698331" y="2906863"/>
                        <a:ext cx="233363" cy="387350"/>
                      </a:xfrm>
                      <a:prstGeom prst="rect">
                        <a:avLst/>
                      </a:prstGeom>
                    </p:spPr>
                  </p:pic>
                </p:oleObj>
              </mc:Fallback>
            </mc:AlternateContent>
          </a:graphicData>
        </a:graphic>
      </p:graphicFrame>
      <p:graphicFrame>
        <p:nvGraphicFramePr>
          <p:cNvPr id="36" name="对象 35"/>
          <p:cNvGraphicFramePr>
            <a:graphicFrameLocks noChangeAspect="1"/>
          </p:cNvGraphicFramePr>
          <p:nvPr>
            <p:extLst>
              <p:ext uri="{D42A27DB-BD31-4B8C-83A1-F6EECF244321}">
                <p14:modId xmlns:p14="http://schemas.microsoft.com/office/powerpoint/2010/main" val="2918167556"/>
              </p:ext>
            </p:extLst>
          </p:nvPr>
        </p:nvGraphicFramePr>
        <p:xfrm>
          <a:off x="6124575" y="2894163"/>
          <a:ext cx="252413" cy="412750"/>
        </p:xfrm>
        <a:graphic>
          <a:graphicData uri="http://schemas.openxmlformats.org/presentationml/2006/ole">
            <mc:AlternateContent xmlns:mc="http://schemas.openxmlformats.org/markup-compatibility/2006">
              <mc:Choice xmlns:v="urn:schemas-microsoft-com:vml" Requires="v">
                <p:oleObj spid="_x0000_s218218" name="Equation" r:id="rId19" imgW="164880" imgH="203040" progId="Equation.DSMT4">
                  <p:embed/>
                </p:oleObj>
              </mc:Choice>
              <mc:Fallback>
                <p:oleObj name="Equation" r:id="rId19" imgW="164880" imgH="203040" progId="Equation.DSMT4">
                  <p:embed/>
                  <p:pic>
                    <p:nvPicPr>
                      <p:cNvPr id="0" name=""/>
                      <p:cNvPicPr>
                        <a:picLocks noChangeAspect="1" noChangeArrowheads="1"/>
                      </p:cNvPicPr>
                      <p:nvPr/>
                    </p:nvPicPr>
                    <p:blipFill>
                      <a:blip r:embed="rId20"/>
                      <a:srcRect/>
                      <a:stretch>
                        <a:fillRect/>
                      </a:stretch>
                    </p:blipFill>
                    <p:spPr bwMode="auto">
                      <a:xfrm>
                        <a:off x="6124575" y="2894163"/>
                        <a:ext cx="25241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 name="对象 36"/>
          <p:cNvGraphicFramePr>
            <a:graphicFrameLocks noChangeAspect="1"/>
          </p:cNvGraphicFramePr>
          <p:nvPr>
            <p:extLst>
              <p:ext uri="{D42A27DB-BD31-4B8C-83A1-F6EECF244321}">
                <p14:modId xmlns:p14="http://schemas.microsoft.com/office/powerpoint/2010/main" val="1915257993"/>
              </p:ext>
            </p:extLst>
          </p:nvPr>
        </p:nvGraphicFramePr>
        <p:xfrm>
          <a:off x="5172075" y="2546500"/>
          <a:ext cx="253604" cy="412750"/>
        </p:xfrm>
        <a:graphic>
          <a:graphicData uri="http://schemas.openxmlformats.org/presentationml/2006/ole">
            <mc:AlternateContent xmlns:mc="http://schemas.openxmlformats.org/markup-compatibility/2006">
              <mc:Choice xmlns:v="urn:schemas-microsoft-com:vml" Requires="v">
                <p:oleObj spid="_x0000_s218219" name="Equation" r:id="rId21" imgW="164880" imgH="203040" progId="Equation.DSMT4">
                  <p:embed/>
                </p:oleObj>
              </mc:Choice>
              <mc:Fallback>
                <p:oleObj name="Equation" r:id="rId21" imgW="164880" imgH="203040" progId="Equation.DSMT4">
                  <p:embed/>
                  <p:pic>
                    <p:nvPicPr>
                      <p:cNvPr id="0" name=""/>
                      <p:cNvPicPr>
                        <a:picLocks noChangeAspect="1" noChangeArrowheads="1"/>
                      </p:cNvPicPr>
                      <p:nvPr/>
                    </p:nvPicPr>
                    <p:blipFill>
                      <a:blip r:embed="rId22"/>
                      <a:srcRect/>
                      <a:stretch>
                        <a:fillRect/>
                      </a:stretch>
                    </p:blipFill>
                    <p:spPr bwMode="auto">
                      <a:xfrm>
                        <a:off x="5172075" y="2546500"/>
                        <a:ext cx="253604"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38" name="直接箭头连接符 37"/>
          <p:cNvCxnSpPr>
            <a:stCxn id="32" idx="3"/>
            <a:endCxn id="49" idx="2"/>
          </p:cNvCxnSpPr>
          <p:nvPr/>
        </p:nvCxnSpPr>
        <p:spPr>
          <a:xfrm flipV="1">
            <a:off x="6459548" y="3080337"/>
            <a:ext cx="845163" cy="19575"/>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4496948" y="2818726"/>
            <a:ext cx="638316" cy="523220"/>
          </a:xfrm>
          <a:prstGeom prst="rect">
            <a:avLst/>
          </a:prstGeom>
        </p:spPr>
        <p:txBody>
          <a:bodyPr wrap="none">
            <a:spAutoFit/>
          </a:bodyPr>
          <a:lstStyle/>
          <a:p>
            <a:pPr marL="0" lvl="3"/>
            <a:r>
              <a:rPr lang="en-US" altLang="zh-CN" sz="2800" dirty="0" smtClean="0">
                <a:solidFill>
                  <a:srgbClr val="000000"/>
                </a:solidFill>
                <a:latin typeface="Calibri" panose="020F0502020204030204" pitchFamily="34" charset="0"/>
              </a:rPr>
              <a:t>,...,</a:t>
            </a:r>
            <a:endParaRPr lang="en-US" altLang="zh-CN" sz="2800" dirty="0">
              <a:solidFill>
                <a:srgbClr val="000000"/>
              </a:solidFill>
              <a:latin typeface="Calibri" panose="020F0502020204030204" pitchFamily="34" charset="0"/>
            </a:endParaRPr>
          </a:p>
        </p:txBody>
      </p:sp>
      <p:sp>
        <p:nvSpPr>
          <p:cNvPr id="49" name="椭圆 48"/>
          <p:cNvSpPr/>
          <p:nvPr/>
        </p:nvSpPr>
        <p:spPr>
          <a:xfrm>
            <a:off x="7304711" y="2662323"/>
            <a:ext cx="679509" cy="8360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2" name="对象 51"/>
          <p:cNvGraphicFramePr>
            <a:graphicFrameLocks noChangeAspect="1"/>
          </p:cNvGraphicFramePr>
          <p:nvPr>
            <p:extLst>
              <p:ext uri="{D42A27DB-BD31-4B8C-83A1-F6EECF244321}">
                <p14:modId xmlns:p14="http://schemas.microsoft.com/office/powerpoint/2010/main" val="2900303141"/>
              </p:ext>
            </p:extLst>
          </p:nvPr>
        </p:nvGraphicFramePr>
        <p:xfrm>
          <a:off x="7386502" y="2960558"/>
          <a:ext cx="597719" cy="317857"/>
        </p:xfrm>
        <a:graphic>
          <a:graphicData uri="http://schemas.openxmlformats.org/presentationml/2006/ole">
            <mc:AlternateContent xmlns:mc="http://schemas.openxmlformats.org/markup-compatibility/2006">
              <mc:Choice xmlns:v="urn:schemas-microsoft-com:vml" Requires="v">
                <p:oleObj spid="_x0000_s218220" name="Equation" r:id="rId23" imgW="520560" imgH="228600" progId="Equation.DSMT4">
                  <p:embed/>
                </p:oleObj>
              </mc:Choice>
              <mc:Fallback>
                <p:oleObj name="Equation" r:id="rId23" imgW="520560" imgH="228600" progId="Equation.DSMT4">
                  <p:embed/>
                  <p:pic>
                    <p:nvPicPr>
                      <p:cNvPr id="0" name=""/>
                      <p:cNvPicPr>
                        <a:picLocks noChangeAspect="1" noChangeArrowheads="1"/>
                      </p:cNvPicPr>
                      <p:nvPr/>
                    </p:nvPicPr>
                    <p:blipFill>
                      <a:blip r:embed="rId24"/>
                      <a:srcRect/>
                      <a:stretch>
                        <a:fillRect/>
                      </a:stretch>
                    </p:blipFill>
                    <p:spPr bwMode="auto">
                      <a:xfrm>
                        <a:off x="7386502" y="2960558"/>
                        <a:ext cx="597719" cy="317857"/>
                      </a:xfrm>
                      <a:prstGeom prst="rect">
                        <a:avLst/>
                      </a:prstGeom>
                      <a:noFill/>
                      <a:ln>
                        <a:noFill/>
                      </a:ln>
                    </p:spPr>
                  </p:pic>
                </p:oleObj>
              </mc:Fallback>
            </mc:AlternateContent>
          </a:graphicData>
        </a:graphic>
      </p:graphicFrame>
      <p:sp>
        <p:nvSpPr>
          <p:cNvPr id="56" name="矩形 55"/>
          <p:cNvSpPr/>
          <p:nvPr/>
        </p:nvSpPr>
        <p:spPr>
          <a:xfrm>
            <a:off x="446714" y="1808955"/>
            <a:ext cx="7701094" cy="461665"/>
          </a:xfrm>
          <a:prstGeom prst="rect">
            <a:avLst/>
          </a:prstGeom>
        </p:spPr>
        <p:txBody>
          <a:bodyPr wrap="square">
            <a:spAutoFit/>
          </a:bodyPr>
          <a:lstStyle/>
          <a:p>
            <a:pPr marL="0" lvl="3" algn="l"/>
            <a:r>
              <a:rPr lang="en-US" altLang="zh-CN" sz="2400" dirty="0" smtClean="0">
                <a:solidFill>
                  <a:srgbClr val="000000"/>
                </a:solidFill>
                <a:latin typeface="Calibri" panose="020F0502020204030204" pitchFamily="34" charset="0"/>
              </a:rPr>
              <a:t>input         Layer 1          </a:t>
            </a:r>
            <a:r>
              <a:rPr lang="en-US" altLang="zh-CN" sz="2400" dirty="0">
                <a:solidFill>
                  <a:srgbClr val="000000"/>
                </a:solidFill>
                <a:latin typeface="Calibri" panose="020F0502020204030204" pitchFamily="34" charset="0"/>
              </a:rPr>
              <a:t>Layer </a:t>
            </a:r>
            <a:r>
              <a:rPr lang="en-US" altLang="zh-CN" sz="2400" dirty="0" smtClean="0">
                <a:solidFill>
                  <a:srgbClr val="000000"/>
                </a:solidFill>
                <a:latin typeface="Calibri" panose="020F0502020204030204" pitchFamily="34" charset="0"/>
              </a:rPr>
              <a:t>2            Output  Layer         Loss</a:t>
            </a:r>
            <a:endParaRPr lang="en-US" altLang="zh-CN" sz="2400" dirty="0">
              <a:solidFill>
                <a:srgbClr val="000000"/>
              </a:solidFill>
              <a:latin typeface="Calibri" panose="020F0502020204030204" pitchFamily="34" charset="0"/>
            </a:endParaRPr>
          </a:p>
        </p:txBody>
      </p:sp>
      <p:sp>
        <p:nvSpPr>
          <p:cNvPr id="59" name="矩形 58"/>
          <p:cNvSpPr/>
          <p:nvPr/>
        </p:nvSpPr>
        <p:spPr>
          <a:xfrm>
            <a:off x="910089" y="4125179"/>
            <a:ext cx="7237718" cy="1384995"/>
          </a:xfrm>
          <a:prstGeom prst="rect">
            <a:avLst/>
          </a:prstGeom>
        </p:spPr>
        <p:txBody>
          <a:bodyPr wrap="square">
            <a:spAutoFit/>
          </a:bodyPr>
          <a:lstStyle/>
          <a:p>
            <a:pPr lvl="0"/>
            <a:r>
              <a:rPr lang="en-US" altLang="zh-CN" sz="2800" b="1" dirty="0" smtClean="0">
                <a:solidFill>
                  <a:srgbClr val="000000"/>
                </a:solidFill>
                <a:latin typeface="Calibri" panose="020F0502020204030204" pitchFamily="34" charset="0"/>
              </a:rPr>
              <a:t>Backward prop: </a:t>
            </a:r>
            <a:r>
              <a:rPr lang="en-US" altLang="zh-CN" sz="2800" dirty="0" smtClean="0">
                <a:latin typeface="Calibri" panose="020F0502020204030204" pitchFamily="34" charset="0"/>
              </a:rPr>
              <a:t>compute the gradient.</a:t>
            </a:r>
          </a:p>
          <a:p>
            <a:pPr lvl="0"/>
            <a:endParaRPr lang="en-US" altLang="zh-CN" sz="2800" dirty="0" smtClean="0">
              <a:latin typeface="Calibri" panose="020F0502020204030204" pitchFamily="34" charset="0"/>
            </a:endParaRPr>
          </a:p>
          <a:p>
            <a:pPr lvl="0"/>
            <a:r>
              <a:rPr lang="en-US" altLang="zh-CN" sz="2800" b="1" dirty="0" smtClean="0">
                <a:solidFill>
                  <a:srgbClr val="000000"/>
                </a:solidFill>
                <a:latin typeface="Calibri" panose="020F0502020204030204" pitchFamily="34" charset="0"/>
              </a:rPr>
              <a:t>    </a:t>
            </a:r>
            <a:endParaRPr lang="en-US" altLang="zh-CN" sz="2800" b="1" dirty="0">
              <a:solidFill>
                <a:srgbClr val="000000"/>
              </a:solidFill>
              <a:latin typeface="Calibri" panose="020F0502020204030204" pitchFamily="34" charset="0"/>
            </a:endParaRPr>
          </a:p>
        </p:txBody>
      </p:sp>
      <p:graphicFrame>
        <p:nvGraphicFramePr>
          <p:cNvPr id="60" name="对象 59"/>
          <p:cNvGraphicFramePr>
            <a:graphicFrameLocks noChangeAspect="1"/>
          </p:cNvGraphicFramePr>
          <p:nvPr>
            <p:extLst>
              <p:ext uri="{D42A27DB-BD31-4B8C-83A1-F6EECF244321}">
                <p14:modId xmlns:p14="http://schemas.microsoft.com/office/powerpoint/2010/main" val="3128389289"/>
              </p:ext>
            </p:extLst>
          </p:nvPr>
        </p:nvGraphicFramePr>
        <p:xfrm>
          <a:off x="5163741" y="3248025"/>
          <a:ext cx="273844" cy="412750"/>
        </p:xfrm>
        <a:graphic>
          <a:graphicData uri="http://schemas.openxmlformats.org/presentationml/2006/ole">
            <mc:AlternateContent xmlns:mc="http://schemas.openxmlformats.org/markup-compatibility/2006">
              <mc:Choice xmlns:v="urn:schemas-microsoft-com:vml" Requires="v">
                <p:oleObj spid="_x0000_s218221" name="Equation" r:id="rId25" imgW="177480" imgH="203040" progId="Equation.DSMT4">
                  <p:embed/>
                </p:oleObj>
              </mc:Choice>
              <mc:Fallback>
                <p:oleObj name="Equation" r:id="rId25" imgW="177480" imgH="203040" progId="Equation.DSMT4">
                  <p:embed/>
                  <p:pic>
                    <p:nvPicPr>
                      <p:cNvPr id="0" name=""/>
                      <p:cNvPicPr>
                        <a:picLocks noChangeAspect="1" noChangeArrowheads="1"/>
                      </p:cNvPicPr>
                      <p:nvPr/>
                    </p:nvPicPr>
                    <p:blipFill>
                      <a:blip r:embed="rId26"/>
                      <a:srcRect/>
                      <a:stretch>
                        <a:fillRect/>
                      </a:stretch>
                    </p:blipFill>
                    <p:spPr bwMode="auto">
                      <a:xfrm>
                        <a:off x="5163741" y="3248025"/>
                        <a:ext cx="273844"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 name="对象 60"/>
          <p:cNvGraphicFramePr>
            <a:graphicFrameLocks noChangeAspect="1"/>
          </p:cNvGraphicFramePr>
          <p:nvPr>
            <p:extLst>
              <p:ext uri="{D42A27DB-BD31-4B8C-83A1-F6EECF244321}">
                <p14:modId xmlns:p14="http://schemas.microsoft.com/office/powerpoint/2010/main" val="3235306982"/>
              </p:ext>
            </p:extLst>
          </p:nvPr>
        </p:nvGraphicFramePr>
        <p:xfrm>
          <a:off x="2932510" y="3228975"/>
          <a:ext cx="291703" cy="412750"/>
        </p:xfrm>
        <a:graphic>
          <a:graphicData uri="http://schemas.openxmlformats.org/presentationml/2006/ole">
            <mc:AlternateContent xmlns:mc="http://schemas.openxmlformats.org/markup-compatibility/2006">
              <mc:Choice xmlns:v="urn:schemas-microsoft-com:vml" Requires="v">
                <p:oleObj spid="_x0000_s218222" name="Equation" r:id="rId27" imgW="190440" imgH="203040" progId="Equation.DSMT4">
                  <p:embed/>
                </p:oleObj>
              </mc:Choice>
              <mc:Fallback>
                <p:oleObj name="Equation" r:id="rId27" imgW="190440" imgH="203040" progId="Equation.DSMT4">
                  <p:embed/>
                  <p:pic>
                    <p:nvPicPr>
                      <p:cNvPr id="0" name=""/>
                      <p:cNvPicPr>
                        <a:picLocks noChangeAspect="1" noChangeArrowheads="1"/>
                      </p:cNvPicPr>
                      <p:nvPr/>
                    </p:nvPicPr>
                    <p:blipFill>
                      <a:blip r:embed="rId28"/>
                      <a:srcRect/>
                      <a:stretch>
                        <a:fillRect/>
                      </a:stretch>
                    </p:blipFill>
                    <p:spPr bwMode="auto">
                      <a:xfrm>
                        <a:off x="2932510" y="3228975"/>
                        <a:ext cx="29170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 name="对象 61"/>
          <p:cNvGraphicFramePr>
            <a:graphicFrameLocks noChangeAspect="1"/>
          </p:cNvGraphicFramePr>
          <p:nvPr>
            <p:extLst>
              <p:ext uri="{D42A27DB-BD31-4B8C-83A1-F6EECF244321}">
                <p14:modId xmlns:p14="http://schemas.microsoft.com/office/powerpoint/2010/main" val="3095128753"/>
              </p:ext>
            </p:extLst>
          </p:nvPr>
        </p:nvGraphicFramePr>
        <p:xfrm>
          <a:off x="1553766" y="3248025"/>
          <a:ext cx="272653" cy="412750"/>
        </p:xfrm>
        <a:graphic>
          <a:graphicData uri="http://schemas.openxmlformats.org/presentationml/2006/ole">
            <mc:AlternateContent xmlns:mc="http://schemas.openxmlformats.org/markup-compatibility/2006">
              <mc:Choice xmlns:v="urn:schemas-microsoft-com:vml" Requires="v">
                <p:oleObj spid="_x0000_s218223" name="Equation" r:id="rId29" imgW="177480" imgH="203040" progId="Equation.DSMT4">
                  <p:embed/>
                </p:oleObj>
              </mc:Choice>
              <mc:Fallback>
                <p:oleObj name="Equation" r:id="rId29" imgW="177480" imgH="203040" progId="Equation.DSMT4">
                  <p:embed/>
                  <p:pic>
                    <p:nvPicPr>
                      <p:cNvPr id="0" name=""/>
                      <p:cNvPicPr>
                        <a:picLocks noChangeAspect="1" noChangeArrowheads="1"/>
                      </p:cNvPicPr>
                      <p:nvPr/>
                    </p:nvPicPr>
                    <p:blipFill>
                      <a:blip r:embed="rId30"/>
                      <a:srcRect/>
                      <a:stretch>
                        <a:fillRect/>
                      </a:stretch>
                    </p:blipFill>
                    <p:spPr bwMode="auto">
                      <a:xfrm>
                        <a:off x="1553766" y="3248025"/>
                        <a:ext cx="27265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64" name="直接箭头连接符 63"/>
          <p:cNvCxnSpPr>
            <a:stCxn id="49" idx="3"/>
            <a:endCxn id="60" idx="3"/>
          </p:cNvCxnSpPr>
          <p:nvPr/>
        </p:nvCxnSpPr>
        <p:spPr>
          <a:xfrm flipH="1">
            <a:off x="5437585" y="3375916"/>
            <a:ext cx="1966638" cy="784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flipH="1">
            <a:off x="4941834" y="3454400"/>
            <a:ext cx="2445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flipH="1">
            <a:off x="3228975" y="3454401"/>
            <a:ext cx="1395413" cy="439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endCxn id="62" idx="3"/>
          </p:cNvCxnSpPr>
          <p:nvPr/>
        </p:nvCxnSpPr>
        <p:spPr>
          <a:xfrm flipH="1">
            <a:off x="1826419" y="3454400"/>
            <a:ext cx="108823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4555831" y="3302446"/>
            <a:ext cx="441147" cy="338554"/>
          </a:xfrm>
          <a:prstGeom prst="rect">
            <a:avLst/>
          </a:prstGeom>
        </p:spPr>
        <p:txBody>
          <a:bodyPr wrap="none">
            <a:spAutoFit/>
          </a:bodyPr>
          <a:lstStyle/>
          <a:p>
            <a:pPr marL="0" lvl="3"/>
            <a:r>
              <a:rPr lang="en-US" altLang="zh-CN" sz="1600" dirty="0" smtClean="0">
                <a:solidFill>
                  <a:srgbClr val="000000"/>
                </a:solidFill>
                <a:latin typeface="Calibri" panose="020F0502020204030204" pitchFamily="34" charset="0"/>
              </a:rPr>
              <a:t>,...,</a:t>
            </a:r>
            <a:endParaRPr lang="en-US" altLang="zh-CN" sz="1600" dirty="0">
              <a:solidFill>
                <a:srgbClr val="000000"/>
              </a:solidFill>
              <a:latin typeface="Calibri" panose="020F0502020204030204" pitchFamily="34" charset="0"/>
            </a:endParaRPr>
          </a:p>
        </p:txBody>
      </p:sp>
      <p:graphicFrame>
        <p:nvGraphicFramePr>
          <p:cNvPr id="77" name="对象 76"/>
          <p:cNvGraphicFramePr>
            <a:graphicFrameLocks noChangeAspect="1"/>
          </p:cNvGraphicFramePr>
          <p:nvPr>
            <p:extLst>
              <p:ext uri="{D42A27DB-BD31-4B8C-83A1-F6EECF244321}">
                <p14:modId xmlns:p14="http://schemas.microsoft.com/office/powerpoint/2010/main" val="3496989858"/>
              </p:ext>
            </p:extLst>
          </p:nvPr>
        </p:nvGraphicFramePr>
        <p:xfrm>
          <a:off x="-24282" y="5439715"/>
          <a:ext cx="2503721" cy="463550"/>
        </p:xfrm>
        <a:graphic>
          <a:graphicData uri="http://schemas.openxmlformats.org/presentationml/2006/ole">
            <mc:AlternateContent xmlns:mc="http://schemas.openxmlformats.org/markup-compatibility/2006">
              <mc:Choice xmlns:v="urn:schemas-microsoft-com:vml" Requires="v">
                <p:oleObj spid="_x0000_s218224" name="Equation" r:id="rId31" imgW="1600200" imgH="228600" progId="Equation.DSMT4">
                  <p:embed/>
                </p:oleObj>
              </mc:Choice>
              <mc:Fallback>
                <p:oleObj name="Equation" r:id="rId31" imgW="1600200" imgH="228600" progId="Equation.DSMT4">
                  <p:embed/>
                  <p:pic>
                    <p:nvPicPr>
                      <p:cNvPr id="0" name=""/>
                      <p:cNvPicPr>
                        <a:picLocks noChangeAspect="1" noChangeArrowheads="1"/>
                      </p:cNvPicPr>
                      <p:nvPr/>
                    </p:nvPicPr>
                    <p:blipFill>
                      <a:blip r:embed="rId32"/>
                      <a:srcRect/>
                      <a:stretch>
                        <a:fillRect/>
                      </a:stretch>
                    </p:blipFill>
                    <p:spPr bwMode="auto">
                      <a:xfrm>
                        <a:off x="-24282" y="5439715"/>
                        <a:ext cx="2503721" cy="463550"/>
                      </a:xfrm>
                      <a:prstGeom prst="rect">
                        <a:avLst/>
                      </a:prstGeom>
                      <a:noFill/>
                      <a:ln>
                        <a:noFill/>
                      </a:ln>
                    </p:spPr>
                  </p:pic>
                </p:oleObj>
              </mc:Fallback>
            </mc:AlternateContent>
          </a:graphicData>
        </a:graphic>
      </p:graphicFrame>
      <p:sp>
        <p:nvSpPr>
          <p:cNvPr id="79" name="矩形 78"/>
          <p:cNvSpPr/>
          <p:nvPr/>
        </p:nvSpPr>
        <p:spPr>
          <a:xfrm>
            <a:off x="7032097" y="3648125"/>
            <a:ext cx="1461757" cy="954107"/>
          </a:xfrm>
          <a:prstGeom prst="rect">
            <a:avLst/>
          </a:prstGeom>
        </p:spPr>
        <p:txBody>
          <a:bodyPr wrap="square">
            <a:spAutoFit/>
          </a:bodyPr>
          <a:lstStyle/>
          <a:p>
            <a:pPr lvl="0"/>
            <a:r>
              <a:rPr lang="en-US" altLang="zh-CN" sz="2800" dirty="0" smtClean="0">
                <a:solidFill>
                  <a:srgbClr val="FF0000"/>
                </a:solidFill>
              </a:rPr>
              <a:t>chain rule</a:t>
            </a:r>
            <a:endParaRPr lang="zh-CN" altLang="en-US" i="1" dirty="0">
              <a:solidFill>
                <a:srgbClr val="FF0000"/>
              </a:solidFill>
            </a:endParaRPr>
          </a:p>
        </p:txBody>
      </p:sp>
      <p:sp>
        <p:nvSpPr>
          <p:cNvPr id="3" name="右箭头 2"/>
          <p:cNvSpPr/>
          <p:nvPr/>
        </p:nvSpPr>
        <p:spPr>
          <a:xfrm>
            <a:off x="2375062" y="5628253"/>
            <a:ext cx="208754" cy="86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437849529"/>
              </p:ext>
            </p:extLst>
          </p:nvPr>
        </p:nvGraphicFramePr>
        <p:xfrm>
          <a:off x="2612889" y="5054842"/>
          <a:ext cx="4477994" cy="1468437"/>
        </p:xfrm>
        <a:graphic>
          <a:graphicData uri="http://schemas.openxmlformats.org/presentationml/2006/ole">
            <mc:AlternateContent xmlns:mc="http://schemas.openxmlformats.org/markup-compatibility/2006">
              <mc:Choice xmlns:v="urn:schemas-microsoft-com:vml" Requires="v">
                <p:oleObj spid="_x0000_s218225" name="Equation" r:id="rId33" imgW="2705040" imgH="723600" progId="Equation.DSMT4">
                  <p:embed/>
                </p:oleObj>
              </mc:Choice>
              <mc:Fallback>
                <p:oleObj name="Equation" r:id="rId33" imgW="2705040" imgH="723600" progId="Equation.DSMT4">
                  <p:embed/>
                  <p:pic>
                    <p:nvPicPr>
                      <p:cNvPr id="0" name=""/>
                      <p:cNvPicPr>
                        <a:picLocks noChangeAspect="1" noChangeArrowheads="1"/>
                      </p:cNvPicPr>
                      <p:nvPr/>
                    </p:nvPicPr>
                    <p:blipFill>
                      <a:blip r:embed="rId34"/>
                      <a:srcRect/>
                      <a:stretch>
                        <a:fillRect/>
                      </a:stretch>
                    </p:blipFill>
                    <p:spPr bwMode="auto">
                      <a:xfrm>
                        <a:off x="2612889" y="5054842"/>
                        <a:ext cx="4477994" cy="1468437"/>
                      </a:xfrm>
                      <a:prstGeom prst="rect">
                        <a:avLst/>
                      </a:prstGeom>
                      <a:noFill/>
                      <a:ln>
                        <a:noFill/>
                      </a:ln>
                    </p:spPr>
                  </p:pic>
                </p:oleObj>
              </mc:Fallback>
            </mc:AlternateContent>
          </a:graphicData>
        </a:graphic>
      </p:graphicFrame>
      <p:sp>
        <p:nvSpPr>
          <p:cNvPr id="5" name="矩形 4"/>
          <p:cNvSpPr/>
          <p:nvPr/>
        </p:nvSpPr>
        <p:spPr>
          <a:xfrm>
            <a:off x="6537146" y="4953619"/>
            <a:ext cx="2606854" cy="1569660"/>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Calibri" panose="020F0502020204030204" pitchFamily="34" charset="0"/>
              </a:rPr>
              <a:t>Vanishing gradient </a:t>
            </a:r>
            <a:endParaRPr lang="en-US" altLang="zh-CN" sz="2400" dirty="0" smtClean="0">
              <a:latin typeface="Calibri" panose="020F0502020204030204" pitchFamily="34" charset="0"/>
            </a:endParaRPr>
          </a:p>
          <a:p>
            <a:pPr marL="342900" indent="-342900">
              <a:buFont typeface="Arial" panose="020B0604020202020204" pitchFamily="34" charset="0"/>
              <a:buChar char="•"/>
            </a:pPr>
            <a:r>
              <a:rPr lang="en-US" altLang="zh-CN" sz="2400" dirty="0" smtClean="0">
                <a:latin typeface="Calibri" panose="020F0502020204030204" pitchFamily="34" charset="0"/>
              </a:rPr>
              <a:t>exploding </a:t>
            </a:r>
            <a:r>
              <a:rPr lang="en-US" altLang="zh-CN" sz="2400" dirty="0">
                <a:latin typeface="Calibri" panose="020F0502020204030204" pitchFamily="34" charset="0"/>
              </a:rPr>
              <a:t>gradient</a:t>
            </a:r>
            <a:endParaRPr lang="zh-CN" altLang="en-US" sz="2400" dirty="0"/>
          </a:p>
        </p:txBody>
      </p:sp>
      <p:sp>
        <p:nvSpPr>
          <p:cNvPr id="45" name="右箭头 44"/>
          <p:cNvSpPr/>
          <p:nvPr/>
        </p:nvSpPr>
        <p:spPr>
          <a:xfrm>
            <a:off x="6673374" y="5608738"/>
            <a:ext cx="417509" cy="86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417525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2"/>
          <p:cNvSpPr txBox="1">
            <a:spLocks noChangeArrowheads="1"/>
          </p:cNvSpPr>
          <p:nvPr/>
        </p:nvSpPr>
        <p:spPr bwMode="auto">
          <a:xfrm>
            <a:off x="-15875" y="247650"/>
            <a:ext cx="233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前馈神经网络</a:t>
            </a:r>
          </a:p>
        </p:txBody>
      </p:sp>
      <p:sp>
        <p:nvSpPr>
          <p:cNvPr id="62473" name="Rectangle 9"/>
          <p:cNvSpPr>
            <a:spLocks noChangeArrowheads="1"/>
          </p:cNvSpPr>
          <p:nvPr/>
        </p:nvSpPr>
        <p:spPr bwMode="auto">
          <a:xfrm>
            <a:off x="671513" y="2206625"/>
            <a:ext cx="7789862" cy="822325"/>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buClr>
                <a:srgbClr val="0563C1"/>
              </a:buClr>
              <a:buFont typeface="Wingdings" pitchFamily="2" charset="2"/>
              <a:buChar char="u"/>
            </a:pPr>
            <a:r>
              <a:rPr lang="zh-CN" altLang="en-US" sz="2400" b="1">
                <a:effectLst>
                  <a:outerShdw blurRad="38100" dist="38100" dir="2700000" algn="tl">
                    <a:srgbClr val="FFFFFF"/>
                  </a:outerShdw>
                </a:effectLst>
                <a:latin typeface="黑体" pitchFamily="49" charset="-122"/>
                <a:ea typeface="黑体" pitchFamily="49" charset="-122"/>
              </a:rPr>
              <a:t>学习、存储大量的输入</a:t>
            </a:r>
            <a:r>
              <a:rPr lang="en-US" altLang="zh-CN" sz="2400" b="1">
                <a:effectLst>
                  <a:outerShdw blurRad="38100" dist="38100" dir="2700000" algn="tl">
                    <a:srgbClr val="FFFFFF"/>
                  </a:outerShdw>
                </a:effectLst>
                <a:latin typeface="黑体" pitchFamily="49" charset="-122"/>
                <a:ea typeface="黑体" pitchFamily="49" charset="-122"/>
              </a:rPr>
              <a:t>/</a:t>
            </a:r>
            <a:r>
              <a:rPr lang="zh-CN" altLang="en-US" sz="2400" b="1">
                <a:effectLst>
                  <a:outerShdw blurRad="38100" dist="38100" dir="2700000" algn="tl">
                    <a:srgbClr val="FFFFFF"/>
                  </a:outerShdw>
                </a:effectLst>
                <a:latin typeface="黑体" pitchFamily="49" charset="-122"/>
                <a:ea typeface="黑体" pitchFamily="49" charset="-122"/>
              </a:rPr>
              <a:t>输出模式映射关系</a:t>
            </a:r>
          </a:p>
          <a:p>
            <a:pPr>
              <a:buClr>
                <a:srgbClr val="0563C1"/>
              </a:buClr>
              <a:buFont typeface="Wingdings" pitchFamily="2" charset="2"/>
              <a:buChar char="u"/>
            </a:pPr>
            <a:r>
              <a:rPr lang="zh-CN" altLang="en-US" sz="2400" b="1">
                <a:effectLst>
                  <a:outerShdw blurRad="38100" dist="38100" dir="2700000" algn="tl">
                    <a:srgbClr val="FFFFFF"/>
                  </a:outerShdw>
                </a:effectLst>
                <a:latin typeface="黑体" pitchFamily="49" charset="-122"/>
                <a:ea typeface="黑体" pitchFamily="49" charset="-122"/>
              </a:rPr>
              <a:t>无需这种关系的数学描述</a:t>
            </a:r>
            <a:endParaRPr lang="en-US" altLang="zh-CN" sz="2400" b="1">
              <a:effectLst>
                <a:outerShdw blurRad="38100" dist="38100" dir="2700000" algn="tl">
                  <a:srgbClr val="FFFFFF"/>
                </a:outerShdw>
              </a:effectLst>
              <a:latin typeface="黑体" pitchFamily="49" charset="-122"/>
              <a:ea typeface="黑体" pitchFamily="49" charset="-122"/>
            </a:endParaRPr>
          </a:p>
        </p:txBody>
      </p:sp>
      <p:sp>
        <p:nvSpPr>
          <p:cNvPr id="62474" name="Rectangle 10"/>
          <p:cNvSpPr>
            <a:spLocks noChangeArrowheads="1"/>
          </p:cNvSpPr>
          <p:nvPr/>
        </p:nvSpPr>
        <p:spPr bwMode="auto">
          <a:xfrm>
            <a:off x="658813" y="3338513"/>
            <a:ext cx="7815262" cy="2282825"/>
          </a:xfrm>
          <a:prstGeom prst="rect">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en-US" sz="2400" b="1">
              <a:effectLst>
                <a:outerShdw blurRad="38100" dist="38100" dir="2700000" algn="tl">
                  <a:srgbClr val="FFFFFF"/>
                </a:outerShdw>
              </a:effectLst>
              <a:ea typeface="黑体" pitchFamily="49" charset="-122"/>
            </a:endParaRPr>
          </a:p>
          <a:p>
            <a:endParaRPr lang="zh-CN" altLang="en-US" sz="2400" b="1">
              <a:effectLst>
                <a:outerShdw blurRad="38100" dist="38100" dir="2700000" algn="tl">
                  <a:srgbClr val="FFFFFF"/>
                </a:outerShdw>
              </a:effectLst>
              <a:ea typeface="黑体" pitchFamily="49" charset="-122"/>
            </a:endParaRPr>
          </a:p>
          <a:p>
            <a:endParaRPr lang="zh-CN" altLang="en-US" sz="2400" b="1">
              <a:effectLst>
                <a:outerShdw blurRad="38100" dist="38100" dir="2700000" algn="tl">
                  <a:srgbClr val="FFFFFF"/>
                </a:outerShdw>
              </a:effectLst>
              <a:ea typeface="黑体" pitchFamily="49" charset="-122"/>
            </a:endParaRPr>
          </a:p>
          <a:p>
            <a:endParaRPr lang="zh-CN" altLang="en-US" sz="2400" b="1">
              <a:effectLst>
                <a:outerShdw blurRad="38100" dist="38100" dir="2700000" algn="tl">
                  <a:srgbClr val="FFFFFF"/>
                </a:outerShdw>
              </a:effectLst>
              <a:ea typeface="黑体" pitchFamily="49" charset="-122"/>
            </a:endParaRPr>
          </a:p>
          <a:p>
            <a:endParaRPr lang="zh-CN" altLang="en-US" sz="2400" b="1">
              <a:effectLst>
                <a:outerShdw blurRad="38100" dist="38100" dir="2700000" algn="tl">
                  <a:srgbClr val="FFFFFF"/>
                </a:outerShdw>
              </a:effectLst>
              <a:ea typeface="黑体" pitchFamily="49" charset="-122"/>
            </a:endParaRPr>
          </a:p>
          <a:p>
            <a:endParaRPr lang="zh-CN" altLang="en-US" sz="2400" b="1">
              <a:effectLst>
                <a:outerShdw blurRad="38100" dist="38100" dir="2700000" algn="tl">
                  <a:srgbClr val="FFFFFF"/>
                </a:outerShdw>
              </a:effectLst>
              <a:ea typeface="黑体" pitchFamily="49" charset="-122"/>
            </a:endParaRP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en-US" altLang="zh-CN" sz="2000" b="1">
                <a:solidFill>
                  <a:srgbClr val="0070C0"/>
                </a:solidFill>
                <a:latin typeface="Times New Roman" pitchFamily="18" charset="0"/>
                <a:ea typeface="黑体" pitchFamily="49" charset="-122"/>
              </a:rPr>
              <a:t>BP</a:t>
            </a:r>
            <a:r>
              <a:rPr lang="zh-CN" altLang="en-US" sz="2000" b="1">
                <a:solidFill>
                  <a:srgbClr val="0070C0"/>
                </a:solidFill>
                <a:ea typeface="黑体" pitchFamily="49" charset="-122"/>
              </a:rPr>
              <a:t>网络</a:t>
            </a:r>
          </a:p>
        </p:txBody>
      </p:sp>
      <p:sp>
        <p:nvSpPr>
          <p:cNvPr id="3" name="TextBox 2"/>
          <p:cNvSpPr txBox="1"/>
          <p:nvPr/>
        </p:nvSpPr>
        <p:spPr>
          <a:xfrm>
            <a:off x="581732" y="942960"/>
            <a:ext cx="3021835" cy="461665"/>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20000"/>
              </a:spcBef>
              <a:buClr>
                <a:schemeClr val="hlink"/>
              </a:buClr>
              <a:buSzPct val="70000"/>
              <a:buFont typeface="Wingdings" pitchFamily="2" charset="2"/>
              <a:buNone/>
            </a:pPr>
            <a:r>
              <a:rPr lang="en-US" altLang="zh-CN" sz="2400" b="1">
                <a:solidFill>
                  <a:schemeClr val="bg1"/>
                </a:solidFill>
                <a:effectLst>
                  <a:outerShdw blurRad="38100" dist="38100" dir="2700000" algn="tl">
                    <a:srgbClr val="C0C0C0"/>
                  </a:outerShdw>
                </a:effectLst>
                <a:latin typeface="Times New Roman" pitchFamily="18" charset="0"/>
                <a:ea typeface="黑体" pitchFamily="49" charset="-122"/>
              </a:rPr>
              <a:t>5.BP</a:t>
            </a:r>
            <a:r>
              <a:rPr lang="zh-CN" altLang="en-US" sz="2400" b="1">
                <a:solidFill>
                  <a:schemeClr val="bg1"/>
                </a:solidFill>
                <a:effectLst>
                  <a:outerShdw blurRad="38100" dist="38100" dir="2700000" algn="tl">
                    <a:srgbClr val="C0C0C0"/>
                  </a:outerShdw>
                </a:effectLst>
                <a:latin typeface="Times New Roman" pitchFamily="18" charset="0"/>
                <a:ea typeface="黑体" pitchFamily="49" charset="-122"/>
              </a:rPr>
              <a:t>算法的主要功能</a:t>
            </a:r>
            <a:endParaRPr lang="en-US" altLang="zh-CN" sz="2400" b="1">
              <a:solidFill>
                <a:schemeClr val="bg1"/>
              </a:solidFill>
              <a:effectLst>
                <a:outerShdw blurRad="38100" dist="38100" dir="2700000" algn="tl">
                  <a:srgbClr val="C0C0C0"/>
                </a:outerShdw>
              </a:effectLst>
              <a:latin typeface="Times New Roman" pitchFamily="18" charset="0"/>
              <a:ea typeface="黑体" pitchFamily="49" charset="-122"/>
            </a:endParaRPr>
          </a:p>
        </p:txBody>
      </p:sp>
      <p:sp>
        <p:nvSpPr>
          <p:cNvPr id="149" name="AutoShape 3"/>
          <p:cNvSpPr>
            <a:spLocks noChangeArrowheads="1"/>
          </p:cNvSpPr>
          <p:nvPr/>
        </p:nvSpPr>
        <p:spPr bwMode="gray">
          <a:xfrm>
            <a:off x="555625" y="1520825"/>
            <a:ext cx="2743200" cy="412750"/>
          </a:xfrm>
          <a:prstGeom prst="roundRect">
            <a:avLst>
              <a:gd name="adj" fmla="val 50000"/>
            </a:avLst>
          </a:prstGeom>
          <a:solidFill>
            <a:srgbClr val="800080"/>
          </a:solidFill>
          <a:ln w="38100">
            <a:solidFill>
              <a:srgbClr val="FFFFFF"/>
            </a:solidFill>
            <a:round/>
            <a:headEnd/>
            <a:tailEnd/>
          </a:ln>
          <a:effectLst>
            <a:outerShdw dist="63500" dir="3187806" algn="ctr" rotWithShape="0">
              <a:schemeClr val="bg2"/>
            </a:outerShdw>
          </a:effec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spcBef>
                <a:spcPct val="20000"/>
              </a:spcBef>
              <a:buClr>
                <a:schemeClr val="hlink"/>
              </a:buClr>
              <a:buSzPct val="70000"/>
              <a:buFont typeface="Wingdings" pitchFamily="2" charset="2"/>
              <a:buNone/>
            </a:pPr>
            <a:r>
              <a:rPr lang="en-US" altLang="zh-CN" sz="2400" b="1" i="1">
                <a:solidFill>
                  <a:schemeClr val="bg1"/>
                </a:solidFill>
                <a:effectLst>
                  <a:outerShdw blurRad="38100" dist="38100" dir="2700000" algn="tl">
                    <a:srgbClr val="000000"/>
                  </a:outerShdw>
                </a:effectLst>
                <a:ea typeface="黑体" pitchFamily="49" charset="-122"/>
              </a:rPr>
              <a:t>1.</a:t>
            </a:r>
            <a:r>
              <a:rPr lang="zh-CN" altLang="en-US" sz="2400" b="1" i="1">
                <a:solidFill>
                  <a:schemeClr val="bg1"/>
                </a:solidFill>
                <a:effectLst>
                  <a:outerShdw blurRad="38100" dist="38100" dir="2700000" algn="tl">
                    <a:srgbClr val="000000"/>
                  </a:outerShdw>
                </a:effectLst>
                <a:ea typeface="黑体" pitchFamily="49" charset="-122"/>
              </a:rPr>
              <a:t>非线性映射能力</a:t>
            </a:r>
          </a:p>
        </p:txBody>
      </p:sp>
      <p:sp>
        <p:nvSpPr>
          <p:cNvPr id="190479" name="Rectangle 15"/>
          <p:cNvSpPr>
            <a:spLocks noChangeArrowheads="1"/>
          </p:cNvSpPr>
          <p:nvPr/>
        </p:nvSpPr>
        <p:spPr bwMode="auto">
          <a:xfrm>
            <a:off x="3957638" y="3733800"/>
            <a:ext cx="10668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90480" name="Object 16"/>
          <p:cNvGraphicFramePr>
            <a:graphicFrameLocks noChangeAspect="1"/>
          </p:cNvGraphicFramePr>
          <p:nvPr/>
        </p:nvGraphicFramePr>
        <p:xfrm>
          <a:off x="4168775" y="3827463"/>
          <a:ext cx="665163" cy="455612"/>
        </p:xfrm>
        <a:graphic>
          <a:graphicData uri="http://schemas.openxmlformats.org/presentationml/2006/ole">
            <mc:AlternateContent xmlns:mc="http://schemas.openxmlformats.org/markup-compatibility/2006">
              <mc:Choice xmlns:v="urn:schemas-microsoft-com:vml" Requires="v">
                <p:oleObj spid="_x0000_s190518" name="Equation" r:id="rId3" imgW="241200" imgH="164880" progId="Equation.DSMT4">
                  <p:embed/>
                </p:oleObj>
              </mc:Choice>
              <mc:Fallback>
                <p:oleObj name="Equation" r:id="rId3" imgW="241200" imgH="164880" progId="Equation.DSMT4">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8775" y="3827463"/>
                        <a:ext cx="665163"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0481" name="AutoShape 17"/>
          <p:cNvSpPr>
            <a:spLocks noChangeArrowheads="1"/>
          </p:cNvSpPr>
          <p:nvPr/>
        </p:nvSpPr>
        <p:spPr bwMode="auto">
          <a:xfrm>
            <a:off x="3271838" y="3962400"/>
            <a:ext cx="685800" cy="304800"/>
          </a:xfrm>
          <a:prstGeom prst="rightArrow">
            <a:avLst>
              <a:gd name="adj1" fmla="val 50000"/>
              <a:gd name="adj2" fmla="val 56250"/>
            </a:avLst>
          </a:prstGeom>
          <a:solidFill>
            <a:srgbClr val="008C8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82" name="AutoShape 18"/>
          <p:cNvSpPr>
            <a:spLocks noChangeArrowheads="1"/>
          </p:cNvSpPr>
          <p:nvPr/>
        </p:nvSpPr>
        <p:spPr bwMode="auto">
          <a:xfrm>
            <a:off x="5024438" y="3962400"/>
            <a:ext cx="685800" cy="304800"/>
          </a:xfrm>
          <a:prstGeom prst="rightArrow">
            <a:avLst>
              <a:gd name="adj1" fmla="val 50000"/>
              <a:gd name="adj2" fmla="val 56250"/>
            </a:avLst>
          </a:prstGeom>
          <a:solidFill>
            <a:srgbClr val="008C8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90483" name="Object 19"/>
          <p:cNvGraphicFramePr>
            <a:graphicFrameLocks noChangeAspect="1"/>
          </p:cNvGraphicFramePr>
          <p:nvPr/>
        </p:nvGraphicFramePr>
        <p:xfrm>
          <a:off x="1701800" y="3817938"/>
          <a:ext cx="1439863" cy="584200"/>
        </p:xfrm>
        <a:graphic>
          <a:graphicData uri="http://schemas.openxmlformats.org/presentationml/2006/ole">
            <mc:AlternateContent xmlns:mc="http://schemas.openxmlformats.org/markup-compatibility/2006">
              <mc:Choice xmlns:v="urn:schemas-microsoft-com:vml" Requires="v">
                <p:oleObj spid="_x0000_s190519" name="Equation" r:id="rId5" imgW="533160" imgH="215640" progId="Equation.DSMT4">
                  <p:embed/>
                </p:oleObj>
              </mc:Choice>
              <mc:Fallback>
                <p:oleObj name="Equation" r:id="rId5" imgW="533160" imgH="215640" progId="Equation.DSMT4">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1800" y="3817938"/>
                        <a:ext cx="1439863"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0484" name="Object 20"/>
          <p:cNvGraphicFramePr>
            <a:graphicFrameLocks noChangeAspect="1"/>
          </p:cNvGraphicFramePr>
          <p:nvPr/>
        </p:nvGraphicFramePr>
        <p:xfrm>
          <a:off x="5956300" y="3810000"/>
          <a:ext cx="1435100" cy="596900"/>
        </p:xfrm>
        <a:graphic>
          <a:graphicData uri="http://schemas.openxmlformats.org/presentationml/2006/ole">
            <mc:AlternateContent xmlns:mc="http://schemas.openxmlformats.org/markup-compatibility/2006">
              <mc:Choice xmlns:v="urn:schemas-microsoft-com:vml" Requires="v">
                <p:oleObj spid="_x0000_s190520" name="Equation" r:id="rId7" imgW="520560" imgH="215640" progId="Equation.DSMT4">
                  <p:embed/>
                </p:oleObj>
              </mc:Choice>
              <mc:Fallback>
                <p:oleObj name="Equation" r:id="rId7" imgW="520560" imgH="215640" progId="Equation.DSMT4">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56300" y="3810000"/>
                        <a:ext cx="1435100"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0485" name="Object 21"/>
          <p:cNvGraphicFramePr>
            <a:graphicFrameLocks noChangeAspect="1"/>
          </p:cNvGraphicFramePr>
          <p:nvPr/>
        </p:nvGraphicFramePr>
        <p:xfrm>
          <a:off x="2586038" y="4724400"/>
          <a:ext cx="3816350" cy="561975"/>
        </p:xfrm>
        <a:graphic>
          <a:graphicData uri="http://schemas.openxmlformats.org/presentationml/2006/ole">
            <mc:AlternateContent xmlns:mc="http://schemas.openxmlformats.org/markup-compatibility/2006">
              <mc:Choice xmlns:v="urn:schemas-microsoft-com:vml" Requires="v">
                <p:oleObj spid="_x0000_s190521" name="Equation" r:id="rId9" imgW="1384200" imgH="203040" progId="Equation.DSMT4">
                  <p:embed/>
                </p:oleObj>
              </mc:Choice>
              <mc:Fallback>
                <p:oleObj name="Equation" r:id="rId9" imgW="1384200" imgH="203040" progId="Equation.DSMT4">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86038" y="4724400"/>
                        <a:ext cx="3816350"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473"/>
                                        </p:tgtEl>
                                        <p:attrNameLst>
                                          <p:attrName>style.visibility</p:attrName>
                                        </p:attrNameLst>
                                      </p:cBhvr>
                                      <p:to>
                                        <p:strVal val="visible"/>
                                      </p:to>
                                    </p:set>
                                    <p:animEffect transition="in" filter="blinds(horizontal)">
                                      <p:cBhvr>
                                        <p:cTn id="7" dur="500"/>
                                        <p:tgtEl>
                                          <p:spTgt spid="624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2474"/>
                                        </p:tgtEl>
                                        <p:attrNameLst>
                                          <p:attrName>style.visibility</p:attrName>
                                        </p:attrNameLst>
                                      </p:cBhvr>
                                      <p:to>
                                        <p:strVal val="visible"/>
                                      </p:to>
                                    </p:set>
                                    <p:animEffect transition="in" filter="box(in)">
                                      <p:cBhvr>
                                        <p:cTn id="12" dur="500"/>
                                        <p:tgtEl>
                                          <p:spTgt spid="62474"/>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90479"/>
                                        </p:tgtEl>
                                        <p:attrNameLst>
                                          <p:attrName>style.visibility</p:attrName>
                                        </p:attrNameLst>
                                      </p:cBhvr>
                                      <p:to>
                                        <p:strVal val="visible"/>
                                      </p:to>
                                    </p:set>
                                    <p:animEffect transition="in" filter="box(in)">
                                      <p:cBhvr>
                                        <p:cTn id="15" dur="500"/>
                                        <p:tgtEl>
                                          <p:spTgt spid="190479"/>
                                        </p:tgtEl>
                                      </p:cBhvr>
                                    </p:animEffect>
                                  </p:childTnLst>
                                </p:cTn>
                              </p:par>
                              <p:par>
                                <p:cTn id="16" presetID="4" presetClass="entr" presetSubtype="16" fill="hold" nodeType="withEffect">
                                  <p:stCondLst>
                                    <p:cond delay="0"/>
                                  </p:stCondLst>
                                  <p:childTnLst>
                                    <p:set>
                                      <p:cBhvr>
                                        <p:cTn id="17" dur="1" fill="hold">
                                          <p:stCondLst>
                                            <p:cond delay="0"/>
                                          </p:stCondLst>
                                        </p:cTn>
                                        <p:tgtEl>
                                          <p:spTgt spid="190480"/>
                                        </p:tgtEl>
                                        <p:attrNameLst>
                                          <p:attrName>style.visibility</p:attrName>
                                        </p:attrNameLst>
                                      </p:cBhvr>
                                      <p:to>
                                        <p:strVal val="visible"/>
                                      </p:to>
                                    </p:set>
                                    <p:animEffect transition="in" filter="box(in)">
                                      <p:cBhvr>
                                        <p:cTn id="18" dur="500"/>
                                        <p:tgtEl>
                                          <p:spTgt spid="190480"/>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190481"/>
                                        </p:tgtEl>
                                        <p:attrNameLst>
                                          <p:attrName>style.visibility</p:attrName>
                                        </p:attrNameLst>
                                      </p:cBhvr>
                                      <p:to>
                                        <p:strVal val="visible"/>
                                      </p:to>
                                    </p:set>
                                    <p:animEffect transition="in" filter="box(in)">
                                      <p:cBhvr>
                                        <p:cTn id="21" dur="500"/>
                                        <p:tgtEl>
                                          <p:spTgt spid="190481"/>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190482"/>
                                        </p:tgtEl>
                                        <p:attrNameLst>
                                          <p:attrName>style.visibility</p:attrName>
                                        </p:attrNameLst>
                                      </p:cBhvr>
                                      <p:to>
                                        <p:strVal val="visible"/>
                                      </p:to>
                                    </p:set>
                                    <p:animEffect transition="in" filter="box(in)">
                                      <p:cBhvr>
                                        <p:cTn id="24" dur="500"/>
                                        <p:tgtEl>
                                          <p:spTgt spid="190482"/>
                                        </p:tgtEl>
                                      </p:cBhvr>
                                    </p:animEffect>
                                  </p:childTnLst>
                                </p:cTn>
                              </p:par>
                              <p:par>
                                <p:cTn id="25" presetID="4" presetClass="entr" presetSubtype="16" fill="hold" nodeType="withEffect">
                                  <p:stCondLst>
                                    <p:cond delay="0"/>
                                  </p:stCondLst>
                                  <p:childTnLst>
                                    <p:set>
                                      <p:cBhvr>
                                        <p:cTn id="26" dur="1" fill="hold">
                                          <p:stCondLst>
                                            <p:cond delay="0"/>
                                          </p:stCondLst>
                                        </p:cTn>
                                        <p:tgtEl>
                                          <p:spTgt spid="190483"/>
                                        </p:tgtEl>
                                        <p:attrNameLst>
                                          <p:attrName>style.visibility</p:attrName>
                                        </p:attrNameLst>
                                      </p:cBhvr>
                                      <p:to>
                                        <p:strVal val="visible"/>
                                      </p:to>
                                    </p:set>
                                    <p:animEffect transition="in" filter="box(in)">
                                      <p:cBhvr>
                                        <p:cTn id="27" dur="500"/>
                                        <p:tgtEl>
                                          <p:spTgt spid="190483"/>
                                        </p:tgtEl>
                                      </p:cBhvr>
                                    </p:animEffect>
                                  </p:childTnLst>
                                </p:cTn>
                              </p:par>
                              <p:par>
                                <p:cTn id="28" presetID="4" presetClass="entr" presetSubtype="16" fill="hold" nodeType="withEffect">
                                  <p:stCondLst>
                                    <p:cond delay="0"/>
                                  </p:stCondLst>
                                  <p:childTnLst>
                                    <p:set>
                                      <p:cBhvr>
                                        <p:cTn id="29" dur="1" fill="hold">
                                          <p:stCondLst>
                                            <p:cond delay="0"/>
                                          </p:stCondLst>
                                        </p:cTn>
                                        <p:tgtEl>
                                          <p:spTgt spid="190484"/>
                                        </p:tgtEl>
                                        <p:attrNameLst>
                                          <p:attrName>style.visibility</p:attrName>
                                        </p:attrNameLst>
                                      </p:cBhvr>
                                      <p:to>
                                        <p:strVal val="visible"/>
                                      </p:to>
                                    </p:set>
                                    <p:animEffect transition="in" filter="box(in)">
                                      <p:cBhvr>
                                        <p:cTn id="30" dur="500"/>
                                        <p:tgtEl>
                                          <p:spTgt spid="190484"/>
                                        </p:tgtEl>
                                      </p:cBhvr>
                                    </p:animEffect>
                                  </p:childTnLst>
                                </p:cTn>
                              </p:par>
                              <p:par>
                                <p:cTn id="31" presetID="4" presetClass="entr" presetSubtype="16" fill="hold" nodeType="withEffect">
                                  <p:stCondLst>
                                    <p:cond delay="0"/>
                                  </p:stCondLst>
                                  <p:childTnLst>
                                    <p:set>
                                      <p:cBhvr>
                                        <p:cTn id="32" dur="1" fill="hold">
                                          <p:stCondLst>
                                            <p:cond delay="0"/>
                                          </p:stCondLst>
                                        </p:cTn>
                                        <p:tgtEl>
                                          <p:spTgt spid="190485"/>
                                        </p:tgtEl>
                                        <p:attrNameLst>
                                          <p:attrName>style.visibility</p:attrName>
                                        </p:attrNameLst>
                                      </p:cBhvr>
                                      <p:to>
                                        <p:strVal val="visible"/>
                                      </p:to>
                                    </p:set>
                                    <p:animEffect transition="in" filter="box(in)">
                                      <p:cBhvr>
                                        <p:cTn id="33" dur="500"/>
                                        <p:tgtEl>
                                          <p:spTgt spid="190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P spid="62474" grpId="0" animBg="1"/>
      <p:bldP spid="190479" grpId="0" animBg="1"/>
      <p:bldP spid="190481" grpId="0" animBg="1"/>
      <p:bldP spid="190482"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2"/>
          <p:cNvSpPr txBox="1">
            <a:spLocks noChangeArrowheads="1"/>
          </p:cNvSpPr>
          <p:nvPr/>
        </p:nvSpPr>
        <p:spPr bwMode="auto">
          <a:xfrm>
            <a:off x="-15875" y="247650"/>
            <a:ext cx="233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前馈神经网络</a:t>
            </a:r>
          </a:p>
        </p:txBody>
      </p:sp>
      <p:sp>
        <p:nvSpPr>
          <p:cNvPr id="62473" name="Rectangle 9"/>
          <p:cNvSpPr>
            <a:spLocks noChangeArrowheads="1"/>
          </p:cNvSpPr>
          <p:nvPr/>
        </p:nvSpPr>
        <p:spPr bwMode="auto">
          <a:xfrm>
            <a:off x="671513" y="2106613"/>
            <a:ext cx="7789862" cy="822325"/>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buClr>
                <a:srgbClr val="0563C1"/>
              </a:buClr>
              <a:buFont typeface="Wingdings" pitchFamily="2" charset="2"/>
              <a:buChar char="u"/>
            </a:pPr>
            <a:r>
              <a:rPr lang="zh-CN" altLang="en-US"/>
              <a:t> </a:t>
            </a:r>
            <a:r>
              <a:rPr lang="zh-CN" altLang="en-US" sz="2400" b="1">
                <a:ea typeface="黑体" pitchFamily="49" charset="-122"/>
              </a:rPr>
              <a:t>当向网络输入训练时</a:t>
            </a:r>
            <a:r>
              <a:rPr lang="zh-CN" altLang="en-US" sz="2400" b="1">
                <a:solidFill>
                  <a:srgbClr val="C50114"/>
                </a:solidFill>
                <a:ea typeface="黑体" pitchFamily="49" charset="-122"/>
              </a:rPr>
              <a:t>未曾见过</a:t>
            </a:r>
            <a:r>
              <a:rPr lang="zh-CN" altLang="en-US" sz="2400" b="1">
                <a:ea typeface="黑体" pitchFamily="49" charset="-122"/>
              </a:rPr>
              <a:t>的非样本数据时，网络也能完成由输入空间向输出空间的</a:t>
            </a:r>
            <a:r>
              <a:rPr lang="zh-CN" altLang="en-US" sz="2400" b="1">
                <a:solidFill>
                  <a:srgbClr val="C50114"/>
                </a:solidFill>
                <a:ea typeface="黑体" pitchFamily="49" charset="-122"/>
              </a:rPr>
              <a:t>正确映射</a:t>
            </a:r>
            <a:r>
              <a:rPr lang="zh-CN" altLang="en-US" sz="2400" b="1">
                <a:ea typeface="黑体" pitchFamily="49" charset="-122"/>
              </a:rPr>
              <a:t>。</a:t>
            </a:r>
            <a:endParaRPr lang="en-US" altLang="zh-CN" sz="2400" b="1">
              <a:ea typeface="黑体" pitchFamily="49" charset="-122"/>
            </a:endParaRPr>
          </a:p>
        </p:txBody>
      </p:sp>
      <p:sp>
        <p:nvSpPr>
          <p:cNvPr id="62474" name="Rectangle 10"/>
          <p:cNvSpPr>
            <a:spLocks noChangeArrowheads="1"/>
          </p:cNvSpPr>
          <p:nvPr/>
        </p:nvSpPr>
        <p:spPr bwMode="auto">
          <a:xfrm>
            <a:off x="630238" y="4203700"/>
            <a:ext cx="7815262" cy="1187450"/>
          </a:xfrm>
          <a:prstGeom prst="rect">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buClr>
                <a:srgbClr val="0563C1"/>
              </a:buClr>
              <a:buFont typeface="Wingdings" pitchFamily="2" charset="2"/>
              <a:buChar char="u"/>
            </a:pPr>
            <a:r>
              <a:rPr lang="zh-CN" altLang="en-US" sz="2400" b="1">
                <a:solidFill>
                  <a:srgbClr val="C50114"/>
                </a:solidFill>
                <a:ea typeface="黑体" pitchFamily="49" charset="-122"/>
              </a:rPr>
              <a:t>允许</a:t>
            </a:r>
            <a:r>
              <a:rPr lang="zh-CN" altLang="en-US" sz="2400" b="1">
                <a:ea typeface="黑体" pitchFamily="49" charset="-122"/>
              </a:rPr>
              <a:t>输入样本中带有较大的误差甚至</a:t>
            </a:r>
            <a:r>
              <a:rPr lang="zh-CN" altLang="en-US" sz="2400" b="1">
                <a:solidFill>
                  <a:srgbClr val="C50114"/>
                </a:solidFill>
                <a:ea typeface="黑体" pitchFamily="49" charset="-122"/>
              </a:rPr>
              <a:t>个别错误</a:t>
            </a:r>
            <a:r>
              <a:rPr lang="zh-CN" altLang="en-US" sz="2400" b="1">
                <a:ea typeface="黑体" pitchFamily="49" charset="-122"/>
              </a:rPr>
              <a:t>。个别样本中的错误不能左右对权矩阵的调整（满足样本提取的统计特性）。</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en-US" altLang="zh-CN" sz="2000" b="1">
                <a:solidFill>
                  <a:srgbClr val="0070C0"/>
                </a:solidFill>
                <a:latin typeface="Times New Roman" pitchFamily="18" charset="0"/>
                <a:ea typeface="黑体" pitchFamily="49" charset="-122"/>
              </a:rPr>
              <a:t>BP</a:t>
            </a:r>
            <a:r>
              <a:rPr lang="zh-CN" altLang="en-US" sz="2000" b="1">
                <a:solidFill>
                  <a:srgbClr val="0070C0"/>
                </a:solidFill>
                <a:ea typeface="黑体" pitchFamily="49" charset="-122"/>
              </a:rPr>
              <a:t>网络</a:t>
            </a:r>
          </a:p>
        </p:txBody>
      </p:sp>
      <p:sp>
        <p:nvSpPr>
          <p:cNvPr id="149" name="AutoShape 3"/>
          <p:cNvSpPr>
            <a:spLocks noChangeArrowheads="1"/>
          </p:cNvSpPr>
          <p:nvPr/>
        </p:nvSpPr>
        <p:spPr bwMode="gray">
          <a:xfrm>
            <a:off x="555625" y="1130300"/>
            <a:ext cx="1858963" cy="412750"/>
          </a:xfrm>
          <a:prstGeom prst="roundRect">
            <a:avLst>
              <a:gd name="adj" fmla="val 50000"/>
            </a:avLst>
          </a:prstGeom>
          <a:solidFill>
            <a:srgbClr val="800080"/>
          </a:solidFill>
          <a:ln w="38100">
            <a:solidFill>
              <a:srgbClr val="FFFFFF"/>
            </a:solidFill>
            <a:round/>
            <a:headEnd/>
            <a:tailEnd/>
          </a:ln>
          <a:effectLst>
            <a:outerShdw dist="63500" dir="3187806" algn="ctr" rotWithShape="0">
              <a:schemeClr val="bg2"/>
            </a:outerShdw>
          </a:effec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spcBef>
                <a:spcPct val="20000"/>
              </a:spcBef>
              <a:buClr>
                <a:schemeClr val="hlink"/>
              </a:buClr>
              <a:buSzPct val="70000"/>
              <a:buFont typeface="Wingdings" pitchFamily="2" charset="2"/>
              <a:buNone/>
            </a:pPr>
            <a:r>
              <a:rPr lang="en-US" altLang="zh-CN" sz="2400" b="1" i="1">
                <a:solidFill>
                  <a:schemeClr val="bg1"/>
                </a:solidFill>
                <a:effectLst>
                  <a:outerShdw blurRad="38100" dist="38100" dir="2700000" algn="tl">
                    <a:srgbClr val="000000"/>
                  </a:outerShdw>
                </a:effectLst>
                <a:ea typeface="黑体" pitchFamily="49" charset="-122"/>
              </a:rPr>
              <a:t>2.</a:t>
            </a:r>
            <a:r>
              <a:rPr lang="zh-CN" altLang="en-US" sz="2400" b="1" i="1">
                <a:solidFill>
                  <a:schemeClr val="bg1"/>
                </a:solidFill>
                <a:effectLst>
                  <a:outerShdw blurRad="38100" dist="38100" dir="2700000" algn="tl">
                    <a:srgbClr val="000000"/>
                  </a:outerShdw>
                </a:effectLst>
                <a:ea typeface="黑体" pitchFamily="49" charset="-122"/>
              </a:rPr>
              <a:t>泛化能力</a:t>
            </a:r>
          </a:p>
        </p:txBody>
      </p:sp>
      <p:sp>
        <p:nvSpPr>
          <p:cNvPr id="2" name="AutoShape 3"/>
          <p:cNvSpPr>
            <a:spLocks noChangeArrowheads="1"/>
          </p:cNvSpPr>
          <p:nvPr/>
        </p:nvSpPr>
        <p:spPr bwMode="gray">
          <a:xfrm>
            <a:off x="582613" y="3378200"/>
            <a:ext cx="1858962" cy="412750"/>
          </a:xfrm>
          <a:prstGeom prst="roundRect">
            <a:avLst>
              <a:gd name="adj" fmla="val 50000"/>
            </a:avLst>
          </a:prstGeom>
          <a:solidFill>
            <a:srgbClr val="800080"/>
          </a:solidFill>
          <a:ln w="38100">
            <a:solidFill>
              <a:srgbClr val="FFFFFF"/>
            </a:solidFill>
            <a:round/>
            <a:headEnd/>
            <a:tailEnd/>
          </a:ln>
          <a:effectLst>
            <a:outerShdw dist="63500" dir="3187806" algn="ctr" rotWithShape="0">
              <a:schemeClr val="bg2"/>
            </a:outerShdw>
          </a:effec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spcBef>
                <a:spcPct val="20000"/>
              </a:spcBef>
              <a:buClr>
                <a:schemeClr val="hlink"/>
              </a:buClr>
              <a:buSzPct val="70000"/>
              <a:buFont typeface="Wingdings" pitchFamily="2" charset="2"/>
              <a:buNone/>
            </a:pPr>
            <a:r>
              <a:rPr lang="en-US" altLang="zh-CN" sz="2400" b="1" i="1">
                <a:solidFill>
                  <a:schemeClr val="bg1"/>
                </a:solidFill>
                <a:effectLst>
                  <a:outerShdw blurRad="38100" dist="38100" dir="2700000" algn="tl">
                    <a:srgbClr val="000000"/>
                  </a:outerShdw>
                </a:effectLst>
                <a:ea typeface="黑体" pitchFamily="49" charset="-122"/>
              </a:rPr>
              <a:t>3.</a:t>
            </a:r>
            <a:r>
              <a:rPr lang="zh-CN" altLang="en-US" sz="2400" b="1" i="1">
                <a:solidFill>
                  <a:schemeClr val="bg1"/>
                </a:solidFill>
                <a:effectLst>
                  <a:outerShdw blurRad="38100" dist="38100" dir="2700000" algn="tl">
                    <a:srgbClr val="000000"/>
                  </a:outerShdw>
                </a:effectLst>
                <a:ea typeface="黑体" pitchFamily="49" charset="-122"/>
              </a:rPr>
              <a:t>容错能力</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2473"/>
                                        </p:tgtEl>
                                        <p:attrNameLst>
                                          <p:attrName>style.visibility</p:attrName>
                                        </p:attrNameLst>
                                      </p:cBhvr>
                                      <p:to>
                                        <p:strVal val="visible"/>
                                      </p:to>
                                    </p:set>
                                    <p:animEffect transition="in" filter="box(in)">
                                      <p:cBhvr>
                                        <p:cTn id="7" dur="500"/>
                                        <p:tgtEl>
                                          <p:spTgt spid="6247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49"/>
                                        </p:tgtEl>
                                        <p:attrNameLst>
                                          <p:attrName>style.visibility</p:attrName>
                                        </p:attrNameLst>
                                      </p:cBhvr>
                                      <p:to>
                                        <p:strVal val="visible"/>
                                      </p:to>
                                    </p:set>
                                    <p:animEffect transition="in" filter="box(in)">
                                      <p:cBhvr>
                                        <p:cTn id="10" dur="500"/>
                                        <p:tgtEl>
                                          <p:spTgt spid="14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62474"/>
                                        </p:tgtEl>
                                        <p:attrNameLst>
                                          <p:attrName>style.visibility</p:attrName>
                                        </p:attrNameLst>
                                      </p:cBhvr>
                                      <p:to>
                                        <p:strVal val="visible"/>
                                      </p:to>
                                    </p:set>
                                    <p:animEffect transition="in" filter="box(in)">
                                      <p:cBhvr>
                                        <p:cTn id="15" dur="500"/>
                                        <p:tgtEl>
                                          <p:spTgt spid="62474"/>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ox(in)">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P spid="62474" grpId="0" animBg="1"/>
      <p:bldP spid="149" grpId="0" animBg="1"/>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a:grpSpLocks/>
          </p:cNvGrpSpPr>
          <p:nvPr/>
        </p:nvGrpSpPr>
        <p:grpSpPr bwMode="auto">
          <a:xfrm>
            <a:off x="0" y="284163"/>
            <a:ext cx="1692275" cy="530225"/>
            <a:chOff x="0" y="284389"/>
            <a:chExt cx="1692275" cy="529772"/>
          </a:xfrm>
        </p:grpSpPr>
        <p:sp>
          <p:nvSpPr>
            <p:cNvPr id="30" name="矩形 29"/>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b="1">
                <a:solidFill>
                  <a:schemeClr val="bg1"/>
                </a:solidFill>
                <a:latin typeface="Arial" charset="0"/>
                <a:ea typeface="微软雅黑" pitchFamily="34" charset="-122"/>
                <a:sym typeface="Arial" charset="0"/>
              </a:endParaRPr>
            </a:p>
          </p:txBody>
        </p:sp>
        <p:sp>
          <p:nvSpPr>
            <p:cNvPr id="31" name="矩形 30"/>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2" name="直接连接符 31"/>
          <p:cNvCxnSpPr/>
          <p:nvPr/>
        </p:nvCxnSpPr>
        <p:spPr>
          <a:xfrm>
            <a:off x="0" y="842963"/>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16071" name="Text Box 2"/>
          <p:cNvSpPr txBox="1">
            <a:spLocks noChangeArrowheads="1"/>
          </p:cNvSpPr>
          <p:nvPr/>
        </p:nvSpPr>
        <p:spPr bwMode="auto">
          <a:xfrm>
            <a:off x="331788" y="292100"/>
            <a:ext cx="10461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800" b="1">
                <a:solidFill>
                  <a:schemeClr val="bg1"/>
                </a:solidFill>
                <a:latin typeface="黑体" pitchFamily="49" charset="-122"/>
                <a:ea typeface="黑体" pitchFamily="49" charset="-122"/>
              </a:rPr>
              <a:t>目录</a:t>
            </a:r>
          </a:p>
        </p:txBody>
      </p:sp>
      <p:sp>
        <p:nvSpPr>
          <p:cNvPr id="86" name="AutoShape 46"/>
          <p:cNvSpPr>
            <a:spLocks noChangeArrowheads="1"/>
          </p:cNvSpPr>
          <p:nvPr/>
        </p:nvSpPr>
        <p:spPr bwMode="ltGray">
          <a:xfrm rot="5400000">
            <a:off x="-2225675" y="1368425"/>
            <a:ext cx="4824412" cy="4770438"/>
          </a:xfrm>
          <a:custGeom>
            <a:avLst/>
            <a:gdLst>
              <a:gd name="T0" fmla="*/ 2412206 w 21600"/>
              <a:gd name="T1" fmla="*/ 0 h 21600"/>
              <a:gd name="T2" fmla="*/ 36183 w 21600"/>
              <a:gd name="T3" fmla="*/ 2349441 h 21600"/>
              <a:gd name="T4" fmla="*/ 2412206 w 21600"/>
              <a:gd name="T5" fmla="*/ 71115 h 21600"/>
              <a:gd name="T6" fmla="*/ 4788229 w 21600"/>
              <a:gd name="T7" fmla="*/ 2349441 h 21600"/>
              <a:gd name="T8" fmla="*/ 0 60000 65536"/>
              <a:gd name="T9" fmla="*/ 0 60000 65536"/>
              <a:gd name="T10" fmla="*/ 0 60000 65536"/>
              <a:gd name="T11" fmla="*/ 0 60000 65536"/>
              <a:gd name="T12" fmla="*/ 401 w 21600"/>
              <a:gd name="T13" fmla="*/ 0 h 21600"/>
              <a:gd name="T14" fmla="*/ 21199 w 21600"/>
              <a:gd name="T15" fmla="*/ 13628 h 21600"/>
            </a:gdLst>
            <a:ahLst/>
            <a:cxnLst>
              <a:cxn ang="T8">
                <a:pos x="T0" y="T1"/>
              </a:cxn>
              <a:cxn ang="T9">
                <a:pos x="T2" y="T3"/>
              </a:cxn>
              <a:cxn ang="T10">
                <a:pos x="T4" y="T5"/>
              </a:cxn>
              <a:cxn ang="T11">
                <a:pos x="T6" y="T7"/>
              </a:cxn>
            </a:cxnLst>
            <a:rect l="T12" t="T13" r="T14" b="T15"/>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rgbClr val="F7F6F1"/>
              </a:gs>
              <a:gs pos="50000">
                <a:schemeClr val="bg2"/>
              </a:gs>
              <a:gs pos="100000">
                <a:srgbClr val="F7F6F1"/>
              </a:gs>
            </a:gsLst>
            <a:lin ang="0" scaled="1"/>
          </a:gradFill>
          <a:ln w="9525" algn="ctr">
            <a:noFill/>
            <a:miter lim="800000"/>
            <a:headEnd/>
            <a:tailEnd/>
          </a:ln>
        </p:spPr>
        <p:txBody>
          <a:bodyPr rot="10800000" vert="eaVert" wrap="none" anchor="ctr"/>
          <a:lstStyle/>
          <a:p>
            <a:pPr algn="l">
              <a:defRPr/>
            </a:pPr>
            <a:endParaRPr lang="zh-CN" altLang="en-US">
              <a:latin typeface="Calibri" pitchFamily="34" charset="0"/>
              <a:ea typeface="宋体" charset="-122"/>
            </a:endParaRPr>
          </a:p>
        </p:txBody>
      </p:sp>
      <p:sp>
        <p:nvSpPr>
          <p:cNvPr id="216073" name="AutoShape 47"/>
          <p:cNvSpPr>
            <a:spLocks noChangeArrowheads="1"/>
          </p:cNvSpPr>
          <p:nvPr/>
        </p:nvSpPr>
        <p:spPr bwMode="ltGray">
          <a:xfrm rot="5400000" flipH="1">
            <a:off x="-1820068" y="150415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rgbClr val="D99694"/>
              </a:gs>
              <a:gs pos="100000">
                <a:srgbClr val="FFFFFF">
                  <a:alpha val="48000"/>
                </a:srgbClr>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en-US">
              <a:latin typeface="Calibri" pitchFamily="34" charset="0"/>
            </a:endParaRPr>
          </a:p>
        </p:txBody>
      </p:sp>
      <p:pic>
        <p:nvPicPr>
          <p:cNvPr id="216074" name="Picture 5" descr="QQ图片201504091637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1825" y="100013"/>
            <a:ext cx="674688"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6075" name="WordArt 6"/>
          <p:cNvSpPr>
            <a:spLocks noChangeArrowheads="1" noChangeShapeType="1" noTextEdit="1"/>
          </p:cNvSpPr>
          <p:nvPr/>
        </p:nvSpPr>
        <p:spPr bwMode="auto">
          <a:xfrm>
            <a:off x="6508750" y="254000"/>
            <a:ext cx="2438400" cy="3143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zh-CN" altLang="en-US" sz="2400" kern="10">
                <a:solidFill>
                  <a:srgbClr val="336699"/>
                </a:solidFill>
                <a:effectLst>
                  <a:outerShdw dist="45791" dir="2021404" algn="ctr" rotWithShape="0">
                    <a:srgbClr val="B2B2B2">
                      <a:alpha val="79999"/>
                    </a:srgbClr>
                  </a:outerShdw>
                </a:effectLst>
                <a:latin typeface="华文新魏"/>
                <a:ea typeface="华文新魏"/>
              </a:rPr>
              <a:t>南京航空航天大学</a:t>
            </a:r>
          </a:p>
        </p:txBody>
      </p:sp>
      <p:grpSp>
        <p:nvGrpSpPr>
          <p:cNvPr id="216076" name="Group 39"/>
          <p:cNvGrpSpPr>
            <a:grpSpLocks/>
          </p:cNvGrpSpPr>
          <p:nvPr/>
        </p:nvGrpSpPr>
        <p:grpSpPr bwMode="auto">
          <a:xfrm>
            <a:off x="1331913" y="1544638"/>
            <a:ext cx="6034087" cy="576262"/>
            <a:chOff x="839" y="973"/>
            <a:chExt cx="3801" cy="363"/>
          </a:xfrm>
        </p:grpSpPr>
        <p:grpSp>
          <p:nvGrpSpPr>
            <p:cNvPr id="216077" name="Group 7"/>
            <p:cNvGrpSpPr>
              <a:grpSpLocks/>
            </p:cNvGrpSpPr>
            <p:nvPr/>
          </p:nvGrpSpPr>
          <p:grpSpPr bwMode="auto">
            <a:xfrm>
              <a:off x="1078" y="973"/>
              <a:ext cx="3562" cy="363"/>
              <a:chOff x="1543" y="1728"/>
              <a:chExt cx="3493" cy="323"/>
            </a:xfrm>
          </p:grpSpPr>
          <p:sp>
            <p:nvSpPr>
              <p:cNvPr id="5" name="AutoShape 8"/>
              <p:cNvSpPr>
                <a:spLocks noChangeArrowheads="1"/>
              </p:cNvSpPr>
              <p:nvPr/>
            </p:nvSpPr>
            <p:spPr bwMode="gray">
              <a:xfrm>
                <a:off x="1543" y="1728"/>
                <a:ext cx="3493" cy="323"/>
              </a:xfrm>
              <a:prstGeom prst="roundRect">
                <a:avLst>
                  <a:gd name="adj" fmla="val 16667"/>
                </a:avLst>
              </a:prstGeom>
              <a:gradFill rotWithShape="1">
                <a:gsLst>
                  <a:gs pos="0">
                    <a:srgbClr val="48BE67"/>
                  </a:gs>
                  <a:gs pos="100000">
                    <a:srgbClr val="48BE67">
                      <a:gamma/>
                      <a:tint val="36471"/>
                      <a:invGamma/>
                    </a:srgbClr>
                  </a:gs>
                </a:gsLst>
                <a:lin ang="5400000" scaled="1"/>
              </a:gradFill>
              <a:ln w="9525">
                <a:noFill/>
                <a:round/>
                <a:headEnd/>
                <a:tailEnd/>
              </a:ln>
              <a:effectLst>
                <a:outerShdw dist="35921" dir="2700000" algn="ctr" rotWithShape="0">
                  <a:srgbClr val="B2B2B2"/>
                </a:outerShdw>
              </a:effectLst>
            </p:spPr>
            <p:txBody>
              <a:bodyPr wrap="none" anchor="ctr"/>
              <a:lstStyle/>
              <a:p>
                <a:pPr algn="l">
                  <a:defRPr/>
                </a:pPr>
                <a:endParaRPr lang="zh-CN" altLang="en-US">
                  <a:latin typeface="Calibri" pitchFamily="34" charset="0"/>
                  <a:ea typeface="宋体" charset="-122"/>
                </a:endParaRPr>
              </a:p>
            </p:txBody>
          </p:sp>
          <p:sp>
            <p:nvSpPr>
              <p:cNvPr id="216079" name="AutoShape 9"/>
              <p:cNvSpPr>
                <a:spLocks noChangeArrowheads="1"/>
              </p:cNvSpPr>
              <p:nvPr/>
            </p:nvSpPr>
            <p:spPr bwMode="gray">
              <a:xfrm>
                <a:off x="1573" y="1965"/>
                <a:ext cx="3443" cy="83"/>
              </a:xfrm>
              <a:prstGeom prst="roundRect">
                <a:avLst>
                  <a:gd name="adj" fmla="val 50000"/>
                </a:avLst>
              </a:prstGeom>
              <a:gradFill rotWithShape="1">
                <a:gsLst>
                  <a:gs pos="0">
                    <a:srgbClr val="82F094">
                      <a:alpha val="0"/>
                    </a:srgbClr>
                  </a:gs>
                  <a:gs pos="100000">
                    <a:srgbClr val="91F2A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6080" name="AutoShape 10"/>
              <p:cNvSpPr>
                <a:spLocks noChangeArrowheads="1"/>
              </p:cNvSpPr>
              <p:nvPr/>
            </p:nvSpPr>
            <p:spPr bwMode="gray">
              <a:xfrm>
                <a:off x="1573" y="1735"/>
                <a:ext cx="3443" cy="83"/>
              </a:xfrm>
              <a:prstGeom prst="roundRect">
                <a:avLst>
                  <a:gd name="adj" fmla="val 50000"/>
                </a:avLst>
              </a:prstGeom>
              <a:gradFill rotWithShape="1">
                <a:gsLst>
                  <a:gs pos="0">
                    <a:srgbClr val="D5F1FB"/>
                  </a:gs>
                  <a:gs pos="100000">
                    <a:srgbClr val="80D4F2">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grpSp>
        <p:sp>
          <p:nvSpPr>
            <p:cNvPr id="216081" name="Text Box 11"/>
            <p:cNvSpPr txBox="1">
              <a:spLocks noChangeArrowheads="1"/>
            </p:cNvSpPr>
            <p:nvPr/>
          </p:nvSpPr>
          <p:spPr bwMode="gray">
            <a:xfrm>
              <a:off x="1110" y="1011"/>
              <a:ext cx="35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zh-CN" altLang="en-US" sz="2400" b="1">
                  <a:solidFill>
                    <a:srgbClr val="000000"/>
                  </a:solidFill>
                  <a:latin typeface="黑体" pitchFamily="49" charset="-122"/>
                  <a:ea typeface="黑体" pitchFamily="49" charset="-122"/>
                </a:rPr>
                <a:t>引言</a:t>
              </a:r>
            </a:p>
          </p:txBody>
        </p:sp>
        <p:grpSp>
          <p:nvGrpSpPr>
            <p:cNvPr id="216082" name="组合 91"/>
            <p:cNvGrpSpPr>
              <a:grpSpLocks/>
            </p:cNvGrpSpPr>
            <p:nvPr/>
          </p:nvGrpSpPr>
          <p:grpSpPr bwMode="auto">
            <a:xfrm>
              <a:off x="839" y="977"/>
              <a:ext cx="442" cy="351"/>
              <a:chOff x="1666892" y="1575923"/>
              <a:chExt cx="576000" cy="557893"/>
            </a:xfrm>
          </p:grpSpPr>
          <p:grpSp>
            <p:nvGrpSpPr>
              <p:cNvPr id="216083" name="Group 64"/>
              <p:cNvGrpSpPr>
                <a:grpSpLocks/>
              </p:cNvGrpSpPr>
              <p:nvPr/>
            </p:nvGrpSpPr>
            <p:grpSpPr bwMode="auto">
              <a:xfrm>
                <a:off x="1666892" y="1575923"/>
                <a:ext cx="576000" cy="557893"/>
                <a:chOff x="1289" y="587"/>
                <a:chExt cx="668" cy="647"/>
              </a:xfrm>
            </p:grpSpPr>
            <p:sp>
              <p:nvSpPr>
                <p:cNvPr id="216084" name="Oval 65"/>
                <p:cNvSpPr>
                  <a:spLocks noChangeArrowheads="1"/>
                </p:cNvSpPr>
                <p:nvPr/>
              </p:nvSpPr>
              <p:spPr bwMode="gray">
                <a:xfrm>
                  <a:off x="1289" y="637"/>
                  <a:ext cx="668" cy="558"/>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6085" name="Oval 66"/>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6086" name="Oval 67"/>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6087" name="Oval 68"/>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6088" name="Oval 69"/>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endParaRPr lang="zh-CN" altLang="zh-CN">
                    <a:latin typeface="Calibri" pitchFamily="34" charset="0"/>
                  </a:endParaRPr>
                </a:p>
              </p:txBody>
            </p:sp>
          </p:grpSp>
          <p:sp>
            <p:nvSpPr>
              <p:cNvPr id="216089" name="Text Box 70"/>
              <p:cNvSpPr txBox="1">
                <a:spLocks noChangeArrowheads="1"/>
              </p:cNvSpPr>
              <p:nvPr/>
            </p:nvSpPr>
            <p:spPr bwMode="gray">
              <a:xfrm>
                <a:off x="1714495" y="1609695"/>
                <a:ext cx="464926" cy="45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en-US" altLang="zh-CN" sz="2400" b="1">
                    <a:solidFill>
                      <a:srgbClr val="000000"/>
                    </a:solidFill>
                    <a:latin typeface="Times New Roman" pitchFamily="18" charset="0"/>
                    <a:ea typeface="微软雅黑" pitchFamily="34" charset="-122"/>
                  </a:rPr>
                  <a:t>4.1</a:t>
                </a:r>
              </a:p>
            </p:txBody>
          </p:sp>
        </p:grpSp>
      </p:grpSp>
      <p:grpSp>
        <p:nvGrpSpPr>
          <p:cNvPr id="216090" name="Group 53"/>
          <p:cNvGrpSpPr>
            <a:grpSpLocks/>
          </p:cNvGrpSpPr>
          <p:nvPr/>
        </p:nvGrpSpPr>
        <p:grpSpPr bwMode="auto">
          <a:xfrm>
            <a:off x="1971675" y="2786063"/>
            <a:ext cx="5421313" cy="576262"/>
            <a:chOff x="1242" y="1755"/>
            <a:chExt cx="3415" cy="363"/>
          </a:xfrm>
        </p:grpSpPr>
        <p:grpSp>
          <p:nvGrpSpPr>
            <p:cNvPr id="216091" name="Group 59"/>
            <p:cNvGrpSpPr>
              <a:grpSpLocks/>
            </p:cNvGrpSpPr>
            <p:nvPr/>
          </p:nvGrpSpPr>
          <p:grpSpPr bwMode="auto">
            <a:xfrm>
              <a:off x="1522" y="1755"/>
              <a:ext cx="3135" cy="363"/>
              <a:chOff x="1543" y="1728"/>
              <a:chExt cx="3493" cy="323"/>
            </a:xfrm>
          </p:grpSpPr>
          <p:sp>
            <p:nvSpPr>
              <p:cNvPr id="8" name="AutoShape 60"/>
              <p:cNvSpPr>
                <a:spLocks noChangeArrowheads="1"/>
              </p:cNvSpPr>
              <p:nvPr/>
            </p:nvSpPr>
            <p:spPr bwMode="gray">
              <a:xfrm>
                <a:off x="1543" y="1728"/>
                <a:ext cx="3493" cy="323"/>
              </a:xfrm>
              <a:prstGeom prst="roundRect">
                <a:avLst>
                  <a:gd name="adj" fmla="val 16667"/>
                </a:avLst>
              </a:prstGeom>
              <a:gradFill rotWithShape="1">
                <a:gsLst>
                  <a:gs pos="0">
                    <a:srgbClr val="EAC924"/>
                  </a:gs>
                  <a:gs pos="100000">
                    <a:srgbClr val="EAC924">
                      <a:gamma/>
                      <a:tint val="36471"/>
                      <a:invGamma/>
                    </a:srgbClr>
                  </a:gs>
                </a:gsLst>
                <a:lin ang="5400000" scaled="1"/>
              </a:gradFill>
              <a:ln w="9525">
                <a:noFill/>
                <a:round/>
                <a:headEnd/>
                <a:tailEnd/>
              </a:ln>
              <a:effectLst>
                <a:outerShdw dist="35921" dir="2700000" algn="ctr" rotWithShape="0">
                  <a:srgbClr val="B2B2B2"/>
                </a:outerShdw>
              </a:effectLst>
            </p:spPr>
            <p:txBody>
              <a:bodyPr wrap="none" anchor="ctr"/>
              <a:lstStyle/>
              <a:p>
                <a:pPr algn="l">
                  <a:defRPr/>
                </a:pPr>
                <a:endParaRPr lang="zh-CN" altLang="en-US">
                  <a:latin typeface="Calibri" pitchFamily="34" charset="0"/>
                  <a:ea typeface="宋体" charset="-122"/>
                </a:endParaRPr>
              </a:p>
            </p:txBody>
          </p:sp>
          <p:sp>
            <p:nvSpPr>
              <p:cNvPr id="216093" name="AutoShape 61"/>
              <p:cNvSpPr>
                <a:spLocks noChangeArrowheads="1"/>
              </p:cNvSpPr>
              <p:nvPr/>
            </p:nvSpPr>
            <p:spPr bwMode="gray">
              <a:xfrm>
                <a:off x="1573" y="1965"/>
                <a:ext cx="3443" cy="83"/>
              </a:xfrm>
              <a:prstGeom prst="roundRect">
                <a:avLst>
                  <a:gd name="adj" fmla="val 50000"/>
                </a:avLst>
              </a:prstGeom>
              <a:gradFill rotWithShape="1">
                <a:gsLst>
                  <a:gs pos="0">
                    <a:srgbClr val="EAC924">
                      <a:alpha val="0"/>
                    </a:srgbClr>
                  </a:gs>
                  <a:gs pos="100000">
                    <a:srgbClr val="EDD03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6094" name="AutoShape 62"/>
              <p:cNvSpPr>
                <a:spLocks noChangeArrowheads="1"/>
              </p:cNvSpPr>
              <p:nvPr/>
            </p:nvSpPr>
            <p:spPr bwMode="gray">
              <a:xfrm>
                <a:off x="1573" y="1735"/>
                <a:ext cx="3443" cy="83"/>
              </a:xfrm>
              <a:prstGeom prst="roundRect">
                <a:avLst>
                  <a:gd name="adj" fmla="val 50000"/>
                </a:avLst>
              </a:prstGeom>
              <a:gradFill rotWithShape="1">
                <a:gsLst>
                  <a:gs pos="0">
                    <a:srgbClr val="F8EDB6"/>
                  </a:gs>
                  <a:gs pos="100000">
                    <a:srgbClr val="EAC924">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grpSp>
        <p:sp>
          <p:nvSpPr>
            <p:cNvPr id="216095" name="Text Box 63"/>
            <p:cNvSpPr txBox="1">
              <a:spLocks noChangeArrowheads="1"/>
            </p:cNvSpPr>
            <p:nvPr/>
          </p:nvSpPr>
          <p:spPr bwMode="gray">
            <a:xfrm>
              <a:off x="1548" y="1793"/>
              <a:ext cx="31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zh-CN" altLang="en-US" sz="2400" b="1">
                  <a:solidFill>
                    <a:srgbClr val="000000"/>
                  </a:solidFill>
                  <a:latin typeface="黑体" pitchFamily="49" charset="-122"/>
                  <a:ea typeface="黑体" pitchFamily="49" charset="-122"/>
                </a:rPr>
                <a:t>基本概念</a:t>
              </a:r>
            </a:p>
          </p:txBody>
        </p:sp>
        <p:grpSp>
          <p:nvGrpSpPr>
            <p:cNvPr id="216096" name="组合 91"/>
            <p:cNvGrpSpPr>
              <a:grpSpLocks/>
            </p:cNvGrpSpPr>
            <p:nvPr/>
          </p:nvGrpSpPr>
          <p:grpSpPr bwMode="auto">
            <a:xfrm>
              <a:off x="1242" y="1764"/>
              <a:ext cx="442" cy="351"/>
              <a:chOff x="1666892" y="1575923"/>
              <a:chExt cx="576000" cy="557893"/>
            </a:xfrm>
          </p:grpSpPr>
          <p:grpSp>
            <p:nvGrpSpPr>
              <p:cNvPr id="216097" name="Group 64"/>
              <p:cNvGrpSpPr>
                <a:grpSpLocks/>
              </p:cNvGrpSpPr>
              <p:nvPr/>
            </p:nvGrpSpPr>
            <p:grpSpPr bwMode="auto">
              <a:xfrm>
                <a:off x="1666892" y="1575923"/>
                <a:ext cx="576000" cy="557893"/>
                <a:chOff x="1289" y="587"/>
                <a:chExt cx="668" cy="647"/>
              </a:xfrm>
            </p:grpSpPr>
            <p:sp>
              <p:nvSpPr>
                <p:cNvPr id="216098" name="Oval 65"/>
                <p:cNvSpPr>
                  <a:spLocks noChangeArrowheads="1"/>
                </p:cNvSpPr>
                <p:nvPr/>
              </p:nvSpPr>
              <p:spPr bwMode="gray">
                <a:xfrm>
                  <a:off x="1289" y="637"/>
                  <a:ext cx="668" cy="558"/>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6099" name="Oval 66"/>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6100" name="Oval 67"/>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6101" name="Oval 68"/>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6102" name="Oval 69"/>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endParaRPr lang="zh-CN" altLang="zh-CN">
                    <a:latin typeface="Calibri" pitchFamily="34" charset="0"/>
                  </a:endParaRPr>
                </a:p>
              </p:txBody>
            </p:sp>
          </p:grpSp>
          <p:sp>
            <p:nvSpPr>
              <p:cNvPr id="216103" name="Text Box 70"/>
              <p:cNvSpPr txBox="1">
                <a:spLocks noChangeArrowheads="1"/>
              </p:cNvSpPr>
              <p:nvPr/>
            </p:nvSpPr>
            <p:spPr bwMode="gray">
              <a:xfrm>
                <a:off x="1714495" y="1609695"/>
                <a:ext cx="464926" cy="45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en-US" altLang="zh-CN" sz="2400" b="1">
                    <a:solidFill>
                      <a:srgbClr val="000000"/>
                    </a:solidFill>
                    <a:latin typeface="Times New Roman" pitchFamily="18" charset="0"/>
                    <a:ea typeface="微软雅黑" pitchFamily="34" charset="-122"/>
                  </a:rPr>
                  <a:t>4.2</a:t>
                </a:r>
              </a:p>
            </p:txBody>
          </p:sp>
        </p:grpSp>
      </p:grpSp>
      <p:grpSp>
        <p:nvGrpSpPr>
          <p:cNvPr id="216104" name="Group 7"/>
          <p:cNvGrpSpPr>
            <a:grpSpLocks/>
          </p:cNvGrpSpPr>
          <p:nvPr/>
        </p:nvGrpSpPr>
        <p:grpSpPr bwMode="auto">
          <a:xfrm>
            <a:off x="1797050" y="5300663"/>
            <a:ext cx="5567363" cy="576262"/>
            <a:chOff x="1543" y="1728"/>
            <a:chExt cx="3493" cy="323"/>
          </a:xfrm>
        </p:grpSpPr>
        <p:sp>
          <p:nvSpPr>
            <p:cNvPr id="3" name="AutoShape 8"/>
            <p:cNvSpPr>
              <a:spLocks noChangeArrowheads="1"/>
            </p:cNvSpPr>
            <p:nvPr/>
          </p:nvSpPr>
          <p:spPr bwMode="gray">
            <a:xfrm>
              <a:off x="1543" y="1728"/>
              <a:ext cx="3493" cy="323"/>
            </a:xfrm>
            <a:prstGeom prst="roundRect">
              <a:avLst>
                <a:gd name="adj" fmla="val 16667"/>
              </a:avLst>
            </a:prstGeom>
            <a:gradFill rotWithShape="1">
              <a:gsLst>
                <a:gs pos="0">
                  <a:srgbClr val="48BE67"/>
                </a:gs>
                <a:gs pos="100000">
                  <a:srgbClr val="48BE67">
                    <a:gamma/>
                    <a:tint val="36471"/>
                    <a:invGamma/>
                  </a:srgbClr>
                </a:gs>
              </a:gsLst>
              <a:lin ang="5400000" scaled="1"/>
            </a:gradFill>
            <a:ln w="9525">
              <a:noFill/>
              <a:round/>
              <a:headEnd/>
              <a:tailEnd/>
            </a:ln>
            <a:effectLst>
              <a:outerShdw dist="35921" dir="2700000" algn="ctr" rotWithShape="0">
                <a:srgbClr val="B2B2B2"/>
              </a:outerShdw>
            </a:effectLst>
          </p:spPr>
          <p:txBody>
            <a:bodyPr wrap="none" anchor="ctr"/>
            <a:lstStyle/>
            <a:p>
              <a:pPr algn="l">
                <a:defRPr/>
              </a:pPr>
              <a:endParaRPr lang="zh-CN" altLang="en-US">
                <a:latin typeface="Calibri" pitchFamily="34" charset="0"/>
                <a:ea typeface="宋体" charset="-122"/>
              </a:endParaRPr>
            </a:p>
          </p:txBody>
        </p:sp>
        <p:sp>
          <p:nvSpPr>
            <p:cNvPr id="216106" name="AutoShape 9"/>
            <p:cNvSpPr>
              <a:spLocks noChangeArrowheads="1"/>
            </p:cNvSpPr>
            <p:nvPr/>
          </p:nvSpPr>
          <p:spPr bwMode="gray">
            <a:xfrm>
              <a:off x="1573" y="1965"/>
              <a:ext cx="3443" cy="83"/>
            </a:xfrm>
            <a:prstGeom prst="roundRect">
              <a:avLst>
                <a:gd name="adj" fmla="val 50000"/>
              </a:avLst>
            </a:prstGeom>
            <a:gradFill rotWithShape="1">
              <a:gsLst>
                <a:gs pos="0">
                  <a:srgbClr val="82F094">
                    <a:alpha val="0"/>
                  </a:srgbClr>
                </a:gs>
                <a:gs pos="100000">
                  <a:srgbClr val="91F2A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6107" name="AutoShape 10"/>
            <p:cNvSpPr>
              <a:spLocks noChangeArrowheads="1"/>
            </p:cNvSpPr>
            <p:nvPr/>
          </p:nvSpPr>
          <p:spPr bwMode="gray">
            <a:xfrm>
              <a:off x="1573" y="1735"/>
              <a:ext cx="3443" cy="83"/>
            </a:xfrm>
            <a:prstGeom prst="roundRect">
              <a:avLst>
                <a:gd name="adj" fmla="val 50000"/>
              </a:avLst>
            </a:prstGeom>
            <a:gradFill rotWithShape="1">
              <a:gsLst>
                <a:gs pos="0">
                  <a:srgbClr val="D5F1FB"/>
                </a:gs>
                <a:gs pos="100000">
                  <a:srgbClr val="80D4F2">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grpSp>
      <p:sp>
        <p:nvSpPr>
          <p:cNvPr id="216108" name="Text Box 11"/>
          <p:cNvSpPr txBox="1">
            <a:spLocks noChangeArrowheads="1"/>
          </p:cNvSpPr>
          <p:nvPr/>
        </p:nvSpPr>
        <p:spPr bwMode="gray">
          <a:xfrm>
            <a:off x="1846263" y="5360988"/>
            <a:ext cx="551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zh-CN" altLang="en-US" sz="2400" b="1">
                <a:solidFill>
                  <a:srgbClr val="000000"/>
                </a:solidFill>
                <a:latin typeface="黑体" pitchFamily="49" charset="-122"/>
                <a:ea typeface="黑体" pitchFamily="49" charset="-122"/>
              </a:rPr>
              <a:t>径向基函数神经网络</a:t>
            </a:r>
          </a:p>
        </p:txBody>
      </p:sp>
      <p:grpSp>
        <p:nvGrpSpPr>
          <p:cNvPr id="216109" name="组合 91"/>
          <p:cNvGrpSpPr>
            <a:grpSpLocks/>
          </p:cNvGrpSpPr>
          <p:nvPr/>
        </p:nvGrpSpPr>
        <p:grpSpPr bwMode="auto">
          <a:xfrm>
            <a:off x="1416050" y="5322888"/>
            <a:ext cx="701675" cy="557212"/>
            <a:chOff x="1666892" y="1575923"/>
            <a:chExt cx="576000" cy="557893"/>
          </a:xfrm>
        </p:grpSpPr>
        <p:grpSp>
          <p:nvGrpSpPr>
            <p:cNvPr id="216110" name="Group 64"/>
            <p:cNvGrpSpPr>
              <a:grpSpLocks/>
            </p:cNvGrpSpPr>
            <p:nvPr/>
          </p:nvGrpSpPr>
          <p:grpSpPr bwMode="auto">
            <a:xfrm>
              <a:off x="1666892" y="1575923"/>
              <a:ext cx="576000" cy="557893"/>
              <a:chOff x="1289" y="587"/>
              <a:chExt cx="668" cy="647"/>
            </a:xfrm>
          </p:grpSpPr>
          <p:sp>
            <p:nvSpPr>
              <p:cNvPr id="216111" name="Oval 65"/>
              <p:cNvSpPr>
                <a:spLocks noChangeArrowheads="1"/>
              </p:cNvSpPr>
              <p:nvPr/>
            </p:nvSpPr>
            <p:spPr bwMode="gray">
              <a:xfrm>
                <a:off x="1289" y="637"/>
                <a:ext cx="668" cy="558"/>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6112" name="Oval 66"/>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6113" name="Oval 67"/>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6114" name="Oval 68"/>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6115" name="Oval 69"/>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endParaRPr lang="zh-CN" altLang="zh-CN">
                  <a:latin typeface="Calibri" pitchFamily="34" charset="0"/>
                </a:endParaRPr>
              </a:p>
            </p:txBody>
          </p:sp>
        </p:grpSp>
        <p:sp>
          <p:nvSpPr>
            <p:cNvPr id="216116" name="Text Box 70"/>
            <p:cNvSpPr txBox="1">
              <a:spLocks noChangeArrowheads="1"/>
            </p:cNvSpPr>
            <p:nvPr/>
          </p:nvSpPr>
          <p:spPr bwMode="gray">
            <a:xfrm>
              <a:off x="1714495" y="1609695"/>
              <a:ext cx="464926" cy="45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en-US" altLang="zh-CN" sz="2400" b="1">
                  <a:solidFill>
                    <a:srgbClr val="000000"/>
                  </a:solidFill>
                  <a:latin typeface="Times New Roman" pitchFamily="18" charset="0"/>
                  <a:ea typeface="微软雅黑" pitchFamily="34" charset="-122"/>
                </a:rPr>
                <a:t>4.4</a:t>
              </a:r>
            </a:p>
          </p:txBody>
        </p:sp>
      </p:grpSp>
      <p:grpSp>
        <p:nvGrpSpPr>
          <p:cNvPr id="216117" name="Group 119"/>
          <p:cNvGrpSpPr>
            <a:grpSpLocks/>
          </p:cNvGrpSpPr>
          <p:nvPr/>
        </p:nvGrpSpPr>
        <p:grpSpPr bwMode="auto">
          <a:xfrm>
            <a:off x="1941513" y="4017963"/>
            <a:ext cx="5421312" cy="576262"/>
            <a:chOff x="1242" y="1755"/>
            <a:chExt cx="3415" cy="363"/>
          </a:xfrm>
        </p:grpSpPr>
        <p:grpSp>
          <p:nvGrpSpPr>
            <p:cNvPr id="216118" name="Group 59"/>
            <p:cNvGrpSpPr>
              <a:grpSpLocks/>
            </p:cNvGrpSpPr>
            <p:nvPr/>
          </p:nvGrpSpPr>
          <p:grpSpPr bwMode="auto">
            <a:xfrm>
              <a:off x="1522" y="1755"/>
              <a:ext cx="3135" cy="363"/>
              <a:chOff x="1543" y="1728"/>
              <a:chExt cx="3493" cy="323"/>
            </a:xfrm>
          </p:grpSpPr>
          <p:sp>
            <p:nvSpPr>
              <p:cNvPr id="9" name="AutoShape 60"/>
              <p:cNvSpPr>
                <a:spLocks noChangeArrowheads="1"/>
              </p:cNvSpPr>
              <p:nvPr/>
            </p:nvSpPr>
            <p:spPr bwMode="gray">
              <a:xfrm>
                <a:off x="1543" y="1728"/>
                <a:ext cx="3493" cy="323"/>
              </a:xfrm>
              <a:prstGeom prst="roundRect">
                <a:avLst>
                  <a:gd name="adj" fmla="val 16667"/>
                </a:avLst>
              </a:prstGeom>
              <a:gradFill rotWithShape="1">
                <a:gsLst>
                  <a:gs pos="0">
                    <a:srgbClr val="EAC924"/>
                  </a:gs>
                  <a:gs pos="100000">
                    <a:srgbClr val="EAC924">
                      <a:gamma/>
                      <a:tint val="36471"/>
                      <a:invGamma/>
                    </a:srgbClr>
                  </a:gs>
                </a:gsLst>
                <a:lin ang="5400000" scaled="1"/>
              </a:gradFill>
              <a:ln w="9525">
                <a:noFill/>
                <a:round/>
                <a:headEnd/>
                <a:tailEnd/>
              </a:ln>
              <a:effectLst>
                <a:outerShdw dist="35921" dir="2700000" algn="ctr" rotWithShape="0">
                  <a:srgbClr val="B2B2B2"/>
                </a:outerShdw>
              </a:effectLst>
            </p:spPr>
            <p:txBody>
              <a:bodyPr wrap="none" anchor="ctr"/>
              <a:lstStyle/>
              <a:p>
                <a:pPr algn="l">
                  <a:defRPr/>
                </a:pPr>
                <a:endParaRPr lang="zh-CN" altLang="en-US">
                  <a:latin typeface="Calibri" pitchFamily="34" charset="0"/>
                  <a:ea typeface="宋体" charset="-122"/>
                </a:endParaRPr>
              </a:p>
            </p:txBody>
          </p:sp>
          <p:sp>
            <p:nvSpPr>
              <p:cNvPr id="216120" name="AutoShape 61"/>
              <p:cNvSpPr>
                <a:spLocks noChangeArrowheads="1"/>
              </p:cNvSpPr>
              <p:nvPr/>
            </p:nvSpPr>
            <p:spPr bwMode="gray">
              <a:xfrm>
                <a:off x="1573" y="1965"/>
                <a:ext cx="3443" cy="83"/>
              </a:xfrm>
              <a:prstGeom prst="roundRect">
                <a:avLst>
                  <a:gd name="adj" fmla="val 50000"/>
                </a:avLst>
              </a:prstGeom>
              <a:gradFill rotWithShape="1">
                <a:gsLst>
                  <a:gs pos="0">
                    <a:srgbClr val="EAC924">
                      <a:alpha val="0"/>
                    </a:srgbClr>
                  </a:gs>
                  <a:gs pos="100000">
                    <a:srgbClr val="EDD03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6121" name="AutoShape 62"/>
              <p:cNvSpPr>
                <a:spLocks noChangeArrowheads="1"/>
              </p:cNvSpPr>
              <p:nvPr/>
            </p:nvSpPr>
            <p:spPr bwMode="gray">
              <a:xfrm>
                <a:off x="1573" y="1735"/>
                <a:ext cx="3443" cy="83"/>
              </a:xfrm>
              <a:prstGeom prst="roundRect">
                <a:avLst>
                  <a:gd name="adj" fmla="val 50000"/>
                </a:avLst>
              </a:prstGeom>
              <a:gradFill rotWithShape="1">
                <a:gsLst>
                  <a:gs pos="0">
                    <a:srgbClr val="F8EDB6"/>
                  </a:gs>
                  <a:gs pos="100000">
                    <a:srgbClr val="EAC924">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grpSp>
        <p:sp>
          <p:nvSpPr>
            <p:cNvPr id="216122" name="Text Box 63"/>
            <p:cNvSpPr txBox="1">
              <a:spLocks noChangeArrowheads="1"/>
            </p:cNvSpPr>
            <p:nvPr/>
          </p:nvSpPr>
          <p:spPr bwMode="gray">
            <a:xfrm>
              <a:off x="1548" y="1793"/>
              <a:ext cx="31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zh-CN" altLang="en-US" sz="2400" b="1">
                  <a:solidFill>
                    <a:srgbClr val="000000"/>
                  </a:solidFill>
                  <a:latin typeface="黑体" pitchFamily="49" charset="-122"/>
                  <a:ea typeface="黑体" pitchFamily="49" charset="-122"/>
                </a:rPr>
                <a:t>前馈神经网络</a:t>
              </a:r>
            </a:p>
          </p:txBody>
        </p:sp>
        <p:grpSp>
          <p:nvGrpSpPr>
            <p:cNvPr id="216123" name="组合 91"/>
            <p:cNvGrpSpPr>
              <a:grpSpLocks/>
            </p:cNvGrpSpPr>
            <p:nvPr/>
          </p:nvGrpSpPr>
          <p:grpSpPr bwMode="auto">
            <a:xfrm>
              <a:off x="1242" y="1764"/>
              <a:ext cx="442" cy="351"/>
              <a:chOff x="1666892" y="1575923"/>
              <a:chExt cx="576000" cy="557893"/>
            </a:xfrm>
          </p:grpSpPr>
          <p:grpSp>
            <p:nvGrpSpPr>
              <p:cNvPr id="216124" name="Group 64"/>
              <p:cNvGrpSpPr>
                <a:grpSpLocks/>
              </p:cNvGrpSpPr>
              <p:nvPr/>
            </p:nvGrpSpPr>
            <p:grpSpPr bwMode="auto">
              <a:xfrm>
                <a:off x="1666892" y="1575923"/>
                <a:ext cx="576000" cy="557893"/>
                <a:chOff x="1289" y="587"/>
                <a:chExt cx="668" cy="647"/>
              </a:xfrm>
            </p:grpSpPr>
            <p:sp>
              <p:nvSpPr>
                <p:cNvPr id="216125" name="Oval 65"/>
                <p:cNvSpPr>
                  <a:spLocks noChangeArrowheads="1"/>
                </p:cNvSpPr>
                <p:nvPr/>
              </p:nvSpPr>
              <p:spPr bwMode="gray">
                <a:xfrm>
                  <a:off x="1289" y="637"/>
                  <a:ext cx="668" cy="558"/>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6126" name="Oval 66"/>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6127" name="Oval 67"/>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6128" name="Oval 68"/>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6129" name="Oval 69"/>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endParaRPr lang="zh-CN" altLang="zh-CN">
                    <a:latin typeface="Calibri" pitchFamily="34" charset="0"/>
                  </a:endParaRPr>
                </a:p>
              </p:txBody>
            </p:sp>
          </p:grpSp>
          <p:sp>
            <p:nvSpPr>
              <p:cNvPr id="216130" name="Text Box 70"/>
              <p:cNvSpPr txBox="1">
                <a:spLocks noChangeArrowheads="1"/>
              </p:cNvSpPr>
              <p:nvPr/>
            </p:nvSpPr>
            <p:spPr bwMode="gray">
              <a:xfrm>
                <a:off x="1714495" y="1609695"/>
                <a:ext cx="464926" cy="45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en-US" altLang="zh-CN" sz="2400" b="1">
                    <a:solidFill>
                      <a:srgbClr val="000000"/>
                    </a:solidFill>
                    <a:latin typeface="Times New Roman" pitchFamily="18" charset="0"/>
                    <a:ea typeface="微软雅黑" pitchFamily="34" charset="-122"/>
                  </a:rPr>
                  <a:t>4.3</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mph" presetSubtype="0" nodeType="clickEffect">
                                  <p:stCondLst>
                                    <p:cond delay="0"/>
                                  </p:stCondLst>
                                  <p:childTnLst>
                                    <p:set>
                                      <p:cBhvr rctx="PPT">
                                        <p:cTn id="6" dur="indefinite"/>
                                        <p:tgtEl>
                                          <p:spTgt spid="216104"/>
                                        </p:tgtEl>
                                        <p:attrNameLst>
                                          <p:attrName>style.opacity</p:attrName>
                                        </p:attrNameLst>
                                      </p:cBhvr>
                                      <p:to>
                                        <p:strVal val="0.5"/>
                                      </p:to>
                                    </p:set>
                                    <p:animEffect filter="image" prLst="opacity: 0.5">
                                      <p:cBhvr rctx="IE">
                                        <p:cTn id="7" dur="indefinite"/>
                                        <p:tgtEl>
                                          <p:spTgt spid="216104"/>
                                        </p:tgtEl>
                                      </p:cBhvr>
                                    </p:animEffect>
                                  </p:childTnLst>
                                </p:cTn>
                              </p:par>
                              <p:par>
                                <p:cTn id="8" presetID="9" presetClass="emph" presetSubtype="0" grpId="0" nodeType="withEffect">
                                  <p:stCondLst>
                                    <p:cond delay="0"/>
                                  </p:stCondLst>
                                  <p:childTnLst>
                                    <p:set>
                                      <p:cBhvr rctx="PPT">
                                        <p:cTn id="9" dur="indefinite"/>
                                        <p:tgtEl>
                                          <p:spTgt spid="216108"/>
                                        </p:tgtEl>
                                        <p:attrNameLst>
                                          <p:attrName>style.opacity</p:attrName>
                                        </p:attrNameLst>
                                      </p:cBhvr>
                                      <p:to>
                                        <p:strVal val="0.5"/>
                                      </p:to>
                                    </p:set>
                                    <p:animEffect filter="image" prLst="opacity: 0.5">
                                      <p:cBhvr rctx="IE">
                                        <p:cTn id="10" dur="indefinite"/>
                                        <p:tgtEl>
                                          <p:spTgt spid="216108"/>
                                        </p:tgtEl>
                                      </p:cBhvr>
                                    </p:animEffect>
                                  </p:childTnLst>
                                </p:cTn>
                              </p:par>
                              <p:par>
                                <p:cTn id="11" presetID="9" presetClass="emph" presetSubtype="0" nodeType="withEffect">
                                  <p:stCondLst>
                                    <p:cond delay="0"/>
                                  </p:stCondLst>
                                  <p:childTnLst>
                                    <p:set>
                                      <p:cBhvr rctx="PPT">
                                        <p:cTn id="12" dur="indefinite"/>
                                        <p:tgtEl>
                                          <p:spTgt spid="216109"/>
                                        </p:tgtEl>
                                        <p:attrNameLst>
                                          <p:attrName>style.opacity</p:attrName>
                                        </p:attrNameLst>
                                      </p:cBhvr>
                                      <p:to>
                                        <p:strVal val="0.5"/>
                                      </p:to>
                                    </p:set>
                                    <p:animEffect filter="image" prLst="opacity: 0.5">
                                      <p:cBhvr rctx="IE">
                                        <p:cTn id="13" dur="indefinite"/>
                                        <p:tgtEl>
                                          <p:spTgt spid="216109"/>
                                        </p:tgtEl>
                                      </p:cBhvr>
                                    </p:animEffect>
                                  </p:childTnLst>
                                </p:cTn>
                              </p:par>
                              <p:par>
                                <p:cTn id="14" presetID="9" presetClass="emph" presetSubtype="0" nodeType="withEffect">
                                  <p:stCondLst>
                                    <p:cond delay="0"/>
                                  </p:stCondLst>
                                  <p:childTnLst>
                                    <p:set>
                                      <p:cBhvr rctx="PPT">
                                        <p:cTn id="15" dur="indefinite"/>
                                        <p:tgtEl>
                                          <p:spTgt spid="216076"/>
                                        </p:tgtEl>
                                        <p:attrNameLst>
                                          <p:attrName>style.opacity</p:attrName>
                                        </p:attrNameLst>
                                      </p:cBhvr>
                                      <p:to>
                                        <p:strVal val="0.5"/>
                                      </p:to>
                                    </p:set>
                                    <p:animEffect filter="image" prLst="opacity: 0.5">
                                      <p:cBhvr rctx="IE">
                                        <p:cTn id="16" dur="indefinite"/>
                                        <p:tgtEl>
                                          <p:spTgt spid="216076"/>
                                        </p:tgtEl>
                                      </p:cBhvr>
                                    </p:animEffect>
                                  </p:childTnLst>
                                </p:cTn>
                              </p:par>
                              <p:par>
                                <p:cTn id="17" presetID="9" presetClass="emph" presetSubtype="0" nodeType="withEffect">
                                  <p:stCondLst>
                                    <p:cond delay="0"/>
                                  </p:stCondLst>
                                  <p:childTnLst>
                                    <p:set>
                                      <p:cBhvr rctx="PPT">
                                        <p:cTn id="18" dur="indefinite"/>
                                        <p:tgtEl>
                                          <p:spTgt spid="216117"/>
                                        </p:tgtEl>
                                        <p:attrNameLst>
                                          <p:attrName>style.opacity</p:attrName>
                                        </p:attrNameLst>
                                      </p:cBhvr>
                                      <p:to>
                                        <p:strVal val="0.5"/>
                                      </p:to>
                                    </p:set>
                                    <p:animEffect filter="image" prLst="opacity: 0.5">
                                      <p:cBhvr rctx="IE">
                                        <p:cTn id="19" dur="indefinite"/>
                                        <p:tgtEl>
                                          <p:spTgt spid="216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10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 Box 2"/>
          <p:cNvSpPr txBox="1">
            <a:spLocks noChangeArrowheads="1"/>
          </p:cNvSpPr>
          <p:nvPr/>
        </p:nvSpPr>
        <p:spPr bwMode="auto">
          <a:xfrm>
            <a:off x="-15875" y="247650"/>
            <a:ext cx="233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前馈神经网络</a:t>
            </a:r>
          </a:p>
        </p:txBody>
      </p:sp>
      <p:sp>
        <p:nvSpPr>
          <p:cNvPr id="62473" name="Rectangle 9"/>
          <p:cNvSpPr>
            <a:spLocks noChangeArrowheads="1"/>
          </p:cNvSpPr>
          <p:nvPr/>
        </p:nvSpPr>
        <p:spPr bwMode="auto">
          <a:xfrm>
            <a:off x="642938" y="1760538"/>
            <a:ext cx="7789862" cy="1774825"/>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nSpc>
                <a:spcPct val="115000"/>
              </a:lnSpc>
              <a:buClr>
                <a:srgbClr val="0563C1"/>
              </a:buClr>
              <a:buFont typeface="Wingdings" pitchFamily="2" charset="2"/>
              <a:buChar char="u"/>
            </a:pPr>
            <a:r>
              <a:rPr lang="zh-CN" altLang="en-US" sz="2400" b="1">
                <a:effectLst>
                  <a:outerShdw blurRad="38100" dist="38100" dir="2700000" algn="tl">
                    <a:srgbClr val="FFFFFF"/>
                  </a:outerShdw>
                </a:effectLst>
                <a:latin typeface="Times New Roman" pitchFamily="18" charset="0"/>
                <a:ea typeface="黑体" pitchFamily="49" charset="-122"/>
              </a:rPr>
              <a:t>指用较少的样本进行训练，使网络能对</a:t>
            </a:r>
            <a:r>
              <a:rPr lang="zh-CN" altLang="en-US" sz="2400" b="1">
                <a:solidFill>
                  <a:srgbClr val="C50114"/>
                </a:solidFill>
                <a:effectLst>
                  <a:outerShdw blurRad="38100" dist="38100" dir="2700000" algn="tl">
                    <a:srgbClr val="000000"/>
                  </a:outerShdw>
                </a:effectLst>
                <a:latin typeface="Times New Roman" pitchFamily="18" charset="0"/>
                <a:ea typeface="黑体" pitchFamily="49" charset="-122"/>
              </a:rPr>
              <a:t>未经训练</a:t>
            </a:r>
            <a:r>
              <a:rPr lang="zh-CN" altLang="en-US" sz="2400" b="1">
                <a:effectLst>
                  <a:outerShdw blurRad="38100" dist="38100" dir="2700000" algn="tl">
                    <a:srgbClr val="FFFFFF"/>
                  </a:outerShdw>
                </a:effectLst>
                <a:latin typeface="Times New Roman" pitchFamily="18" charset="0"/>
                <a:ea typeface="黑体" pitchFamily="49" charset="-122"/>
              </a:rPr>
              <a:t>的输入样本也能给出</a:t>
            </a:r>
            <a:r>
              <a:rPr lang="zh-CN" altLang="en-US" sz="2400" b="1">
                <a:solidFill>
                  <a:srgbClr val="C50114"/>
                </a:solidFill>
                <a:effectLst>
                  <a:outerShdw blurRad="38100" dist="38100" dir="2700000" algn="tl">
                    <a:srgbClr val="000000"/>
                  </a:outerShdw>
                </a:effectLst>
                <a:latin typeface="Times New Roman" pitchFamily="18" charset="0"/>
                <a:ea typeface="黑体" pitchFamily="49" charset="-122"/>
              </a:rPr>
              <a:t>正确的输出，</a:t>
            </a:r>
            <a:r>
              <a:rPr lang="zh-CN" altLang="en-US" sz="2400" b="1">
                <a:effectLst>
                  <a:outerShdw blurRad="38100" dist="38100" dir="2700000" algn="tl">
                    <a:srgbClr val="FFFFFF"/>
                  </a:outerShdw>
                </a:effectLst>
                <a:latin typeface="Times New Roman" pitchFamily="18" charset="0"/>
                <a:ea typeface="黑体" pitchFamily="49" charset="-122"/>
              </a:rPr>
              <a:t>即</a:t>
            </a:r>
            <a:r>
              <a:rPr lang="en-US" altLang="zh-CN" sz="2400" b="1">
                <a:effectLst>
                  <a:outerShdw blurRad="38100" dist="38100" dir="2700000" algn="tl">
                    <a:srgbClr val="FFFFFF"/>
                  </a:outerShdw>
                </a:effectLst>
                <a:latin typeface="Times New Roman" pitchFamily="18" charset="0"/>
                <a:ea typeface="黑体" pitchFamily="49" charset="-122"/>
              </a:rPr>
              <a:t>BP</a:t>
            </a:r>
            <a:r>
              <a:rPr lang="zh-CN" altLang="en-US" sz="2400" b="1">
                <a:effectLst>
                  <a:outerShdw blurRad="38100" dist="38100" dir="2700000" algn="tl">
                    <a:srgbClr val="FFFFFF"/>
                  </a:outerShdw>
                </a:effectLst>
                <a:latin typeface="Times New Roman" pitchFamily="18" charset="0"/>
                <a:ea typeface="黑体" pitchFamily="49" charset="-122"/>
              </a:rPr>
              <a:t>网络对受污染或带噪声的训练样本，也能进行正确的</a:t>
            </a:r>
            <a:r>
              <a:rPr lang="zh-CN" altLang="en-US" sz="2400" b="1">
                <a:solidFill>
                  <a:srgbClr val="C50114"/>
                </a:solidFill>
                <a:effectLst>
                  <a:outerShdw blurRad="38100" dist="38100" dir="2700000" algn="tl">
                    <a:srgbClr val="000000"/>
                  </a:outerShdw>
                </a:effectLst>
                <a:latin typeface="Times New Roman" pitchFamily="18" charset="0"/>
                <a:ea typeface="黑体" pitchFamily="49" charset="-122"/>
              </a:rPr>
              <a:t>映射</a:t>
            </a:r>
            <a:r>
              <a:rPr lang="zh-CN" altLang="en-US" sz="2400" b="1">
                <a:solidFill>
                  <a:srgbClr val="000000"/>
                </a:solidFill>
                <a:effectLst>
                  <a:outerShdw blurRad="38100" dist="38100" dir="2700000" algn="tl">
                    <a:srgbClr val="FFFFFF"/>
                  </a:outerShdw>
                </a:effectLst>
                <a:latin typeface="Times New Roman" pitchFamily="18" charset="0"/>
                <a:ea typeface="黑体" pitchFamily="49" charset="-122"/>
              </a:rPr>
              <a:t>。</a:t>
            </a:r>
            <a:r>
              <a:rPr lang="zh-CN" altLang="en-US" sz="2400" b="1">
                <a:effectLst>
                  <a:outerShdw blurRad="38100" dist="38100" dir="2700000" algn="tl">
                    <a:srgbClr val="FFFFFF"/>
                  </a:outerShdw>
                </a:effectLst>
                <a:latin typeface="Times New Roman" pitchFamily="18" charset="0"/>
                <a:ea typeface="黑体" pitchFamily="49" charset="-122"/>
              </a:rPr>
              <a:t>正是</a:t>
            </a:r>
            <a:r>
              <a:rPr lang="en-US" altLang="zh-CN" sz="2400" b="1">
                <a:effectLst>
                  <a:outerShdw blurRad="38100" dist="38100" dir="2700000" algn="tl">
                    <a:srgbClr val="FFFFFF"/>
                  </a:outerShdw>
                </a:effectLst>
                <a:latin typeface="Times New Roman" pitchFamily="18" charset="0"/>
                <a:ea typeface="黑体" pitchFamily="49" charset="-122"/>
              </a:rPr>
              <a:t>BP</a:t>
            </a:r>
            <a:r>
              <a:rPr lang="zh-CN" altLang="en-US" sz="2400" b="1">
                <a:effectLst>
                  <a:outerShdw blurRad="38100" dist="38100" dir="2700000" algn="tl">
                    <a:srgbClr val="FFFFFF"/>
                  </a:outerShdw>
                </a:effectLst>
                <a:latin typeface="Times New Roman" pitchFamily="18" charset="0"/>
                <a:ea typeface="黑体" pitchFamily="49" charset="-122"/>
              </a:rPr>
              <a:t>网络的</a:t>
            </a:r>
            <a:r>
              <a:rPr lang="zh-CN" altLang="en-US" sz="2400" b="1">
                <a:solidFill>
                  <a:srgbClr val="C50114"/>
                </a:solidFill>
                <a:effectLst>
                  <a:outerShdw blurRad="38100" dist="38100" dir="2700000" algn="tl">
                    <a:srgbClr val="000000"/>
                  </a:outerShdw>
                </a:effectLst>
                <a:latin typeface="Times New Roman" pitchFamily="18" charset="0"/>
                <a:ea typeface="黑体" pitchFamily="49" charset="-122"/>
              </a:rPr>
              <a:t>泛化能力</a:t>
            </a:r>
            <a:r>
              <a:rPr lang="zh-CN" altLang="en-US" sz="2400" b="1">
                <a:effectLst>
                  <a:outerShdw blurRad="38100" dist="38100" dir="2700000" algn="tl">
                    <a:srgbClr val="FFFFFF"/>
                  </a:outerShdw>
                </a:effectLst>
                <a:latin typeface="Times New Roman" pitchFamily="18" charset="0"/>
                <a:ea typeface="黑体" pitchFamily="49" charset="-122"/>
              </a:rPr>
              <a:t>使它解决各种实际问题。</a:t>
            </a:r>
            <a:endParaRPr lang="en-US" altLang="zh-CN" sz="2400" b="1">
              <a:latin typeface="Times New Roman" pitchFamily="18" charset="0"/>
              <a:ea typeface="黑体" pitchFamily="49" charset="-122"/>
            </a:endParaRPr>
          </a:p>
        </p:txBody>
      </p:sp>
      <p:sp>
        <p:nvSpPr>
          <p:cNvPr id="62474" name="Rectangle 10"/>
          <p:cNvSpPr>
            <a:spLocks noChangeArrowheads="1"/>
          </p:cNvSpPr>
          <p:nvPr/>
        </p:nvSpPr>
        <p:spPr bwMode="auto">
          <a:xfrm>
            <a:off x="630238" y="4616450"/>
            <a:ext cx="7815262" cy="1354138"/>
          </a:xfrm>
          <a:prstGeom prst="rect">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nSpc>
                <a:spcPct val="115000"/>
              </a:lnSpc>
            </a:pPr>
            <a:r>
              <a:rPr lang="zh-CN" altLang="en-US" sz="2400" b="1">
                <a:solidFill>
                  <a:srgbClr val="C50114"/>
                </a:solidFill>
                <a:effectLst>
                  <a:outerShdw blurRad="38100" dist="38100" dir="2700000" algn="tl">
                    <a:srgbClr val="000000"/>
                  </a:outerShdw>
                </a:effectLst>
                <a:latin typeface="黑体" pitchFamily="49" charset="-122"/>
                <a:ea typeface="黑体" pitchFamily="49" charset="-122"/>
              </a:rPr>
              <a:t>必须：</a:t>
            </a:r>
            <a:r>
              <a:rPr lang="zh-CN" altLang="en-US" sz="2400" b="1">
                <a:effectLst>
                  <a:outerShdw blurRad="38100" dist="38100" dir="2700000" algn="tl">
                    <a:srgbClr val="FFFFFF"/>
                  </a:outerShdw>
                </a:effectLst>
                <a:latin typeface="黑体" pitchFamily="49" charset="-122"/>
                <a:ea typeface="黑体" pitchFamily="49" charset="-122"/>
              </a:rPr>
              <a:t>①输入</a:t>
            </a:r>
            <a:r>
              <a:rPr lang="en-US" altLang="zh-CN" sz="2400" b="1">
                <a:effectLst>
                  <a:outerShdw blurRad="38100" dist="38100" dir="2700000" algn="tl">
                    <a:srgbClr val="FFFFFF"/>
                  </a:outerShdw>
                </a:effectLst>
                <a:latin typeface="Arial"/>
                <a:ea typeface="黑体" pitchFamily="49" charset="-122"/>
              </a:rPr>
              <a:t>——</a:t>
            </a:r>
            <a:r>
              <a:rPr lang="zh-CN" altLang="en-US" sz="2400" b="1">
                <a:effectLst>
                  <a:outerShdw blurRad="38100" dist="38100" dir="2700000" algn="tl">
                    <a:srgbClr val="FFFFFF"/>
                  </a:outerShdw>
                </a:effectLst>
                <a:latin typeface="黑体" pitchFamily="49" charset="-122"/>
                <a:ea typeface="黑体" pitchFamily="49" charset="-122"/>
              </a:rPr>
              <a:t>输出函数关系保持平滑，</a:t>
            </a:r>
          </a:p>
          <a:p>
            <a:pPr>
              <a:lnSpc>
                <a:spcPct val="115000"/>
              </a:lnSpc>
            </a:pPr>
            <a:r>
              <a:rPr lang="zh-CN" altLang="en-US" sz="2400" b="1">
                <a:effectLst>
                  <a:outerShdw blurRad="38100" dist="38100" dir="2700000" algn="tl">
                    <a:srgbClr val="FFFFFF"/>
                  </a:outerShdw>
                </a:effectLst>
                <a:latin typeface="黑体" pitchFamily="49" charset="-122"/>
                <a:ea typeface="黑体" pitchFamily="49" charset="-122"/>
              </a:rPr>
              <a:t>                 或函数一阶导数存在。</a:t>
            </a:r>
          </a:p>
          <a:p>
            <a:pPr>
              <a:lnSpc>
                <a:spcPct val="115000"/>
              </a:lnSpc>
            </a:pPr>
            <a:r>
              <a:rPr lang="zh-CN" altLang="en-US" sz="2400" b="1">
                <a:effectLst>
                  <a:outerShdw blurRad="38100" dist="38100" dir="2700000" algn="tl">
                    <a:srgbClr val="FFFFFF"/>
                  </a:outerShdw>
                </a:effectLst>
                <a:latin typeface="黑体" pitchFamily="49" charset="-122"/>
                <a:ea typeface="黑体" pitchFamily="49" charset="-122"/>
              </a:rPr>
              <a:t>      ②</a:t>
            </a:r>
            <a:r>
              <a:rPr lang="zh-CN" altLang="en-US" sz="2400" b="1">
                <a:solidFill>
                  <a:srgbClr val="C50114"/>
                </a:solidFill>
                <a:effectLst>
                  <a:outerShdw blurRad="38100" dist="38100" dir="2700000" algn="tl">
                    <a:srgbClr val="000000"/>
                  </a:outerShdw>
                </a:effectLst>
                <a:latin typeface="黑体" pitchFamily="49" charset="-122"/>
                <a:ea typeface="黑体" pitchFamily="49" charset="-122"/>
              </a:rPr>
              <a:t>训练集足够大</a:t>
            </a:r>
            <a:r>
              <a:rPr lang="zh-CN" altLang="en-US" sz="2400" b="1">
                <a:effectLst>
                  <a:outerShdw blurRad="38100" dist="38100" dir="2700000" algn="tl">
                    <a:srgbClr val="FFFFFF"/>
                  </a:outerShdw>
                </a:effectLst>
                <a:latin typeface="黑体" pitchFamily="49" charset="-122"/>
                <a:ea typeface="黑体" pitchFamily="49" charset="-122"/>
              </a:rPr>
              <a:t>，样本具有代表性。</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en-US" altLang="zh-CN" sz="2000" b="1">
                <a:solidFill>
                  <a:srgbClr val="0070C0"/>
                </a:solidFill>
                <a:latin typeface="Times New Roman" pitchFamily="18" charset="0"/>
                <a:ea typeface="黑体" pitchFamily="49" charset="-122"/>
              </a:rPr>
              <a:t>BP</a:t>
            </a:r>
            <a:r>
              <a:rPr lang="zh-CN" altLang="en-US" sz="2000" b="1">
                <a:solidFill>
                  <a:srgbClr val="0070C0"/>
                </a:solidFill>
                <a:ea typeface="黑体" pitchFamily="49" charset="-122"/>
              </a:rPr>
              <a:t>网络</a:t>
            </a:r>
          </a:p>
        </p:txBody>
      </p:sp>
      <p:sp>
        <p:nvSpPr>
          <p:cNvPr id="149" name="AutoShape 3"/>
          <p:cNvSpPr>
            <a:spLocks noChangeArrowheads="1"/>
          </p:cNvSpPr>
          <p:nvPr/>
        </p:nvSpPr>
        <p:spPr bwMode="gray">
          <a:xfrm>
            <a:off x="525463" y="1143000"/>
            <a:ext cx="5370512" cy="412750"/>
          </a:xfrm>
          <a:prstGeom prst="roundRect">
            <a:avLst>
              <a:gd name="adj" fmla="val 50000"/>
            </a:avLst>
          </a:prstGeom>
          <a:solidFill>
            <a:srgbClr val="800080"/>
          </a:solidFill>
          <a:ln w="38100">
            <a:solidFill>
              <a:srgbClr val="FFFFFF"/>
            </a:solidFill>
            <a:round/>
            <a:headEnd/>
            <a:tailEnd/>
          </a:ln>
          <a:effectLst>
            <a:outerShdw dist="63500" dir="3187806" algn="ctr" rotWithShape="0">
              <a:schemeClr val="bg2"/>
            </a:outerShdw>
          </a:effec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spcBef>
                <a:spcPct val="20000"/>
              </a:spcBef>
              <a:buClr>
                <a:schemeClr val="hlink"/>
              </a:buClr>
              <a:buSzPct val="70000"/>
              <a:buFont typeface="Wingdings" pitchFamily="2" charset="2"/>
              <a:buNone/>
            </a:pPr>
            <a:r>
              <a:rPr lang="en-US" altLang="zh-CN" sz="2400" b="1" i="1">
                <a:solidFill>
                  <a:schemeClr val="bg1"/>
                </a:solidFill>
                <a:effectLst>
                  <a:outerShdw blurRad="38100" dist="38100" dir="2700000" algn="tl">
                    <a:srgbClr val="000000"/>
                  </a:outerShdw>
                </a:effectLst>
                <a:latin typeface="Times New Roman" pitchFamily="18" charset="0"/>
                <a:ea typeface="黑体" pitchFamily="49" charset="-122"/>
              </a:rPr>
              <a:t>4.BP</a:t>
            </a:r>
            <a:r>
              <a:rPr lang="zh-CN" altLang="en-US" sz="2400" b="1" i="1">
                <a:solidFill>
                  <a:schemeClr val="bg1"/>
                </a:solidFill>
                <a:effectLst>
                  <a:outerShdw blurRad="38100" dist="38100" dir="2700000" algn="tl">
                    <a:srgbClr val="000000"/>
                  </a:outerShdw>
                </a:effectLst>
                <a:latin typeface="Times New Roman" pitchFamily="18" charset="0"/>
                <a:ea typeface="黑体" pitchFamily="49" charset="-122"/>
              </a:rPr>
              <a:t>网络的泛化能力（网络性能好坏）</a:t>
            </a:r>
          </a:p>
        </p:txBody>
      </p:sp>
      <p:sp>
        <p:nvSpPr>
          <p:cNvPr id="3" name="TextBox 2"/>
          <p:cNvSpPr txBox="1"/>
          <p:nvPr/>
        </p:nvSpPr>
        <p:spPr>
          <a:xfrm>
            <a:off x="644118" y="3889360"/>
            <a:ext cx="4352076" cy="461665"/>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nSpc>
                <a:spcPct val="120000"/>
              </a:lnSpc>
              <a:spcBef>
                <a:spcPct val="75000"/>
              </a:spcBef>
              <a:buClr>
                <a:schemeClr val="hlink"/>
              </a:buClr>
              <a:buSzPct val="70000"/>
              <a:buFont typeface="Wingdings" pitchFamily="2" charset="2"/>
              <a:buNone/>
            </a:pPr>
            <a:r>
              <a:rPr lang="zh-CN" altLang="en-US" sz="2400" b="1">
                <a:solidFill>
                  <a:schemeClr val="bg1"/>
                </a:solidFill>
                <a:effectLst>
                  <a:outerShdw blurRad="38100" dist="38100" dir="2700000" algn="tl">
                    <a:srgbClr val="C0C0C0"/>
                  </a:outerShdw>
                </a:effectLst>
                <a:latin typeface="Times New Roman" pitchFamily="18" charset="0"/>
                <a:ea typeface="黑体" pitchFamily="49" charset="-122"/>
              </a:rPr>
              <a:t>欲使</a:t>
            </a:r>
            <a:r>
              <a:rPr lang="en-US" altLang="zh-CN" sz="2400" b="1">
                <a:solidFill>
                  <a:schemeClr val="bg1"/>
                </a:solidFill>
                <a:effectLst>
                  <a:outerShdw blurRad="38100" dist="38100" dir="2700000" algn="tl">
                    <a:srgbClr val="C0C0C0"/>
                  </a:outerShdw>
                </a:effectLst>
                <a:latin typeface="Times New Roman" pitchFamily="18" charset="0"/>
                <a:ea typeface="黑体" pitchFamily="49" charset="-122"/>
              </a:rPr>
              <a:t>BP</a:t>
            </a:r>
            <a:r>
              <a:rPr lang="zh-CN" altLang="en-US" sz="2400" b="1">
                <a:solidFill>
                  <a:schemeClr val="bg1"/>
                </a:solidFill>
                <a:effectLst>
                  <a:outerShdw blurRad="38100" dist="38100" dir="2700000" algn="tl">
                    <a:srgbClr val="C0C0C0"/>
                  </a:outerShdw>
                </a:effectLst>
                <a:latin typeface="Times New Roman" pitchFamily="18" charset="0"/>
                <a:ea typeface="黑体" pitchFamily="49" charset="-122"/>
              </a:rPr>
              <a:t>网络具有良好的泛化性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2473"/>
                                        </p:tgtEl>
                                        <p:attrNameLst>
                                          <p:attrName>style.visibility</p:attrName>
                                        </p:attrNameLst>
                                      </p:cBhvr>
                                      <p:to>
                                        <p:strVal val="visible"/>
                                      </p:to>
                                    </p:set>
                                    <p:animEffect transition="in" filter="box(in)">
                                      <p:cBhvr>
                                        <p:cTn id="7" dur="500"/>
                                        <p:tgtEl>
                                          <p:spTgt spid="6247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49"/>
                                        </p:tgtEl>
                                        <p:attrNameLst>
                                          <p:attrName>style.visibility</p:attrName>
                                        </p:attrNameLst>
                                      </p:cBhvr>
                                      <p:to>
                                        <p:strVal val="visible"/>
                                      </p:to>
                                    </p:set>
                                    <p:animEffect transition="in" filter="box(in)">
                                      <p:cBhvr>
                                        <p:cTn id="10" dur="500"/>
                                        <p:tgtEl>
                                          <p:spTgt spid="14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62474"/>
                                        </p:tgtEl>
                                        <p:attrNameLst>
                                          <p:attrName>style.visibility</p:attrName>
                                        </p:attrNameLst>
                                      </p:cBhvr>
                                      <p:to>
                                        <p:strVal val="visible"/>
                                      </p:to>
                                    </p:set>
                                    <p:animEffect transition="in" filter="box(in)">
                                      <p:cBhvr>
                                        <p:cTn id="15" dur="500"/>
                                        <p:tgtEl>
                                          <p:spTgt spid="62474"/>
                                        </p:tgtEl>
                                      </p:cBhvr>
                                    </p:animEffect>
                                  </p:childTnLst>
                                </p:cTn>
                              </p:par>
                              <p:par>
                                <p:cTn id="16" presetID="4" presetClass="entr" presetSubtype="16"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ox(in)">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P spid="62474" grpId="0" animBg="1"/>
      <p:bldP spid="149"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ext Box 2"/>
          <p:cNvSpPr txBox="1">
            <a:spLocks noChangeArrowheads="1"/>
          </p:cNvSpPr>
          <p:nvPr/>
        </p:nvSpPr>
        <p:spPr bwMode="auto">
          <a:xfrm>
            <a:off x="-15875" y="247650"/>
            <a:ext cx="233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前馈神经网络</a:t>
            </a:r>
          </a:p>
        </p:txBody>
      </p:sp>
      <p:sp>
        <p:nvSpPr>
          <p:cNvPr id="62473" name="Rectangle 9"/>
          <p:cNvSpPr>
            <a:spLocks noChangeArrowheads="1"/>
          </p:cNvSpPr>
          <p:nvPr/>
        </p:nvSpPr>
        <p:spPr bwMode="auto">
          <a:xfrm>
            <a:off x="628650" y="1201738"/>
            <a:ext cx="7789863" cy="457200"/>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400" b="1">
                <a:effectLst>
                  <a:outerShdw blurRad="38100" dist="38100" dir="2700000" algn="tl">
                    <a:srgbClr val="FFFFFF"/>
                  </a:outerShdw>
                </a:effectLst>
                <a:ea typeface="黑体" pitchFamily="49" charset="-122"/>
              </a:rPr>
              <a:t>为了得到较好的泛化能力，除</a:t>
            </a:r>
            <a:r>
              <a:rPr lang="zh-CN" altLang="en-US" sz="2400" b="1">
                <a:solidFill>
                  <a:srgbClr val="C50114"/>
                </a:solidFill>
                <a:effectLst>
                  <a:outerShdw blurRad="38100" dist="38100" dir="2700000" algn="tl">
                    <a:srgbClr val="000000"/>
                  </a:outerShdw>
                </a:effectLst>
                <a:ea typeface="黑体" pitchFamily="49" charset="-122"/>
              </a:rPr>
              <a:t>训练集</a:t>
            </a:r>
            <a:r>
              <a:rPr lang="zh-CN" altLang="en-US" sz="2400" b="1">
                <a:effectLst>
                  <a:outerShdw blurRad="38100" dist="38100" dir="2700000" algn="tl">
                    <a:srgbClr val="FFFFFF"/>
                  </a:outerShdw>
                </a:effectLst>
                <a:ea typeface="黑体" pitchFamily="49" charset="-122"/>
              </a:rPr>
              <a:t>外，还需</a:t>
            </a:r>
            <a:r>
              <a:rPr lang="zh-CN" altLang="en-US" sz="2400" b="1">
                <a:solidFill>
                  <a:srgbClr val="C50114"/>
                </a:solidFill>
                <a:effectLst>
                  <a:outerShdw blurRad="38100" dist="38100" dir="2700000" algn="tl">
                    <a:srgbClr val="000000"/>
                  </a:outerShdw>
                </a:effectLst>
                <a:ea typeface="黑体" pitchFamily="49" charset="-122"/>
              </a:rPr>
              <a:t>测试集</a:t>
            </a:r>
            <a:endParaRPr lang="en-US" altLang="zh-CN" sz="2400" b="1">
              <a:solidFill>
                <a:srgbClr val="C50114"/>
              </a:solidFill>
              <a:effectLst>
                <a:outerShdw blurRad="38100" dist="38100" dir="2700000" algn="tl">
                  <a:srgbClr val="000000"/>
                </a:outerShdw>
              </a:effectLst>
              <a:ea typeface="黑体" pitchFamily="49" charset="-122"/>
            </a:endParaRPr>
          </a:p>
        </p:txBody>
      </p:sp>
      <p:sp>
        <p:nvSpPr>
          <p:cNvPr id="62474" name="Rectangle 10"/>
          <p:cNvSpPr>
            <a:spLocks noChangeArrowheads="1"/>
          </p:cNvSpPr>
          <p:nvPr/>
        </p:nvSpPr>
        <p:spPr bwMode="auto">
          <a:xfrm>
            <a:off x="1416050" y="2547938"/>
            <a:ext cx="6321425" cy="2647950"/>
          </a:xfrm>
          <a:prstGeom prst="rect">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en-US" sz="2400" b="1">
              <a:effectLst>
                <a:outerShdw blurRad="38100" dist="38100" dir="2700000" algn="tl">
                  <a:srgbClr val="FFFFFF"/>
                </a:outerShdw>
              </a:effectLst>
              <a:latin typeface="黑体" pitchFamily="49" charset="-122"/>
              <a:ea typeface="黑体" pitchFamily="49" charset="-122"/>
            </a:endParaRPr>
          </a:p>
          <a:p>
            <a:endParaRPr lang="zh-CN" altLang="en-US" sz="2400" b="1">
              <a:effectLst>
                <a:outerShdw blurRad="38100" dist="38100" dir="2700000" algn="tl">
                  <a:srgbClr val="FFFFFF"/>
                </a:outerShdw>
              </a:effectLst>
              <a:latin typeface="黑体" pitchFamily="49" charset="-122"/>
              <a:ea typeface="黑体" pitchFamily="49" charset="-122"/>
            </a:endParaRPr>
          </a:p>
          <a:p>
            <a:endParaRPr lang="zh-CN" altLang="en-US" sz="2400" b="1">
              <a:effectLst>
                <a:outerShdw blurRad="38100" dist="38100" dir="2700000" algn="tl">
                  <a:srgbClr val="FFFFFF"/>
                </a:outerShdw>
              </a:effectLst>
              <a:latin typeface="黑体" pitchFamily="49" charset="-122"/>
              <a:ea typeface="黑体" pitchFamily="49" charset="-122"/>
            </a:endParaRPr>
          </a:p>
          <a:p>
            <a:endParaRPr lang="zh-CN" altLang="en-US" sz="2400" b="1">
              <a:effectLst>
                <a:outerShdw blurRad="38100" dist="38100" dir="2700000" algn="tl">
                  <a:srgbClr val="FFFFFF"/>
                </a:outerShdw>
              </a:effectLst>
              <a:latin typeface="黑体" pitchFamily="49" charset="-122"/>
              <a:ea typeface="黑体" pitchFamily="49" charset="-122"/>
            </a:endParaRPr>
          </a:p>
          <a:p>
            <a:endParaRPr lang="zh-CN" altLang="en-US" sz="2400" b="1">
              <a:effectLst>
                <a:outerShdw blurRad="38100" dist="38100" dir="2700000" algn="tl">
                  <a:srgbClr val="FFFFFF"/>
                </a:outerShdw>
              </a:effectLst>
              <a:latin typeface="黑体" pitchFamily="49" charset="-122"/>
              <a:ea typeface="黑体" pitchFamily="49" charset="-122"/>
            </a:endParaRPr>
          </a:p>
          <a:p>
            <a:endParaRPr lang="zh-CN" altLang="en-US" sz="2400" b="1">
              <a:effectLst>
                <a:outerShdw blurRad="38100" dist="38100" dir="2700000" algn="tl">
                  <a:srgbClr val="FFFFFF"/>
                </a:outerShdw>
              </a:effectLst>
              <a:latin typeface="黑体" pitchFamily="49" charset="-122"/>
              <a:ea typeface="黑体" pitchFamily="49" charset="-122"/>
            </a:endParaRPr>
          </a:p>
          <a:p>
            <a:endParaRPr lang="zh-CN" altLang="en-US" sz="2400" b="1">
              <a:effectLst>
                <a:outerShdw blurRad="38100" dist="38100" dir="2700000" algn="tl">
                  <a:srgbClr val="FFFFFF"/>
                </a:outerShdw>
              </a:effectLst>
              <a:latin typeface="黑体" pitchFamily="49" charset="-122"/>
              <a:ea typeface="黑体" pitchFamily="49" charset="-122"/>
            </a:endParaRP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en-US" altLang="zh-CN" sz="2000" b="1">
                <a:solidFill>
                  <a:srgbClr val="0070C0"/>
                </a:solidFill>
                <a:latin typeface="Times New Roman" pitchFamily="18" charset="0"/>
                <a:ea typeface="黑体" pitchFamily="49" charset="-122"/>
              </a:rPr>
              <a:t>BP</a:t>
            </a:r>
            <a:r>
              <a:rPr lang="zh-CN" altLang="en-US" sz="2000" b="1">
                <a:solidFill>
                  <a:srgbClr val="0070C0"/>
                </a:solidFill>
                <a:ea typeface="黑体" pitchFamily="49" charset="-122"/>
              </a:rPr>
              <a:t>网络</a:t>
            </a:r>
          </a:p>
        </p:txBody>
      </p:sp>
      <p:grpSp>
        <p:nvGrpSpPr>
          <p:cNvPr id="193562" name="Group 26"/>
          <p:cNvGrpSpPr>
            <a:grpSpLocks/>
          </p:cNvGrpSpPr>
          <p:nvPr/>
        </p:nvGrpSpPr>
        <p:grpSpPr bwMode="auto">
          <a:xfrm>
            <a:off x="1912938" y="2468563"/>
            <a:ext cx="4659312" cy="2714625"/>
            <a:chOff x="1850" y="1398"/>
            <a:chExt cx="2935" cy="1710"/>
          </a:xfrm>
        </p:grpSpPr>
        <p:sp>
          <p:nvSpPr>
            <p:cNvPr id="193546" name="Line 10"/>
            <p:cNvSpPr>
              <a:spLocks noChangeShapeType="1"/>
            </p:cNvSpPr>
            <p:nvPr/>
          </p:nvSpPr>
          <p:spPr bwMode="auto">
            <a:xfrm>
              <a:off x="2090" y="2502"/>
              <a:ext cx="149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547" name="Line 11"/>
            <p:cNvSpPr>
              <a:spLocks noChangeShapeType="1"/>
            </p:cNvSpPr>
            <p:nvPr/>
          </p:nvSpPr>
          <p:spPr bwMode="auto">
            <a:xfrm flipV="1">
              <a:off x="2138" y="1542"/>
              <a:ext cx="0" cy="95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548" name="Freeform 12"/>
            <p:cNvSpPr>
              <a:spLocks/>
            </p:cNvSpPr>
            <p:nvPr/>
          </p:nvSpPr>
          <p:spPr bwMode="auto">
            <a:xfrm>
              <a:off x="2138" y="1734"/>
              <a:ext cx="1270" cy="506"/>
            </a:xfrm>
            <a:custGeom>
              <a:avLst/>
              <a:gdLst>
                <a:gd name="T0" fmla="*/ 0 w 1270"/>
                <a:gd name="T1" fmla="*/ 0 h 506"/>
                <a:gd name="T2" fmla="*/ 181 w 1270"/>
                <a:gd name="T3" fmla="*/ 226 h 506"/>
                <a:gd name="T4" fmla="*/ 453 w 1270"/>
                <a:gd name="T5" fmla="*/ 408 h 506"/>
                <a:gd name="T6" fmla="*/ 952 w 1270"/>
                <a:gd name="T7" fmla="*/ 499 h 506"/>
                <a:gd name="T8" fmla="*/ 1270 w 1270"/>
                <a:gd name="T9" fmla="*/ 453 h 506"/>
              </a:gdLst>
              <a:ahLst/>
              <a:cxnLst>
                <a:cxn ang="0">
                  <a:pos x="T0" y="T1"/>
                </a:cxn>
                <a:cxn ang="0">
                  <a:pos x="T2" y="T3"/>
                </a:cxn>
                <a:cxn ang="0">
                  <a:pos x="T4" y="T5"/>
                </a:cxn>
                <a:cxn ang="0">
                  <a:pos x="T6" y="T7"/>
                </a:cxn>
                <a:cxn ang="0">
                  <a:pos x="T8" y="T9"/>
                </a:cxn>
              </a:cxnLst>
              <a:rect l="0" t="0" r="r" b="b"/>
              <a:pathLst>
                <a:path w="1270" h="506">
                  <a:moveTo>
                    <a:pt x="0" y="0"/>
                  </a:moveTo>
                  <a:cubicBezTo>
                    <a:pt x="53" y="79"/>
                    <a:pt x="106" y="158"/>
                    <a:pt x="181" y="226"/>
                  </a:cubicBezTo>
                  <a:cubicBezTo>
                    <a:pt x="256" y="294"/>
                    <a:pt x="325" y="363"/>
                    <a:pt x="453" y="408"/>
                  </a:cubicBezTo>
                  <a:cubicBezTo>
                    <a:pt x="581" y="453"/>
                    <a:pt x="816" y="492"/>
                    <a:pt x="952" y="499"/>
                  </a:cubicBezTo>
                  <a:cubicBezTo>
                    <a:pt x="1088" y="506"/>
                    <a:pt x="1179" y="479"/>
                    <a:pt x="1270" y="453"/>
                  </a:cubicBezTo>
                </a:path>
              </a:pathLst>
            </a:custGeom>
            <a:noFill/>
            <a:ln w="25400">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549" name="Freeform 13"/>
            <p:cNvSpPr>
              <a:spLocks/>
            </p:cNvSpPr>
            <p:nvPr/>
          </p:nvSpPr>
          <p:spPr bwMode="auto">
            <a:xfrm>
              <a:off x="2138" y="1734"/>
              <a:ext cx="1056" cy="624"/>
            </a:xfrm>
            <a:custGeom>
              <a:avLst/>
              <a:gdLst>
                <a:gd name="T0" fmla="*/ 0 w 952"/>
                <a:gd name="T1" fmla="*/ 0 h 635"/>
                <a:gd name="T2" fmla="*/ 181 w 952"/>
                <a:gd name="T3" fmla="*/ 408 h 635"/>
                <a:gd name="T4" fmla="*/ 499 w 952"/>
                <a:gd name="T5" fmla="*/ 589 h 635"/>
                <a:gd name="T6" fmla="*/ 952 w 952"/>
                <a:gd name="T7" fmla="*/ 635 h 635"/>
              </a:gdLst>
              <a:ahLst/>
              <a:cxnLst>
                <a:cxn ang="0">
                  <a:pos x="T0" y="T1"/>
                </a:cxn>
                <a:cxn ang="0">
                  <a:pos x="T2" y="T3"/>
                </a:cxn>
                <a:cxn ang="0">
                  <a:pos x="T4" y="T5"/>
                </a:cxn>
                <a:cxn ang="0">
                  <a:pos x="T6" y="T7"/>
                </a:cxn>
              </a:cxnLst>
              <a:rect l="0" t="0" r="r" b="b"/>
              <a:pathLst>
                <a:path w="952" h="635">
                  <a:moveTo>
                    <a:pt x="0" y="0"/>
                  </a:moveTo>
                  <a:cubicBezTo>
                    <a:pt x="49" y="155"/>
                    <a:pt x="98" y="310"/>
                    <a:pt x="181" y="408"/>
                  </a:cubicBezTo>
                  <a:cubicBezTo>
                    <a:pt x="264" y="506"/>
                    <a:pt x="371" y="551"/>
                    <a:pt x="499" y="589"/>
                  </a:cubicBezTo>
                  <a:cubicBezTo>
                    <a:pt x="627" y="627"/>
                    <a:pt x="892" y="635"/>
                    <a:pt x="952" y="635"/>
                  </a:cubicBezTo>
                </a:path>
              </a:pathLst>
            </a:custGeom>
            <a:noFill/>
            <a:ln w="254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93550" name="Object 14"/>
            <p:cNvGraphicFramePr>
              <a:graphicFrameLocks noChangeAspect="1"/>
            </p:cNvGraphicFramePr>
            <p:nvPr/>
          </p:nvGraphicFramePr>
          <p:xfrm>
            <a:off x="1850" y="1398"/>
            <a:ext cx="249" cy="318"/>
          </p:xfrm>
          <a:graphic>
            <a:graphicData uri="http://schemas.openxmlformats.org/presentationml/2006/ole">
              <mc:AlternateContent xmlns:mc="http://schemas.openxmlformats.org/markup-compatibility/2006">
                <mc:Choice xmlns:v="urn:schemas-microsoft-com:vml" Requires="v">
                  <p:oleObj spid="_x0000_s193630" name="公式" r:id="rId3" imgW="139680" imgH="177480" progId="Equation.3">
                    <p:embed/>
                  </p:oleObj>
                </mc:Choice>
                <mc:Fallback>
                  <p:oleObj name="公式" r:id="rId3" imgW="139680" imgH="17748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0" y="1398"/>
                          <a:ext cx="249"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3551" name="Object 15"/>
            <p:cNvGraphicFramePr>
              <a:graphicFrameLocks noChangeAspect="1"/>
            </p:cNvGraphicFramePr>
            <p:nvPr/>
          </p:nvGraphicFramePr>
          <p:xfrm>
            <a:off x="2714" y="2262"/>
            <a:ext cx="214" cy="272"/>
          </p:xfrm>
          <a:graphic>
            <a:graphicData uri="http://schemas.openxmlformats.org/presentationml/2006/ole">
              <mc:AlternateContent xmlns:mc="http://schemas.openxmlformats.org/markup-compatibility/2006">
                <mc:Choice xmlns:v="urn:schemas-microsoft-com:vml" Requires="v">
                  <p:oleObj spid="_x0000_s193631" name="公式" r:id="rId5" imgW="139680" imgH="177480" progId="Equation.3">
                    <p:embed/>
                  </p:oleObj>
                </mc:Choice>
                <mc:Fallback>
                  <p:oleObj name="公式" r:id="rId5" imgW="139680" imgH="17748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4" y="2262"/>
                          <a:ext cx="21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3552" name="Object 16"/>
            <p:cNvGraphicFramePr>
              <a:graphicFrameLocks noChangeAspect="1"/>
            </p:cNvGraphicFramePr>
            <p:nvPr/>
          </p:nvGraphicFramePr>
          <p:xfrm>
            <a:off x="3242" y="1782"/>
            <a:ext cx="268" cy="351"/>
          </p:xfrm>
          <a:graphic>
            <a:graphicData uri="http://schemas.openxmlformats.org/presentationml/2006/ole">
              <mc:AlternateContent xmlns:mc="http://schemas.openxmlformats.org/markup-compatibility/2006">
                <mc:Choice xmlns:v="urn:schemas-microsoft-com:vml" Requires="v">
                  <p:oleObj spid="_x0000_s193632" name="公式" r:id="rId7" imgW="164880" imgH="215640" progId="Equation.3">
                    <p:embed/>
                  </p:oleObj>
                </mc:Choice>
                <mc:Fallback>
                  <p:oleObj name="公式" r:id="rId7" imgW="164880" imgH="21564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42" y="1782"/>
                          <a:ext cx="268"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3553" name="Object 17"/>
            <p:cNvGraphicFramePr>
              <a:graphicFrameLocks noChangeAspect="1"/>
            </p:cNvGraphicFramePr>
            <p:nvPr/>
          </p:nvGraphicFramePr>
          <p:xfrm>
            <a:off x="3722" y="2310"/>
            <a:ext cx="1063" cy="287"/>
          </p:xfrm>
          <a:graphic>
            <a:graphicData uri="http://schemas.openxmlformats.org/presentationml/2006/ole">
              <mc:AlternateContent xmlns:mc="http://schemas.openxmlformats.org/markup-compatibility/2006">
                <mc:Choice xmlns:v="urn:schemas-microsoft-com:vml" Requires="v">
                  <p:oleObj spid="_x0000_s193633" name="公式" r:id="rId9" imgW="799920" imgH="215640" progId="Equation.3">
                    <p:embed/>
                  </p:oleObj>
                </mc:Choice>
                <mc:Fallback>
                  <p:oleObj name="公式" r:id="rId9" imgW="799920" imgH="21564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22" y="2310"/>
                          <a:ext cx="1063"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3554" name="Line 18"/>
            <p:cNvSpPr>
              <a:spLocks noChangeShapeType="1"/>
            </p:cNvSpPr>
            <p:nvPr/>
          </p:nvSpPr>
          <p:spPr bwMode="auto">
            <a:xfrm>
              <a:off x="3098" y="2070"/>
              <a:ext cx="0" cy="480"/>
            </a:xfrm>
            <a:prstGeom prst="line">
              <a:avLst/>
            </a:prstGeom>
            <a:noFill/>
            <a:ln w="254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555" name="Line 19"/>
            <p:cNvSpPr>
              <a:spLocks noChangeShapeType="1"/>
            </p:cNvSpPr>
            <p:nvPr/>
          </p:nvSpPr>
          <p:spPr bwMode="auto">
            <a:xfrm>
              <a:off x="2762" y="2502"/>
              <a:ext cx="0" cy="288"/>
            </a:xfrm>
            <a:prstGeom prst="line">
              <a:avLst/>
            </a:prstGeom>
            <a:noFill/>
            <a:ln w="38100">
              <a:solidFill>
                <a:srgbClr val="008C8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556" name="Line 20"/>
            <p:cNvSpPr>
              <a:spLocks noChangeShapeType="1"/>
            </p:cNvSpPr>
            <p:nvPr/>
          </p:nvSpPr>
          <p:spPr bwMode="auto">
            <a:xfrm>
              <a:off x="3386" y="2502"/>
              <a:ext cx="0" cy="288"/>
            </a:xfrm>
            <a:prstGeom prst="line">
              <a:avLst/>
            </a:prstGeom>
            <a:noFill/>
            <a:ln w="38100">
              <a:solidFill>
                <a:srgbClr val="008C8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557" name="Line 21"/>
            <p:cNvSpPr>
              <a:spLocks noChangeShapeType="1"/>
            </p:cNvSpPr>
            <p:nvPr/>
          </p:nvSpPr>
          <p:spPr bwMode="auto">
            <a:xfrm>
              <a:off x="2762" y="2646"/>
              <a:ext cx="62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558" name="Line 22"/>
            <p:cNvSpPr>
              <a:spLocks noChangeShapeType="1"/>
            </p:cNvSpPr>
            <p:nvPr/>
          </p:nvSpPr>
          <p:spPr bwMode="auto">
            <a:xfrm flipH="1">
              <a:off x="2762" y="2646"/>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93559" name="Object 23"/>
            <p:cNvGraphicFramePr>
              <a:graphicFrameLocks noChangeAspect="1"/>
            </p:cNvGraphicFramePr>
            <p:nvPr/>
          </p:nvGraphicFramePr>
          <p:xfrm>
            <a:off x="2762" y="2838"/>
            <a:ext cx="658" cy="270"/>
          </p:xfrm>
          <a:graphic>
            <a:graphicData uri="http://schemas.openxmlformats.org/presentationml/2006/ole">
              <mc:AlternateContent xmlns:mc="http://schemas.openxmlformats.org/markup-compatibility/2006">
                <mc:Choice xmlns:v="urn:schemas-microsoft-com:vml" Requires="v">
                  <p:oleObj spid="_x0000_s193634" name="Equation" r:id="rId11" imgW="495000" imgH="203040" progId="Equation.DSMT4">
                    <p:embed/>
                  </p:oleObj>
                </mc:Choice>
                <mc:Fallback>
                  <p:oleObj name="Equation" r:id="rId11" imgW="495000" imgH="203040" progId="Equation.DSMT4">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62" y="2838"/>
                          <a:ext cx="658"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3560" name="Object 24"/>
            <p:cNvGraphicFramePr>
              <a:graphicFrameLocks noChangeAspect="1"/>
            </p:cNvGraphicFramePr>
            <p:nvPr/>
          </p:nvGraphicFramePr>
          <p:xfrm>
            <a:off x="3530" y="2598"/>
            <a:ext cx="455" cy="270"/>
          </p:xfrm>
          <a:graphic>
            <a:graphicData uri="http://schemas.openxmlformats.org/presentationml/2006/ole">
              <mc:AlternateContent xmlns:mc="http://schemas.openxmlformats.org/markup-compatibility/2006">
                <mc:Choice xmlns:v="urn:schemas-microsoft-com:vml" Requires="v">
                  <p:oleObj spid="_x0000_s193635" name="Equation" r:id="rId13" imgW="342720" imgH="203040" progId="Equation.DSMT4">
                    <p:embed/>
                  </p:oleObj>
                </mc:Choice>
                <mc:Fallback>
                  <p:oleObj name="Equation" r:id="rId13" imgW="342720" imgH="203040" progId="Equation.DSMT4">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30" y="2598"/>
                          <a:ext cx="455"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3561" name="Object 25"/>
            <p:cNvGraphicFramePr>
              <a:graphicFrameLocks noChangeAspect="1"/>
            </p:cNvGraphicFramePr>
            <p:nvPr/>
          </p:nvGraphicFramePr>
          <p:xfrm>
            <a:off x="2138" y="2598"/>
            <a:ext cx="456" cy="253"/>
          </p:xfrm>
          <a:graphic>
            <a:graphicData uri="http://schemas.openxmlformats.org/presentationml/2006/ole">
              <mc:AlternateContent xmlns:mc="http://schemas.openxmlformats.org/markup-compatibility/2006">
                <mc:Choice xmlns:v="urn:schemas-microsoft-com:vml" Requires="v">
                  <p:oleObj spid="_x0000_s193636" name="Equation" r:id="rId15" imgW="342720" imgH="190440" progId="Equation.DSMT4">
                    <p:embed/>
                  </p:oleObj>
                </mc:Choice>
                <mc:Fallback>
                  <p:oleObj name="Equation" r:id="rId15" imgW="342720" imgH="190440" progId="Equation.DSMT4">
                    <p:embed/>
                    <p:pic>
                      <p:nvPicPr>
                        <p:cNvPr id="0"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38" y="2598"/>
                          <a:ext cx="456"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 name="Rectangle 10"/>
          <p:cNvSpPr>
            <a:spLocks noChangeArrowheads="1"/>
          </p:cNvSpPr>
          <p:nvPr/>
        </p:nvSpPr>
        <p:spPr bwMode="auto">
          <a:xfrm>
            <a:off x="5106988" y="2581275"/>
            <a:ext cx="2517775" cy="1187450"/>
          </a:xfrm>
          <a:prstGeom prst="rect">
            <a:avLst/>
          </a:prstGeom>
          <a:solidFill>
            <a:srgbClr val="FF99CC"/>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en-US" sz="2400" b="1">
              <a:effectLst>
                <a:outerShdw blurRad="38100" dist="38100" dir="2700000" algn="tl">
                  <a:srgbClr val="FFFFFF"/>
                </a:outerShdw>
              </a:effectLst>
              <a:ea typeface="黑体" pitchFamily="49" charset="-122"/>
            </a:endParaRPr>
          </a:p>
          <a:p>
            <a:endParaRPr lang="zh-CN" altLang="en-US" sz="2400" b="1">
              <a:effectLst>
                <a:outerShdw blurRad="38100" dist="38100" dir="2700000" algn="tl">
                  <a:srgbClr val="FFFFFF"/>
                </a:outerShdw>
              </a:effectLst>
              <a:ea typeface="黑体" pitchFamily="49" charset="-122"/>
            </a:endParaRPr>
          </a:p>
          <a:p>
            <a:endParaRPr lang="zh-CN" altLang="en-US" sz="2400" b="1">
              <a:effectLst>
                <a:outerShdw blurRad="38100" dist="38100" dir="2700000" algn="tl">
                  <a:srgbClr val="FFFFFF"/>
                </a:outerShdw>
              </a:effectLst>
              <a:ea typeface="黑体" pitchFamily="49" charset="-122"/>
            </a:endParaRPr>
          </a:p>
        </p:txBody>
      </p:sp>
      <p:graphicFrame>
        <p:nvGraphicFramePr>
          <p:cNvPr id="193563" name="Object 27"/>
          <p:cNvGraphicFramePr>
            <a:graphicFrameLocks noGrp="1" noChangeAspect="1"/>
          </p:cNvGraphicFramePr>
          <p:nvPr>
            <p:ph/>
          </p:nvPr>
        </p:nvGraphicFramePr>
        <p:xfrm>
          <a:off x="5137150" y="2767013"/>
          <a:ext cx="2430463" cy="849312"/>
        </p:xfrm>
        <a:graphic>
          <a:graphicData uri="http://schemas.openxmlformats.org/presentationml/2006/ole">
            <mc:AlternateContent xmlns:mc="http://schemas.openxmlformats.org/markup-compatibility/2006">
              <mc:Choice xmlns:v="urn:schemas-microsoft-com:vml" Requires="v">
                <p:oleObj spid="_x0000_s193637" name="公式" r:id="rId17" imgW="1307880" imgH="457200" progId="Equation.3">
                  <p:embed/>
                </p:oleObj>
              </mc:Choice>
              <mc:Fallback>
                <p:oleObj name="公式" r:id="rId17" imgW="1307880" imgH="457200" progId="Equation.3">
                  <p:embed/>
                  <p:pic>
                    <p:nvPicPr>
                      <p:cNvPr id="0" name="Object 27"/>
                      <p:cNvPicPr>
                        <a:picLocks noGrp="1"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37150" y="2767013"/>
                        <a:ext cx="2430463" cy="849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15875" y="247650"/>
            <a:ext cx="233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前馈神经网络</a:t>
            </a:r>
          </a:p>
        </p:txBody>
      </p:sp>
      <p:sp>
        <p:nvSpPr>
          <p:cNvPr id="62473" name="Rectangle 9"/>
          <p:cNvSpPr>
            <a:spLocks noChangeArrowheads="1"/>
          </p:cNvSpPr>
          <p:nvPr/>
        </p:nvSpPr>
        <p:spPr bwMode="auto">
          <a:xfrm>
            <a:off x="701675" y="2316163"/>
            <a:ext cx="7789863" cy="3127375"/>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nSpc>
                <a:spcPct val="125000"/>
              </a:lnSpc>
              <a:spcBef>
                <a:spcPct val="20000"/>
              </a:spcBef>
              <a:buClr>
                <a:srgbClr val="0563C1"/>
              </a:buClr>
              <a:buFont typeface="Wingdings" pitchFamily="2" charset="2"/>
              <a:buChar char="u"/>
            </a:pPr>
            <a:r>
              <a:rPr lang="en-US" altLang="zh-CN" sz="2400" b="1">
                <a:latin typeface="Times New Roman" pitchFamily="18" charset="0"/>
                <a:ea typeface="黑体" pitchFamily="49" charset="-122"/>
              </a:rPr>
              <a:t>a.</a:t>
            </a:r>
            <a:r>
              <a:rPr lang="zh-CN" altLang="en-US" sz="2400" b="1">
                <a:latin typeface="Times New Roman" pitchFamily="18" charset="0"/>
                <a:ea typeface="黑体" pitchFamily="49" charset="-122"/>
              </a:rPr>
              <a:t>非线性优化，不可避免存在</a:t>
            </a:r>
            <a:r>
              <a:rPr lang="zh-CN" altLang="en-US" sz="2400" b="1">
                <a:solidFill>
                  <a:srgbClr val="C50114"/>
                </a:solidFill>
                <a:latin typeface="Times New Roman" pitchFamily="18" charset="0"/>
                <a:ea typeface="黑体" pitchFamily="49" charset="-122"/>
              </a:rPr>
              <a:t>局部极小</a:t>
            </a:r>
            <a:r>
              <a:rPr lang="zh-CN" altLang="en-US" sz="2400" b="1">
                <a:latin typeface="Times New Roman" pitchFamily="18" charset="0"/>
                <a:ea typeface="黑体" pitchFamily="49" charset="-122"/>
              </a:rPr>
              <a:t>问题。</a:t>
            </a:r>
          </a:p>
          <a:p>
            <a:pPr>
              <a:lnSpc>
                <a:spcPct val="125000"/>
              </a:lnSpc>
              <a:spcBef>
                <a:spcPct val="20000"/>
              </a:spcBef>
              <a:buClr>
                <a:srgbClr val="0563C1"/>
              </a:buClr>
              <a:buFont typeface="Wingdings" pitchFamily="2" charset="2"/>
              <a:buChar char="u"/>
            </a:pPr>
            <a:r>
              <a:rPr lang="en-US" altLang="zh-CN" sz="2400" b="1">
                <a:latin typeface="Times New Roman" pitchFamily="18" charset="0"/>
                <a:ea typeface="黑体" pitchFamily="49" charset="-122"/>
              </a:rPr>
              <a:t>b.</a:t>
            </a:r>
            <a:r>
              <a:rPr lang="zh-CN" altLang="en-US" sz="2400" b="1">
                <a:latin typeface="Times New Roman" pitchFamily="18" charset="0"/>
                <a:ea typeface="黑体" pitchFamily="49" charset="-122"/>
              </a:rPr>
              <a:t>学习算法的</a:t>
            </a:r>
            <a:r>
              <a:rPr lang="zh-CN" altLang="en-US" sz="2400" b="1">
                <a:solidFill>
                  <a:srgbClr val="C50114"/>
                </a:solidFill>
                <a:latin typeface="Times New Roman" pitchFamily="18" charset="0"/>
                <a:ea typeface="黑体" pitchFamily="49" charset="-122"/>
              </a:rPr>
              <a:t>收敛速度慢</a:t>
            </a:r>
            <a:r>
              <a:rPr lang="zh-CN" altLang="en-US" sz="2400" b="1">
                <a:latin typeface="Times New Roman" pitchFamily="18" charset="0"/>
                <a:ea typeface="黑体" pitchFamily="49" charset="-122"/>
              </a:rPr>
              <a:t>，且与初始权值选择有关。</a:t>
            </a:r>
          </a:p>
          <a:p>
            <a:pPr>
              <a:lnSpc>
                <a:spcPct val="125000"/>
              </a:lnSpc>
              <a:spcBef>
                <a:spcPct val="20000"/>
              </a:spcBef>
              <a:buClr>
                <a:srgbClr val="0563C1"/>
              </a:buClr>
              <a:buFont typeface="Wingdings" pitchFamily="2" charset="2"/>
              <a:buChar char="u"/>
            </a:pPr>
            <a:r>
              <a:rPr lang="en-US" altLang="zh-CN" sz="2400" b="1">
                <a:latin typeface="Times New Roman" pitchFamily="18" charset="0"/>
                <a:ea typeface="黑体" pitchFamily="49" charset="-122"/>
              </a:rPr>
              <a:t>c.</a:t>
            </a:r>
            <a:r>
              <a:rPr lang="zh-CN" altLang="en-US" sz="2400" b="1">
                <a:latin typeface="Times New Roman" pitchFamily="18" charset="0"/>
                <a:ea typeface="黑体" pitchFamily="49" charset="-122"/>
              </a:rPr>
              <a:t>网络节点与层数的选择</a:t>
            </a:r>
            <a:r>
              <a:rPr lang="zh-CN" altLang="en-US" sz="2400" b="1">
                <a:solidFill>
                  <a:srgbClr val="C50114"/>
                </a:solidFill>
                <a:latin typeface="Times New Roman" pitchFamily="18" charset="0"/>
                <a:ea typeface="黑体" pitchFamily="49" charset="-122"/>
              </a:rPr>
              <a:t>无理论方法</a:t>
            </a:r>
            <a:r>
              <a:rPr lang="zh-CN" altLang="en-US" sz="2400" b="1">
                <a:latin typeface="Times New Roman" pitchFamily="18" charset="0"/>
                <a:ea typeface="黑体" pitchFamily="49" charset="-122"/>
              </a:rPr>
              <a:t>。</a:t>
            </a:r>
          </a:p>
          <a:p>
            <a:pPr>
              <a:lnSpc>
                <a:spcPct val="125000"/>
              </a:lnSpc>
              <a:spcBef>
                <a:spcPct val="20000"/>
              </a:spcBef>
              <a:buClr>
                <a:srgbClr val="0563C1"/>
              </a:buClr>
              <a:buFont typeface="Wingdings" pitchFamily="2" charset="2"/>
              <a:buChar char="u"/>
            </a:pPr>
            <a:r>
              <a:rPr lang="en-US" altLang="zh-CN" sz="2400" b="1">
                <a:latin typeface="Times New Roman" pitchFamily="18" charset="0"/>
                <a:ea typeface="黑体" pitchFamily="49" charset="-122"/>
              </a:rPr>
              <a:t>d.</a:t>
            </a:r>
            <a:r>
              <a:rPr lang="zh-CN" altLang="en-US" sz="2400" b="1">
                <a:latin typeface="Times New Roman" pitchFamily="18" charset="0"/>
                <a:ea typeface="黑体" pitchFamily="49" charset="-122"/>
              </a:rPr>
              <a:t>新加入的样本</a:t>
            </a:r>
            <a:r>
              <a:rPr lang="zh-CN" altLang="en-US" sz="2400" b="1">
                <a:solidFill>
                  <a:srgbClr val="C50114"/>
                </a:solidFill>
                <a:latin typeface="Times New Roman" pitchFamily="18" charset="0"/>
                <a:ea typeface="黑体" pitchFamily="49" charset="-122"/>
              </a:rPr>
              <a:t>会影响</a:t>
            </a:r>
            <a:r>
              <a:rPr lang="zh-CN" altLang="en-US" sz="2400" b="1">
                <a:latin typeface="Times New Roman" pitchFamily="18" charset="0"/>
                <a:ea typeface="黑体" pitchFamily="49" charset="-122"/>
              </a:rPr>
              <a:t>已学好的样本。</a:t>
            </a:r>
          </a:p>
          <a:p>
            <a:pPr>
              <a:lnSpc>
                <a:spcPct val="125000"/>
              </a:lnSpc>
              <a:spcBef>
                <a:spcPct val="20000"/>
              </a:spcBef>
              <a:buClr>
                <a:srgbClr val="0563C1"/>
              </a:buClr>
              <a:buFont typeface="Wingdings" pitchFamily="2" charset="2"/>
              <a:buChar char="u"/>
            </a:pPr>
            <a:r>
              <a:rPr lang="en-US" altLang="zh-CN" sz="2400" b="1">
                <a:latin typeface="Times New Roman" pitchFamily="18" charset="0"/>
                <a:ea typeface="黑体" pitchFamily="49" charset="-122"/>
              </a:rPr>
              <a:t>e. BP</a:t>
            </a:r>
            <a:r>
              <a:rPr lang="zh-CN" altLang="en-US" sz="2400" b="1">
                <a:latin typeface="Times New Roman" pitchFamily="18" charset="0"/>
                <a:ea typeface="黑体" pitchFamily="49" charset="-122"/>
              </a:rPr>
              <a:t>网络是前向网络，无反馈连接，影响信息的</a:t>
            </a:r>
            <a:r>
              <a:rPr lang="zh-CN" altLang="en-US" sz="2400" b="1">
                <a:solidFill>
                  <a:srgbClr val="C50114"/>
                </a:solidFill>
                <a:latin typeface="Times New Roman" pitchFamily="18" charset="0"/>
                <a:ea typeface="黑体" pitchFamily="49" charset="-122"/>
              </a:rPr>
              <a:t>交换速度</a:t>
            </a:r>
            <a:r>
              <a:rPr lang="zh-CN" altLang="en-US" sz="2400" b="1">
                <a:latin typeface="Times New Roman" pitchFamily="18" charset="0"/>
                <a:ea typeface="黑体" pitchFamily="49" charset="-122"/>
              </a:rPr>
              <a:t>和</a:t>
            </a:r>
            <a:r>
              <a:rPr lang="zh-CN" altLang="en-US" sz="2400" b="1">
                <a:solidFill>
                  <a:srgbClr val="C50114"/>
                </a:solidFill>
                <a:latin typeface="Times New Roman" pitchFamily="18" charset="0"/>
                <a:ea typeface="黑体" pitchFamily="49" charset="-122"/>
              </a:rPr>
              <a:t>效率</a:t>
            </a:r>
            <a:r>
              <a:rPr lang="zh-CN" altLang="en-US" sz="2400" b="1">
                <a:latin typeface="Times New Roman" pitchFamily="18" charset="0"/>
                <a:ea typeface="黑体" pitchFamily="49" charset="-122"/>
              </a:rPr>
              <a:t>。</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en-US" altLang="zh-CN" sz="2000" b="1">
                <a:solidFill>
                  <a:srgbClr val="0070C0"/>
                </a:solidFill>
                <a:latin typeface="Times New Roman" pitchFamily="18" charset="0"/>
                <a:ea typeface="黑体" pitchFamily="49" charset="-122"/>
              </a:rPr>
              <a:t>BP</a:t>
            </a:r>
            <a:r>
              <a:rPr lang="zh-CN" altLang="en-US" sz="2000" b="1">
                <a:solidFill>
                  <a:srgbClr val="0070C0"/>
                </a:solidFill>
                <a:ea typeface="黑体" pitchFamily="49" charset="-122"/>
              </a:rPr>
              <a:t>网络</a:t>
            </a:r>
          </a:p>
        </p:txBody>
      </p:sp>
      <p:sp>
        <p:nvSpPr>
          <p:cNvPr id="3" name="TextBox 2"/>
          <p:cNvSpPr txBox="1"/>
          <p:nvPr/>
        </p:nvSpPr>
        <p:spPr>
          <a:xfrm>
            <a:off x="707983" y="1347773"/>
            <a:ext cx="2389827" cy="461665"/>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nSpc>
                <a:spcPct val="120000"/>
              </a:lnSpc>
              <a:spcBef>
                <a:spcPct val="75000"/>
              </a:spcBef>
              <a:buClr>
                <a:schemeClr val="hlink"/>
              </a:buClr>
              <a:buSzPct val="70000"/>
              <a:buFont typeface="Wingdings" pitchFamily="2" charset="2"/>
              <a:buNone/>
            </a:pPr>
            <a:r>
              <a:rPr lang="en-US" altLang="zh-CN" sz="2400" b="1">
                <a:solidFill>
                  <a:schemeClr val="bg1"/>
                </a:solidFill>
                <a:effectLst>
                  <a:outerShdw blurRad="38100" dist="38100" dir="2700000" algn="tl">
                    <a:srgbClr val="C0C0C0"/>
                  </a:outerShdw>
                </a:effectLst>
                <a:latin typeface="Times New Roman" pitchFamily="18" charset="0"/>
                <a:ea typeface="黑体" pitchFamily="49" charset="-122"/>
              </a:rPr>
              <a:t>4.BP</a:t>
            </a:r>
            <a:r>
              <a:rPr lang="zh-CN" altLang="en-US" sz="2400" b="1">
                <a:solidFill>
                  <a:schemeClr val="bg1"/>
                </a:solidFill>
                <a:effectLst>
                  <a:outerShdw blurRad="38100" dist="38100" dir="2700000" algn="tl">
                    <a:srgbClr val="C0C0C0"/>
                  </a:outerShdw>
                </a:effectLst>
                <a:latin typeface="Times New Roman" pitchFamily="18" charset="0"/>
                <a:ea typeface="黑体" pitchFamily="49" charset="-122"/>
              </a:rPr>
              <a:t>网络的不足</a:t>
            </a:r>
            <a:endParaRPr lang="en-US" altLang="zh-CN" sz="2400" b="1">
              <a:solidFill>
                <a:schemeClr val="bg1"/>
              </a:solidFill>
              <a:effectLst>
                <a:outerShdw blurRad="38100" dist="38100" dir="2700000" algn="tl">
                  <a:srgbClr val="C0C0C0"/>
                </a:outerShdw>
              </a:effectLst>
              <a:latin typeface="Times New Roman" pitchFamily="18"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473"/>
                                        </p:tgtEl>
                                        <p:attrNameLst>
                                          <p:attrName>style.visibility</p:attrName>
                                        </p:attrNameLst>
                                      </p:cBhvr>
                                      <p:to>
                                        <p:strVal val="visible"/>
                                      </p:to>
                                    </p:set>
                                    <p:animEffect transition="in" filter="blinds(horizontal)">
                                      <p:cBhvr>
                                        <p:cTn id="7" dur="500"/>
                                        <p:tgtEl>
                                          <p:spTgt spid="62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ext Box 2"/>
          <p:cNvSpPr txBox="1">
            <a:spLocks noChangeArrowheads="1"/>
          </p:cNvSpPr>
          <p:nvPr/>
        </p:nvSpPr>
        <p:spPr bwMode="auto">
          <a:xfrm>
            <a:off x="-15875" y="247650"/>
            <a:ext cx="233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前馈神经网络</a:t>
            </a:r>
          </a:p>
        </p:txBody>
      </p:sp>
      <p:sp>
        <p:nvSpPr>
          <p:cNvPr id="62473" name="Rectangle 9"/>
          <p:cNvSpPr>
            <a:spLocks noChangeArrowheads="1"/>
          </p:cNvSpPr>
          <p:nvPr/>
        </p:nvSpPr>
        <p:spPr bwMode="auto">
          <a:xfrm>
            <a:off x="758825" y="2025650"/>
            <a:ext cx="7688263" cy="457200"/>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kumimoji="1" lang="en-US" altLang="zh-CN" sz="2400" b="1">
                <a:latin typeface="黑体" pitchFamily="49" charset="-122"/>
                <a:ea typeface="黑体" pitchFamily="49" charset="-122"/>
              </a:rPr>
              <a:t>1)</a:t>
            </a:r>
            <a:r>
              <a:rPr kumimoji="1" lang="zh-CN" altLang="en-US" sz="2400" b="1">
                <a:latin typeface="黑体" pitchFamily="49" charset="-122"/>
                <a:ea typeface="黑体" pitchFamily="49" charset="-122"/>
              </a:rPr>
              <a:t>隐层的数目和节点的数目</a:t>
            </a:r>
            <a:r>
              <a:rPr kumimoji="1" lang="en-US" altLang="zh-CN" sz="2400" b="1">
                <a:latin typeface="黑体" pitchFamily="49" charset="-122"/>
                <a:ea typeface="黑体" pitchFamily="49" charset="-122"/>
              </a:rPr>
              <a:t>,</a:t>
            </a:r>
            <a:r>
              <a:rPr kumimoji="1" lang="zh-CN" altLang="en-US" sz="2400" b="1">
                <a:latin typeface="黑体" pitchFamily="49" charset="-122"/>
                <a:ea typeface="黑体" pitchFamily="49" charset="-122"/>
              </a:rPr>
              <a:t>何谓合适</a:t>
            </a:r>
            <a:r>
              <a:rPr kumimoji="1" lang="en-US" altLang="zh-CN" sz="2400" b="1">
                <a:latin typeface="黑体" pitchFamily="49" charset="-122"/>
                <a:ea typeface="黑体" pitchFamily="49" charset="-122"/>
              </a:rPr>
              <a:t>?</a:t>
            </a:r>
            <a:endParaRPr kumimoji="1" lang="zh-CN" altLang="en-US" sz="2400" b="1">
              <a:latin typeface="黑体" pitchFamily="49" charset="-122"/>
              <a:ea typeface="黑体" pitchFamily="49" charset="-122"/>
            </a:endParaRP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en-US" altLang="zh-CN" sz="2000" b="1">
                <a:solidFill>
                  <a:srgbClr val="0070C0"/>
                </a:solidFill>
                <a:latin typeface="Times New Roman" pitchFamily="18" charset="0"/>
                <a:ea typeface="黑体" pitchFamily="49" charset="-122"/>
              </a:rPr>
              <a:t>BP</a:t>
            </a:r>
            <a:r>
              <a:rPr lang="zh-CN" altLang="en-US" sz="2000" b="1">
                <a:solidFill>
                  <a:srgbClr val="0070C0"/>
                </a:solidFill>
                <a:ea typeface="黑体" pitchFamily="49" charset="-122"/>
              </a:rPr>
              <a:t>网络</a:t>
            </a:r>
          </a:p>
        </p:txBody>
      </p:sp>
      <p:sp>
        <p:nvSpPr>
          <p:cNvPr id="149" name="AutoShape 3"/>
          <p:cNvSpPr>
            <a:spLocks noChangeArrowheads="1"/>
          </p:cNvSpPr>
          <p:nvPr/>
        </p:nvSpPr>
        <p:spPr bwMode="gray">
          <a:xfrm>
            <a:off x="742950" y="1143000"/>
            <a:ext cx="1044575" cy="412750"/>
          </a:xfrm>
          <a:prstGeom prst="roundRect">
            <a:avLst>
              <a:gd name="adj" fmla="val 50000"/>
            </a:avLst>
          </a:prstGeom>
          <a:solidFill>
            <a:srgbClr val="800080"/>
          </a:solidFill>
          <a:ln w="38100">
            <a:solidFill>
              <a:srgbClr val="FFFFFF"/>
            </a:solidFill>
            <a:round/>
            <a:headEnd/>
            <a:tailEnd/>
          </a:ln>
          <a:effectLst>
            <a:outerShdw dist="63500" dir="3187806" algn="ctr" rotWithShape="0">
              <a:schemeClr val="bg2"/>
            </a:outerShdw>
          </a:effec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spcBef>
                <a:spcPct val="20000"/>
              </a:spcBef>
              <a:buClr>
                <a:schemeClr val="hlink"/>
              </a:buClr>
              <a:buSzPct val="70000"/>
              <a:buFont typeface="Wingdings" pitchFamily="2" charset="2"/>
              <a:buNone/>
            </a:pPr>
            <a:r>
              <a:rPr lang="zh-CN" altLang="en-US" sz="2400" b="1" i="1">
                <a:solidFill>
                  <a:schemeClr val="bg1"/>
                </a:solidFill>
                <a:effectLst>
                  <a:outerShdw blurRad="38100" dist="38100" dir="2700000" algn="tl">
                    <a:srgbClr val="000000"/>
                  </a:outerShdw>
                </a:effectLst>
                <a:latin typeface="Times New Roman" pitchFamily="18" charset="0"/>
                <a:ea typeface="黑体" pitchFamily="49" charset="-122"/>
              </a:rPr>
              <a:t>讨论</a:t>
            </a:r>
          </a:p>
        </p:txBody>
      </p:sp>
      <p:sp>
        <p:nvSpPr>
          <p:cNvPr id="2" name="Rectangle 9"/>
          <p:cNvSpPr>
            <a:spLocks noChangeArrowheads="1"/>
          </p:cNvSpPr>
          <p:nvPr/>
        </p:nvSpPr>
        <p:spPr bwMode="auto">
          <a:xfrm>
            <a:off x="755650" y="3041650"/>
            <a:ext cx="7716838" cy="457200"/>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kumimoji="1" lang="en-US" altLang="zh-CN" sz="2400" b="1">
                <a:latin typeface="黑体" pitchFamily="49" charset="-122"/>
                <a:ea typeface="黑体" pitchFamily="49" charset="-122"/>
              </a:rPr>
              <a:t>2)</a:t>
            </a:r>
            <a:r>
              <a:rPr kumimoji="1" lang="zh-CN" altLang="en-US" sz="2400" b="1">
                <a:latin typeface="黑体" pitchFamily="49" charset="-122"/>
                <a:ea typeface="黑体" pitchFamily="49" charset="-122"/>
              </a:rPr>
              <a:t>是否收敛到全局最优</a:t>
            </a:r>
            <a:r>
              <a:rPr kumimoji="1" lang="en-US" altLang="zh-CN" sz="2400" b="1">
                <a:latin typeface="黑体" pitchFamily="49" charset="-122"/>
                <a:ea typeface="黑体" pitchFamily="49" charset="-122"/>
              </a:rPr>
              <a:t>?(</a:t>
            </a:r>
            <a:r>
              <a:rPr kumimoji="1" lang="zh-CN" altLang="en-US" sz="2400" b="1">
                <a:latin typeface="黑体" pitchFamily="49" charset="-122"/>
                <a:ea typeface="黑体" pitchFamily="49" charset="-122"/>
              </a:rPr>
              <a:t>涉及多维误差曲面的不确定性</a:t>
            </a:r>
            <a:r>
              <a:rPr kumimoji="1" lang="en-US" altLang="zh-CN" sz="2400" b="1">
                <a:latin typeface="黑体" pitchFamily="49" charset="-122"/>
                <a:ea typeface="黑体" pitchFamily="49" charset="-122"/>
              </a:rPr>
              <a:t>)</a:t>
            </a:r>
            <a:endParaRPr kumimoji="1" lang="zh-CN" altLang="en-US" sz="2400" b="1">
              <a:latin typeface="黑体" pitchFamily="49" charset="-122"/>
              <a:ea typeface="黑体" pitchFamily="49" charset="-122"/>
            </a:endParaRPr>
          </a:p>
        </p:txBody>
      </p:sp>
      <p:sp>
        <p:nvSpPr>
          <p:cNvPr id="3" name="Rectangle 9"/>
          <p:cNvSpPr>
            <a:spLocks noChangeArrowheads="1"/>
          </p:cNvSpPr>
          <p:nvPr/>
        </p:nvSpPr>
        <p:spPr bwMode="auto">
          <a:xfrm>
            <a:off x="768350" y="4035425"/>
            <a:ext cx="7688263" cy="822325"/>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kumimoji="1" lang="en-US" altLang="zh-CN" sz="2400" b="1">
                <a:latin typeface="Times New Roman" pitchFamily="18" charset="0"/>
                <a:ea typeface="黑体" pitchFamily="49" charset="-122"/>
              </a:rPr>
              <a:t>3)</a:t>
            </a:r>
            <a:r>
              <a:rPr kumimoji="1" lang="zh-CN" altLang="en-US" sz="2400" b="1">
                <a:latin typeface="黑体" pitchFamily="49" charset="-122"/>
                <a:ea typeface="黑体" pitchFamily="49" charset="-122"/>
              </a:rPr>
              <a:t>收敛的速度问题。</a:t>
            </a:r>
            <a:r>
              <a:rPr kumimoji="1" lang="en-US" altLang="zh-CN" sz="2400" b="1">
                <a:latin typeface="黑体" pitchFamily="49" charset="-122"/>
                <a:ea typeface="黑体" pitchFamily="49" charset="-122"/>
              </a:rPr>
              <a:t>(</a:t>
            </a:r>
            <a:r>
              <a:rPr kumimoji="1" lang="zh-CN" altLang="en-US" sz="2400" b="1">
                <a:latin typeface="黑体" pitchFamily="49" charset="-122"/>
                <a:ea typeface="黑体" pitchFamily="49" charset="-122"/>
              </a:rPr>
              <a:t>涉及隐层节点输出的相互耦合和梯度下降法本身的缺点）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473"/>
                                        </p:tgtEl>
                                        <p:attrNameLst>
                                          <p:attrName>style.visibility</p:attrName>
                                        </p:attrNameLst>
                                      </p:cBhvr>
                                      <p:to>
                                        <p:strVal val="visible"/>
                                      </p:to>
                                    </p:set>
                                    <p:animEffect transition="in" filter="blinds(horizontal)">
                                      <p:cBhvr>
                                        <p:cTn id="7" dur="500"/>
                                        <p:tgtEl>
                                          <p:spTgt spid="624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P spid="2" grpId="0" animBg="1"/>
      <p:bldP spid="3"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a:grpSpLocks/>
          </p:cNvGrpSpPr>
          <p:nvPr/>
        </p:nvGrpSpPr>
        <p:grpSpPr bwMode="auto">
          <a:xfrm>
            <a:off x="0" y="284163"/>
            <a:ext cx="1692275" cy="530225"/>
            <a:chOff x="0" y="284389"/>
            <a:chExt cx="1692275" cy="529772"/>
          </a:xfrm>
        </p:grpSpPr>
        <p:sp>
          <p:nvSpPr>
            <p:cNvPr id="30" name="矩形 29"/>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b="1">
                <a:solidFill>
                  <a:schemeClr val="bg1"/>
                </a:solidFill>
                <a:latin typeface="Arial" charset="0"/>
                <a:ea typeface="微软雅黑" pitchFamily="34" charset="-122"/>
                <a:sym typeface="Arial" charset="0"/>
              </a:endParaRPr>
            </a:p>
          </p:txBody>
        </p:sp>
        <p:sp>
          <p:nvSpPr>
            <p:cNvPr id="31" name="矩形 30"/>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2" name="直接连接符 31"/>
          <p:cNvCxnSpPr/>
          <p:nvPr/>
        </p:nvCxnSpPr>
        <p:spPr>
          <a:xfrm>
            <a:off x="0" y="842963"/>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18119" name="Text Box 2"/>
          <p:cNvSpPr txBox="1">
            <a:spLocks noChangeArrowheads="1"/>
          </p:cNvSpPr>
          <p:nvPr/>
        </p:nvSpPr>
        <p:spPr bwMode="auto">
          <a:xfrm>
            <a:off x="331788" y="292100"/>
            <a:ext cx="10461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800" b="1">
                <a:solidFill>
                  <a:schemeClr val="bg1"/>
                </a:solidFill>
                <a:latin typeface="黑体" pitchFamily="49" charset="-122"/>
                <a:ea typeface="黑体" pitchFamily="49" charset="-122"/>
              </a:rPr>
              <a:t>目录</a:t>
            </a:r>
          </a:p>
        </p:txBody>
      </p:sp>
      <p:sp>
        <p:nvSpPr>
          <p:cNvPr id="86" name="AutoShape 46"/>
          <p:cNvSpPr>
            <a:spLocks noChangeArrowheads="1"/>
          </p:cNvSpPr>
          <p:nvPr/>
        </p:nvSpPr>
        <p:spPr bwMode="ltGray">
          <a:xfrm rot="5400000">
            <a:off x="-2225675" y="1368425"/>
            <a:ext cx="4824412" cy="4770438"/>
          </a:xfrm>
          <a:custGeom>
            <a:avLst/>
            <a:gdLst>
              <a:gd name="T0" fmla="*/ 2412206 w 21600"/>
              <a:gd name="T1" fmla="*/ 0 h 21600"/>
              <a:gd name="T2" fmla="*/ 36183 w 21600"/>
              <a:gd name="T3" fmla="*/ 2349441 h 21600"/>
              <a:gd name="T4" fmla="*/ 2412206 w 21600"/>
              <a:gd name="T5" fmla="*/ 71115 h 21600"/>
              <a:gd name="T6" fmla="*/ 4788229 w 21600"/>
              <a:gd name="T7" fmla="*/ 2349441 h 21600"/>
              <a:gd name="T8" fmla="*/ 0 60000 65536"/>
              <a:gd name="T9" fmla="*/ 0 60000 65536"/>
              <a:gd name="T10" fmla="*/ 0 60000 65536"/>
              <a:gd name="T11" fmla="*/ 0 60000 65536"/>
              <a:gd name="T12" fmla="*/ 401 w 21600"/>
              <a:gd name="T13" fmla="*/ 0 h 21600"/>
              <a:gd name="T14" fmla="*/ 21199 w 21600"/>
              <a:gd name="T15" fmla="*/ 13628 h 21600"/>
            </a:gdLst>
            <a:ahLst/>
            <a:cxnLst>
              <a:cxn ang="T8">
                <a:pos x="T0" y="T1"/>
              </a:cxn>
              <a:cxn ang="T9">
                <a:pos x="T2" y="T3"/>
              </a:cxn>
              <a:cxn ang="T10">
                <a:pos x="T4" y="T5"/>
              </a:cxn>
              <a:cxn ang="T11">
                <a:pos x="T6" y="T7"/>
              </a:cxn>
            </a:cxnLst>
            <a:rect l="T12" t="T13" r="T14" b="T15"/>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rgbClr val="F7F6F1"/>
              </a:gs>
              <a:gs pos="50000">
                <a:schemeClr val="bg2"/>
              </a:gs>
              <a:gs pos="100000">
                <a:srgbClr val="F7F6F1"/>
              </a:gs>
            </a:gsLst>
            <a:lin ang="0" scaled="1"/>
          </a:gradFill>
          <a:ln w="9525" algn="ctr">
            <a:noFill/>
            <a:miter lim="800000"/>
            <a:headEnd/>
            <a:tailEnd/>
          </a:ln>
        </p:spPr>
        <p:txBody>
          <a:bodyPr rot="10800000" vert="eaVert" wrap="none" anchor="ctr"/>
          <a:lstStyle/>
          <a:p>
            <a:pPr algn="l">
              <a:defRPr/>
            </a:pPr>
            <a:endParaRPr lang="zh-CN" altLang="en-US">
              <a:latin typeface="Calibri" pitchFamily="34" charset="0"/>
              <a:ea typeface="宋体" charset="-122"/>
            </a:endParaRPr>
          </a:p>
        </p:txBody>
      </p:sp>
      <p:sp>
        <p:nvSpPr>
          <p:cNvPr id="218121" name="AutoShape 47"/>
          <p:cNvSpPr>
            <a:spLocks noChangeArrowheads="1"/>
          </p:cNvSpPr>
          <p:nvPr/>
        </p:nvSpPr>
        <p:spPr bwMode="ltGray">
          <a:xfrm rot="5400000" flipH="1">
            <a:off x="-1820068" y="150415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rgbClr val="D99694"/>
              </a:gs>
              <a:gs pos="100000">
                <a:srgbClr val="FFFFFF">
                  <a:alpha val="48000"/>
                </a:srgbClr>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en-US">
              <a:latin typeface="Calibri" pitchFamily="34" charset="0"/>
            </a:endParaRPr>
          </a:p>
        </p:txBody>
      </p:sp>
      <p:pic>
        <p:nvPicPr>
          <p:cNvPr id="218122" name="Picture 5" descr="QQ图片201504091637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1825" y="100013"/>
            <a:ext cx="674688"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123" name="WordArt 6"/>
          <p:cNvSpPr>
            <a:spLocks noChangeArrowheads="1" noChangeShapeType="1" noTextEdit="1"/>
          </p:cNvSpPr>
          <p:nvPr/>
        </p:nvSpPr>
        <p:spPr bwMode="auto">
          <a:xfrm>
            <a:off x="6508750" y="254000"/>
            <a:ext cx="2438400" cy="3143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zh-CN" altLang="en-US" sz="2400" kern="10">
                <a:solidFill>
                  <a:srgbClr val="336699"/>
                </a:solidFill>
                <a:effectLst>
                  <a:outerShdw dist="45791" dir="2021404" algn="ctr" rotWithShape="0">
                    <a:srgbClr val="B2B2B2">
                      <a:alpha val="79999"/>
                    </a:srgbClr>
                  </a:outerShdw>
                </a:effectLst>
                <a:latin typeface="华文新魏"/>
                <a:ea typeface="华文新魏"/>
              </a:rPr>
              <a:t>南京航空航天大学</a:t>
            </a:r>
          </a:p>
        </p:txBody>
      </p:sp>
      <p:grpSp>
        <p:nvGrpSpPr>
          <p:cNvPr id="218124" name="Group 39"/>
          <p:cNvGrpSpPr>
            <a:grpSpLocks/>
          </p:cNvGrpSpPr>
          <p:nvPr/>
        </p:nvGrpSpPr>
        <p:grpSpPr bwMode="auto">
          <a:xfrm>
            <a:off x="1331913" y="1544638"/>
            <a:ext cx="6034087" cy="576262"/>
            <a:chOff x="839" y="973"/>
            <a:chExt cx="3801" cy="363"/>
          </a:xfrm>
        </p:grpSpPr>
        <p:grpSp>
          <p:nvGrpSpPr>
            <p:cNvPr id="218125" name="Group 7"/>
            <p:cNvGrpSpPr>
              <a:grpSpLocks/>
            </p:cNvGrpSpPr>
            <p:nvPr/>
          </p:nvGrpSpPr>
          <p:grpSpPr bwMode="auto">
            <a:xfrm>
              <a:off x="1078" y="973"/>
              <a:ext cx="3562" cy="363"/>
              <a:chOff x="1543" y="1728"/>
              <a:chExt cx="3493" cy="323"/>
            </a:xfrm>
          </p:grpSpPr>
          <p:sp>
            <p:nvSpPr>
              <p:cNvPr id="5" name="AutoShape 8"/>
              <p:cNvSpPr>
                <a:spLocks noChangeArrowheads="1"/>
              </p:cNvSpPr>
              <p:nvPr/>
            </p:nvSpPr>
            <p:spPr bwMode="gray">
              <a:xfrm>
                <a:off x="1543" y="1728"/>
                <a:ext cx="3493" cy="323"/>
              </a:xfrm>
              <a:prstGeom prst="roundRect">
                <a:avLst>
                  <a:gd name="adj" fmla="val 16667"/>
                </a:avLst>
              </a:prstGeom>
              <a:gradFill rotWithShape="1">
                <a:gsLst>
                  <a:gs pos="0">
                    <a:srgbClr val="48BE67"/>
                  </a:gs>
                  <a:gs pos="100000">
                    <a:srgbClr val="48BE67">
                      <a:gamma/>
                      <a:tint val="36471"/>
                      <a:invGamma/>
                    </a:srgbClr>
                  </a:gs>
                </a:gsLst>
                <a:lin ang="5400000" scaled="1"/>
              </a:gradFill>
              <a:ln w="9525">
                <a:noFill/>
                <a:round/>
                <a:headEnd/>
                <a:tailEnd/>
              </a:ln>
              <a:effectLst>
                <a:outerShdw dist="35921" dir="2700000" algn="ctr" rotWithShape="0">
                  <a:srgbClr val="B2B2B2"/>
                </a:outerShdw>
              </a:effectLst>
            </p:spPr>
            <p:txBody>
              <a:bodyPr wrap="none" anchor="ctr"/>
              <a:lstStyle/>
              <a:p>
                <a:pPr algn="l">
                  <a:defRPr/>
                </a:pPr>
                <a:endParaRPr lang="zh-CN" altLang="en-US">
                  <a:latin typeface="Calibri" pitchFamily="34" charset="0"/>
                  <a:ea typeface="宋体" charset="-122"/>
                </a:endParaRPr>
              </a:p>
            </p:txBody>
          </p:sp>
          <p:sp>
            <p:nvSpPr>
              <p:cNvPr id="218127" name="AutoShape 9"/>
              <p:cNvSpPr>
                <a:spLocks noChangeArrowheads="1"/>
              </p:cNvSpPr>
              <p:nvPr/>
            </p:nvSpPr>
            <p:spPr bwMode="gray">
              <a:xfrm>
                <a:off x="1573" y="1965"/>
                <a:ext cx="3443" cy="83"/>
              </a:xfrm>
              <a:prstGeom prst="roundRect">
                <a:avLst>
                  <a:gd name="adj" fmla="val 50000"/>
                </a:avLst>
              </a:prstGeom>
              <a:gradFill rotWithShape="1">
                <a:gsLst>
                  <a:gs pos="0">
                    <a:srgbClr val="82F094">
                      <a:alpha val="0"/>
                    </a:srgbClr>
                  </a:gs>
                  <a:gs pos="100000">
                    <a:srgbClr val="91F2A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8128" name="AutoShape 10"/>
              <p:cNvSpPr>
                <a:spLocks noChangeArrowheads="1"/>
              </p:cNvSpPr>
              <p:nvPr/>
            </p:nvSpPr>
            <p:spPr bwMode="gray">
              <a:xfrm>
                <a:off x="1573" y="1735"/>
                <a:ext cx="3443" cy="83"/>
              </a:xfrm>
              <a:prstGeom prst="roundRect">
                <a:avLst>
                  <a:gd name="adj" fmla="val 50000"/>
                </a:avLst>
              </a:prstGeom>
              <a:gradFill rotWithShape="1">
                <a:gsLst>
                  <a:gs pos="0">
                    <a:srgbClr val="D5F1FB"/>
                  </a:gs>
                  <a:gs pos="100000">
                    <a:srgbClr val="80D4F2">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grpSp>
        <p:sp>
          <p:nvSpPr>
            <p:cNvPr id="218129" name="Text Box 11"/>
            <p:cNvSpPr txBox="1">
              <a:spLocks noChangeArrowheads="1"/>
            </p:cNvSpPr>
            <p:nvPr/>
          </p:nvSpPr>
          <p:spPr bwMode="gray">
            <a:xfrm>
              <a:off x="1110" y="1011"/>
              <a:ext cx="35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zh-CN" altLang="en-US" sz="2400" b="1">
                  <a:solidFill>
                    <a:srgbClr val="000000"/>
                  </a:solidFill>
                  <a:latin typeface="黑体" pitchFamily="49" charset="-122"/>
                  <a:ea typeface="黑体" pitchFamily="49" charset="-122"/>
                </a:rPr>
                <a:t>引言</a:t>
              </a:r>
            </a:p>
          </p:txBody>
        </p:sp>
        <p:grpSp>
          <p:nvGrpSpPr>
            <p:cNvPr id="218130" name="组合 91"/>
            <p:cNvGrpSpPr>
              <a:grpSpLocks/>
            </p:cNvGrpSpPr>
            <p:nvPr/>
          </p:nvGrpSpPr>
          <p:grpSpPr bwMode="auto">
            <a:xfrm>
              <a:off x="839" y="977"/>
              <a:ext cx="442" cy="351"/>
              <a:chOff x="1666892" y="1575923"/>
              <a:chExt cx="576000" cy="557893"/>
            </a:xfrm>
          </p:grpSpPr>
          <p:grpSp>
            <p:nvGrpSpPr>
              <p:cNvPr id="218131" name="Group 64"/>
              <p:cNvGrpSpPr>
                <a:grpSpLocks/>
              </p:cNvGrpSpPr>
              <p:nvPr/>
            </p:nvGrpSpPr>
            <p:grpSpPr bwMode="auto">
              <a:xfrm>
                <a:off x="1666892" y="1575923"/>
                <a:ext cx="576000" cy="557893"/>
                <a:chOff x="1289" y="587"/>
                <a:chExt cx="668" cy="647"/>
              </a:xfrm>
            </p:grpSpPr>
            <p:sp>
              <p:nvSpPr>
                <p:cNvPr id="218132" name="Oval 65"/>
                <p:cNvSpPr>
                  <a:spLocks noChangeArrowheads="1"/>
                </p:cNvSpPr>
                <p:nvPr/>
              </p:nvSpPr>
              <p:spPr bwMode="gray">
                <a:xfrm>
                  <a:off x="1289" y="637"/>
                  <a:ext cx="668" cy="558"/>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8133" name="Oval 66"/>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8134" name="Oval 67"/>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8135" name="Oval 68"/>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8136" name="Oval 69"/>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endParaRPr lang="zh-CN" altLang="zh-CN">
                    <a:latin typeface="Calibri" pitchFamily="34" charset="0"/>
                  </a:endParaRPr>
                </a:p>
              </p:txBody>
            </p:sp>
          </p:grpSp>
          <p:sp>
            <p:nvSpPr>
              <p:cNvPr id="218137" name="Text Box 70"/>
              <p:cNvSpPr txBox="1">
                <a:spLocks noChangeArrowheads="1"/>
              </p:cNvSpPr>
              <p:nvPr/>
            </p:nvSpPr>
            <p:spPr bwMode="gray">
              <a:xfrm>
                <a:off x="1714495" y="1609695"/>
                <a:ext cx="464926" cy="45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en-US" altLang="zh-CN" sz="2400" b="1">
                    <a:solidFill>
                      <a:srgbClr val="000000"/>
                    </a:solidFill>
                    <a:latin typeface="Times New Roman" pitchFamily="18" charset="0"/>
                    <a:ea typeface="微软雅黑" pitchFamily="34" charset="-122"/>
                  </a:rPr>
                  <a:t>4.1</a:t>
                </a:r>
              </a:p>
            </p:txBody>
          </p:sp>
        </p:grpSp>
      </p:grpSp>
      <p:grpSp>
        <p:nvGrpSpPr>
          <p:cNvPr id="218138" name="Group 53"/>
          <p:cNvGrpSpPr>
            <a:grpSpLocks/>
          </p:cNvGrpSpPr>
          <p:nvPr/>
        </p:nvGrpSpPr>
        <p:grpSpPr bwMode="auto">
          <a:xfrm>
            <a:off x="1971675" y="2786063"/>
            <a:ext cx="5421313" cy="576262"/>
            <a:chOff x="1242" y="1755"/>
            <a:chExt cx="3415" cy="363"/>
          </a:xfrm>
        </p:grpSpPr>
        <p:grpSp>
          <p:nvGrpSpPr>
            <p:cNvPr id="218139" name="Group 59"/>
            <p:cNvGrpSpPr>
              <a:grpSpLocks/>
            </p:cNvGrpSpPr>
            <p:nvPr/>
          </p:nvGrpSpPr>
          <p:grpSpPr bwMode="auto">
            <a:xfrm>
              <a:off x="1522" y="1755"/>
              <a:ext cx="3135" cy="363"/>
              <a:chOff x="1543" y="1728"/>
              <a:chExt cx="3493" cy="323"/>
            </a:xfrm>
          </p:grpSpPr>
          <p:sp>
            <p:nvSpPr>
              <p:cNvPr id="8" name="AutoShape 60"/>
              <p:cNvSpPr>
                <a:spLocks noChangeArrowheads="1"/>
              </p:cNvSpPr>
              <p:nvPr/>
            </p:nvSpPr>
            <p:spPr bwMode="gray">
              <a:xfrm>
                <a:off x="1543" y="1728"/>
                <a:ext cx="3493" cy="323"/>
              </a:xfrm>
              <a:prstGeom prst="roundRect">
                <a:avLst>
                  <a:gd name="adj" fmla="val 16667"/>
                </a:avLst>
              </a:prstGeom>
              <a:gradFill rotWithShape="1">
                <a:gsLst>
                  <a:gs pos="0">
                    <a:srgbClr val="EAC924"/>
                  </a:gs>
                  <a:gs pos="100000">
                    <a:srgbClr val="EAC924">
                      <a:gamma/>
                      <a:tint val="36471"/>
                      <a:invGamma/>
                    </a:srgbClr>
                  </a:gs>
                </a:gsLst>
                <a:lin ang="5400000" scaled="1"/>
              </a:gradFill>
              <a:ln w="9525">
                <a:noFill/>
                <a:round/>
                <a:headEnd/>
                <a:tailEnd/>
              </a:ln>
              <a:effectLst>
                <a:outerShdw dist="35921" dir="2700000" algn="ctr" rotWithShape="0">
                  <a:srgbClr val="B2B2B2"/>
                </a:outerShdw>
              </a:effectLst>
            </p:spPr>
            <p:txBody>
              <a:bodyPr wrap="none" anchor="ctr"/>
              <a:lstStyle/>
              <a:p>
                <a:pPr algn="l">
                  <a:defRPr/>
                </a:pPr>
                <a:endParaRPr lang="zh-CN" altLang="en-US">
                  <a:latin typeface="Calibri" pitchFamily="34" charset="0"/>
                  <a:ea typeface="宋体" charset="-122"/>
                </a:endParaRPr>
              </a:p>
            </p:txBody>
          </p:sp>
          <p:sp>
            <p:nvSpPr>
              <p:cNvPr id="218141" name="AutoShape 61"/>
              <p:cNvSpPr>
                <a:spLocks noChangeArrowheads="1"/>
              </p:cNvSpPr>
              <p:nvPr/>
            </p:nvSpPr>
            <p:spPr bwMode="gray">
              <a:xfrm>
                <a:off x="1573" y="1965"/>
                <a:ext cx="3443" cy="83"/>
              </a:xfrm>
              <a:prstGeom prst="roundRect">
                <a:avLst>
                  <a:gd name="adj" fmla="val 50000"/>
                </a:avLst>
              </a:prstGeom>
              <a:gradFill rotWithShape="1">
                <a:gsLst>
                  <a:gs pos="0">
                    <a:srgbClr val="EAC924">
                      <a:alpha val="0"/>
                    </a:srgbClr>
                  </a:gs>
                  <a:gs pos="100000">
                    <a:srgbClr val="EDD03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8142" name="AutoShape 62"/>
              <p:cNvSpPr>
                <a:spLocks noChangeArrowheads="1"/>
              </p:cNvSpPr>
              <p:nvPr/>
            </p:nvSpPr>
            <p:spPr bwMode="gray">
              <a:xfrm>
                <a:off x="1573" y="1735"/>
                <a:ext cx="3443" cy="83"/>
              </a:xfrm>
              <a:prstGeom prst="roundRect">
                <a:avLst>
                  <a:gd name="adj" fmla="val 50000"/>
                </a:avLst>
              </a:prstGeom>
              <a:gradFill rotWithShape="1">
                <a:gsLst>
                  <a:gs pos="0">
                    <a:srgbClr val="F8EDB6"/>
                  </a:gs>
                  <a:gs pos="100000">
                    <a:srgbClr val="EAC924">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grpSp>
        <p:sp>
          <p:nvSpPr>
            <p:cNvPr id="218143" name="Text Box 63"/>
            <p:cNvSpPr txBox="1">
              <a:spLocks noChangeArrowheads="1"/>
            </p:cNvSpPr>
            <p:nvPr/>
          </p:nvSpPr>
          <p:spPr bwMode="gray">
            <a:xfrm>
              <a:off x="1548" y="1793"/>
              <a:ext cx="31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zh-CN" altLang="en-US" sz="2400" b="1">
                  <a:solidFill>
                    <a:srgbClr val="000000"/>
                  </a:solidFill>
                  <a:latin typeface="黑体" pitchFamily="49" charset="-122"/>
                  <a:ea typeface="黑体" pitchFamily="49" charset="-122"/>
                </a:rPr>
                <a:t>基本概念</a:t>
              </a:r>
            </a:p>
          </p:txBody>
        </p:sp>
        <p:grpSp>
          <p:nvGrpSpPr>
            <p:cNvPr id="218144" name="组合 91"/>
            <p:cNvGrpSpPr>
              <a:grpSpLocks/>
            </p:cNvGrpSpPr>
            <p:nvPr/>
          </p:nvGrpSpPr>
          <p:grpSpPr bwMode="auto">
            <a:xfrm>
              <a:off x="1242" y="1764"/>
              <a:ext cx="442" cy="351"/>
              <a:chOff x="1666892" y="1575923"/>
              <a:chExt cx="576000" cy="557893"/>
            </a:xfrm>
          </p:grpSpPr>
          <p:grpSp>
            <p:nvGrpSpPr>
              <p:cNvPr id="218145" name="Group 64"/>
              <p:cNvGrpSpPr>
                <a:grpSpLocks/>
              </p:cNvGrpSpPr>
              <p:nvPr/>
            </p:nvGrpSpPr>
            <p:grpSpPr bwMode="auto">
              <a:xfrm>
                <a:off x="1666892" y="1575923"/>
                <a:ext cx="576000" cy="557893"/>
                <a:chOff x="1289" y="587"/>
                <a:chExt cx="668" cy="647"/>
              </a:xfrm>
            </p:grpSpPr>
            <p:sp>
              <p:nvSpPr>
                <p:cNvPr id="218146" name="Oval 65"/>
                <p:cNvSpPr>
                  <a:spLocks noChangeArrowheads="1"/>
                </p:cNvSpPr>
                <p:nvPr/>
              </p:nvSpPr>
              <p:spPr bwMode="gray">
                <a:xfrm>
                  <a:off x="1289" y="637"/>
                  <a:ext cx="668" cy="558"/>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8147" name="Oval 66"/>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8148" name="Oval 67"/>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8149" name="Oval 68"/>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8150" name="Oval 69"/>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endParaRPr lang="zh-CN" altLang="zh-CN">
                    <a:latin typeface="Calibri" pitchFamily="34" charset="0"/>
                  </a:endParaRPr>
                </a:p>
              </p:txBody>
            </p:sp>
          </p:grpSp>
          <p:sp>
            <p:nvSpPr>
              <p:cNvPr id="218151" name="Text Box 70"/>
              <p:cNvSpPr txBox="1">
                <a:spLocks noChangeArrowheads="1"/>
              </p:cNvSpPr>
              <p:nvPr/>
            </p:nvSpPr>
            <p:spPr bwMode="gray">
              <a:xfrm>
                <a:off x="1714495" y="1609695"/>
                <a:ext cx="464926" cy="45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en-US" altLang="zh-CN" sz="2400" b="1">
                    <a:solidFill>
                      <a:srgbClr val="000000"/>
                    </a:solidFill>
                    <a:latin typeface="Times New Roman" pitchFamily="18" charset="0"/>
                    <a:ea typeface="微软雅黑" pitchFamily="34" charset="-122"/>
                  </a:rPr>
                  <a:t>4.2</a:t>
                </a:r>
              </a:p>
            </p:txBody>
          </p:sp>
        </p:grpSp>
      </p:grpSp>
      <p:grpSp>
        <p:nvGrpSpPr>
          <p:cNvPr id="218152" name="Group 7"/>
          <p:cNvGrpSpPr>
            <a:grpSpLocks/>
          </p:cNvGrpSpPr>
          <p:nvPr/>
        </p:nvGrpSpPr>
        <p:grpSpPr bwMode="auto">
          <a:xfrm>
            <a:off x="1797050" y="5300663"/>
            <a:ext cx="5567363" cy="576262"/>
            <a:chOff x="1543" y="1728"/>
            <a:chExt cx="3493" cy="323"/>
          </a:xfrm>
        </p:grpSpPr>
        <p:sp>
          <p:nvSpPr>
            <p:cNvPr id="3" name="AutoShape 8"/>
            <p:cNvSpPr>
              <a:spLocks noChangeArrowheads="1"/>
            </p:cNvSpPr>
            <p:nvPr/>
          </p:nvSpPr>
          <p:spPr bwMode="gray">
            <a:xfrm>
              <a:off x="1543" y="1728"/>
              <a:ext cx="3493" cy="323"/>
            </a:xfrm>
            <a:prstGeom prst="roundRect">
              <a:avLst>
                <a:gd name="adj" fmla="val 16667"/>
              </a:avLst>
            </a:prstGeom>
            <a:gradFill rotWithShape="1">
              <a:gsLst>
                <a:gs pos="0">
                  <a:srgbClr val="48BE67"/>
                </a:gs>
                <a:gs pos="100000">
                  <a:srgbClr val="48BE67">
                    <a:gamma/>
                    <a:tint val="36471"/>
                    <a:invGamma/>
                  </a:srgbClr>
                </a:gs>
              </a:gsLst>
              <a:lin ang="5400000" scaled="1"/>
            </a:gradFill>
            <a:ln w="9525">
              <a:noFill/>
              <a:round/>
              <a:headEnd/>
              <a:tailEnd/>
            </a:ln>
            <a:effectLst>
              <a:outerShdw dist="35921" dir="2700000" algn="ctr" rotWithShape="0">
                <a:srgbClr val="B2B2B2"/>
              </a:outerShdw>
            </a:effectLst>
          </p:spPr>
          <p:txBody>
            <a:bodyPr wrap="none" anchor="ctr"/>
            <a:lstStyle/>
            <a:p>
              <a:pPr algn="l">
                <a:defRPr/>
              </a:pPr>
              <a:endParaRPr lang="zh-CN" altLang="en-US">
                <a:latin typeface="Calibri" pitchFamily="34" charset="0"/>
                <a:ea typeface="宋体" charset="-122"/>
              </a:endParaRPr>
            </a:p>
          </p:txBody>
        </p:sp>
        <p:sp>
          <p:nvSpPr>
            <p:cNvPr id="218154" name="AutoShape 9"/>
            <p:cNvSpPr>
              <a:spLocks noChangeArrowheads="1"/>
            </p:cNvSpPr>
            <p:nvPr/>
          </p:nvSpPr>
          <p:spPr bwMode="gray">
            <a:xfrm>
              <a:off x="1573" y="1965"/>
              <a:ext cx="3443" cy="83"/>
            </a:xfrm>
            <a:prstGeom prst="roundRect">
              <a:avLst>
                <a:gd name="adj" fmla="val 50000"/>
              </a:avLst>
            </a:prstGeom>
            <a:gradFill rotWithShape="1">
              <a:gsLst>
                <a:gs pos="0">
                  <a:srgbClr val="82F094">
                    <a:alpha val="0"/>
                  </a:srgbClr>
                </a:gs>
                <a:gs pos="100000">
                  <a:srgbClr val="91F2A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8155" name="AutoShape 10"/>
            <p:cNvSpPr>
              <a:spLocks noChangeArrowheads="1"/>
            </p:cNvSpPr>
            <p:nvPr/>
          </p:nvSpPr>
          <p:spPr bwMode="gray">
            <a:xfrm>
              <a:off x="1573" y="1735"/>
              <a:ext cx="3443" cy="83"/>
            </a:xfrm>
            <a:prstGeom prst="roundRect">
              <a:avLst>
                <a:gd name="adj" fmla="val 50000"/>
              </a:avLst>
            </a:prstGeom>
            <a:gradFill rotWithShape="1">
              <a:gsLst>
                <a:gs pos="0">
                  <a:srgbClr val="D5F1FB"/>
                </a:gs>
                <a:gs pos="100000">
                  <a:srgbClr val="80D4F2">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grpSp>
      <p:sp>
        <p:nvSpPr>
          <p:cNvPr id="218156" name="Text Box 11"/>
          <p:cNvSpPr txBox="1">
            <a:spLocks noChangeArrowheads="1"/>
          </p:cNvSpPr>
          <p:nvPr/>
        </p:nvSpPr>
        <p:spPr bwMode="gray">
          <a:xfrm>
            <a:off x="1846263" y="5360988"/>
            <a:ext cx="551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zh-CN" altLang="en-US" sz="2400" b="1">
                <a:solidFill>
                  <a:srgbClr val="000000"/>
                </a:solidFill>
                <a:latin typeface="黑体" pitchFamily="49" charset="-122"/>
                <a:ea typeface="黑体" pitchFamily="49" charset="-122"/>
              </a:rPr>
              <a:t>径向基函数神经网络</a:t>
            </a:r>
          </a:p>
        </p:txBody>
      </p:sp>
      <p:grpSp>
        <p:nvGrpSpPr>
          <p:cNvPr id="218157" name="组合 91"/>
          <p:cNvGrpSpPr>
            <a:grpSpLocks/>
          </p:cNvGrpSpPr>
          <p:nvPr/>
        </p:nvGrpSpPr>
        <p:grpSpPr bwMode="auto">
          <a:xfrm>
            <a:off x="1416050" y="5322888"/>
            <a:ext cx="701675" cy="557212"/>
            <a:chOff x="1666892" y="1575923"/>
            <a:chExt cx="576000" cy="557893"/>
          </a:xfrm>
        </p:grpSpPr>
        <p:grpSp>
          <p:nvGrpSpPr>
            <p:cNvPr id="218158" name="Group 64"/>
            <p:cNvGrpSpPr>
              <a:grpSpLocks/>
            </p:cNvGrpSpPr>
            <p:nvPr/>
          </p:nvGrpSpPr>
          <p:grpSpPr bwMode="auto">
            <a:xfrm>
              <a:off x="1666892" y="1575923"/>
              <a:ext cx="576000" cy="557893"/>
              <a:chOff x="1289" y="587"/>
              <a:chExt cx="668" cy="647"/>
            </a:xfrm>
          </p:grpSpPr>
          <p:sp>
            <p:nvSpPr>
              <p:cNvPr id="218159" name="Oval 65"/>
              <p:cNvSpPr>
                <a:spLocks noChangeArrowheads="1"/>
              </p:cNvSpPr>
              <p:nvPr/>
            </p:nvSpPr>
            <p:spPr bwMode="gray">
              <a:xfrm>
                <a:off x="1289" y="637"/>
                <a:ext cx="668" cy="558"/>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8160" name="Oval 66"/>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8161" name="Oval 67"/>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8162" name="Oval 68"/>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8163" name="Oval 69"/>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endParaRPr lang="zh-CN" altLang="zh-CN">
                  <a:latin typeface="Calibri" pitchFamily="34" charset="0"/>
                </a:endParaRPr>
              </a:p>
            </p:txBody>
          </p:sp>
        </p:grpSp>
        <p:sp>
          <p:nvSpPr>
            <p:cNvPr id="218164" name="Text Box 70"/>
            <p:cNvSpPr txBox="1">
              <a:spLocks noChangeArrowheads="1"/>
            </p:cNvSpPr>
            <p:nvPr/>
          </p:nvSpPr>
          <p:spPr bwMode="gray">
            <a:xfrm>
              <a:off x="1714495" y="1609695"/>
              <a:ext cx="464926" cy="45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en-US" altLang="zh-CN" sz="2400" b="1">
                  <a:solidFill>
                    <a:srgbClr val="000000"/>
                  </a:solidFill>
                  <a:latin typeface="Times New Roman" pitchFamily="18" charset="0"/>
                  <a:ea typeface="微软雅黑" pitchFamily="34" charset="-122"/>
                </a:rPr>
                <a:t>4.4</a:t>
              </a:r>
            </a:p>
          </p:txBody>
        </p:sp>
      </p:grpSp>
      <p:grpSp>
        <p:nvGrpSpPr>
          <p:cNvPr id="218165" name="Group 119"/>
          <p:cNvGrpSpPr>
            <a:grpSpLocks/>
          </p:cNvGrpSpPr>
          <p:nvPr/>
        </p:nvGrpSpPr>
        <p:grpSpPr bwMode="auto">
          <a:xfrm>
            <a:off x="1941513" y="4017963"/>
            <a:ext cx="5421312" cy="576262"/>
            <a:chOff x="1242" y="1755"/>
            <a:chExt cx="3415" cy="363"/>
          </a:xfrm>
        </p:grpSpPr>
        <p:grpSp>
          <p:nvGrpSpPr>
            <p:cNvPr id="218166" name="Group 59"/>
            <p:cNvGrpSpPr>
              <a:grpSpLocks/>
            </p:cNvGrpSpPr>
            <p:nvPr/>
          </p:nvGrpSpPr>
          <p:grpSpPr bwMode="auto">
            <a:xfrm>
              <a:off x="1522" y="1755"/>
              <a:ext cx="3135" cy="363"/>
              <a:chOff x="1543" y="1728"/>
              <a:chExt cx="3493" cy="323"/>
            </a:xfrm>
          </p:grpSpPr>
          <p:sp>
            <p:nvSpPr>
              <p:cNvPr id="9" name="AutoShape 60"/>
              <p:cNvSpPr>
                <a:spLocks noChangeArrowheads="1"/>
              </p:cNvSpPr>
              <p:nvPr/>
            </p:nvSpPr>
            <p:spPr bwMode="gray">
              <a:xfrm>
                <a:off x="1543" y="1728"/>
                <a:ext cx="3493" cy="323"/>
              </a:xfrm>
              <a:prstGeom prst="roundRect">
                <a:avLst>
                  <a:gd name="adj" fmla="val 16667"/>
                </a:avLst>
              </a:prstGeom>
              <a:gradFill rotWithShape="1">
                <a:gsLst>
                  <a:gs pos="0">
                    <a:srgbClr val="EAC924"/>
                  </a:gs>
                  <a:gs pos="100000">
                    <a:srgbClr val="EAC924">
                      <a:gamma/>
                      <a:tint val="36471"/>
                      <a:invGamma/>
                    </a:srgbClr>
                  </a:gs>
                </a:gsLst>
                <a:lin ang="5400000" scaled="1"/>
              </a:gradFill>
              <a:ln w="9525">
                <a:noFill/>
                <a:round/>
                <a:headEnd/>
                <a:tailEnd/>
              </a:ln>
              <a:effectLst>
                <a:outerShdw dist="35921" dir="2700000" algn="ctr" rotWithShape="0">
                  <a:srgbClr val="B2B2B2"/>
                </a:outerShdw>
              </a:effectLst>
            </p:spPr>
            <p:txBody>
              <a:bodyPr wrap="none" anchor="ctr"/>
              <a:lstStyle/>
              <a:p>
                <a:pPr algn="l">
                  <a:defRPr/>
                </a:pPr>
                <a:endParaRPr lang="zh-CN" altLang="en-US">
                  <a:latin typeface="Calibri" pitchFamily="34" charset="0"/>
                  <a:ea typeface="宋体" charset="-122"/>
                </a:endParaRPr>
              </a:p>
            </p:txBody>
          </p:sp>
          <p:sp>
            <p:nvSpPr>
              <p:cNvPr id="218168" name="AutoShape 61"/>
              <p:cNvSpPr>
                <a:spLocks noChangeArrowheads="1"/>
              </p:cNvSpPr>
              <p:nvPr/>
            </p:nvSpPr>
            <p:spPr bwMode="gray">
              <a:xfrm>
                <a:off x="1573" y="1965"/>
                <a:ext cx="3443" cy="83"/>
              </a:xfrm>
              <a:prstGeom prst="roundRect">
                <a:avLst>
                  <a:gd name="adj" fmla="val 50000"/>
                </a:avLst>
              </a:prstGeom>
              <a:gradFill rotWithShape="1">
                <a:gsLst>
                  <a:gs pos="0">
                    <a:srgbClr val="EAC924">
                      <a:alpha val="0"/>
                    </a:srgbClr>
                  </a:gs>
                  <a:gs pos="100000">
                    <a:srgbClr val="EDD03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8169" name="AutoShape 62"/>
              <p:cNvSpPr>
                <a:spLocks noChangeArrowheads="1"/>
              </p:cNvSpPr>
              <p:nvPr/>
            </p:nvSpPr>
            <p:spPr bwMode="gray">
              <a:xfrm>
                <a:off x="1573" y="1735"/>
                <a:ext cx="3443" cy="83"/>
              </a:xfrm>
              <a:prstGeom prst="roundRect">
                <a:avLst>
                  <a:gd name="adj" fmla="val 50000"/>
                </a:avLst>
              </a:prstGeom>
              <a:gradFill rotWithShape="1">
                <a:gsLst>
                  <a:gs pos="0">
                    <a:srgbClr val="F8EDB6"/>
                  </a:gs>
                  <a:gs pos="100000">
                    <a:srgbClr val="EAC924">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grpSp>
        <p:sp>
          <p:nvSpPr>
            <p:cNvPr id="218170" name="Text Box 63"/>
            <p:cNvSpPr txBox="1">
              <a:spLocks noChangeArrowheads="1"/>
            </p:cNvSpPr>
            <p:nvPr/>
          </p:nvSpPr>
          <p:spPr bwMode="gray">
            <a:xfrm>
              <a:off x="1548" y="1793"/>
              <a:ext cx="31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zh-CN" altLang="en-US" sz="2400" b="1">
                  <a:solidFill>
                    <a:srgbClr val="000000"/>
                  </a:solidFill>
                  <a:latin typeface="黑体" pitchFamily="49" charset="-122"/>
                  <a:ea typeface="黑体" pitchFamily="49" charset="-122"/>
                </a:rPr>
                <a:t>前馈神经网络</a:t>
              </a:r>
            </a:p>
          </p:txBody>
        </p:sp>
        <p:grpSp>
          <p:nvGrpSpPr>
            <p:cNvPr id="218171" name="组合 91"/>
            <p:cNvGrpSpPr>
              <a:grpSpLocks/>
            </p:cNvGrpSpPr>
            <p:nvPr/>
          </p:nvGrpSpPr>
          <p:grpSpPr bwMode="auto">
            <a:xfrm>
              <a:off x="1242" y="1764"/>
              <a:ext cx="442" cy="351"/>
              <a:chOff x="1666892" y="1575923"/>
              <a:chExt cx="576000" cy="557893"/>
            </a:xfrm>
          </p:grpSpPr>
          <p:grpSp>
            <p:nvGrpSpPr>
              <p:cNvPr id="218172" name="Group 64"/>
              <p:cNvGrpSpPr>
                <a:grpSpLocks/>
              </p:cNvGrpSpPr>
              <p:nvPr/>
            </p:nvGrpSpPr>
            <p:grpSpPr bwMode="auto">
              <a:xfrm>
                <a:off x="1666892" y="1575923"/>
                <a:ext cx="576000" cy="557893"/>
                <a:chOff x="1289" y="587"/>
                <a:chExt cx="668" cy="647"/>
              </a:xfrm>
            </p:grpSpPr>
            <p:sp>
              <p:nvSpPr>
                <p:cNvPr id="218173" name="Oval 65"/>
                <p:cNvSpPr>
                  <a:spLocks noChangeArrowheads="1"/>
                </p:cNvSpPr>
                <p:nvPr/>
              </p:nvSpPr>
              <p:spPr bwMode="gray">
                <a:xfrm>
                  <a:off x="1289" y="637"/>
                  <a:ext cx="668" cy="558"/>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8174" name="Oval 66"/>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8175" name="Oval 67"/>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8176" name="Oval 68"/>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lang="zh-CN" altLang="zh-CN">
                    <a:latin typeface="Calibri" pitchFamily="34" charset="0"/>
                  </a:endParaRPr>
                </a:p>
              </p:txBody>
            </p:sp>
            <p:sp>
              <p:nvSpPr>
                <p:cNvPr id="218177" name="Oval 69"/>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endParaRPr lang="zh-CN" altLang="zh-CN">
                    <a:latin typeface="Calibri" pitchFamily="34" charset="0"/>
                  </a:endParaRPr>
                </a:p>
              </p:txBody>
            </p:sp>
          </p:grpSp>
          <p:sp>
            <p:nvSpPr>
              <p:cNvPr id="218178" name="Text Box 70"/>
              <p:cNvSpPr txBox="1">
                <a:spLocks noChangeArrowheads="1"/>
              </p:cNvSpPr>
              <p:nvPr/>
            </p:nvSpPr>
            <p:spPr bwMode="gray">
              <a:xfrm>
                <a:off x="1714495" y="1609695"/>
                <a:ext cx="464926" cy="45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en-US" altLang="zh-CN" sz="2400" b="1">
                    <a:solidFill>
                      <a:srgbClr val="000000"/>
                    </a:solidFill>
                    <a:latin typeface="Times New Roman" pitchFamily="18" charset="0"/>
                    <a:ea typeface="微软雅黑" pitchFamily="34" charset="-122"/>
                  </a:rPr>
                  <a:t>4.3</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mph" presetSubtype="0" nodeType="clickEffect">
                                  <p:stCondLst>
                                    <p:cond delay="0"/>
                                  </p:stCondLst>
                                  <p:childTnLst>
                                    <p:set>
                                      <p:cBhvr rctx="PPT">
                                        <p:cTn id="6" dur="indefinite"/>
                                        <p:tgtEl>
                                          <p:spTgt spid="218124"/>
                                        </p:tgtEl>
                                        <p:attrNameLst>
                                          <p:attrName>style.opacity</p:attrName>
                                        </p:attrNameLst>
                                      </p:cBhvr>
                                      <p:to>
                                        <p:strVal val="0.5"/>
                                      </p:to>
                                    </p:set>
                                    <p:animEffect filter="image" prLst="opacity: 0.5">
                                      <p:cBhvr rctx="IE">
                                        <p:cTn id="7" dur="indefinite"/>
                                        <p:tgtEl>
                                          <p:spTgt spid="218124"/>
                                        </p:tgtEl>
                                      </p:cBhvr>
                                    </p:animEffect>
                                  </p:childTnLst>
                                </p:cTn>
                              </p:par>
                              <p:par>
                                <p:cTn id="8" presetID="9" presetClass="emph" presetSubtype="0" nodeType="withEffect">
                                  <p:stCondLst>
                                    <p:cond delay="0"/>
                                  </p:stCondLst>
                                  <p:childTnLst>
                                    <p:set>
                                      <p:cBhvr rctx="PPT">
                                        <p:cTn id="9" dur="indefinite"/>
                                        <p:tgtEl>
                                          <p:spTgt spid="218138"/>
                                        </p:tgtEl>
                                        <p:attrNameLst>
                                          <p:attrName>style.opacity</p:attrName>
                                        </p:attrNameLst>
                                      </p:cBhvr>
                                      <p:to>
                                        <p:strVal val="0.5"/>
                                      </p:to>
                                    </p:set>
                                    <p:animEffect filter="image" prLst="opacity: 0.5">
                                      <p:cBhvr rctx="IE">
                                        <p:cTn id="10" dur="indefinite"/>
                                        <p:tgtEl>
                                          <p:spTgt spid="218138"/>
                                        </p:tgtEl>
                                      </p:cBhvr>
                                    </p:animEffect>
                                  </p:childTnLst>
                                </p:cTn>
                              </p:par>
                              <p:par>
                                <p:cTn id="11" presetID="9" presetClass="emph" presetSubtype="0" nodeType="withEffect">
                                  <p:stCondLst>
                                    <p:cond delay="0"/>
                                  </p:stCondLst>
                                  <p:childTnLst>
                                    <p:set>
                                      <p:cBhvr rctx="PPT">
                                        <p:cTn id="12" dur="indefinite"/>
                                        <p:tgtEl>
                                          <p:spTgt spid="218165"/>
                                        </p:tgtEl>
                                        <p:attrNameLst>
                                          <p:attrName>style.opacity</p:attrName>
                                        </p:attrNameLst>
                                      </p:cBhvr>
                                      <p:to>
                                        <p:strVal val="0.5"/>
                                      </p:to>
                                    </p:set>
                                    <p:animEffect filter="image" prLst="opacity: 0.5">
                                      <p:cBhvr rctx="IE">
                                        <p:cTn id="13" dur="indefinite"/>
                                        <p:tgtEl>
                                          <p:spTgt spid="218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4705350" y="3387725"/>
            <a:ext cx="3957638" cy="1917700"/>
          </a:xfrm>
          <a:prstGeom prst="rect">
            <a:avLst/>
          </a:prstGeom>
          <a:solidFill>
            <a:srgbClr val="FF99CC"/>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buClr>
                <a:srgbClr val="0563C1"/>
              </a:buClr>
              <a:buFont typeface="Wingdings" pitchFamily="2" charset="2"/>
              <a:buNone/>
            </a:pPr>
            <a:endParaRPr lang="zh-CN" altLang="en-US" sz="2400" b="1">
              <a:effectLst>
                <a:outerShdw blurRad="38100" dist="38100" dir="2700000" algn="tl">
                  <a:srgbClr val="FFFFFF"/>
                </a:outerShdw>
              </a:effectLst>
              <a:latin typeface="Times New Roman" pitchFamily="18" charset="0"/>
              <a:ea typeface="黑体" pitchFamily="49" charset="-122"/>
            </a:endParaRPr>
          </a:p>
          <a:p>
            <a:pPr>
              <a:buClr>
                <a:srgbClr val="0563C1"/>
              </a:buClr>
              <a:buFont typeface="Wingdings" pitchFamily="2" charset="2"/>
              <a:buNone/>
            </a:pPr>
            <a:endParaRPr lang="zh-CN" altLang="en-US" sz="2400" b="1">
              <a:effectLst>
                <a:outerShdw blurRad="38100" dist="38100" dir="2700000" algn="tl">
                  <a:srgbClr val="FFFFFF"/>
                </a:outerShdw>
              </a:effectLst>
              <a:latin typeface="Times New Roman" pitchFamily="18" charset="0"/>
              <a:ea typeface="黑体" pitchFamily="49" charset="-122"/>
            </a:endParaRPr>
          </a:p>
          <a:p>
            <a:pPr>
              <a:buClr>
                <a:srgbClr val="0563C1"/>
              </a:buClr>
              <a:buFont typeface="Wingdings" pitchFamily="2" charset="2"/>
              <a:buNone/>
            </a:pPr>
            <a:endParaRPr lang="zh-CN" altLang="en-US" sz="2400" b="1">
              <a:effectLst>
                <a:outerShdw blurRad="38100" dist="38100" dir="2700000" algn="tl">
                  <a:srgbClr val="FFFFFF"/>
                </a:outerShdw>
              </a:effectLst>
              <a:latin typeface="Times New Roman" pitchFamily="18" charset="0"/>
              <a:ea typeface="黑体" pitchFamily="49" charset="-122"/>
            </a:endParaRPr>
          </a:p>
          <a:p>
            <a:pPr>
              <a:buClr>
                <a:srgbClr val="0563C1"/>
              </a:buClr>
              <a:buFont typeface="Wingdings" pitchFamily="2" charset="2"/>
              <a:buNone/>
            </a:pPr>
            <a:endParaRPr lang="zh-CN" altLang="en-US" sz="2400" b="1">
              <a:effectLst>
                <a:outerShdw blurRad="38100" dist="38100" dir="2700000" algn="tl">
                  <a:srgbClr val="FFFFFF"/>
                </a:outerShdw>
              </a:effectLst>
              <a:latin typeface="Times New Roman" pitchFamily="18" charset="0"/>
              <a:ea typeface="黑体" pitchFamily="49" charset="-122"/>
            </a:endParaRPr>
          </a:p>
          <a:p>
            <a:pPr>
              <a:buClr>
                <a:srgbClr val="0563C1"/>
              </a:buClr>
              <a:buFont typeface="Wingdings" pitchFamily="2" charset="2"/>
              <a:buNone/>
            </a:pPr>
            <a:endParaRPr lang="zh-CN" altLang="en-US" sz="2400" b="1">
              <a:effectLst>
                <a:outerShdw blurRad="38100" dist="38100" dir="2700000" algn="tl">
                  <a:srgbClr val="FFFFFF"/>
                </a:outerShdw>
              </a:effectLst>
              <a:latin typeface="Times New Roman" pitchFamily="18" charset="0"/>
              <a:ea typeface="黑体" pitchFamily="49" charset="-122"/>
            </a:endParaRPr>
          </a:p>
        </p:txBody>
      </p:sp>
      <p:sp>
        <p:nvSpPr>
          <p:cNvPr id="196610" name="Text Box 2"/>
          <p:cNvSpPr txBox="1">
            <a:spLocks noChangeArrowheads="1"/>
          </p:cNvSpPr>
          <p:nvPr/>
        </p:nvSpPr>
        <p:spPr bwMode="auto">
          <a:xfrm>
            <a:off x="-15875" y="247650"/>
            <a:ext cx="3613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径向基函数神经网络</a:t>
            </a:r>
          </a:p>
        </p:txBody>
      </p:sp>
      <p:sp>
        <p:nvSpPr>
          <p:cNvPr id="2" name="Rectangle 9"/>
          <p:cNvSpPr>
            <a:spLocks noChangeArrowheads="1"/>
          </p:cNvSpPr>
          <p:nvPr/>
        </p:nvSpPr>
        <p:spPr bwMode="auto">
          <a:xfrm>
            <a:off x="730250" y="1371600"/>
            <a:ext cx="7688263" cy="1187450"/>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buClr>
                <a:srgbClr val="0563C1"/>
              </a:buClr>
              <a:buFont typeface="Wingdings" pitchFamily="2" charset="2"/>
              <a:buChar char="u"/>
            </a:pPr>
            <a:r>
              <a:rPr lang="zh-CN" altLang="en-US" sz="2400" b="1">
                <a:effectLst>
                  <a:outerShdw blurRad="38100" dist="38100" dir="2700000" algn="tl">
                    <a:srgbClr val="FFFFFF"/>
                  </a:outerShdw>
                </a:effectLst>
                <a:latin typeface="Times New Roman" pitchFamily="18" charset="0"/>
                <a:ea typeface="黑体" pitchFamily="49" charset="-122"/>
              </a:rPr>
              <a:t>径向基函数（</a:t>
            </a:r>
            <a:r>
              <a:rPr lang="en-US" altLang="zh-CN" sz="2400" b="1">
                <a:solidFill>
                  <a:srgbClr val="C50114"/>
                </a:solidFill>
                <a:effectLst>
                  <a:outerShdw blurRad="38100" dist="38100" dir="2700000" algn="tl">
                    <a:srgbClr val="000000"/>
                  </a:outerShdw>
                </a:effectLst>
                <a:latin typeface="Times New Roman" pitchFamily="18" charset="0"/>
                <a:ea typeface="黑体" pitchFamily="49" charset="-122"/>
              </a:rPr>
              <a:t>Radial Basis Function RBF</a:t>
            </a:r>
            <a:r>
              <a:rPr lang="zh-CN" altLang="en-US" sz="2400" b="1">
                <a:effectLst>
                  <a:outerShdw blurRad="38100" dist="38100" dir="2700000" algn="tl">
                    <a:srgbClr val="FFFFFF"/>
                  </a:outerShdw>
                </a:effectLst>
                <a:latin typeface="Times New Roman" pitchFamily="18" charset="0"/>
                <a:ea typeface="黑体" pitchFamily="49" charset="-122"/>
              </a:rPr>
              <a:t>）是一种针对</a:t>
            </a:r>
            <a:r>
              <a:rPr lang="en-US" altLang="zh-CN" sz="2400" b="1">
                <a:effectLst>
                  <a:outerShdw blurRad="38100" dist="38100" dir="2700000" algn="tl">
                    <a:srgbClr val="FFFFFF"/>
                  </a:outerShdw>
                </a:effectLst>
                <a:latin typeface="Times New Roman" pitchFamily="18" charset="0"/>
                <a:ea typeface="黑体" pitchFamily="49" charset="-122"/>
              </a:rPr>
              <a:t>BP</a:t>
            </a:r>
            <a:r>
              <a:rPr lang="zh-CN" altLang="en-US" sz="2400" b="1">
                <a:effectLst>
                  <a:outerShdw blurRad="38100" dist="38100" dir="2700000" algn="tl">
                    <a:srgbClr val="FFFFFF"/>
                  </a:outerShdw>
                </a:effectLst>
                <a:latin typeface="Times New Roman" pitchFamily="18" charset="0"/>
                <a:ea typeface="黑体" pitchFamily="49" charset="-122"/>
              </a:rPr>
              <a:t>网络存在</a:t>
            </a:r>
            <a:r>
              <a:rPr lang="zh-CN" altLang="en-US" sz="2400" b="1">
                <a:solidFill>
                  <a:srgbClr val="C50114"/>
                </a:solidFill>
                <a:effectLst>
                  <a:outerShdw blurRad="38100" dist="38100" dir="2700000" algn="tl">
                    <a:srgbClr val="000000"/>
                  </a:outerShdw>
                </a:effectLst>
                <a:latin typeface="Times New Roman" pitchFamily="18" charset="0"/>
                <a:ea typeface="黑体" pitchFamily="49" charset="-122"/>
              </a:rPr>
              <a:t>局部极小值</a:t>
            </a:r>
            <a:r>
              <a:rPr lang="zh-CN" altLang="en-US" sz="2400" b="1">
                <a:effectLst>
                  <a:outerShdw blurRad="38100" dist="38100" dir="2700000" algn="tl">
                    <a:srgbClr val="FFFFFF"/>
                  </a:outerShdw>
                </a:effectLst>
                <a:latin typeface="Times New Roman" pitchFamily="18" charset="0"/>
                <a:ea typeface="黑体" pitchFamily="49" charset="-122"/>
              </a:rPr>
              <a:t>和</a:t>
            </a:r>
            <a:r>
              <a:rPr lang="zh-CN" altLang="en-US" sz="2400" b="1">
                <a:solidFill>
                  <a:srgbClr val="C50114"/>
                </a:solidFill>
                <a:effectLst>
                  <a:outerShdw blurRad="38100" dist="38100" dir="2700000" algn="tl">
                    <a:srgbClr val="000000"/>
                  </a:outerShdw>
                </a:effectLst>
                <a:latin typeface="Times New Roman" pitchFamily="18" charset="0"/>
                <a:ea typeface="黑体" pitchFamily="49" charset="-122"/>
              </a:rPr>
              <a:t>收敛速度慢</a:t>
            </a:r>
            <a:r>
              <a:rPr lang="zh-CN" altLang="en-US" sz="2400" b="1">
                <a:effectLst>
                  <a:outerShdw blurRad="38100" dist="38100" dir="2700000" algn="tl">
                    <a:srgbClr val="FFFFFF"/>
                  </a:outerShdw>
                </a:effectLst>
                <a:latin typeface="Times New Roman" pitchFamily="18" charset="0"/>
                <a:ea typeface="黑体" pitchFamily="49" charset="-122"/>
              </a:rPr>
              <a:t>而提出的改进网络。</a:t>
            </a: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en-US" altLang="zh-CN" sz="2000" b="1">
                <a:solidFill>
                  <a:srgbClr val="0070C0"/>
                </a:solidFill>
                <a:latin typeface="Times New Roman" pitchFamily="18" charset="0"/>
                <a:ea typeface="黑体" pitchFamily="49" charset="-122"/>
              </a:rPr>
              <a:t>RBF</a:t>
            </a:r>
            <a:r>
              <a:rPr lang="zh-CN" altLang="en-US" sz="2000" b="1">
                <a:solidFill>
                  <a:srgbClr val="0070C0"/>
                </a:solidFill>
                <a:ea typeface="黑体" pitchFamily="49" charset="-122"/>
              </a:rPr>
              <a:t>网络</a:t>
            </a:r>
          </a:p>
        </p:txBody>
      </p:sp>
      <p:grpSp>
        <p:nvGrpSpPr>
          <p:cNvPr id="196652" name="Group 44"/>
          <p:cNvGrpSpPr>
            <a:grpSpLocks/>
          </p:cNvGrpSpPr>
          <p:nvPr/>
        </p:nvGrpSpPr>
        <p:grpSpPr bwMode="auto">
          <a:xfrm>
            <a:off x="552450" y="3135313"/>
            <a:ext cx="4013200" cy="2559050"/>
            <a:chOff x="595" y="1966"/>
            <a:chExt cx="2528" cy="1612"/>
          </a:xfrm>
        </p:grpSpPr>
        <p:sp>
          <p:nvSpPr>
            <p:cNvPr id="3" name="Rectangle 9"/>
            <p:cNvSpPr>
              <a:spLocks noChangeArrowheads="1"/>
            </p:cNvSpPr>
            <p:nvPr/>
          </p:nvSpPr>
          <p:spPr bwMode="auto">
            <a:xfrm>
              <a:off x="632" y="2008"/>
              <a:ext cx="2420" cy="1530"/>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10000"/>
                </a:spcBef>
              </a:pPr>
              <a:endParaRPr kumimoji="1" lang="zh-CN" altLang="en-US" sz="2400" b="1">
                <a:latin typeface="黑体" pitchFamily="49" charset="-122"/>
                <a:ea typeface="黑体" pitchFamily="49" charset="-122"/>
              </a:endParaRPr>
            </a:p>
            <a:p>
              <a:pPr>
                <a:spcBef>
                  <a:spcPct val="10000"/>
                </a:spcBef>
              </a:pPr>
              <a:endParaRPr kumimoji="1" lang="zh-CN" altLang="en-US" sz="2400" b="1">
                <a:latin typeface="黑体" pitchFamily="49" charset="-122"/>
                <a:ea typeface="黑体" pitchFamily="49" charset="-122"/>
              </a:endParaRPr>
            </a:p>
            <a:p>
              <a:pPr>
                <a:spcBef>
                  <a:spcPct val="10000"/>
                </a:spcBef>
              </a:pPr>
              <a:endParaRPr kumimoji="1" lang="zh-CN" altLang="en-US" sz="2400" b="1">
                <a:latin typeface="黑体" pitchFamily="49" charset="-122"/>
                <a:ea typeface="黑体" pitchFamily="49" charset="-122"/>
              </a:endParaRPr>
            </a:p>
            <a:p>
              <a:pPr>
                <a:spcBef>
                  <a:spcPct val="10000"/>
                </a:spcBef>
              </a:pPr>
              <a:endParaRPr kumimoji="1" lang="zh-CN" altLang="en-US" sz="2400" b="1">
                <a:latin typeface="黑体" pitchFamily="49" charset="-122"/>
                <a:ea typeface="黑体" pitchFamily="49" charset="-122"/>
              </a:endParaRPr>
            </a:p>
            <a:p>
              <a:pPr>
                <a:spcBef>
                  <a:spcPct val="10000"/>
                </a:spcBef>
              </a:pPr>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p:txBody>
        </p:sp>
        <p:sp>
          <p:nvSpPr>
            <p:cNvPr id="196616" name="AutoShape 8"/>
            <p:cNvSpPr>
              <a:spLocks noChangeArrowheads="1"/>
            </p:cNvSpPr>
            <p:nvPr/>
          </p:nvSpPr>
          <p:spPr bwMode="auto">
            <a:xfrm>
              <a:off x="1462" y="2267"/>
              <a:ext cx="86" cy="8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17" name="AutoShape 9"/>
            <p:cNvSpPr>
              <a:spLocks noChangeArrowheads="1"/>
            </p:cNvSpPr>
            <p:nvPr/>
          </p:nvSpPr>
          <p:spPr bwMode="auto">
            <a:xfrm>
              <a:off x="1462" y="2630"/>
              <a:ext cx="86" cy="8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18" name="AutoShape 10"/>
            <p:cNvSpPr>
              <a:spLocks noChangeArrowheads="1"/>
            </p:cNvSpPr>
            <p:nvPr/>
          </p:nvSpPr>
          <p:spPr bwMode="auto">
            <a:xfrm>
              <a:off x="1462" y="3224"/>
              <a:ext cx="86" cy="8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19" name="AutoShape 11"/>
            <p:cNvSpPr>
              <a:spLocks noChangeArrowheads="1"/>
            </p:cNvSpPr>
            <p:nvPr/>
          </p:nvSpPr>
          <p:spPr bwMode="auto">
            <a:xfrm>
              <a:off x="2188" y="2494"/>
              <a:ext cx="86" cy="8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20" name="AutoShape 12"/>
            <p:cNvSpPr>
              <a:spLocks noChangeArrowheads="1"/>
            </p:cNvSpPr>
            <p:nvPr/>
          </p:nvSpPr>
          <p:spPr bwMode="auto">
            <a:xfrm>
              <a:off x="2183" y="2952"/>
              <a:ext cx="86" cy="8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96621" name="AutoShape 13"/>
            <p:cNvCxnSpPr>
              <a:cxnSpLocks noChangeShapeType="1"/>
              <a:stCxn id="196617" idx="6"/>
              <a:endCxn id="196619" idx="2"/>
            </p:cNvCxnSpPr>
            <p:nvPr/>
          </p:nvCxnSpPr>
          <p:spPr bwMode="auto">
            <a:xfrm flipV="1">
              <a:off x="1548" y="2537"/>
              <a:ext cx="640" cy="136"/>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22" name="AutoShape 14"/>
            <p:cNvCxnSpPr>
              <a:cxnSpLocks noChangeShapeType="1"/>
              <a:stCxn id="196616" idx="6"/>
              <a:endCxn id="196620" idx="1"/>
            </p:cNvCxnSpPr>
            <p:nvPr/>
          </p:nvCxnSpPr>
          <p:spPr bwMode="auto">
            <a:xfrm>
              <a:off x="1548" y="2310"/>
              <a:ext cx="648" cy="655"/>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23" name="AutoShape 15"/>
            <p:cNvCxnSpPr>
              <a:cxnSpLocks noChangeShapeType="1"/>
            </p:cNvCxnSpPr>
            <p:nvPr/>
          </p:nvCxnSpPr>
          <p:spPr bwMode="auto">
            <a:xfrm>
              <a:off x="1548" y="2675"/>
              <a:ext cx="635" cy="322"/>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24" name="AutoShape 16"/>
            <p:cNvCxnSpPr>
              <a:cxnSpLocks noChangeShapeType="1"/>
              <a:stCxn id="196618" idx="6"/>
              <a:endCxn id="196620" idx="3"/>
            </p:cNvCxnSpPr>
            <p:nvPr/>
          </p:nvCxnSpPr>
          <p:spPr bwMode="auto">
            <a:xfrm flipV="1">
              <a:off x="1548" y="3025"/>
              <a:ext cx="648" cy="242"/>
            </a:xfrm>
            <a:prstGeom prst="straightConnector1">
              <a:avLst/>
            </a:prstGeom>
            <a:noFill/>
            <a:ln w="254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25" name="AutoShape 17"/>
            <p:cNvCxnSpPr>
              <a:cxnSpLocks noChangeShapeType="1"/>
              <a:stCxn id="196618" idx="6"/>
              <a:endCxn id="196619" idx="3"/>
            </p:cNvCxnSpPr>
            <p:nvPr/>
          </p:nvCxnSpPr>
          <p:spPr bwMode="auto">
            <a:xfrm flipV="1">
              <a:off x="1548" y="2567"/>
              <a:ext cx="653" cy="700"/>
            </a:xfrm>
            <a:prstGeom prst="straightConnector1">
              <a:avLst/>
            </a:prstGeom>
            <a:noFill/>
            <a:ln w="254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26" name="AutoShape 18"/>
            <p:cNvCxnSpPr>
              <a:cxnSpLocks noChangeShapeType="1"/>
              <a:stCxn id="196616" idx="6"/>
              <a:endCxn id="196619" idx="1"/>
            </p:cNvCxnSpPr>
            <p:nvPr/>
          </p:nvCxnSpPr>
          <p:spPr bwMode="auto">
            <a:xfrm>
              <a:off x="1548" y="2310"/>
              <a:ext cx="653" cy="197"/>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6627" name="Line 19"/>
            <p:cNvSpPr>
              <a:spLocks noChangeShapeType="1"/>
            </p:cNvSpPr>
            <p:nvPr/>
          </p:nvSpPr>
          <p:spPr bwMode="auto">
            <a:xfrm>
              <a:off x="2274" y="2539"/>
              <a:ext cx="544"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628" name="Line 20"/>
            <p:cNvSpPr>
              <a:spLocks noChangeShapeType="1"/>
            </p:cNvSpPr>
            <p:nvPr/>
          </p:nvSpPr>
          <p:spPr bwMode="auto">
            <a:xfrm>
              <a:off x="2274" y="2993"/>
              <a:ext cx="54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629" name="Line 21"/>
            <p:cNvSpPr>
              <a:spLocks noChangeShapeType="1"/>
            </p:cNvSpPr>
            <p:nvPr/>
          </p:nvSpPr>
          <p:spPr bwMode="auto">
            <a:xfrm>
              <a:off x="913" y="2312"/>
              <a:ext cx="544"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630" name="Line 22"/>
            <p:cNvSpPr>
              <a:spLocks noChangeShapeType="1"/>
            </p:cNvSpPr>
            <p:nvPr/>
          </p:nvSpPr>
          <p:spPr bwMode="auto">
            <a:xfrm>
              <a:off x="913" y="2675"/>
              <a:ext cx="54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631" name="Line 23"/>
            <p:cNvSpPr>
              <a:spLocks noChangeShapeType="1"/>
            </p:cNvSpPr>
            <p:nvPr/>
          </p:nvSpPr>
          <p:spPr bwMode="auto">
            <a:xfrm>
              <a:off x="913" y="3265"/>
              <a:ext cx="544" cy="0"/>
            </a:xfrm>
            <a:prstGeom prst="line">
              <a:avLst/>
            </a:prstGeom>
            <a:noFill/>
            <a:ln w="254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196632" name="AutoShape 24"/>
            <p:cNvCxnSpPr>
              <a:cxnSpLocks noChangeShapeType="1"/>
              <a:stCxn id="196629" idx="0"/>
              <a:endCxn id="196617" idx="1"/>
            </p:cNvCxnSpPr>
            <p:nvPr/>
          </p:nvCxnSpPr>
          <p:spPr bwMode="auto">
            <a:xfrm>
              <a:off x="913" y="2304"/>
              <a:ext cx="562" cy="339"/>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33" name="AutoShape 25"/>
            <p:cNvCxnSpPr>
              <a:cxnSpLocks noChangeShapeType="1"/>
              <a:stCxn id="196630" idx="0"/>
              <a:endCxn id="196616" idx="3"/>
            </p:cNvCxnSpPr>
            <p:nvPr/>
          </p:nvCxnSpPr>
          <p:spPr bwMode="auto">
            <a:xfrm flipV="1">
              <a:off x="913" y="2340"/>
              <a:ext cx="562" cy="327"/>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34" name="AutoShape 26"/>
            <p:cNvCxnSpPr>
              <a:cxnSpLocks noChangeShapeType="1"/>
              <a:stCxn id="196630" idx="0"/>
              <a:endCxn id="196618" idx="1"/>
            </p:cNvCxnSpPr>
            <p:nvPr/>
          </p:nvCxnSpPr>
          <p:spPr bwMode="auto">
            <a:xfrm>
              <a:off x="913" y="2667"/>
              <a:ext cx="562" cy="57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35" name="AutoShape 27"/>
            <p:cNvCxnSpPr>
              <a:cxnSpLocks noChangeShapeType="1"/>
              <a:stCxn id="196631" idx="0"/>
              <a:endCxn id="196617" idx="3"/>
            </p:cNvCxnSpPr>
            <p:nvPr/>
          </p:nvCxnSpPr>
          <p:spPr bwMode="auto">
            <a:xfrm flipV="1">
              <a:off x="913" y="2703"/>
              <a:ext cx="562" cy="554"/>
            </a:xfrm>
            <a:prstGeom prst="straightConnector1">
              <a:avLst/>
            </a:prstGeom>
            <a:noFill/>
            <a:ln w="254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36" name="AutoShape 28"/>
            <p:cNvCxnSpPr>
              <a:cxnSpLocks noChangeShapeType="1"/>
              <a:stCxn id="196631" idx="0"/>
              <a:endCxn id="196616" idx="4"/>
            </p:cNvCxnSpPr>
            <p:nvPr/>
          </p:nvCxnSpPr>
          <p:spPr bwMode="auto">
            <a:xfrm flipV="1">
              <a:off x="913" y="2353"/>
              <a:ext cx="592" cy="904"/>
            </a:xfrm>
            <a:prstGeom prst="straightConnector1">
              <a:avLst/>
            </a:prstGeom>
            <a:noFill/>
            <a:ln w="254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37" name="AutoShape 29"/>
            <p:cNvCxnSpPr>
              <a:cxnSpLocks noChangeShapeType="1"/>
              <a:stCxn id="196629" idx="0"/>
              <a:endCxn id="196618" idx="0"/>
            </p:cNvCxnSpPr>
            <p:nvPr/>
          </p:nvCxnSpPr>
          <p:spPr bwMode="auto">
            <a:xfrm>
              <a:off x="913" y="2304"/>
              <a:ext cx="592" cy="920"/>
            </a:xfrm>
            <a:prstGeom prst="straightConnector1">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96638" name="Object 30"/>
            <p:cNvGraphicFramePr>
              <a:graphicFrameLocks noChangeAspect="1"/>
            </p:cNvGraphicFramePr>
            <p:nvPr/>
          </p:nvGraphicFramePr>
          <p:xfrm>
            <a:off x="608" y="1995"/>
            <a:ext cx="305" cy="432"/>
          </p:xfrm>
          <a:graphic>
            <a:graphicData uri="http://schemas.openxmlformats.org/presentationml/2006/ole">
              <mc:AlternateContent xmlns:mc="http://schemas.openxmlformats.org/markup-compatibility/2006">
                <mc:Choice xmlns:v="urn:schemas-microsoft-com:vml" Requires="v">
                  <p:oleObj spid="_x0000_s196768" name="公式" r:id="rId3" imgW="152280" imgH="215640" progId="Equation.3">
                    <p:embed/>
                  </p:oleObj>
                </mc:Choice>
                <mc:Fallback>
                  <p:oleObj name="公式" r:id="rId3" imgW="152280" imgH="215640" progId="Equation.3">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 y="1995"/>
                          <a:ext cx="305"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639" name="Object 31"/>
            <p:cNvGraphicFramePr>
              <a:graphicFrameLocks noChangeAspect="1"/>
            </p:cNvGraphicFramePr>
            <p:nvPr/>
          </p:nvGraphicFramePr>
          <p:xfrm>
            <a:off x="1449" y="2675"/>
            <a:ext cx="206" cy="267"/>
          </p:xfrm>
          <a:graphic>
            <a:graphicData uri="http://schemas.openxmlformats.org/presentationml/2006/ole">
              <mc:AlternateContent xmlns:mc="http://schemas.openxmlformats.org/markup-compatibility/2006">
                <mc:Choice xmlns:v="urn:schemas-microsoft-com:vml" Requires="v">
                  <p:oleObj spid="_x0000_s196769" name="公式" r:id="rId5" imgW="126720" imgH="164880" progId="Equation.3">
                    <p:embed/>
                  </p:oleObj>
                </mc:Choice>
                <mc:Fallback>
                  <p:oleObj name="公式" r:id="rId5" imgW="126720" imgH="164880" progId="Equation.3">
                    <p:embed/>
                    <p:pic>
                      <p:nvPicPr>
                        <p:cNvPr id="0"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9" y="2675"/>
                          <a:ext cx="206"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640" name="Object 32"/>
            <p:cNvGraphicFramePr>
              <a:graphicFrameLocks noChangeAspect="1"/>
            </p:cNvGraphicFramePr>
            <p:nvPr/>
          </p:nvGraphicFramePr>
          <p:xfrm>
            <a:off x="1464" y="1966"/>
            <a:ext cx="138" cy="256"/>
          </p:xfrm>
          <a:graphic>
            <a:graphicData uri="http://schemas.openxmlformats.org/presentationml/2006/ole">
              <mc:AlternateContent xmlns:mc="http://schemas.openxmlformats.org/markup-compatibility/2006">
                <mc:Choice xmlns:v="urn:schemas-microsoft-com:vml" Requires="v">
                  <p:oleObj spid="_x0000_s196770" name="公式" r:id="rId7" imgW="88560" imgH="164880" progId="Equation.3">
                    <p:embed/>
                  </p:oleObj>
                </mc:Choice>
                <mc:Fallback>
                  <p:oleObj name="公式" r:id="rId7" imgW="88560" imgH="164880" progId="Equation.3">
                    <p:embed/>
                    <p:pic>
                      <p:nvPicPr>
                        <p:cNvPr id="0" name="Object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64" y="1966"/>
                          <a:ext cx="138"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641" name="Object 33"/>
            <p:cNvGraphicFramePr>
              <a:graphicFrameLocks noChangeAspect="1"/>
            </p:cNvGraphicFramePr>
            <p:nvPr/>
          </p:nvGraphicFramePr>
          <p:xfrm>
            <a:off x="2155" y="2135"/>
            <a:ext cx="144" cy="268"/>
          </p:xfrm>
          <a:graphic>
            <a:graphicData uri="http://schemas.openxmlformats.org/presentationml/2006/ole">
              <mc:AlternateContent xmlns:mc="http://schemas.openxmlformats.org/markup-compatibility/2006">
                <mc:Choice xmlns:v="urn:schemas-microsoft-com:vml" Requires="v">
                  <p:oleObj spid="_x0000_s196771" name="公式" r:id="rId9" imgW="88560" imgH="164880" progId="Equation.3">
                    <p:embed/>
                  </p:oleObj>
                </mc:Choice>
                <mc:Fallback>
                  <p:oleObj name="公式" r:id="rId9" imgW="88560" imgH="164880" progId="Equation.3">
                    <p:embed/>
                    <p:pic>
                      <p:nvPicPr>
                        <p:cNvPr id="0" name="Object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55" y="2135"/>
                          <a:ext cx="144"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642" name="Object 34"/>
            <p:cNvGraphicFramePr>
              <a:graphicFrameLocks noChangeAspect="1"/>
            </p:cNvGraphicFramePr>
            <p:nvPr/>
          </p:nvGraphicFramePr>
          <p:xfrm>
            <a:off x="616" y="3070"/>
            <a:ext cx="356" cy="458"/>
          </p:xfrm>
          <a:graphic>
            <a:graphicData uri="http://schemas.openxmlformats.org/presentationml/2006/ole">
              <mc:AlternateContent xmlns:mc="http://schemas.openxmlformats.org/markup-compatibility/2006">
                <mc:Choice xmlns:v="urn:schemas-microsoft-com:vml" Requires="v">
                  <p:oleObj spid="_x0000_s196772" name="公式" r:id="rId11" imgW="177480" imgH="228600" progId="Equation.3">
                    <p:embed/>
                  </p:oleObj>
                </mc:Choice>
                <mc:Fallback>
                  <p:oleObj name="公式" r:id="rId11" imgW="177480" imgH="228600" progId="Equation.3">
                    <p:embed/>
                    <p:pic>
                      <p:nvPicPr>
                        <p:cNvPr id="0" name="Object 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6" y="3070"/>
                          <a:ext cx="356" cy="4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643" name="Object 35"/>
            <p:cNvGraphicFramePr>
              <a:graphicFrameLocks noChangeAspect="1"/>
            </p:cNvGraphicFramePr>
            <p:nvPr/>
          </p:nvGraphicFramePr>
          <p:xfrm>
            <a:off x="2818" y="2766"/>
            <a:ext cx="305" cy="432"/>
          </p:xfrm>
          <a:graphic>
            <a:graphicData uri="http://schemas.openxmlformats.org/presentationml/2006/ole">
              <mc:AlternateContent xmlns:mc="http://schemas.openxmlformats.org/markup-compatibility/2006">
                <mc:Choice xmlns:v="urn:schemas-microsoft-com:vml" Requires="v">
                  <p:oleObj spid="_x0000_s196773" name="公式" r:id="rId13" imgW="152280" imgH="215640" progId="Equation.3">
                    <p:embed/>
                  </p:oleObj>
                </mc:Choice>
                <mc:Fallback>
                  <p:oleObj name="公式" r:id="rId13" imgW="152280" imgH="215640" progId="Equation.3">
                    <p:embed/>
                    <p:pic>
                      <p:nvPicPr>
                        <p:cNvPr id="0" name="Object 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18" y="2766"/>
                          <a:ext cx="305"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644" name="Object 36"/>
            <p:cNvGraphicFramePr>
              <a:graphicFrameLocks noChangeAspect="1"/>
            </p:cNvGraphicFramePr>
            <p:nvPr/>
          </p:nvGraphicFramePr>
          <p:xfrm>
            <a:off x="2818" y="2312"/>
            <a:ext cx="305" cy="432"/>
          </p:xfrm>
          <a:graphic>
            <a:graphicData uri="http://schemas.openxmlformats.org/presentationml/2006/ole">
              <mc:AlternateContent xmlns:mc="http://schemas.openxmlformats.org/markup-compatibility/2006">
                <mc:Choice xmlns:v="urn:schemas-microsoft-com:vml" Requires="v">
                  <p:oleObj spid="_x0000_s196774" name="公式" r:id="rId15" imgW="152280" imgH="215640" progId="Equation.3">
                    <p:embed/>
                  </p:oleObj>
                </mc:Choice>
                <mc:Fallback>
                  <p:oleObj name="公式" r:id="rId15" imgW="152280" imgH="215640" progId="Equation.3">
                    <p:embed/>
                    <p:pic>
                      <p:nvPicPr>
                        <p:cNvPr id="0" name="Object 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18" y="2312"/>
                          <a:ext cx="305"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645" name="Object 37"/>
            <p:cNvGraphicFramePr>
              <a:graphicFrameLocks noChangeAspect="1"/>
            </p:cNvGraphicFramePr>
            <p:nvPr/>
          </p:nvGraphicFramePr>
          <p:xfrm>
            <a:off x="2093" y="3023"/>
            <a:ext cx="317" cy="268"/>
          </p:xfrm>
          <a:graphic>
            <a:graphicData uri="http://schemas.openxmlformats.org/presentationml/2006/ole">
              <mc:AlternateContent xmlns:mc="http://schemas.openxmlformats.org/markup-compatibility/2006">
                <mc:Choice xmlns:v="urn:schemas-microsoft-com:vml" Requires="v">
                  <p:oleObj spid="_x0000_s196775" name="公式" r:id="rId17" imgW="164880" imgH="139680" progId="Equation.3">
                    <p:embed/>
                  </p:oleObj>
                </mc:Choice>
                <mc:Fallback>
                  <p:oleObj name="公式" r:id="rId17" imgW="164880" imgH="139680" progId="Equation.3">
                    <p:embed/>
                    <p:pic>
                      <p:nvPicPr>
                        <p:cNvPr id="0" name="Object 3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93" y="3023"/>
                          <a:ext cx="317"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646" name="Object 38"/>
            <p:cNvGraphicFramePr>
              <a:graphicFrameLocks noChangeAspect="1"/>
            </p:cNvGraphicFramePr>
            <p:nvPr/>
          </p:nvGraphicFramePr>
          <p:xfrm>
            <a:off x="1444" y="3265"/>
            <a:ext cx="240" cy="313"/>
          </p:xfrm>
          <a:graphic>
            <a:graphicData uri="http://schemas.openxmlformats.org/presentationml/2006/ole">
              <mc:AlternateContent xmlns:mc="http://schemas.openxmlformats.org/markup-compatibility/2006">
                <mc:Choice xmlns:v="urn:schemas-microsoft-com:vml" Requires="v">
                  <p:oleObj spid="_x0000_s196776" name="公式" r:id="rId19" imgW="126720" imgH="164880" progId="Equation.3">
                    <p:embed/>
                  </p:oleObj>
                </mc:Choice>
                <mc:Fallback>
                  <p:oleObj name="公式" r:id="rId19" imgW="126720" imgH="164880" progId="Equation.3">
                    <p:embed/>
                    <p:pic>
                      <p:nvPicPr>
                        <p:cNvPr id="0" name="Object 3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44" y="3265"/>
                          <a:ext cx="240"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647" name="Object 39"/>
            <p:cNvGraphicFramePr>
              <a:graphicFrameLocks noChangeAspect="1"/>
            </p:cNvGraphicFramePr>
            <p:nvPr/>
          </p:nvGraphicFramePr>
          <p:xfrm>
            <a:off x="595" y="2403"/>
            <a:ext cx="331" cy="432"/>
          </p:xfrm>
          <a:graphic>
            <a:graphicData uri="http://schemas.openxmlformats.org/presentationml/2006/ole">
              <mc:AlternateContent xmlns:mc="http://schemas.openxmlformats.org/markup-compatibility/2006">
                <mc:Choice xmlns:v="urn:schemas-microsoft-com:vml" Requires="v">
                  <p:oleObj spid="_x0000_s196777" name="公式" r:id="rId21" imgW="164880" imgH="215640" progId="Equation.3">
                    <p:embed/>
                  </p:oleObj>
                </mc:Choice>
                <mc:Fallback>
                  <p:oleObj name="公式" r:id="rId21" imgW="164880" imgH="215640" progId="Equation.3">
                    <p:embed/>
                    <p:pic>
                      <p:nvPicPr>
                        <p:cNvPr id="0" name="Object 3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95" y="2403"/>
                          <a:ext cx="331"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648" name="Object 40"/>
            <p:cNvGraphicFramePr>
              <a:graphicFrameLocks noChangeAspect="1"/>
            </p:cNvGraphicFramePr>
            <p:nvPr/>
          </p:nvGraphicFramePr>
          <p:xfrm>
            <a:off x="680" y="2809"/>
            <a:ext cx="146" cy="365"/>
          </p:xfrm>
          <a:graphic>
            <a:graphicData uri="http://schemas.openxmlformats.org/presentationml/2006/ole">
              <mc:AlternateContent xmlns:mc="http://schemas.openxmlformats.org/markup-compatibility/2006">
                <mc:Choice xmlns:v="urn:schemas-microsoft-com:vml" Requires="v">
                  <p:oleObj spid="_x0000_s196778" name="公式" r:id="rId23" imgW="75960" imgH="190440" progId="Equation.3">
                    <p:embed/>
                  </p:oleObj>
                </mc:Choice>
                <mc:Fallback>
                  <p:oleObj name="公式" r:id="rId23" imgW="75960" imgH="190440" progId="Equation.3">
                    <p:embed/>
                    <p:pic>
                      <p:nvPicPr>
                        <p:cNvPr id="0" name="Object 4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80" y="2809"/>
                          <a:ext cx="146"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649" name="Object 41"/>
            <p:cNvGraphicFramePr>
              <a:graphicFrameLocks noChangeAspect="1"/>
            </p:cNvGraphicFramePr>
            <p:nvPr/>
          </p:nvGraphicFramePr>
          <p:xfrm>
            <a:off x="2177" y="2581"/>
            <a:ext cx="146" cy="366"/>
          </p:xfrm>
          <a:graphic>
            <a:graphicData uri="http://schemas.openxmlformats.org/presentationml/2006/ole">
              <mc:AlternateContent xmlns:mc="http://schemas.openxmlformats.org/markup-compatibility/2006">
                <mc:Choice xmlns:v="urn:schemas-microsoft-com:vml" Requires="v">
                  <p:oleObj spid="_x0000_s196779" name="公式" r:id="rId25" imgW="75960" imgH="190440" progId="Equation.3">
                    <p:embed/>
                  </p:oleObj>
                </mc:Choice>
                <mc:Fallback>
                  <p:oleObj name="公式" r:id="rId25" imgW="75960" imgH="190440" progId="Equation.3">
                    <p:embed/>
                    <p:pic>
                      <p:nvPicPr>
                        <p:cNvPr id="0" name="Object 4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177" y="2581"/>
                          <a:ext cx="146"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650" name="Object 42"/>
            <p:cNvGraphicFramePr>
              <a:graphicFrameLocks noChangeAspect="1"/>
            </p:cNvGraphicFramePr>
            <p:nvPr/>
          </p:nvGraphicFramePr>
          <p:xfrm>
            <a:off x="1493" y="2899"/>
            <a:ext cx="146" cy="365"/>
          </p:xfrm>
          <a:graphic>
            <a:graphicData uri="http://schemas.openxmlformats.org/presentationml/2006/ole">
              <mc:AlternateContent xmlns:mc="http://schemas.openxmlformats.org/markup-compatibility/2006">
                <mc:Choice xmlns:v="urn:schemas-microsoft-com:vml" Requires="v">
                  <p:oleObj spid="_x0000_s196780" name="公式" r:id="rId27" imgW="75960" imgH="190440" progId="Equation.3">
                    <p:embed/>
                  </p:oleObj>
                </mc:Choice>
                <mc:Fallback>
                  <p:oleObj name="公式" r:id="rId27" imgW="75960" imgH="190440" progId="Equation.3">
                    <p:embed/>
                    <p:pic>
                      <p:nvPicPr>
                        <p:cNvPr id="0" name="Object 4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493" y="2899"/>
                          <a:ext cx="146"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96653" name="Object 45"/>
          <p:cNvGraphicFramePr>
            <a:graphicFrameLocks noGrp="1" noChangeAspect="1"/>
          </p:cNvGraphicFramePr>
          <p:nvPr>
            <p:ph/>
          </p:nvPr>
        </p:nvGraphicFramePr>
        <p:xfrm>
          <a:off x="4870450" y="3606800"/>
          <a:ext cx="3717925" cy="1422400"/>
        </p:xfrm>
        <a:graphic>
          <a:graphicData uri="http://schemas.openxmlformats.org/presentationml/2006/ole">
            <mc:AlternateContent xmlns:mc="http://schemas.openxmlformats.org/markup-compatibility/2006">
              <mc:Choice xmlns:v="urn:schemas-microsoft-com:vml" Requires="v">
                <p:oleObj spid="_x0000_s196781" name="公式" r:id="rId29" imgW="1892160" imgH="723600" progId="Equation.3">
                  <p:embed/>
                </p:oleObj>
              </mc:Choice>
              <mc:Fallback>
                <p:oleObj name="公式" r:id="rId29" imgW="1892160" imgH="723600" progId="Equation.3">
                  <p:embed/>
                  <p:pic>
                    <p:nvPicPr>
                      <p:cNvPr id="0" name="Object 45"/>
                      <p:cNvPicPr>
                        <a:picLocks noGrp="1"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870450" y="3606800"/>
                        <a:ext cx="3717925" cy="142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2473"/>
                                        </p:tgtEl>
                                        <p:attrNameLst>
                                          <p:attrName>style.visibility</p:attrName>
                                        </p:attrNameLst>
                                      </p:cBhvr>
                                      <p:to>
                                        <p:strVal val="visible"/>
                                      </p:to>
                                    </p:set>
                                    <p:animEffect transition="in" filter="box(in)">
                                      <p:cBhvr>
                                        <p:cTn id="12" dur="500"/>
                                        <p:tgtEl>
                                          <p:spTgt spid="62473"/>
                                        </p:tgtEl>
                                      </p:cBhvr>
                                    </p:animEffect>
                                  </p:childTnLst>
                                </p:cTn>
                              </p:par>
                              <p:par>
                                <p:cTn id="13" presetID="4" presetClass="entr" presetSubtype="16" fill="hold" nodeType="withEffect">
                                  <p:stCondLst>
                                    <p:cond delay="0"/>
                                  </p:stCondLst>
                                  <p:childTnLst>
                                    <p:set>
                                      <p:cBhvr>
                                        <p:cTn id="14" dur="1" fill="hold">
                                          <p:stCondLst>
                                            <p:cond delay="0"/>
                                          </p:stCondLst>
                                        </p:cTn>
                                        <p:tgtEl>
                                          <p:spTgt spid="196652"/>
                                        </p:tgtEl>
                                        <p:attrNameLst>
                                          <p:attrName>style.visibility</p:attrName>
                                        </p:attrNameLst>
                                      </p:cBhvr>
                                      <p:to>
                                        <p:strVal val="visible"/>
                                      </p:to>
                                    </p:set>
                                    <p:animEffect transition="in" filter="box(in)">
                                      <p:cBhvr>
                                        <p:cTn id="15" dur="500"/>
                                        <p:tgtEl>
                                          <p:spTgt spid="196652"/>
                                        </p:tgtEl>
                                      </p:cBhvr>
                                    </p:animEffect>
                                  </p:childTnLst>
                                </p:cTn>
                              </p:par>
                              <p:par>
                                <p:cTn id="16" presetID="4" presetClass="entr" presetSubtype="16" fill="hold" nodeType="withEffect">
                                  <p:stCondLst>
                                    <p:cond delay="0"/>
                                  </p:stCondLst>
                                  <p:childTnLst>
                                    <p:set>
                                      <p:cBhvr>
                                        <p:cTn id="17" dur="1" fill="hold">
                                          <p:stCondLst>
                                            <p:cond delay="0"/>
                                          </p:stCondLst>
                                        </p:cTn>
                                        <p:tgtEl>
                                          <p:spTgt spid="196653"/>
                                        </p:tgtEl>
                                        <p:attrNameLst>
                                          <p:attrName>style.visibility</p:attrName>
                                        </p:attrNameLst>
                                      </p:cBhvr>
                                      <p:to>
                                        <p:strVal val="visible"/>
                                      </p:to>
                                    </p:set>
                                    <p:animEffect transition="in" filter="box(in)">
                                      <p:cBhvr>
                                        <p:cTn id="18" dur="500"/>
                                        <p:tgtEl>
                                          <p:spTgt spid="196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P spid="2"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758825" y="1690688"/>
            <a:ext cx="7688263" cy="1243012"/>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15000"/>
              </a:spcBef>
            </a:pPr>
            <a:endParaRPr kumimoji="1" lang="zh-CN" altLang="en-US" sz="2400" b="1">
              <a:latin typeface="黑体" pitchFamily="49" charset="-122"/>
              <a:ea typeface="黑体" pitchFamily="49" charset="-122"/>
            </a:endParaRPr>
          </a:p>
          <a:p>
            <a:pPr>
              <a:spcBef>
                <a:spcPct val="15000"/>
              </a:spcBef>
            </a:pPr>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en-US" altLang="zh-CN" sz="2000" b="1">
                <a:solidFill>
                  <a:srgbClr val="0070C0"/>
                </a:solidFill>
                <a:latin typeface="Times New Roman" pitchFamily="18" charset="0"/>
                <a:ea typeface="黑体" pitchFamily="49" charset="-122"/>
              </a:rPr>
              <a:t>RBF</a:t>
            </a:r>
            <a:r>
              <a:rPr lang="zh-CN" altLang="en-US" sz="2000" b="1">
                <a:solidFill>
                  <a:srgbClr val="0070C0"/>
                </a:solidFill>
                <a:ea typeface="黑体" pitchFamily="49" charset="-122"/>
              </a:rPr>
              <a:t>网络</a:t>
            </a:r>
          </a:p>
        </p:txBody>
      </p:sp>
      <p:sp>
        <p:nvSpPr>
          <p:cNvPr id="149" name="AutoShape 3"/>
          <p:cNvSpPr>
            <a:spLocks noChangeArrowheads="1"/>
          </p:cNvSpPr>
          <p:nvPr/>
        </p:nvSpPr>
        <p:spPr bwMode="gray">
          <a:xfrm>
            <a:off x="742950" y="1143000"/>
            <a:ext cx="1044575" cy="412750"/>
          </a:xfrm>
          <a:prstGeom prst="roundRect">
            <a:avLst>
              <a:gd name="adj" fmla="val 50000"/>
            </a:avLst>
          </a:prstGeom>
          <a:solidFill>
            <a:srgbClr val="800080"/>
          </a:solidFill>
          <a:ln w="38100">
            <a:solidFill>
              <a:srgbClr val="FFFFFF"/>
            </a:solidFill>
            <a:round/>
            <a:headEnd/>
            <a:tailEnd/>
          </a:ln>
          <a:effectLst>
            <a:outerShdw dist="63500" dir="3187806" algn="ctr" rotWithShape="0">
              <a:schemeClr val="bg2"/>
            </a:outerShdw>
          </a:effectLst>
        </p:spPr>
        <p:txBody>
          <a:bodyPr wrap="none" anchor="ct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spcBef>
                <a:spcPct val="20000"/>
              </a:spcBef>
              <a:buClr>
                <a:schemeClr val="hlink"/>
              </a:buClr>
              <a:buSzPct val="70000"/>
              <a:buFont typeface="Wingdings" pitchFamily="2" charset="2"/>
              <a:buNone/>
            </a:pPr>
            <a:r>
              <a:rPr lang="zh-CN" altLang="en-US" sz="2400" b="1" i="1">
                <a:solidFill>
                  <a:schemeClr val="bg1"/>
                </a:solidFill>
                <a:effectLst>
                  <a:outerShdw blurRad="38100" dist="38100" dir="2700000" algn="tl">
                    <a:srgbClr val="000000"/>
                  </a:outerShdw>
                </a:effectLst>
                <a:latin typeface="Times New Roman" pitchFamily="18" charset="0"/>
                <a:ea typeface="黑体" pitchFamily="49" charset="-122"/>
              </a:rPr>
              <a:t>结构</a:t>
            </a:r>
          </a:p>
        </p:txBody>
      </p:sp>
      <p:sp>
        <p:nvSpPr>
          <p:cNvPr id="2" name="Rectangle 9"/>
          <p:cNvSpPr>
            <a:spLocks noChangeArrowheads="1"/>
          </p:cNvSpPr>
          <p:nvPr/>
        </p:nvSpPr>
        <p:spPr bwMode="auto">
          <a:xfrm>
            <a:off x="771525" y="2982913"/>
            <a:ext cx="7688263" cy="1187450"/>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p:txBody>
      </p:sp>
      <p:sp>
        <p:nvSpPr>
          <p:cNvPr id="3" name="Rectangle 9"/>
          <p:cNvSpPr>
            <a:spLocks noChangeArrowheads="1"/>
          </p:cNvSpPr>
          <p:nvPr/>
        </p:nvSpPr>
        <p:spPr bwMode="auto">
          <a:xfrm>
            <a:off x="782638" y="4224338"/>
            <a:ext cx="7688262" cy="1552575"/>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p:txBody>
      </p:sp>
      <p:sp>
        <p:nvSpPr>
          <p:cNvPr id="197640" name="Text Box 8"/>
          <p:cNvSpPr txBox="1">
            <a:spLocks noChangeArrowheads="1"/>
          </p:cNvSpPr>
          <p:nvPr/>
        </p:nvSpPr>
        <p:spPr bwMode="auto">
          <a:xfrm>
            <a:off x="-15875" y="247650"/>
            <a:ext cx="3613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径向基函数神经网络</a:t>
            </a:r>
          </a:p>
        </p:txBody>
      </p:sp>
      <p:graphicFrame>
        <p:nvGraphicFramePr>
          <p:cNvPr id="197644" name="Object 12"/>
          <p:cNvGraphicFramePr>
            <a:graphicFrameLocks noChangeAspect="1"/>
          </p:cNvGraphicFramePr>
          <p:nvPr/>
        </p:nvGraphicFramePr>
        <p:xfrm>
          <a:off x="2247900" y="3051175"/>
          <a:ext cx="5078413" cy="1027113"/>
        </p:xfrm>
        <a:graphic>
          <a:graphicData uri="http://schemas.openxmlformats.org/presentationml/2006/ole">
            <mc:AlternateContent xmlns:mc="http://schemas.openxmlformats.org/markup-compatibility/2006">
              <mc:Choice xmlns:v="urn:schemas-microsoft-com:vml" Requires="v">
                <p:oleObj spid="_x0000_s197671" name="公式" r:id="rId3" imgW="2387520" imgH="482400" progId="Equation.3">
                  <p:embed/>
                </p:oleObj>
              </mc:Choice>
              <mc:Fallback>
                <p:oleObj name="公式" r:id="rId3" imgW="2387520" imgH="4824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7900" y="3051175"/>
                        <a:ext cx="5078413" cy="102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7645" name="Object 13"/>
          <p:cNvGraphicFramePr>
            <a:graphicFrameLocks noChangeAspect="1"/>
          </p:cNvGraphicFramePr>
          <p:nvPr/>
        </p:nvGraphicFramePr>
        <p:xfrm>
          <a:off x="2289175" y="4370388"/>
          <a:ext cx="5697538" cy="1311275"/>
        </p:xfrm>
        <a:graphic>
          <a:graphicData uri="http://schemas.openxmlformats.org/presentationml/2006/ole">
            <mc:AlternateContent xmlns:mc="http://schemas.openxmlformats.org/markup-compatibility/2006">
              <mc:Choice xmlns:v="urn:schemas-microsoft-com:vml" Requires="v">
                <p:oleObj spid="_x0000_s197672" name="公式" r:id="rId5" imgW="2869920" imgH="660240" progId="Equation.3">
                  <p:embed/>
                </p:oleObj>
              </mc:Choice>
              <mc:Fallback>
                <p:oleObj name="公式" r:id="rId5" imgW="2869920" imgH="66024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9175" y="4370388"/>
                        <a:ext cx="569753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7646" name="Object 14"/>
          <p:cNvGraphicFramePr>
            <a:graphicFrameLocks noChangeAspect="1"/>
          </p:cNvGraphicFramePr>
          <p:nvPr/>
        </p:nvGraphicFramePr>
        <p:xfrm>
          <a:off x="1581150" y="1679575"/>
          <a:ext cx="6440488" cy="1311275"/>
        </p:xfrm>
        <a:graphic>
          <a:graphicData uri="http://schemas.openxmlformats.org/presentationml/2006/ole">
            <mc:AlternateContent xmlns:mc="http://schemas.openxmlformats.org/markup-compatibility/2006">
              <mc:Choice xmlns:v="urn:schemas-microsoft-com:vml" Requires="v">
                <p:oleObj spid="_x0000_s197673" name="Equation" r:id="rId7" imgW="3060360" imgH="698400" progId="Equation.DSMT4">
                  <p:embed/>
                </p:oleObj>
              </mc:Choice>
              <mc:Fallback>
                <p:oleObj name="Equation" r:id="rId7" imgW="3060360" imgH="698400"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1150" y="1679575"/>
                        <a:ext cx="6440488" cy="131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798513" y="4938713"/>
            <a:ext cx="7688262" cy="822325"/>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p:txBody>
      </p:sp>
      <p:sp>
        <p:nvSpPr>
          <p:cNvPr id="2" name="Rectangle 9"/>
          <p:cNvSpPr>
            <a:spLocks noChangeArrowheads="1"/>
          </p:cNvSpPr>
          <p:nvPr/>
        </p:nvSpPr>
        <p:spPr bwMode="auto">
          <a:xfrm>
            <a:off x="787400" y="1154113"/>
            <a:ext cx="7688263" cy="1243012"/>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15000"/>
              </a:spcBef>
            </a:pPr>
            <a:endParaRPr kumimoji="1" lang="zh-CN" altLang="en-US" sz="2400" b="1">
              <a:latin typeface="黑体" pitchFamily="49" charset="-122"/>
              <a:ea typeface="黑体" pitchFamily="49" charset="-122"/>
            </a:endParaRPr>
          </a:p>
          <a:p>
            <a:pPr>
              <a:spcBef>
                <a:spcPct val="15000"/>
              </a:spcBef>
            </a:pPr>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en-US" altLang="zh-CN" sz="2000" b="1">
                <a:solidFill>
                  <a:srgbClr val="0070C0"/>
                </a:solidFill>
                <a:latin typeface="Times New Roman" pitchFamily="18" charset="0"/>
                <a:ea typeface="黑体" pitchFamily="49" charset="-122"/>
              </a:rPr>
              <a:t>RBF</a:t>
            </a:r>
            <a:r>
              <a:rPr lang="zh-CN" altLang="en-US" sz="2000" b="1">
                <a:solidFill>
                  <a:srgbClr val="0070C0"/>
                </a:solidFill>
                <a:ea typeface="黑体" pitchFamily="49" charset="-122"/>
              </a:rPr>
              <a:t>网络</a:t>
            </a:r>
          </a:p>
        </p:txBody>
      </p:sp>
      <p:sp>
        <p:nvSpPr>
          <p:cNvPr id="3" name="Rectangle 9"/>
          <p:cNvSpPr>
            <a:spLocks noChangeArrowheads="1"/>
          </p:cNvSpPr>
          <p:nvPr/>
        </p:nvSpPr>
        <p:spPr bwMode="auto">
          <a:xfrm>
            <a:off x="800100" y="2455863"/>
            <a:ext cx="7688263" cy="822325"/>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p:txBody>
      </p:sp>
      <p:sp>
        <p:nvSpPr>
          <p:cNvPr id="4" name="Rectangle 9"/>
          <p:cNvSpPr>
            <a:spLocks noChangeArrowheads="1"/>
          </p:cNvSpPr>
          <p:nvPr/>
        </p:nvSpPr>
        <p:spPr bwMode="auto">
          <a:xfrm>
            <a:off x="796925" y="3340100"/>
            <a:ext cx="7688263" cy="1552575"/>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p:txBody>
      </p:sp>
      <p:sp>
        <p:nvSpPr>
          <p:cNvPr id="198663" name="Text Box 7"/>
          <p:cNvSpPr txBox="1">
            <a:spLocks noChangeArrowheads="1"/>
          </p:cNvSpPr>
          <p:nvPr/>
        </p:nvSpPr>
        <p:spPr bwMode="auto">
          <a:xfrm>
            <a:off x="-15875" y="247650"/>
            <a:ext cx="3613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径向基函数神经网络</a:t>
            </a:r>
          </a:p>
        </p:txBody>
      </p:sp>
      <p:graphicFrame>
        <p:nvGraphicFramePr>
          <p:cNvPr id="198667" name="Object 11"/>
          <p:cNvGraphicFramePr>
            <a:graphicFrameLocks noChangeAspect="1"/>
          </p:cNvGraphicFramePr>
          <p:nvPr/>
        </p:nvGraphicFramePr>
        <p:xfrm>
          <a:off x="1544638" y="1206500"/>
          <a:ext cx="6497637" cy="1144588"/>
        </p:xfrm>
        <a:graphic>
          <a:graphicData uri="http://schemas.openxmlformats.org/presentationml/2006/ole">
            <mc:AlternateContent xmlns:mc="http://schemas.openxmlformats.org/markup-compatibility/2006">
              <mc:Choice xmlns:v="urn:schemas-microsoft-com:vml" Requires="v">
                <p:oleObj spid="_x0000_s198704" name="公式" r:id="rId3" imgW="3174840" imgH="558720" progId="Equation.3">
                  <p:embed/>
                </p:oleObj>
              </mc:Choice>
              <mc:Fallback>
                <p:oleObj name="公式" r:id="rId3" imgW="3174840" imgH="55872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4638" y="1206500"/>
                        <a:ext cx="6497637" cy="1144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8668" name="Object 12"/>
          <p:cNvGraphicFramePr>
            <a:graphicFrameLocks noChangeAspect="1"/>
          </p:cNvGraphicFramePr>
          <p:nvPr/>
        </p:nvGraphicFramePr>
        <p:xfrm>
          <a:off x="1520825" y="2624138"/>
          <a:ext cx="6405563" cy="476250"/>
        </p:xfrm>
        <a:graphic>
          <a:graphicData uri="http://schemas.openxmlformats.org/presentationml/2006/ole">
            <mc:AlternateContent xmlns:mc="http://schemas.openxmlformats.org/markup-compatibility/2006">
              <mc:Choice xmlns:v="urn:schemas-microsoft-com:vml" Requires="v">
                <p:oleObj spid="_x0000_s198705" name="Equation" r:id="rId5" imgW="2895480" imgH="215640" progId="Equation.DSMT4">
                  <p:embed/>
                </p:oleObj>
              </mc:Choice>
              <mc:Fallback>
                <p:oleObj name="Equation" r:id="rId5" imgW="2895480" imgH="21564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0825" y="2624138"/>
                        <a:ext cx="6405563"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8669" name="Object 13"/>
          <p:cNvGraphicFramePr>
            <a:graphicFrameLocks noChangeAspect="1"/>
          </p:cNvGraphicFramePr>
          <p:nvPr/>
        </p:nvGraphicFramePr>
        <p:xfrm>
          <a:off x="1311275" y="3473450"/>
          <a:ext cx="6329363" cy="1427163"/>
        </p:xfrm>
        <a:graphic>
          <a:graphicData uri="http://schemas.openxmlformats.org/presentationml/2006/ole">
            <mc:AlternateContent xmlns:mc="http://schemas.openxmlformats.org/markup-compatibility/2006">
              <mc:Choice xmlns:v="urn:schemas-microsoft-com:vml" Requires="v">
                <p:oleObj spid="_x0000_s198706" name="Equation" r:id="rId7" imgW="3200400" imgH="711000" progId="Equation.DSMT4">
                  <p:embed/>
                </p:oleObj>
              </mc:Choice>
              <mc:Fallback>
                <p:oleObj name="Equation" r:id="rId7" imgW="3200400" imgH="71100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11275" y="3473450"/>
                        <a:ext cx="6329363" cy="142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8670" name="Object 14"/>
          <p:cNvGraphicFramePr>
            <a:graphicFrameLocks noChangeAspect="1"/>
          </p:cNvGraphicFramePr>
          <p:nvPr/>
        </p:nvGraphicFramePr>
        <p:xfrm>
          <a:off x="1511300" y="4978400"/>
          <a:ext cx="6016625" cy="873125"/>
        </p:xfrm>
        <a:graphic>
          <a:graphicData uri="http://schemas.openxmlformats.org/presentationml/2006/ole">
            <mc:AlternateContent xmlns:mc="http://schemas.openxmlformats.org/markup-compatibility/2006">
              <mc:Choice xmlns:v="urn:schemas-microsoft-com:vml" Requires="v">
                <p:oleObj spid="_x0000_s198707" name="公式" r:id="rId9" imgW="3060360" imgH="444240" progId="Equation.3">
                  <p:embed/>
                </p:oleObj>
              </mc:Choice>
              <mc:Fallback>
                <p:oleObj name="公式" r:id="rId9" imgW="3060360" imgH="44424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11300" y="4978400"/>
                        <a:ext cx="6016625"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par>
                                <p:cTn id="8" presetID="4" presetClass="entr" presetSubtype="16" fill="hold" nodeType="withEffect">
                                  <p:stCondLst>
                                    <p:cond delay="0"/>
                                  </p:stCondLst>
                                  <p:childTnLst>
                                    <p:set>
                                      <p:cBhvr>
                                        <p:cTn id="9" dur="1" fill="hold">
                                          <p:stCondLst>
                                            <p:cond delay="0"/>
                                          </p:stCondLst>
                                        </p:cTn>
                                        <p:tgtEl>
                                          <p:spTgt spid="198667"/>
                                        </p:tgtEl>
                                        <p:attrNameLst>
                                          <p:attrName>style.visibility</p:attrName>
                                        </p:attrNameLst>
                                      </p:cBhvr>
                                      <p:to>
                                        <p:strVal val="visible"/>
                                      </p:to>
                                    </p:set>
                                    <p:animEffect transition="in" filter="box(in)">
                                      <p:cBhvr>
                                        <p:cTn id="10" dur="500"/>
                                        <p:tgtEl>
                                          <p:spTgt spid="19866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ox(in)">
                                      <p:cBhvr>
                                        <p:cTn id="15" dur="500"/>
                                        <p:tgtEl>
                                          <p:spTgt spid="3"/>
                                        </p:tgtEl>
                                      </p:cBhvr>
                                    </p:animEffect>
                                  </p:childTnLst>
                                </p:cTn>
                              </p:par>
                              <p:par>
                                <p:cTn id="16" presetID="4" presetClass="entr" presetSubtype="16" fill="hold" nodeType="withEffect">
                                  <p:stCondLst>
                                    <p:cond delay="0"/>
                                  </p:stCondLst>
                                  <p:childTnLst>
                                    <p:set>
                                      <p:cBhvr>
                                        <p:cTn id="17" dur="1" fill="hold">
                                          <p:stCondLst>
                                            <p:cond delay="0"/>
                                          </p:stCondLst>
                                        </p:cTn>
                                        <p:tgtEl>
                                          <p:spTgt spid="198668"/>
                                        </p:tgtEl>
                                        <p:attrNameLst>
                                          <p:attrName>style.visibility</p:attrName>
                                        </p:attrNameLst>
                                      </p:cBhvr>
                                      <p:to>
                                        <p:strVal val="visible"/>
                                      </p:to>
                                    </p:set>
                                    <p:animEffect transition="in" filter="box(in)">
                                      <p:cBhvr>
                                        <p:cTn id="18" dur="500"/>
                                        <p:tgtEl>
                                          <p:spTgt spid="19866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ox(in)">
                                      <p:cBhvr>
                                        <p:cTn id="23" dur="500"/>
                                        <p:tgtEl>
                                          <p:spTgt spid="4"/>
                                        </p:tgtEl>
                                      </p:cBhvr>
                                    </p:animEffect>
                                  </p:childTnLst>
                                </p:cTn>
                              </p:par>
                              <p:par>
                                <p:cTn id="24" presetID="4" presetClass="entr" presetSubtype="16" fill="hold" nodeType="withEffect">
                                  <p:stCondLst>
                                    <p:cond delay="0"/>
                                  </p:stCondLst>
                                  <p:childTnLst>
                                    <p:set>
                                      <p:cBhvr>
                                        <p:cTn id="25" dur="1" fill="hold">
                                          <p:stCondLst>
                                            <p:cond delay="0"/>
                                          </p:stCondLst>
                                        </p:cTn>
                                        <p:tgtEl>
                                          <p:spTgt spid="198669"/>
                                        </p:tgtEl>
                                        <p:attrNameLst>
                                          <p:attrName>style.visibility</p:attrName>
                                        </p:attrNameLst>
                                      </p:cBhvr>
                                      <p:to>
                                        <p:strVal val="visible"/>
                                      </p:to>
                                    </p:set>
                                    <p:animEffect transition="in" filter="box(in)">
                                      <p:cBhvr>
                                        <p:cTn id="26" dur="500"/>
                                        <p:tgtEl>
                                          <p:spTgt spid="19866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62473"/>
                                        </p:tgtEl>
                                        <p:attrNameLst>
                                          <p:attrName>style.visibility</p:attrName>
                                        </p:attrNameLst>
                                      </p:cBhvr>
                                      <p:to>
                                        <p:strVal val="visible"/>
                                      </p:to>
                                    </p:set>
                                    <p:animEffect transition="in" filter="box(in)">
                                      <p:cBhvr>
                                        <p:cTn id="31" dur="500"/>
                                        <p:tgtEl>
                                          <p:spTgt spid="62473"/>
                                        </p:tgtEl>
                                      </p:cBhvr>
                                    </p:animEffect>
                                  </p:childTnLst>
                                </p:cTn>
                              </p:par>
                              <p:par>
                                <p:cTn id="32" presetID="4" presetClass="entr" presetSubtype="16" fill="hold" nodeType="withEffect">
                                  <p:stCondLst>
                                    <p:cond delay="0"/>
                                  </p:stCondLst>
                                  <p:childTnLst>
                                    <p:set>
                                      <p:cBhvr>
                                        <p:cTn id="33" dur="1" fill="hold">
                                          <p:stCondLst>
                                            <p:cond delay="0"/>
                                          </p:stCondLst>
                                        </p:cTn>
                                        <p:tgtEl>
                                          <p:spTgt spid="198670"/>
                                        </p:tgtEl>
                                        <p:attrNameLst>
                                          <p:attrName>style.visibility</p:attrName>
                                        </p:attrNameLst>
                                      </p:cBhvr>
                                      <p:to>
                                        <p:strVal val="visible"/>
                                      </p:to>
                                    </p:set>
                                    <p:animEffect transition="in" filter="box(in)">
                                      <p:cBhvr>
                                        <p:cTn id="34" dur="500"/>
                                        <p:tgtEl>
                                          <p:spTgt spid="198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P spid="2" grpId="0" animBg="1"/>
      <p:bldP spid="3" grpId="0" animBg="1"/>
      <p:bldP spid="4"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798513" y="4583113"/>
            <a:ext cx="7688262" cy="1552575"/>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p:txBody>
      </p:sp>
      <p:sp>
        <p:nvSpPr>
          <p:cNvPr id="2" name="Rectangle 9"/>
          <p:cNvSpPr>
            <a:spLocks noChangeArrowheads="1"/>
          </p:cNvSpPr>
          <p:nvPr/>
        </p:nvSpPr>
        <p:spPr bwMode="auto">
          <a:xfrm>
            <a:off x="787400" y="1154113"/>
            <a:ext cx="7688263" cy="1243012"/>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15000"/>
              </a:spcBef>
            </a:pPr>
            <a:endParaRPr kumimoji="1" lang="zh-CN" altLang="en-US" sz="2400" b="1">
              <a:latin typeface="黑体" pitchFamily="49" charset="-122"/>
              <a:ea typeface="黑体" pitchFamily="49" charset="-122"/>
            </a:endParaRPr>
          </a:p>
          <a:p>
            <a:pPr>
              <a:spcBef>
                <a:spcPct val="15000"/>
              </a:spcBef>
            </a:pPr>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en-US" altLang="zh-CN" sz="2000" b="1">
                <a:solidFill>
                  <a:srgbClr val="0070C0"/>
                </a:solidFill>
                <a:latin typeface="Times New Roman" pitchFamily="18" charset="0"/>
                <a:ea typeface="黑体" pitchFamily="49" charset="-122"/>
              </a:rPr>
              <a:t>RBF</a:t>
            </a:r>
            <a:r>
              <a:rPr lang="zh-CN" altLang="en-US" sz="2000" b="1">
                <a:solidFill>
                  <a:srgbClr val="0070C0"/>
                </a:solidFill>
                <a:ea typeface="黑体" pitchFamily="49" charset="-122"/>
              </a:rPr>
              <a:t>网络</a:t>
            </a:r>
          </a:p>
        </p:txBody>
      </p:sp>
      <p:sp>
        <p:nvSpPr>
          <p:cNvPr id="3" name="Rectangle 9"/>
          <p:cNvSpPr>
            <a:spLocks noChangeArrowheads="1"/>
          </p:cNvSpPr>
          <p:nvPr/>
        </p:nvSpPr>
        <p:spPr bwMode="auto">
          <a:xfrm>
            <a:off x="800100" y="2455863"/>
            <a:ext cx="7688263" cy="822325"/>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p:txBody>
      </p:sp>
      <p:sp>
        <p:nvSpPr>
          <p:cNvPr id="4" name="Rectangle 9"/>
          <p:cNvSpPr>
            <a:spLocks noChangeArrowheads="1"/>
          </p:cNvSpPr>
          <p:nvPr/>
        </p:nvSpPr>
        <p:spPr bwMode="auto">
          <a:xfrm>
            <a:off x="796925" y="3336925"/>
            <a:ext cx="7688263" cy="1187450"/>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p:txBody>
      </p:sp>
      <p:sp>
        <p:nvSpPr>
          <p:cNvPr id="199687" name="Text Box 7"/>
          <p:cNvSpPr txBox="1">
            <a:spLocks noChangeArrowheads="1"/>
          </p:cNvSpPr>
          <p:nvPr/>
        </p:nvSpPr>
        <p:spPr bwMode="auto">
          <a:xfrm>
            <a:off x="-15875" y="247650"/>
            <a:ext cx="3613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径向基函数神经网络</a:t>
            </a:r>
          </a:p>
        </p:txBody>
      </p:sp>
      <p:graphicFrame>
        <p:nvGraphicFramePr>
          <p:cNvPr id="199692" name="Object 12"/>
          <p:cNvGraphicFramePr>
            <a:graphicFrameLocks noChangeAspect="1"/>
          </p:cNvGraphicFramePr>
          <p:nvPr/>
        </p:nvGraphicFramePr>
        <p:xfrm>
          <a:off x="1354138" y="1263650"/>
          <a:ext cx="6508750" cy="1031875"/>
        </p:xfrm>
        <a:graphic>
          <a:graphicData uri="http://schemas.openxmlformats.org/presentationml/2006/ole">
            <mc:AlternateContent xmlns:mc="http://schemas.openxmlformats.org/markup-compatibility/2006">
              <mc:Choice xmlns:v="urn:schemas-microsoft-com:vml" Requires="v">
                <p:oleObj spid="_x0000_s199728" name="公式" r:id="rId3" imgW="3365280" imgH="533160" progId="Equation.3">
                  <p:embed/>
                </p:oleObj>
              </mc:Choice>
              <mc:Fallback>
                <p:oleObj name="公式" r:id="rId3" imgW="3365280" imgH="53316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4138" y="1263650"/>
                        <a:ext cx="6508750"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9693" name="Object 13"/>
          <p:cNvGraphicFramePr>
            <a:graphicFrameLocks noChangeAspect="1"/>
          </p:cNvGraphicFramePr>
          <p:nvPr/>
        </p:nvGraphicFramePr>
        <p:xfrm>
          <a:off x="1670050" y="2617788"/>
          <a:ext cx="5938838" cy="460375"/>
        </p:xfrm>
        <a:graphic>
          <a:graphicData uri="http://schemas.openxmlformats.org/presentationml/2006/ole">
            <mc:AlternateContent xmlns:mc="http://schemas.openxmlformats.org/markup-compatibility/2006">
              <mc:Choice xmlns:v="urn:schemas-microsoft-com:vml" Requires="v">
                <p:oleObj spid="_x0000_s199729" name="Equation" r:id="rId5" imgW="3111480" imgH="241200" progId="Equation.DSMT4">
                  <p:embed/>
                </p:oleObj>
              </mc:Choice>
              <mc:Fallback>
                <p:oleObj name="Equation" r:id="rId5" imgW="3111480" imgH="24120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0050" y="2617788"/>
                        <a:ext cx="59388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9694" name="Object 14"/>
          <p:cNvGraphicFramePr>
            <a:graphicFrameLocks noChangeAspect="1"/>
          </p:cNvGraphicFramePr>
          <p:nvPr/>
        </p:nvGraphicFramePr>
        <p:xfrm>
          <a:off x="1714500" y="3516313"/>
          <a:ext cx="5857875" cy="879475"/>
        </p:xfrm>
        <a:graphic>
          <a:graphicData uri="http://schemas.openxmlformats.org/presentationml/2006/ole">
            <mc:AlternateContent xmlns:mc="http://schemas.openxmlformats.org/markup-compatibility/2006">
              <mc:Choice xmlns:v="urn:schemas-microsoft-com:vml" Requires="v">
                <p:oleObj spid="_x0000_s199730" name="公式" r:id="rId7" imgW="2933640" imgH="457200" progId="Equation.3">
                  <p:embed/>
                </p:oleObj>
              </mc:Choice>
              <mc:Fallback>
                <p:oleObj name="公式" r:id="rId7" imgW="2933640" imgH="4572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14500" y="3516313"/>
                        <a:ext cx="5857875" cy="87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9695" name="Object 15"/>
          <p:cNvGraphicFramePr>
            <a:graphicFrameLocks noChangeAspect="1"/>
          </p:cNvGraphicFramePr>
          <p:nvPr/>
        </p:nvGraphicFramePr>
        <p:xfrm>
          <a:off x="1419225" y="4664075"/>
          <a:ext cx="6426200" cy="1409700"/>
        </p:xfrm>
        <a:graphic>
          <a:graphicData uri="http://schemas.openxmlformats.org/presentationml/2006/ole">
            <mc:AlternateContent xmlns:mc="http://schemas.openxmlformats.org/markup-compatibility/2006">
              <mc:Choice xmlns:v="urn:schemas-microsoft-com:vml" Requires="v">
                <p:oleObj spid="_x0000_s199731" name="公式" r:id="rId9" imgW="3352680" imgH="723600" progId="Equation.3">
                  <p:embed/>
                </p:oleObj>
              </mc:Choice>
              <mc:Fallback>
                <p:oleObj name="公式" r:id="rId9" imgW="3352680" imgH="72360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19225" y="4664075"/>
                        <a:ext cx="642620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1263650" y="4400550"/>
            <a:ext cx="6411913" cy="1917700"/>
          </a:xfrm>
          <a:prstGeom prst="rect">
            <a:avLst/>
          </a:prstGeom>
          <a:solidFill>
            <a:srgbClr val="FFFF99"/>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p:txBody>
      </p:sp>
      <p:sp>
        <p:nvSpPr>
          <p:cNvPr id="74" name="文本框 73"/>
          <p:cNvSpPr txBox="1">
            <a:spLocks noChangeArrowheads="1"/>
          </p:cNvSpPr>
          <p:nvPr/>
        </p:nvSpPr>
        <p:spPr bwMode="auto">
          <a:xfrm>
            <a:off x="4105275" y="392113"/>
            <a:ext cx="461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r>
              <a:rPr lang="en-US" altLang="zh-CN" sz="2000" b="1">
                <a:solidFill>
                  <a:srgbClr val="0070C0"/>
                </a:solidFill>
                <a:latin typeface="Times New Roman" pitchFamily="18" charset="0"/>
                <a:ea typeface="黑体" pitchFamily="49" charset="-122"/>
              </a:rPr>
              <a:t>RBF</a:t>
            </a:r>
            <a:r>
              <a:rPr lang="zh-CN" altLang="en-US" sz="2000" b="1">
                <a:solidFill>
                  <a:srgbClr val="0070C0"/>
                </a:solidFill>
                <a:ea typeface="黑体" pitchFamily="49" charset="-122"/>
              </a:rPr>
              <a:t>网络</a:t>
            </a:r>
          </a:p>
        </p:txBody>
      </p:sp>
      <p:sp>
        <p:nvSpPr>
          <p:cNvPr id="200711" name="Text Box 7"/>
          <p:cNvSpPr txBox="1">
            <a:spLocks noChangeArrowheads="1"/>
          </p:cNvSpPr>
          <p:nvPr/>
        </p:nvSpPr>
        <p:spPr bwMode="auto">
          <a:xfrm>
            <a:off x="-15875" y="247650"/>
            <a:ext cx="3613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bg1"/>
                </a:solidFill>
                <a:latin typeface="黑体" pitchFamily="49" charset="-122"/>
                <a:ea typeface="黑体" pitchFamily="49" charset="-122"/>
              </a:rPr>
              <a:t>径向基函数神经网络</a:t>
            </a:r>
          </a:p>
        </p:txBody>
      </p:sp>
      <p:grpSp>
        <p:nvGrpSpPr>
          <p:cNvPr id="200749" name="Group 45"/>
          <p:cNvGrpSpPr>
            <a:grpSpLocks/>
          </p:cNvGrpSpPr>
          <p:nvPr/>
        </p:nvGrpSpPr>
        <p:grpSpPr bwMode="auto">
          <a:xfrm>
            <a:off x="1951038" y="925513"/>
            <a:ext cx="4887912" cy="3433762"/>
            <a:chOff x="387" y="583"/>
            <a:chExt cx="3198" cy="2389"/>
          </a:xfrm>
        </p:grpSpPr>
        <p:sp>
          <p:nvSpPr>
            <p:cNvPr id="2" name="Rectangle 9"/>
            <p:cNvSpPr>
              <a:spLocks noChangeArrowheads="1"/>
            </p:cNvSpPr>
            <p:nvPr/>
          </p:nvSpPr>
          <p:spPr bwMode="auto">
            <a:xfrm>
              <a:off x="387" y="583"/>
              <a:ext cx="3198" cy="2389"/>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15000"/>
                </a:spcBef>
              </a:pPr>
              <a:endParaRPr kumimoji="1" lang="zh-CN" altLang="en-US" sz="2400" b="1">
                <a:latin typeface="黑体" pitchFamily="49" charset="-122"/>
                <a:ea typeface="黑体" pitchFamily="49" charset="-122"/>
              </a:endParaRPr>
            </a:p>
            <a:p>
              <a:pPr>
                <a:spcBef>
                  <a:spcPct val="15000"/>
                </a:spcBef>
              </a:pPr>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a:p>
              <a:endParaRPr kumimoji="1" lang="zh-CN" altLang="en-US" sz="2400" b="1">
                <a:latin typeface="黑体" pitchFamily="49" charset="-122"/>
                <a:ea typeface="黑体" pitchFamily="49" charset="-122"/>
              </a:endParaRPr>
            </a:p>
          </p:txBody>
        </p:sp>
        <p:sp>
          <p:nvSpPr>
            <p:cNvPr id="200716" name="Line 12"/>
            <p:cNvSpPr>
              <a:spLocks noChangeShapeType="1"/>
            </p:cNvSpPr>
            <p:nvPr/>
          </p:nvSpPr>
          <p:spPr bwMode="auto">
            <a:xfrm>
              <a:off x="465" y="2046"/>
              <a:ext cx="290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17" name="Line 13"/>
            <p:cNvSpPr>
              <a:spLocks noChangeShapeType="1"/>
            </p:cNvSpPr>
            <p:nvPr/>
          </p:nvSpPr>
          <p:spPr bwMode="auto">
            <a:xfrm flipV="1">
              <a:off x="1735" y="884"/>
              <a:ext cx="0" cy="11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18" name="Line 14"/>
            <p:cNvSpPr>
              <a:spLocks noChangeShapeType="1"/>
            </p:cNvSpPr>
            <p:nvPr/>
          </p:nvSpPr>
          <p:spPr bwMode="auto">
            <a:xfrm flipV="1">
              <a:off x="1054" y="1094"/>
              <a:ext cx="0" cy="95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19" name="Line 15"/>
            <p:cNvSpPr>
              <a:spLocks noChangeShapeType="1"/>
            </p:cNvSpPr>
            <p:nvPr/>
          </p:nvSpPr>
          <p:spPr bwMode="auto">
            <a:xfrm>
              <a:off x="510" y="1094"/>
              <a:ext cx="272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20" name="Line 16"/>
            <p:cNvSpPr>
              <a:spLocks noChangeShapeType="1"/>
            </p:cNvSpPr>
            <p:nvPr/>
          </p:nvSpPr>
          <p:spPr bwMode="auto">
            <a:xfrm flipV="1">
              <a:off x="2188" y="1094"/>
              <a:ext cx="0" cy="95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21" name="Line 17"/>
            <p:cNvSpPr>
              <a:spLocks noChangeShapeType="1"/>
            </p:cNvSpPr>
            <p:nvPr/>
          </p:nvSpPr>
          <p:spPr bwMode="auto">
            <a:xfrm flipV="1">
              <a:off x="2869" y="1094"/>
              <a:ext cx="0" cy="95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22" name="Line 18"/>
            <p:cNvSpPr>
              <a:spLocks noChangeShapeType="1"/>
            </p:cNvSpPr>
            <p:nvPr/>
          </p:nvSpPr>
          <p:spPr bwMode="auto">
            <a:xfrm>
              <a:off x="1962" y="1094"/>
              <a:ext cx="0" cy="952"/>
            </a:xfrm>
            <a:prstGeom prst="line">
              <a:avLst/>
            </a:prstGeom>
            <a:noFill/>
            <a:ln w="25400">
              <a:solidFill>
                <a:srgbClr val="FF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23" name="Freeform 19"/>
            <p:cNvSpPr>
              <a:spLocks/>
            </p:cNvSpPr>
            <p:nvPr/>
          </p:nvSpPr>
          <p:spPr bwMode="auto">
            <a:xfrm>
              <a:off x="419" y="1064"/>
              <a:ext cx="1588" cy="665"/>
            </a:xfrm>
            <a:custGeom>
              <a:avLst/>
              <a:gdLst>
                <a:gd name="T0" fmla="*/ 1588 w 1588"/>
                <a:gd name="T1" fmla="*/ 665 h 665"/>
                <a:gd name="T2" fmla="*/ 953 w 1588"/>
                <a:gd name="T3" fmla="*/ 529 h 665"/>
                <a:gd name="T4" fmla="*/ 771 w 1588"/>
                <a:gd name="T5" fmla="*/ 120 h 665"/>
                <a:gd name="T6" fmla="*/ 680 w 1588"/>
                <a:gd name="T7" fmla="*/ 30 h 665"/>
                <a:gd name="T8" fmla="*/ 544 w 1588"/>
                <a:gd name="T9" fmla="*/ 75 h 665"/>
                <a:gd name="T10" fmla="*/ 408 w 1588"/>
                <a:gd name="T11" fmla="*/ 483 h 665"/>
                <a:gd name="T12" fmla="*/ 0 w 1588"/>
                <a:gd name="T13" fmla="*/ 665 h 665"/>
              </a:gdLst>
              <a:ahLst/>
              <a:cxnLst>
                <a:cxn ang="0">
                  <a:pos x="T0" y="T1"/>
                </a:cxn>
                <a:cxn ang="0">
                  <a:pos x="T2" y="T3"/>
                </a:cxn>
                <a:cxn ang="0">
                  <a:pos x="T4" y="T5"/>
                </a:cxn>
                <a:cxn ang="0">
                  <a:pos x="T6" y="T7"/>
                </a:cxn>
                <a:cxn ang="0">
                  <a:pos x="T8" y="T9"/>
                </a:cxn>
                <a:cxn ang="0">
                  <a:pos x="T10" y="T11"/>
                </a:cxn>
                <a:cxn ang="0">
                  <a:pos x="T12" y="T13"/>
                </a:cxn>
              </a:cxnLst>
              <a:rect l="0" t="0" r="r" b="b"/>
              <a:pathLst>
                <a:path w="1588" h="665">
                  <a:moveTo>
                    <a:pt x="1588" y="665"/>
                  </a:moveTo>
                  <a:cubicBezTo>
                    <a:pt x="1338" y="642"/>
                    <a:pt x="1089" y="620"/>
                    <a:pt x="953" y="529"/>
                  </a:cubicBezTo>
                  <a:cubicBezTo>
                    <a:pt x="817" y="438"/>
                    <a:pt x="816" y="203"/>
                    <a:pt x="771" y="120"/>
                  </a:cubicBezTo>
                  <a:cubicBezTo>
                    <a:pt x="726" y="37"/>
                    <a:pt x="718" y="37"/>
                    <a:pt x="680" y="30"/>
                  </a:cubicBezTo>
                  <a:cubicBezTo>
                    <a:pt x="642" y="23"/>
                    <a:pt x="589" y="0"/>
                    <a:pt x="544" y="75"/>
                  </a:cubicBezTo>
                  <a:cubicBezTo>
                    <a:pt x="499" y="150"/>
                    <a:pt x="499" y="385"/>
                    <a:pt x="408" y="483"/>
                  </a:cubicBezTo>
                  <a:cubicBezTo>
                    <a:pt x="317" y="581"/>
                    <a:pt x="158" y="623"/>
                    <a:pt x="0" y="665"/>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24" name="Freeform 20"/>
            <p:cNvSpPr>
              <a:spLocks/>
            </p:cNvSpPr>
            <p:nvPr/>
          </p:nvSpPr>
          <p:spPr bwMode="auto">
            <a:xfrm>
              <a:off x="1553" y="1086"/>
              <a:ext cx="953" cy="824"/>
            </a:xfrm>
            <a:custGeom>
              <a:avLst/>
              <a:gdLst>
                <a:gd name="T0" fmla="*/ 0 w 953"/>
                <a:gd name="T1" fmla="*/ 824 h 824"/>
                <a:gd name="T2" fmla="*/ 409 w 953"/>
                <a:gd name="T3" fmla="*/ 552 h 824"/>
                <a:gd name="T4" fmla="*/ 545 w 953"/>
                <a:gd name="T5" fmla="*/ 98 h 824"/>
                <a:gd name="T6" fmla="*/ 635 w 953"/>
                <a:gd name="T7" fmla="*/ 8 h 824"/>
                <a:gd name="T8" fmla="*/ 726 w 953"/>
                <a:gd name="T9" fmla="*/ 53 h 824"/>
                <a:gd name="T10" fmla="*/ 817 w 953"/>
                <a:gd name="T11" fmla="*/ 325 h 824"/>
                <a:gd name="T12" fmla="*/ 953 w 953"/>
                <a:gd name="T13" fmla="*/ 552 h 824"/>
              </a:gdLst>
              <a:ahLst/>
              <a:cxnLst>
                <a:cxn ang="0">
                  <a:pos x="T0" y="T1"/>
                </a:cxn>
                <a:cxn ang="0">
                  <a:pos x="T2" y="T3"/>
                </a:cxn>
                <a:cxn ang="0">
                  <a:pos x="T4" y="T5"/>
                </a:cxn>
                <a:cxn ang="0">
                  <a:pos x="T6" y="T7"/>
                </a:cxn>
                <a:cxn ang="0">
                  <a:pos x="T8" y="T9"/>
                </a:cxn>
                <a:cxn ang="0">
                  <a:pos x="T10" y="T11"/>
                </a:cxn>
                <a:cxn ang="0">
                  <a:pos x="T12" y="T13"/>
                </a:cxn>
              </a:cxnLst>
              <a:rect l="0" t="0" r="r" b="b"/>
              <a:pathLst>
                <a:path w="953" h="824">
                  <a:moveTo>
                    <a:pt x="0" y="824"/>
                  </a:moveTo>
                  <a:cubicBezTo>
                    <a:pt x="159" y="748"/>
                    <a:pt x="318" y="673"/>
                    <a:pt x="409" y="552"/>
                  </a:cubicBezTo>
                  <a:cubicBezTo>
                    <a:pt x="500" y="431"/>
                    <a:pt x="507" y="189"/>
                    <a:pt x="545" y="98"/>
                  </a:cubicBezTo>
                  <a:cubicBezTo>
                    <a:pt x="583" y="7"/>
                    <a:pt x="605" y="15"/>
                    <a:pt x="635" y="8"/>
                  </a:cubicBezTo>
                  <a:cubicBezTo>
                    <a:pt x="665" y="1"/>
                    <a:pt x="696" y="0"/>
                    <a:pt x="726" y="53"/>
                  </a:cubicBezTo>
                  <a:cubicBezTo>
                    <a:pt x="756" y="106"/>
                    <a:pt x="779" y="242"/>
                    <a:pt x="817" y="325"/>
                  </a:cubicBezTo>
                  <a:cubicBezTo>
                    <a:pt x="855" y="408"/>
                    <a:pt x="904" y="480"/>
                    <a:pt x="953" y="552"/>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25" name="Line 21"/>
            <p:cNvSpPr>
              <a:spLocks noChangeShapeType="1"/>
            </p:cNvSpPr>
            <p:nvPr/>
          </p:nvSpPr>
          <p:spPr bwMode="auto">
            <a:xfrm>
              <a:off x="2869" y="2318"/>
              <a:ext cx="0" cy="4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26" name="Line 22"/>
            <p:cNvSpPr>
              <a:spLocks noChangeShapeType="1"/>
            </p:cNvSpPr>
            <p:nvPr/>
          </p:nvSpPr>
          <p:spPr bwMode="auto">
            <a:xfrm>
              <a:off x="1962" y="2318"/>
              <a:ext cx="0" cy="4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27" name="Line 23"/>
            <p:cNvSpPr>
              <a:spLocks noChangeShapeType="1"/>
            </p:cNvSpPr>
            <p:nvPr/>
          </p:nvSpPr>
          <p:spPr bwMode="auto">
            <a:xfrm>
              <a:off x="1054" y="2318"/>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28" name="Line 24"/>
            <p:cNvSpPr>
              <a:spLocks noChangeShapeType="1"/>
            </p:cNvSpPr>
            <p:nvPr/>
          </p:nvSpPr>
          <p:spPr bwMode="auto">
            <a:xfrm>
              <a:off x="2188" y="2454"/>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29" name="Line 25"/>
            <p:cNvSpPr>
              <a:spLocks noChangeShapeType="1"/>
            </p:cNvSpPr>
            <p:nvPr/>
          </p:nvSpPr>
          <p:spPr bwMode="auto">
            <a:xfrm>
              <a:off x="1054" y="2454"/>
              <a:ext cx="90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30" name="Line 26"/>
            <p:cNvSpPr>
              <a:spLocks noChangeShapeType="1"/>
            </p:cNvSpPr>
            <p:nvPr/>
          </p:nvSpPr>
          <p:spPr bwMode="auto">
            <a:xfrm>
              <a:off x="1962" y="2591"/>
              <a:ext cx="226"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31" name="Line 27"/>
            <p:cNvSpPr>
              <a:spLocks noChangeShapeType="1"/>
            </p:cNvSpPr>
            <p:nvPr/>
          </p:nvSpPr>
          <p:spPr bwMode="auto">
            <a:xfrm>
              <a:off x="1962" y="2727"/>
              <a:ext cx="907"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32" name="Freeform 28"/>
            <p:cNvSpPr>
              <a:spLocks/>
            </p:cNvSpPr>
            <p:nvPr/>
          </p:nvSpPr>
          <p:spPr bwMode="auto">
            <a:xfrm>
              <a:off x="1916" y="1064"/>
              <a:ext cx="1452" cy="846"/>
            </a:xfrm>
            <a:custGeom>
              <a:avLst/>
              <a:gdLst>
                <a:gd name="T0" fmla="*/ 0 w 1452"/>
                <a:gd name="T1" fmla="*/ 846 h 846"/>
                <a:gd name="T2" fmla="*/ 635 w 1452"/>
                <a:gd name="T3" fmla="*/ 483 h 846"/>
                <a:gd name="T4" fmla="*/ 862 w 1452"/>
                <a:gd name="T5" fmla="*/ 75 h 846"/>
                <a:gd name="T6" fmla="*/ 953 w 1452"/>
                <a:gd name="T7" fmla="*/ 30 h 846"/>
                <a:gd name="T8" fmla="*/ 1044 w 1452"/>
                <a:gd name="T9" fmla="*/ 75 h 846"/>
                <a:gd name="T10" fmla="*/ 1134 w 1452"/>
                <a:gd name="T11" fmla="*/ 393 h 846"/>
                <a:gd name="T12" fmla="*/ 1225 w 1452"/>
                <a:gd name="T13" fmla="*/ 529 h 846"/>
                <a:gd name="T14" fmla="*/ 1452 w 1452"/>
                <a:gd name="T15" fmla="*/ 665 h 8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2" h="846">
                  <a:moveTo>
                    <a:pt x="0" y="846"/>
                  </a:moveTo>
                  <a:cubicBezTo>
                    <a:pt x="245" y="729"/>
                    <a:pt x="491" y="612"/>
                    <a:pt x="635" y="483"/>
                  </a:cubicBezTo>
                  <a:cubicBezTo>
                    <a:pt x="779" y="354"/>
                    <a:pt x="809" y="150"/>
                    <a:pt x="862" y="75"/>
                  </a:cubicBezTo>
                  <a:cubicBezTo>
                    <a:pt x="915" y="0"/>
                    <a:pt x="923" y="30"/>
                    <a:pt x="953" y="30"/>
                  </a:cubicBezTo>
                  <a:cubicBezTo>
                    <a:pt x="983" y="30"/>
                    <a:pt x="1014" y="15"/>
                    <a:pt x="1044" y="75"/>
                  </a:cubicBezTo>
                  <a:cubicBezTo>
                    <a:pt x="1074" y="135"/>
                    <a:pt x="1104" y="317"/>
                    <a:pt x="1134" y="393"/>
                  </a:cubicBezTo>
                  <a:cubicBezTo>
                    <a:pt x="1164" y="469"/>
                    <a:pt x="1172" y="484"/>
                    <a:pt x="1225" y="529"/>
                  </a:cubicBezTo>
                  <a:cubicBezTo>
                    <a:pt x="1278" y="574"/>
                    <a:pt x="1365" y="619"/>
                    <a:pt x="1452" y="665"/>
                  </a:cubicBezTo>
                </a:path>
              </a:pathLst>
            </a:cu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00733" name="Object 29"/>
            <p:cNvGraphicFramePr>
              <a:graphicFrameLocks noChangeAspect="1"/>
            </p:cNvGraphicFramePr>
            <p:nvPr/>
          </p:nvGraphicFramePr>
          <p:xfrm>
            <a:off x="777" y="776"/>
            <a:ext cx="504" cy="272"/>
          </p:xfrm>
          <a:graphic>
            <a:graphicData uri="http://schemas.openxmlformats.org/presentationml/2006/ole">
              <mc:AlternateContent xmlns:mc="http://schemas.openxmlformats.org/markup-compatibility/2006">
                <mc:Choice xmlns:v="urn:schemas-microsoft-com:vml" Requires="v">
                  <p:oleObj spid="_x0000_s200891" name="公式" r:id="rId3" imgW="330120" imgH="177480" progId="Equation.3">
                    <p:embed/>
                  </p:oleObj>
                </mc:Choice>
                <mc:Fallback>
                  <p:oleObj name="公式" r:id="rId3" imgW="330120" imgH="177480"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 y="776"/>
                          <a:ext cx="50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0734" name="Object 30"/>
            <p:cNvGraphicFramePr>
              <a:graphicFrameLocks noChangeAspect="1"/>
            </p:cNvGraphicFramePr>
            <p:nvPr/>
          </p:nvGraphicFramePr>
          <p:xfrm>
            <a:off x="2613" y="822"/>
            <a:ext cx="524" cy="272"/>
          </p:xfrm>
          <a:graphic>
            <a:graphicData uri="http://schemas.openxmlformats.org/presentationml/2006/ole">
              <mc:AlternateContent xmlns:mc="http://schemas.openxmlformats.org/markup-compatibility/2006">
                <mc:Choice xmlns:v="urn:schemas-microsoft-com:vml" Requires="v">
                  <p:oleObj spid="_x0000_s200892" name="公式" r:id="rId5" imgW="342720" imgH="177480" progId="Equation.3">
                    <p:embed/>
                  </p:oleObj>
                </mc:Choice>
                <mc:Fallback>
                  <p:oleObj name="公式" r:id="rId5" imgW="342720" imgH="177480" progId="Equation.3">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3" y="822"/>
                          <a:ext cx="52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0735" name="Object 31"/>
            <p:cNvGraphicFramePr>
              <a:graphicFrameLocks noChangeAspect="1"/>
            </p:cNvGraphicFramePr>
            <p:nvPr/>
          </p:nvGraphicFramePr>
          <p:xfrm>
            <a:off x="1924" y="822"/>
            <a:ext cx="543" cy="272"/>
          </p:xfrm>
          <a:graphic>
            <a:graphicData uri="http://schemas.openxmlformats.org/presentationml/2006/ole">
              <mc:AlternateContent xmlns:mc="http://schemas.openxmlformats.org/markup-compatibility/2006">
                <mc:Choice xmlns:v="urn:schemas-microsoft-com:vml" Requires="v">
                  <p:oleObj spid="_x0000_s200893" name="公式" r:id="rId7" imgW="355320" imgH="177480" progId="Equation.3">
                    <p:embed/>
                  </p:oleObj>
                </mc:Choice>
                <mc:Fallback>
                  <p:oleObj name="公式" r:id="rId7" imgW="355320" imgH="177480" progId="Equation.3">
                    <p:embed/>
                    <p:pic>
                      <p:nvPicPr>
                        <p:cNvPr id="0"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4" y="822"/>
                          <a:ext cx="543"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0736" name="Object 32"/>
            <p:cNvGraphicFramePr>
              <a:graphicFrameLocks noChangeAspect="1"/>
            </p:cNvGraphicFramePr>
            <p:nvPr/>
          </p:nvGraphicFramePr>
          <p:xfrm>
            <a:off x="1644" y="731"/>
            <a:ext cx="194" cy="194"/>
          </p:xfrm>
          <a:graphic>
            <a:graphicData uri="http://schemas.openxmlformats.org/presentationml/2006/ole">
              <mc:AlternateContent xmlns:mc="http://schemas.openxmlformats.org/markup-compatibility/2006">
                <mc:Choice xmlns:v="urn:schemas-microsoft-com:vml" Requires="v">
                  <p:oleObj spid="_x0000_s200894" name="公式" r:id="rId9" imgW="126720" imgH="126720" progId="Equation.3">
                    <p:embed/>
                  </p:oleObj>
                </mc:Choice>
                <mc:Fallback>
                  <p:oleObj name="公式" r:id="rId9" imgW="126720" imgH="126720" progId="Equation.3">
                    <p:embed/>
                    <p:pic>
                      <p:nvPicPr>
                        <p:cNvPr id="0"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44" y="731"/>
                          <a:ext cx="194"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0737" name="Object 33"/>
            <p:cNvGraphicFramePr>
              <a:graphicFrameLocks noChangeAspect="1"/>
            </p:cNvGraphicFramePr>
            <p:nvPr/>
          </p:nvGraphicFramePr>
          <p:xfrm>
            <a:off x="954" y="2017"/>
            <a:ext cx="214" cy="331"/>
          </p:xfrm>
          <a:graphic>
            <a:graphicData uri="http://schemas.openxmlformats.org/presentationml/2006/ole">
              <mc:AlternateContent xmlns:mc="http://schemas.openxmlformats.org/markup-compatibility/2006">
                <mc:Choice xmlns:v="urn:schemas-microsoft-com:vml" Requires="v">
                  <p:oleObj spid="_x0000_s200895" name="公式" r:id="rId11" imgW="139680" imgH="215640" progId="Equation.3">
                    <p:embed/>
                  </p:oleObj>
                </mc:Choice>
                <mc:Fallback>
                  <p:oleObj name="公式" r:id="rId11" imgW="139680" imgH="215640" progId="Equation.3">
                    <p:embed/>
                    <p:pic>
                      <p:nvPicPr>
                        <p:cNvPr id="0" name="Object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4" y="2017"/>
                          <a:ext cx="214"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0738" name="Object 34"/>
            <p:cNvGraphicFramePr>
              <a:graphicFrameLocks noChangeAspect="1"/>
            </p:cNvGraphicFramePr>
            <p:nvPr/>
          </p:nvGraphicFramePr>
          <p:xfrm>
            <a:off x="1852" y="2046"/>
            <a:ext cx="233" cy="272"/>
          </p:xfrm>
          <a:graphic>
            <a:graphicData uri="http://schemas.openxmlformats.org/presentationml/2006/ole">
              <mc:AlternateContent xmlns:mc="http://schemas.openxmlformats.org/markup-compatibility/2006">
                <mc:Choice xmlns:v="urn:schemas-microsoft-com:vml" Requires="v">
                  <p:oleObj spid="_x0000_s200896" name="公式" r:id="rId13" imgW="152280" imgH="177480" progId="Equation.3">
                    <p:embed/>
                  </p:oleObj>
                </mc:Choice>
                <mc:Fallback>
                  <p:oleObj name="公式" r:id="rId13" imgW="152280" imgH="177480" progId="Equation.3">
                    <p:embed/>
                    <p:pic>
                      <p:nvPicPr>
                        <p:cNvPr id="0" name="Object 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2" y="2046"/>
                          <a:ext cx="233"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0739" name="Object 35"/>
            <p:cNvGraphicFramePr>
              <a:graphicFrameLocks noChangeAspect="1"/>
            </p:cNvGraphicFramePr>
            <p:nvPr/>
          </p:nvGraphicFramePr>
          <p:xfrm>
            <a:off x="1644" y="2046"/>
            <a:ext cx="194" cy="272"/>
          </p:xfrm>
          <a:graphic>
            <a:graphicData uri="http://schemas.openxmlformats.org/presentationml/2006/ole">
              <mc:AlternateContent xmlns:mc="http://schemas.openxmlformats.org/markup-compatibility/2006">
                <mc:Choice xmlns:v="urn:schemas-microsoft-com:vml" Requires="v">
                  <p:oleObj spid="_x0000_s200897" name="公式" r:id="rId15" imgW="126720" imgH="177480" progId="Equation.3">
                    <p:embed/>
                  </p:oleObj>
                </mc:Choice>
                <mc:Fallback>
                  <p:oleObj name="公式" r:id="rId15" imgW="126720" imgH="177480" progId="Equation.3">
                    <p:embed/>
                    <p:pic>
                      <p:nvPicPr>
                        <p:cNvPr id="0" name="Object 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44" y="2046"/>
                          <a:ext cx="19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0740" name="Object 36"/>
            <p:cNvGraphicFramePr>
              <a:graphicFrameLocks noChangeAspect="1"/>
            </p:cNvGraphicFramePr>
            <p:nvPr/>
          </p:nvGraphicFramePr>
          <p:xfrm>
            <a:off x="2069" y="2017"/>
            <a:ext cx="252" cy="331"/>
          </p:xfrm>
          <a:graphic>
            <a:graphicData uri="http://schemas.openxmlformats.org/presentationml/2006/ole">
              <mc:AlternateContent xmlns:mc="http://schemas.openxmlformats.org/markup-compatibility/2006">
                <mc:Choice xmlns:v="urn:schemas-microsoft-com:vml" Requires="v">
                  <p:oleObj spid="_x0000_s200898" name="公式" r:id="rId17" imgW="164880" imgH="215640" progId="Equation.3">
                    <p:embed/>
                  </p:oleObj>
                </mc:Choice>
                <mc:Fallback>
                  <p:oleObj name="公式" r:id="rId17" imgW="164880" imgH="215640" progId="Equation.3">
                    <p:embed/>
                    <p:pic>
                      <p:nvPicPr>
                        <p:cNvPr id="0" name="Object 3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69" y="2017"/>
                          <a:ext cx="252"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0741" name="Object 37"/>
            <p:cNvGraphicFramePr>
              <a:graphicFrameLocks noChangeAspect="1"/>
            </p:cNvGraphicFramePr>
            <p:nvPr/>
          </p:nvGraphicFramePr>
          <p:xfrm>
            <a:off x="2759" y="2008"/>
            <a:ext cx="233" cy="349"/>
          </p:xfrm>
          <a:graphic>
            <a:graphicData uri="http://schemas.openxmlformats.org/presentationml/2006/ole">
              <mc:AlternateContent xmlns:mc="http://schemas.openxmlformats.org/markup-compatibility/2006">
                <mc:Choice xmlns:v="urn:schemas-microsoft-com:vml" Requires="v">
                  <p:oleObj spid="_x0000_s200899" name="公式" r:id="rId19" imgW="152280" imgH="228600" progId="Equation.3">
                    <p:embed/>
                  </p:oleObj>
                </mc:Choice>
                <mc:Fallback>
                  <p:oleObj name="公式" r:id="rId19" imgW="152280" imgH="228600" progId="Equation.3">
                    <p:embed/>
                    <p:pic>
                      <p:nvPicPr>
                        <p:cNvPr id="0" name="Object 3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59" y="2008"/>
                          <a:ext cx="233"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0742" name="Object 38"/>
            <p:cNvGraphicFramePr>
              <a:graphicFrameLocks noChangeAspect="1"/>
            </p:cNvGraphicFramePr>
            <p:nvPr/>
          </p:nvGraphicFramePr>
          <p:xfrm>
            <a:off x="3368" y="1939"/>
            <a:ext cx="194" cy="214"/>
          </p:xfrm>
          <a:graphic>
            <a:graphicData uri="http://schemas.openxmlformats.org/presentationml/2006/ole">
              <mc:AlternateContent xmlns:mc="http://schemas.openxmlformats.org/markup-compatibility/2006">
                <mc:Choice xmlns:v="urn:schemas-microsoft-com:vml" Requires="v">
                  <p:oleObj spid="_x0000_s200900" name="公式" r:id="rId21" imgW="126720" imgH="139680" progId="Equation.3">
                    <p:embed/>
                  </p:oleObj>
                </mc:Choice>
                <mc:Fallback>
                  <p:oleObj name="公式" r:id="rId21" imgW="126720" imgH="139680" progId="Equation.3">
                    <p:embed/>
                    <p:pic>
                      <p:nvPicPr>
                        <p:cNvPr id="0" name="Object 3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368" y="1939"/>
                          <a:ext cx="194"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0743" name="Object 39"/>
            <p:cNvGraphicFramePr>
              <a:graphicFrameLocks noChangeAspect="1"/>
            </p:cNvGraphicFramePr>
            <p:nvPr/>
          </p:nvGraphicFramePr>
          <p:xfrm>
            <a:off x="1354" y="2153"/>
            <a:ext cx="232" cy="331"/>
          </p:xfrm>
          <a:graphic>
            <a:graphicData uri="http://schemas.openxmlformats.org/presentationml/2006/ole">
              <mc:AlternateContent xmlns:mc="http://schemas.openxmlformats.org/markup-compatibility/2006">
                <mc:Choice xmlns:v="urn:schemas-microsoft-com:vml" Requires="v">
                  <p:oleObj spid="_x0000_s200901" name="公式" r:id="rId23" imgW="152280" imgH="215640" progId="Equation.3">
                    <p:embed/>
                  </p:oleObj>
                </mc:Choice>
                <mc:Fallback>
                  <p:oleObj name="公式" r:id="rId23" imgW="152280" imgH="215640" progId="Equation.3">
                    <p:embed/>
                    <p:pic>
                      <p:nvPicPr>
                        <p:cNvPr id="0" name="Object 3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354" y="2153"/>
                          <a:ext cx="232"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0744" name="Object 40"/>
            <p:cNvGraphicFramePr>
              <a:graphicFrameLocks noChangeAspect="1"/>
            </p:cNvGraphicFramePr>
            <p:nvPr/>
          </p:nvGraphicFramePr>
          <p:xfrm>
            <a:off x="2295" y="2415"/>
            <a:ext cx="252" cy="350"/>
          </p:xfrm>
          <a:graphic>
            <a:graphicData uri="http://schemas.openxmlformats.org/presentationml/2006/ole">
              <mc:AlternateContent xmlns:mc="http://schemas.openxmlformats.org/markup-compatibility/2006">
                <mc:Choice xmlns:v="urn:schemas-microsoft-com:vml" Requires="v">
                  <p:oleObj spid="_x0000_s200902" name="公式" r:id="rId25" imgW="164880" imgH="228600" progId="Equation.3">
                    <p:embed/>
                  </p:oleObj>
                </mc:Choice>
                <mc:Fallback>
                  <p:oleObj name="公式" r:id="rId25" imgW="164880" imgH="228600" progId="Equation.3">
                    <p:embed/>
                    <p:pic>
                      <p:nvPicPr>
                        <p:cNvPr id="0" name="Object 4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295" y="2415"/>
                          <a:ext cx="252" cy="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0745" name="Object 41"/>
            <p:cNvGraphicFramePr>
              <a:graphicFrameLocks noChangeAspect="1"/>
            </p:cNvGraphicFramePr>
            <p:nvPr/>
          </p:nvGraphicFramePr>
          <p:xfrm>
            <a:off x="1923" y="2289"/>
            <a:ext cx="272" cy="330"/>
          </p:xfrm>
          <a:graphic>
            <a:graphicData uri="http://schemas.openxmlformats.org/presentationml/2006/ole">
              <mc:AlternateContent xmlns:mc="http://schemas.openxmlformats.org/markup-compatibility/2006">
                <mc:Choice xmlns:v="urn:schemas-microsoft-com:vml" Requires="v">
                  <p:oleObj spid="_x0000_s200903" name="公式" r:id="rId27" imgW="177480" imgH="215640" progId="Equation.3">
                    <p:embed/>
                  </p:oleObj>
                </mc:Choice>
                <mc:Fallback>
                  <p:oleObj name="公式" r:id="rId27" imgW="177480" imgH="215640" progId="Equation.3">
                    <p:embed/>
                    <p:pic>
                      <p:nvPicPr>
                        <p:cNvPr id="0" name="Object 4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923" y="2289"/>
                          <a:ext cx="272"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0746" name="Object 42"/>
            <p:cNvGraphicFramePr>
              <a:graphicFrameLocks noChangeAspect="1"/>
            </p:cNvGraphicFramePr>
            <p:nvPr/>
          </p:nvGraphicFramePr>
          <p:xfrm>
            <a:off x="1943" y="1564"/>
            <a:ext cx="233" cy="331"/>
          </p:xfrm>
          <a:graphic>
            <a:graphicData uri="http://schemas.openxmlformats.org/presentationml/2006/ole">
              <mc:AlternateContent xmlns:mc="http://schemas.openxmlformats.org/markup-compatibility/2006">
                <mc:Choice xmlns:v="urn:schemas-microsoft-com:vml" Requires="v">
                  <p:oleObj spid="_x0000_s200904" name="公式" r:id="rId29" imgW="152280" imgH="215640" progId="Equation.3">
                    <p:embed/>
                  </p:oleObj>
                </mc:Choice>
                <mc:Fallback>
                  <p:oleObj name="公式" r:id="rId29" imgW="152280" imgH="215640" progId="Equation.3">
                    <p:embed/>
                    <p:pic>
                      <p:nvPicPr>
                        <p:cNvPr id="0" name="Object 4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943" y="1564"/>
                          <a:ext cx="233"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0747" name="Object 43"/>
            <p:cNvGraphicFramePr>
              <a:graphicFrameLocks noChangeAspect="1"/>
            </p:cNvGraphicFramePr>
            <p:nvPr/>
          </p:nvGraphicFramePr>
          <p:xfrm>
            <a:off x="1933" y="1337"/>
            <a:ext cx="252" cy="330"/>
          </p:xfrm>
          <a:graphic>
            <a:graphicData uri="http://schemas.openxmlformats.org/presentationml/2006/ole">
              <mc:AlternateContent xmlns:mc="http://schemas.openxmlformats.org/markup-compatibility/2006">
                <mc:Choice xmlns:v="urn:schemas-microsoft-com:vml" Requires="v">
                  <p:oleObj spid="_x0000_s200905" name="公式" r:id="rId31" imgW="164880" imgH="215640" progId="Equation.3">
                    <p:embed/>
                  </p:oleObj>
                </mc:Choice>
                <mc:Fallback>
                  <p:oleObj name="公式" r:id="rId31" imgW="164880" imgH="215640" progId="Equation.3">
                    <p:embed/>
                    <p:pic>
                      <p:nvPicPr>
                        <p:cNvPr id="0" name="Object 43"/>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933" y="1337"/>
                          <a:ext cx="252"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0748" name="Object 44"/>
            <p:cNvGraphicFramePr>
              <a:graphicFrameLocks noChangeAspect="1"/>
            </p:cNvGraphicFramePr>
            <p:nvPr/>
          </p:nvGraphicFramePr>
          <p:xfrm>
            <a:off x="1962" y="1774"/>
            <a:ext cx="252" cy="350"/>
          </p:xfrm>
          <a:graphic>
            <a:graphicData uri="http://schemas.openxmlformats.org/presentationml/2006/ole">
              <mc:AlternateContent xmlns:mc="http://schemas.openxmlformats.org/markup-compatibility/2006">
                <mc:Choice xmlns:v="urn:schemas-microsoft-com:vml" Requires="v">
                  <p:oleObj spid="_x0000_s200906" name="公式" r:id="rId33" imgW="164880" imgH="228600" progId="Equation.3">
                    <p:embed/>
                  </p:oleObj>
                </mc:Choice>
                <mc:Fallback>
                  <p:oleObj name="公式" r:id="rId33" imgW="164880" imgH="228600" progId="Equation.3">
                    <p:embed/>
                    <p:pic>
                      <p:nvPicPr>
                        <p:cNvPr id="0" name="Object 4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962" y="1774"/>
                          <a:ext cx="252" cy="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00750" name="Object 46"/>
          <p:cNvGraphicFramePr>
            <a:graphicFrameLocks noGrp="1" noChangeAspect="1"/>
          </p:cNvGraphicFramePr>
          <p:nvPr>
            <p:ph/>
          </p:nvPr>
        </p:nvGraphicFramePr>
        <p:xfrm>
          <a:off x="1787525" y="4449763"/>
          <a:ext cx="5461000" cy="1803400"/>
        </p:xfrm>
        <a:graphic>
          <a:graphicData uri="http://schemas.openxmlformats.org/presentationml/2006/ole">
            <mc:AlternateContent xmlns:mc="http://schemas.openxmlformats.org/markup-compatibility/2006">
              <mc:Choice xmlns:v="urn:schemas-microsoft-com:vml" Requires="v">
                <p:oleObj spid="_x0000_s200907" name="Equation" r:id="rId35" imgW="2844720" imgH="939600" progId="Equation.DSMT4">
                  <p:embed/>
                </p:oleObj>
              </mc:Choice>
              <mc:Fallback>
                <p:oleObj name="Equation" r:id="rId35" imgW="2844720" imgH="939600" progId="Equation.DSMT4">
                  <p:embed/>
                  <p:pic>
                    <p:nvPicPr>
                      <p:cNvPr id="0" name="Object 46"/>
                      <p:cNvPicPr>
                        <a:picLocks noGrp="1"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787525" y="4449763"/>
                        <a:ext cx="5461000"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2_Office 主题">
  <a:themeElements>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3992</TotalTime>
  <Words>3340</Words>
  <Application>Microsoft Office PowerPoint</Application>
  <PresentationFormat>全屏显示(4:3)</PresentationFormat>
  <Paragraphs>984</Paragraphs>
  <Slides>111</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111</vt:i4>
      </vt:variant>
    </vt:vector>
  </HeadingPairs>
  <TitlesOfParts>
    <vt:vector size="114" baseType="lpstr">
      <vt:lpstr>2_Office 主题</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normanz</cp:lastModifiedBy>
  <cp:revision>364</cp:revision>
  <dcterms:created xsi:type="dcterms:W3CDTF">2014-11-08T02:42:27Z</dcterms:created>
  <dcterms:modified xsi:type="dcterms:W3CDTF">2018-11-13T10:31:03Z</dcterms:modified>
</cp:coreProperties>
</file>