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29"/>
  </p:notesMasterIdLst>
  <p:sldIdLst>
    <p:sldId id="256" r:id="rId3"/>
    <p:sldId id="326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7" r:id="rId23"/>
    <p:sldId id="366" r:id="rId24"/>
    <p:sldId id="368" r:id="rId25"/>
    <p:sldId id="369" r:id="rId26"/>
    <p:sldId id="370" r:id="rId27"/>
    <p:sldId id="347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26" d="100"/>
          <a:sy n="26" d="100"/>
        </p:scale>
        <p:origin x="-730" y="-101"/>
      </p:cViewPr>
      <p:guideLst>
        <p:guide orient="horz" pos="4320"/>
        <p:guide pos="76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3265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23F139C2-DE09-490F-8DF4-5C4E3544BFA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2"/>
          <p:cNvGrpSpPr/>
          <p:nvPr/>
        </p:nvGrpSpPr>
        <p:grpSpPr>
          <a:xfrm>
            <a:off x="-1" y="-257802"/>
            <a:ext cx="24384003" cy="13973803"/>
            <a:chOff x="0" y="0"/>
            <a:chExt cx="24384001" cy="13973801"/>
          </a:xfrm>
        </p:grpSpPr>
        <p:pic>
          <p:nvPicPr>
            <p:cNvPr id="17" name="stori160100328-small-filtered.jpe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0" y="257801"/>
              <a:ext cx="17431194" cy="137160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8" name="Shape 18"/>
            <p:cNvSpPr/>
            <p:nvPr/>
          </p:nvSpPr>
          <p:spPr>
            <a:xfrm rot="10800000">
              <a:off x="4986227" y="257801"/>
              <a:ext cx="19397774" cy="1371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4704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17665809">
              <a:off x="2885366" y="5323724"/>
              <a:ext cx="12076206" cy="59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08"/>
                  </a:moveTo>
                  <a:lnTo>
                    <a:pt x="21098" y="0"/>
                  </a:lnTo>
                  <a:lnTo>
                    <a:pt x="21600" y="21600"/>
                  </a:lnTo>
                  <a:lnTo>
                    <a:pt x="211" y="10356"/>
                  </a:lnTo>
                  <a:lnTo>
                    <a:pt x="0" y="8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hueOff val="-176146"/>
                    <a:satOff val="3665"/>
                    <a:lumOff val="-13982"/>
                  </a:schemeClr>
                </a:gs>
                <a:gs pos="100000">
                  <a:schemeClr val="accent5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0" name="ts-logo-400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8736600" y="894157"/>
              <a:ext cx="5080001" cy="7620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1" name="Shape 21"/>
            <p:cNvSpPr/>
            <p:nvPr/>
          </p:nvSpPr>
          <p:spPr>
            <a:xfrm>
              <a:off x="17838245" y="12361430"/>
              <a:ext cx="5741290" cy="752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71437" tIns="71437" rIns="71437" bIns="71437" numCol="1" anchor="ctr">
              <a:spAutoFit/>
            </a:bodyPr>
            <a:lstStyle/>
            <a:p>
              <a:pPr algn="r"/>
              <a:r>
                <a:t>Copyright 2008-2017 Thunder Software Co., Ltd.</a:t>
              </a:r>
            </a:p>
            <a:p>
              <a:pPr algn="r"/>
              <a:r>
                <a:t>Company Confidential</a:t>
              </a:r>
            </a:p>
          </p:txBody>
        </p:sp>
      </p:grp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 bwMode="auto">
          <a:xfrm>
            <a:off x="0" y="-674688"/>
            <a:ext cx="24384000" cy="14390690"/>
            <a:chOff x="0" y="-417532"/>
            <a:chExt cx="24384001" cy="14391335"/>
          </a:xfrm>
        </p:grpSpPr>
        <p:pic>
          <p:nvPicPr>
            <p:cNvPr id="3" name="stori160100328-small-filtered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7801"/>
              <a:ext cx="17431194" cy="13716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Shape 18"/>
            <p:cNvSpPr/>
            <p:nvPr/>
          </p:nvSpPr>
          <p:spPr bwMode="auto">
            <a:xfrm rot="10800000">
              <a:off x="4986227" y="257801"/>
              <a:ext cx="19397774" cy="13716001"/>
            </a:xfrm>
            <a:custGeom>
              <a:avLst/>
              <a:gdLst>
                <a:gd name="T0" fmla="*/ 9698887 w 21600"/>
                <a:gd name="T1" fmla="*/ 6858001 h 21600"/>
                <a:gd name="T2" fmla="*/ 9698887 w 21600"/>
                <a:gd name="T3" fmla="*/ 6858001 h 21600"/>
                <a:gd name="T4" fmla="*/ 9698887 w 21600"/>
                <a:gd name="T5" fmla="*/ 6858001 h 21600"/>
                <a:gd name="T6" fmla="*/ 9698887 w 21600"/>
                <a:gd name="T7" fmla="*/ 685800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4704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lIns="71437" tIns="71437" rIns="71437" bIns="71437" anchor="ctr"/>
            <a:lstStyle/>
            <a:p>
              <a:pPr>
                <a:buFontTx/>
                <a:buNone/>
              </a:pPr>
              <a:endParaRPr lang="en-US"/>
            </a:p>
          </p:txBody>
        </p:sp>
        <p:sp>
          <p:nvSpPr>
            <p:cNvPr id="5" name="Shape 19"/>
            <p:cNvSpPr/>
            <p:nvPr/>
          </p:nvSpPr>
          <p:spPr>
            <a:xfrm rot="17665809">
              <a:off x="2885805" y="5323139"/>
              <a:ext cx="12075067" cy="593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08"/>
                  </a:moveTo>
                  <a:lnTo>
                    <a:pt x="21098" y="0"/>
                  </a:lnTo>
                  <a:lnTo>
                    <a:pt x="21600" y="21600"/>
                  </a:lnTo>
                  <a:lnTo>
                    <a:pt x="211" y="10356"/>
                  </a:lnTo>
                  <a:lnTo>
                    <a:pt x="0" y="8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hueOff val="-176146"/>
                    <a:satOff val="3665"/>
                    <a:lumOff val="-13982"/>
                  </a:schemeClr>
                </a:gs>
                <a:gs pos="100000">
                  <a:schemeClr val="accent5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lIns="71437" tIns="71437" rIns="71437" bIns="71437"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 sz="3200">
                  <a:solidFill>
                    <a:srgbClr val="FFFFFF"/>
                  </a:solidFill>
                </a:defRPr>
              </a:pPr>
              <a:endParaRPr sz="320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pic>
          <p:nvPicPr>
            <p:cNvPr id="6" name="ts-logo-40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6600" y="894157"/>
              <a:ext cx="5080001" cy="762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Shape 21"/>
            <p:cNvSpPr>
              <a:spLocks noChangeArrowheads="1"/>
            </p:cNvSpPr>
            <p:nvPr/>
          </p:nvSpPr>
          <p:spPr bwMode="auto">
            <a:xfrm>
              <a:off x="17857607" y="12357740"/>
              <a:ext cx="5721928" cy="7598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1437" tIns="71437" rIns="71437" bIns="71437" anchor="ctr">
              <a:spAutoFit/>
            </a:bodyPr>
            <a:lstStyle/>
            <a:p>
              <a:pPr algn="r" hangingPunct="0">
                <a:buFontTx/>
                <a:buNone/>
              </a:pPr>
              <a:r>
                <a:rPr lang="en-US"/>
                <a:t>Copyright 2008-2017 Thunder Software Co., Ltd.</a:t>
              </a:r>
            </a:p>
            <a:p>
              <a:pPr algn="r" hangingPunct="0">
                <a:buFontTx/>
                <a:buNone/>
              </a:pPr>
              <a:r>
                <a:rPr lang="en-US"/>
                <a:t>Company Confidential</a:t>
              </a:r>
            </a:p>
          </p:txBody>
        </p:sp>
      </p:grp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8869702" y="6411996"/>
            <a:ext cx="15514298" cy="1371600"/>
          </a:xfrm>
        </p:spPr>
        <p:txBody>
          <a:bodyPr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3B44E436-99EA-40EE-BA58-E1DDC8904767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880103" y="13010554"/>
            <a:ext cx="605935" cy="513601"/>
          </a:xfrm>
        </p:spPr>
        <p:txBody>
          <a:bodyPr/>
          <a:lstStyle/>
          <a:p>
            <a:fld id="{D9667097-A612-4315-A5B5-E127C7FF6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ment Title with Pictur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"/>
          <p:cNvSpPr/>
          <p:nvPr userDrawn="1"/>
        </p:nvSpPr>
        <p:spPr bwMode="auto">
          <a:xfrm rot="10800000">
            <a:off x="4986227" y="615"/>
            <a:ext cx="19397773" cy="13715386"/>
          </a:xfrm>
          <a:custGeom>
            <a:avLst/>
            <a:gdLst>
              <a:gd name="T0" fmla="*/ 9698887 w 21600"/>
              <a:gd name="T1" fmla="*/ 6858001 h 21600"/>
              <a:gd name="T2" fmla="*/ 9698887 w 21600"/>
              <a:gd name="T3" fmla="*/ 6858001 h 21600"/>
              <a:gd name="T4" fmla="*/ 9698887 w 21600"/>
              <a:gd name="T5" fmla="*/ 6858001 h 21600"/>
              <a:gd name="T6" fmla="*/ 9698887 w 21600"/>
              <a:gd name="T7" fmla="*/ 685800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4704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lIns="71437" tIns="71437" rIns="71437" bIns="71437" anchor="ctr"/>
          <a:lstStyle/>
          <a:p>
            <a:pPr algn="l" fontAlgn="base" hangingPunct="1">
              <a:spcBef>
                <a:spcPct val="0"/>
              </a:spcBef>
              <a:spcAft>
                <a:spcPct val="0"/>
              </a:spcAft>
            </a:pPr>
            <a:endParaRPr lang="en-US" kern="1200">
              <a:latin typeface="Helvetica Light" charset="0"/>
              <a:ea typeface="MS PGothic" panose="020B0600070205080204" charset="-128"/>
              <a:sym typeface="Helvetica Light" charset="0"/>
            </a:endParaRPr>
          </a:p>
        </p:txBody>
      </p:sp>
      <p:sp>
        <p:nvSpPr>
          <p:cNvPr id="14" name="Shape 19"/>
          <p:cNvSpPr/>
          <p:nvPr userDrawn="1"/>
        </p:nvSpPr>
        <p:spPr bwMode="auto">
          <a:xfrm rot="17665809">
            <a:off x="2886075" y="5065712"/>
            <a:ext cx="12074526" cy="593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08"/>
                </a:moveTo>
                <a:lnTo>
                  <a:pt x="21098" y="0"/>
                </a:lnTo>
                <a:lnTo>
                  <a:pt x="21600" y="21600"/>
                </a:lnTo>
                <a:lnTo>
                  <a:pt x="211" y="10356"/>
                </a:lnTo>
                <a:lnTo>
                  <a:pt x="0" y="808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miter lim="400000"/>
          </a:ln>
          <a:effectLst/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>
              <a:solidFill>
                <a:srgbClr val="FFFFFF"/>
              </a:solidFill>
              <a:ea typeface="MS PGothic" panose="020B0600070205080204" charset="-128"/>
            </a:endParaRPr>
          </a:p>
        </p:txBody>
      </p:sp>
      <p:pic>
        <p:nvPicPr>
          <p:cNvPr id="15" name="ts-logo-4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895" y="636942"/>
            <a:ext cx="4806705" cy="76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62611" y="5080334"/>
            <a:ext cx="11951367" cy="2651125"/>
          </a:xfrm>
          <a:prstGeom prst="rect">
            <a:avLst/>
          </a:prstGeom>
        </p:spPr>
        <p:txBody>
          <a:bodyPr anchor="ctr"/>
          <a:lstStyle>
            <a:lvl1pPr algn="r">
              <a:defRPr sz="6000" b="1" i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982919" y="595940"/>
            <a:ext cx="15609095" cy="113096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61186" y="2611305"/>
            <a:ext cx="21061628" cy="8840391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>
            <a:normAutofit/>
          </a:bodyPr>
          <a:lstStyle>
            <a:lvl2pPr marL="889000" indent="-444500">
              <a:defRPr sz="3600"/>
            </a:lvl2pPr>
            <a:lvl3pPr marL="1234440" indent="-345440">
              <a:defRPr sz="2800"/>
            </a:lvl3pPr>
            <a:lvl4pPr marL="1580515" indent="-247015">
              <a:defRPr sz="2000"/>
            </a:lvl4pPr>
            <a:lvl5pPr marL="1975485" indent="-197485"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2700" y="13029538"/>
            <a:ext cx="24409402" cy="724562"/>
            <a:chOff x="0" y="0"/>
            <a:chExt cx="24409401" cy="724561"/>
          </a:xfrm>
        </p:grpSpPr>
        <p:sp>
          <p:nvSpPr>
            <p:cNvPr id="4" name="Shape 4"/>
            <p:cNvSpPr/>
            <p:nvPr/>
          </p:nvSpPr>
          <p:spPr>
            <a:xfrm>
              <a:off x="0" y="0"/>
              <a:ext cx="24409402" cy="724562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5" name="ts-logo-400.png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277100" y="137484"/>
              <a:ext cx="2658624" cy="39879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7" name="Shape 7"/>
          <p:cNvSpPr/>
          <p:nvPr/>
        </p:nvSpPr>
        <p:spPr>
          <a:xfrm>
            <a:off x="672383" y="888040"/>
            <a:ext cx="988804" cy="699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24" y="0"/>
                </a:moveTo>
                <a:lnTo>
                  <a:pt x="21600" y="7101"/>
                </a:lnTo>
                <a:lnTo>
                  <a:pt x="0" y="21600"/>
                </a:lnTo>
                <a:lnTo>
                  <a:pt x="9167" y="8441"/>
                </a:lnTo>
                <a:lnTo>
                  <a:pt x="5024" y="0"/>
                </a:lnTo>
                <a:close/>
              </a:path>
            </a:pathLst>
          </a:custGeom>
          <a:gradFill>
            <a:gsLst>
              <a:gs pos="0">
                <a:schemeClr val="accent5">
                  <a:hueOff val="-444211"/>
                  <a:satOff val="-14911"/>
                  <a:lumOff val="22857"/>
                </a:schemeClr>
              </a:gs>
              <a:gs pos="100000">
                <a:schemeClr val="accent5"/>
              </a:gs>
            </a:gsLst>
            <a:lin ang="16200000"/>
          </a:gra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2964983" y="13193380"/>
            <a:ext cx="4925950" cy="4476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algn="l">
              <a:defRPr i="1">
                <a:solidFill>
                  <a:schemeClr val="accent5"/>
                </a:solidFill>
              </a:defRPr>
            </a:lvl1pPr>
          </a:lstStyle>
          <a:p>
            <a:r>
              <a:t>Edge Computing &amp; Embedded AI Enabler</a:t>
            </a:r>
          </a:p>
        </p:txBody>
      </p:sp>
      <p:sp>
        <p:nvSpPr>
          <p:cNvPr id="9" name="Shape 9"/>
          <p:cNvSpPr/>
          <p:nvPr/>
        </p:nvSpPr>
        <p:spPr>
          <a:xfrm>
            <a:off x="23553709" y="13129880"/>
            <a:ext cx="341809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/>
          <a:p>
            <a:pPr>
              <a:defRPr sz="2400"/>
            </a:pPr>
            <a:fld id="{86CB4B4D-7CA3-9044-876B-883B54F8677D}" type="slidenum">
              <a:rPr/>
              <a:t>‹#›</a:t>
            </a:fld>
            <a:r>
              <a:t>￼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19100" marR="0" indent="-419100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>
          <a:schemeClr val="accent5"/>
        </a:buClr>
        <a:buSzPct val="100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36955" marR="0" indent="-592455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>
          <a:schemeClr val="accent5"/>
        </a:buClr>
        <a:buSzPct val="7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481455" marR="0" indent="-592455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>
          <a:schemeClr val="accent5"/>
        </a:buClr>
        <a:buSzPct val="7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25955" marR="0" indent="-592455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>
          <a:schemeClr val="accent5"/>
        </a:buClr>
        <a:buSzPct val="7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2370455" marR="0" indent="-592455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>
          <a:schemeClr val="accent5"/>
        </a:buClr>
        <a:buSzPct val="7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814955" marR="0" indent="-592455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>
          <a:schemeClr val="accent5"/>
        </a:buClr>
        <a:buSzPct val="7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259455" marR="0" indent="-592455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>
          <a:schemeClr val="accent5"/>
        </a:buClr>
        <a:buSzPct val="7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703955" marR="0" indent="-592455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>
          <a:schemeClr val="accent5"/>
        </a:buClr>
        <a:buSzPct val="7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148455" marR="0" indent="-592455" algn="l" defTabSz="584200" eaLnBrk="1" latinLnBrk="0" hangingPunct="1">
        <a:lnSpc>
          <a:spcPct val="100000"/>
        </a:lnSpc>
        <a:spcBef>
          <a:spcPts val="4200"/>
        </a:spcBef>
        <a:spcAft>
          <a:spcPts val="0"/>
        </a:spcAft>
        <a:buClr>
          <a:schemeClr val="accent5"/>
        </a:buClr>
        <a:buSzPct val="7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2813250" y="5929012"/>
            <a:ext cx="9274974" cy="236026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algn="r">
              <a:defRPr sz="10000">
                <a:solidFill>
                  <a:srgbClr val="31313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sz="7200" dirty="0" smtClean="0"/>
              <a:t>D</a:t>
            </a:r>
            <a:r>
              <a:rPr lang="en-US" altLang="zh-CN" sz="7200" dirty="0" smtClean="0"/>
              <a:t>isplay</a:t>
            </a:r>
            <a:r>
              <a:rPr lang="en-US" sz="7200" dirty="0" smtClean="0"/>
              <a:t> bring </a:t>
            </a:r>
            <a:r>
              <a:rPr lang="en-US" sz="7200" dirty="0"/>
              <a:t>up guide</a:t>
            </a:r>
          </a:p>
          <a:p>
            <a:r>
              <a:rPr lang="en-US" sz="7200" dirty="0" smtClean="0"/>
              <a:t>-</a:t>
            </a:r>
            <a:r>
              <a:rPr lang="en-US" altLang="zh-CN" sz="7200" dirty="0" smtClean="0"/>
              <a:t>-V</a:t>
            </a:r>
            <a:r>
              <a:rPr lang="en-US" altLang="zh-CN" sz="7200" dirty="0"/>
              <a:t>2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49" name="Shape 49"/>
          <p:cNvSpPr/>
          <p:nvPr/>
        </p:nvSpPr>
        <p:spPr>
          <a:xfrm>
            <a:off x="17891554" y="1488545"/>
            <a:ext cx="57643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algn="r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Edge Computing &amp; Embedded AI Enabler</a:t>
            </a:r>
          </a:p>
        </p:txBody>
      </p:sp>
      <p:sp>
        <p:nvSpPr>
          <p:cNvPr id="4" name="矩形 3"/>
          <p:cNvSpPr/>
          <p:nvPr/>
        </p:nvSpPr>
        <p:spPr>
          <a:xfrm>
            <a:off x="16001878" y="9027987"/>
            <a:ext cx="7437038" cy="249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200"/>
              </a:spcBef>
              <a:buClr>
                <a:srgbClr val="C82506"/>
              </a:buClr>
              <a:buSzPct val="75000"/>
            </a:pPr>
            <a:endParaRPr lang="en-US" altLang="zh-CN" sz="3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ts val="4200"/>
              </a:spcBef>
              <a:buClr>
                <a:srgbClr val="C82506"/>
              </a:buClr>
              <a:buSzPct val="75000"/>
            </a:pPr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2019-8-30</a:t>
            </a:r>
            <a:endParaRPr lang="en-US" altLang="zh-CN" sz="3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ts val="4200"/>
              </a:spcBef>
              <a:buClr>
                <a:srgbClr val="C82506"/>
              </a:buClr>
              <a:buSzPct val="75000"/>
            </a:pPr>
            <a:endParaRPr lang="en-US" altLang="zh-CN" sz="3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dsi-panel-hx8363a-480-video.dtsi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文件中的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panel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7525" y="1431931"/>
            <a:ext cx="22338892" cy="112516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接上页原理图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0" y="3074669"/>
            <a:ext cx="23012523" cy="63404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36480" y="7650480"/>
            <a:ext cx="1920240" cy="48768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40800" y="6492240"/>
            <a:ext cx="2015617" cy="76200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02010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dsi-panel-hx8363a-480-video.dtsi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文件中的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panel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7525" y="1431931"/>
            <a:ext cx="22338892" cy="1125168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配置其他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参数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qcom,mdss-dsi-bpp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= &lt;24&gt;;	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一般是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，如硬件修改再进行修改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-color-order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= &lt;0&gt;;		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-underflow-color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= &lt;0xff&gt;;		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-border-color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= &lt;0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-on-command-state = "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dsi_lp_mode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";		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-off-command-state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= "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dsi_hs_mode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";		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-h-sync-pulse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= &lt;1&gt;;		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-traffic-mode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= "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burst_mode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bllp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eof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-power-mode;		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bllp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-power-mode;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-trigger = "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trigger_sw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";		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mdp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-trigger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= "none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-reset-sequence = &lt;1 20&gt;, &lt;0 10&gt;, &lt;1 60&gt;;		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qcom,mdss-dsi-lp11-init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以上参数一般默认不需要修改，如硬件有特殊需求再修改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7199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sdm660-mdss-panels.dtsi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7525" y="1431931"/>
            <a:ext cx="22338892" cy="112516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将新增加的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dsi-panel-hx8363a-480-video.dtsi include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进去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添加如下：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#include "dsi-panel-hx8363a-480-video.dtsi"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8576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sda660-qrd.dts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7525" y="1431931"/>
            <a:ext cx="22338892" cy="1125168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此项目只用到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，所以修改为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single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mdss_dsi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hw-config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= “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single_dsi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en-US" altLang="zh-CN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根据原理图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SX5_Carrier_Board_V1D_20190503 P25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配置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panel name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gpio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&amp;mdss_dsi0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qcom,dsi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pref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-prim-pan = &lt;&amp;dsi_hx8363a_480_vid&gt;;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pinctrl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-names = "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mdss_default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", "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mdss_sleep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pinctrl-0 = &lt;&amp;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mdss_dsi_active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&amp;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mdss_te_active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&gt;;*/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pinctrl-0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= &lt;&amp;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mdss_dsi_active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&gt;;</a:t>
            </a:r>
            <a:endParaRPr lang="en-US" altLang="zh-CN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pinctrl-1 = &lt;&amp;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mdss_dsi_suspend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&amp;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mdss_te_suspend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&gt;;*/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pinctrl-1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= &lt;&amp;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mdss_dsi_suspend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&gt;;</a:t>
            </a:r>
            <a:endParaRPr lang="en-US" altLang="zh-CN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qcom,platform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-reset-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gpio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= &lt;&amp;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tlmm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53 0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&gt;;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//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原理图见下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页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/* 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qcom,platform-te-gpio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= &lt;&amp;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tlmm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59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&gt;;*/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qcom,lcm_en_gpio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= &lt;&amp;pm660l_gpios 7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&gt;; //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此处是供电相关，原理图见后面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Video mode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的屏是没有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信号的，所以去掉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相关配置。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59075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sda660-qrd.dts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91" y="1815392"/>
            <a:ext cx="20303490" cy="524342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44" y="8111735"/>
            <a:ext cx="22459943" cy="39819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054916" y="4719484"/>
            <a:ext cx="2890684" cy="1504335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7355" y="2212258"/>
            <a:ext cx="3805084" cy="17403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9897" y="9497961"/>
            <a:ext cx="18715703" cy="1179871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973679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sda660-qrd.dts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根据原理图</a:t>
            </a:r>
            <a:r>
              <a:rPr lang="en-US" altLang="zh-CN" dirty="0" smtClean="0"/>
              <a:t>(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SX5_Carrier_Board_V1D_20190503 P25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，配置</a:t>
            </a:r>
            <a:r>
              <a:rPr lang="en-US" altLang="zh-CN" dirty="0" smtClean="0"/>
              <a:t>display power</a:t>
            </a:r>
          </a:p>
          <a:p>
            <a:pPr marL="0" indent="0">
              <a:buNone/>
            </a:pPr>
            <a:r>
              <a:rPr lang="en-US" altLang="zh-CN" dirty="0"/>
              <a:t>&amp;dsi_hx8363a_480_vid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qcom,panel</a:t>
            </a:r>
            <a:r>
              <a:rPr lang="en-US" altLang="zh-CN" dirty="0"/>
              <a:t>-supply-entries = &lt;&amp;</a:t>
            </a:r>
            <a:r>
              <a:rPr lang="en-US" altLang="zh-CN" dirty="0" err="1"/>
              <a:t>dsi_panel_pwr_supply</a:t>
            </a:r>
            <a:r>
              <a:rPr lang="en-US" altLang="zh-CN" dirty="0" smtClean="0"/>
              <a:t>&gt;;//</a:t>
            </a:r>
            <a:r>
              <a:rPr lang="zh-CN" altLang="en-US" dirty="0" smtClean="0"/>
              <a:t>此处配置的是</a:t>
            </a:r>
            <a:r>
              <a:rPr lang="en-US" altLang="zh-CN" dirty="0" smtClean="0"/>
              <a:t>VREG_L11A_1P8</a:t>
            </a:r>
            <a:r>
              <a:rPr lang="zh-CN" altLang="en-US" dirty="0" smtClean="0"/>
              <a:t>，解释见后面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817" y="6774656"/>
            <a:ext cx="13515422" cy="694134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763432" y="10913806"/>
            <a:ext cx="9969910" cy="1297859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63432" y="8170606"/>
            <a:ext cx="9733936" cy="1356852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98027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sda660-qrd.dts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接上页原理图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634" y="4439575"/>
            <a:ext cx="16857422" cy="70121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93032" y="6194323"/>
            <a:ext cx="2153265" cy="1209367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24568" y="4439575"/>
            <a:ext cx="2418735" cy="781354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4516" y="7403690"/>
            <a:ext cx="4100052" cy="1533833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63596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sda660-qrd.dts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接上页原理图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915" y="4086408"/>
            <a:ext cx="16831460" cy="71223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081523" y="5987845"/>
            <a:ext cx="1917290" cy="825910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52619" y="4086408"/>
            <a:ext cx="3657600" cy="987037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27272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sda660-qrd.dts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4709" y="1785395"/>
            <a:ext cx="21061628" cy="88403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接上页原理图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121" y="2554243"/>
            <a:ext cx="25671236" cy="998188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656412" y="5545394"/>
            <a:ext cx="1281212" cy="1032387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0245" y="6282813"/>
            <a:ext cx="3126658" cy="1262373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438466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sda660-qrd.dts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230" y="1549419"/>
            <a:ext cx="22290194" cy="1092771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smtClean="0"/>
              <a:t>//</a:t>
            </a:r>
            <a:r>
              <a:rPr lang="zh-CN" altLang="en-US" sz="12800" dirty="0"/>
              <a:t>由</a:t>
            </a:r>
            <a:r>
              <a:rPr lang="zh-CN" altLang="en-US" sz="12800" dirty="0" smtClean="0"/>
              <a:t>原理图可得知，</a:t>
            </a:r>
            <a:r>
              <a:rPr lang="en-US" altLang="zh-CN" sz="12800" dirty="0" smtClean="0"/>
              <a:t>display</a:t>
            </a:r>
            <a:r>
              <a:rPr lang="zh-CN" altLang="en-US" sz="12800" dirty="0" smtClean="0"/>
              <a:t>共需两路电：</a:t>
            </a:r>
            <a:endParaRPr lang="en-US" altLang="zh-CN" sz="1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smtClean="0"/>
              <a:t>VCCIO</a:t>
            </a:r>
            <a:r>
              <a:rPr lang="zh-CN" altLang="en-US" sz="12800" dirty="0" smtClean="0"/>
              <a:t>：最终是</a:t>
            </a:r>
            <a:r>
              <a:rPr lang="en-US" altLang="zh-CN" sz="12800" dirty="0" smtClean="0"/>
              <a:t>VREG_L11A_1P8</a:t>
            </a:r>
            <a:r>
              <a:rPr lang="zh-CN" altLang="en-US" sz="12800" dirty="0" smtClean="0"/>
              <a:t>控制</a:t>
            </a:r>
            <a:endParaRPr lang="en-US" altLang="zh-CN" sz="1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smtClean="0"/>
              <a:t>VDD</a:t>
            </a:r>
            <a:r>
              <a:rPr lang="zh-CN" altLang="en-US" sz="12800" dirty="0" smtClean="0"/>
              <a:t>：最终是</a:t>
            </a:r>
            <a:r>
              <a:rPr lang="en-US" altLang="zh-CN" sz="12800" dirty="0" smtClean="0"/>
              <a:t>VREG_L13A_1P8 </a:t>
            </a:r>
            <a:r>
              <a:rPr lang="zh-CN" altLang="en-US" sz="12800" dirty="0" smtClean="0"/>
              <a:t>和</a:t>
            </a:r>
            <a:r>
              <a:rPr lang="en-US" altLang="zh-CN" sz="12800" dirty="0"/>
              <a:t>PM660L </a:t>
            </a:r>
            <a:r>
              <a:rPr lang="en-US" altLang="zh-CN" sz="12800" dirty="0" smtClean="0"/>
              <a:t>GPIO_07</a:t>
            </a:r>
            <a:r>
              <a:rPr lang="zh-CN" altLang="en-US" sz="12800" dirty="0" smtClean="0"/>
              <a:t>控制</a:t>
            </a:r>
            <a:endParaRPr lang="en-US" altLang="zh-CN" sz="1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2800" dirty="0" smtClean="0"/>
              <a:t>因</a:t>
            </a:r>
            <a:r>
              <a:rPr lang="en-US" altLang="zh-CN" sz="12800" dirty="0" smtClean="0"/>
              <a:t>SDM660</a:t>
            </a:r>
            <a:r>
              <a:rPr lang="zh-CN" altLang="en-US" sz="12800" dirty="0" smtClean="0"/>
              <a:t>平台</a:t>
            </a:r>
            <a:r>
              <a:rPr lang="en-US" altLang="zh-CN" sz="12800" dirty="0" smtClean="0"/>
              <a:t>VREG_L13A_1P8</a:t>
            </a:r>
            <a:r>
              <a:rPr lang="zh-CN" altLang="en-US" sz="12800" dirty="0" smtClean="0"/>
              <a:t>默认是常开，故不需要控制。</a:t>
            </a:r>
            <a:endParaRPr lang="en-US" altLang="zh-CN" sz="1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/>
              <a:t>PM660L </a:t>
            </a:r>
            <a:r>
              <a:rPr lang="en-US" altLang="zh-CN" sz="12800" dirty="0" smtClean="0"/>
              <a:t>GPIO_07</a:t>
            </a:r>
            <a:r>
              <a:rPr lang="zh-CN" altLang="en-US" sz="12800" dirty="0" smtClean="0"/>
              <a:t>已在</a:t>
            </a:r>
            <a:r>
              <a:rPr lang="en-US" altLang="zh-CN" sz="12800" dirty="0" smtClean="0"/>
              <a:t>sda660-qrd.dts</a:t>
            </a:r>
            <a:r>
              <a:rPr lang="zh-CN" altLang="en-US" sz="12800" dirty="0" smtClean="0"/>
              <a:t>中控制</a:t>
            </a:r>
            <a:r>
              <a:rPr lang="en-US" altLang="zh-CN" sz="12800" dirty="0" smtClean="0"/>
              <a:t>(</a:t>
            </a:r>
            <a:r>
              <a:rPr lang="zh-CN" altLang="en-US" sz="12800" dirty="0" smtClean="0"/>
              <a:t>见前页</a:t>
            </a:r>
            <a:r>
              <a:rPr lang="en-US" altLang="zh-CN" sz="12800" dirty="0" smtClean="0"/>
              <a:t>P13)</a:t>
            </a:r>
            <a:r>
              <a:rPr lang="zh-CN" altLang="en-US" sz="12800" dirty="0" smtClean="0"/>
              <a:t>。</a:t>
            </a:r>
            <a:endParaRPr lang="en-US" altLang="zh-CN" sz="1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smtClean="0"/>
              <a:t>VREG_L11A_1P8</a:t>
            </a:r>
            <a:r>
              <a:rPr lang="zh-CN" altLang="en-US" sz="12800" dirty="0" smtClean="0"/>
              <a:t>的调用流程如下：</a:t>
            </a:r>
            <a:endParaRPr lang="en-US" altLang="zh-CN" sz="1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smtClean="0"/>
              <a:t>1.sda660-qrd.dts: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err="1"/>
              <a:t>qcom,panel</a:t>
            </a:r>
            <a:r>
              <a:rPr lang="en-US" altLang="zh-CN" sz="12800" dirty="0"/>
              <a:t>-supply-entries = &lt;&amp;</a:t>
            </a:r>
            <a:r>
              <a:rPr lang="en-US" altLang="zh-CN" sz="12800" dirty="0" err="1"/>
              <a:t>dsi_panel_pwr_supply</a:t>
            </a:r>
            <a:r>
              <a:rPr lang="en-US" altLang="zh-CN" sz="12800" dirty="0" smtClean="0"/>
              <a:t>&gt;;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smtClean="0"/>
              <a:t>2.sdm660-mdss-panel.dtsi: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err="1" smtClean="0"/>
              <a:t>dsi_panel_pwr_supply</a:t>
            </a:r>
            <a:r>
              <a:rPr lang="en-US" altLang="zh-CN" sz="12800" dirty="0" smtClean="0"/>
              <a:t>: </a:t>
            </a:r>
            <a:r>
              <a:rPr lang="en-US" altLang="zh-CN" sz="12800" dirty="0" err="1" smtClean="0"/>
              <a:t>dsi_panel_pwr_supply</a:t>
            </a:r>
            <a:r>
              <a:rPr lang="en-US" altLang="zh-CN" sz="12800" dirty="0" smtClean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smtClean="0"/>
              <a:t>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smtClean="0"/>
              <a:t>qcom,panel-supply-entry@0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err="1"/>
              <a:t>r</a:t>
            </a:r>
            <a:r>
              <a:rPr lang="en-US" altLang="zh-CN" sz="12800" dirty="0" err="1" smtClean="0"/>
              <a:t>eg</a:t>
            </a:r>
            <a:r>
              <a:rPr lang="en-US" altLang="zh-CN" sz="12800" dirty="0" smtClean="0"/>
              <a:t> = &lt;0&gt;;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err="1"/>
              <a:t>q</a:t>
            </a:r>
            <a:r>
              <a:rPr lang="en-US" altLang="zh-CN" sz="12800" dirty="0" err="1" smtClean="0"/>
              <a:t>com,supply</a:t>
            </a:r>
            <a:r>
              <a:rPr lang="en-US" altLang="zh-CN" sz="12800" dirty="0" smtClean="0"/>
              <a:t>-name = “</a:t>
            </a:r>
            <a:r>
              <a:rPr lang="en-US" altLang="zh-CN" sz="12800" dirty="0" err="1" smtClean="0"/>
              <a:t>wqhd-vddio</a:t>
            </a:r>
            <a:r>
              <a:rPr lang="en-US" altLang="zh-CN" sz="12800" dirty="0" smtClean="0"/>
              <a:t>”;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err="1"/>
              <a:t>q</a:t>
            </a:r>
            <a:r>
              <a:rPr lang="en-US" altLang="zh-CN" sz="12800" dirty="0" err="1" smtClean="0"/>
              <a:t>com,supply</a:t>
            </a:r>
            <a:r>
              <a:rPr lang="en-US" altLang="zh-CN" sz="12800" dirty="0" smtClean="0"/>
              <a:t>-min-voltage = &lt;1800000&gt;;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err="1"/>
              <a:t>q</a:t>
            </a:r>
            <a:r>
              <a:rPr lang="en-US" altLang="zh-CN" sz="12800" dirty="0" err="1" smtClean="0"/>
              <a:t>com,supply</a:t>
            </a:r>
            <a:r>
              <a:rPr lang="en-US" altLang="zh-CN" sz="12800" dirty="0" smtClean="0"/>
              <a:t>-max-voltage = &lt;1950000&gt;;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err="1"/>
              <a:t>q</a:t>
            </a:r>
            <a:r>
              <a:rPr lang="en-US" altLang="zh-CN" sz="12800" dirty="0" err="1" smtClean="0"/>
              <a:t>com,supply</a:t>
            </a:r>
            <a:r>
              <a:rPr lang="en-US" altLang="zh-CN" sz="12800" dirty="0" smtClean="0"/>
              <a:t>-enable-load = &lt;32000&gt;;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err="1"/>
              <a:t>q</a:t>
            </a:r>
            <a:r>
              <a:rPr lang="en-US" altLang="zh-CN" sz="12800" dirty="0" err="1" smtClean="0"/>
              <a:t>com,supply</a:t>
            </a:r>
            <a:r>
              <a:rPr lang="en-US" altLang="zh-CN" sz="12800" dirty="0" smtClean="0"/>
              <a:t>-disable-load = &lt;80&gt;;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smtClean="0"/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2800" dirty="0" smtClean="0"/>
              <a:t>…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2333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66290" y="701675"/>
            <a:ext cx="20143470" cy="110807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 algn="l" hangingPunct="1"/>
            <a:r>
              <a:rPr lang="zh-CN" altLang="en-US" sz="6600" b="1" dirty="0" smtClean="0"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创建项目</a:t>
            </a:r>
            <a:r>
              <a:rPr lang="en-US" altLang="zh-CN" sz="6600" b="1" dirty="0" err="1" smtClean="0"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panel.dtsi</a:t>
            </a:r>
            <a:r>
              <a:rPr lang="zh-CN" altLang="en-US" sz="6600" b="1" dirty="0" smtClean="0"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文件</a:t>
            </a:r>
            <a:endParaRPr lang="zh-CN" altLang="en-US" sz="6600" b="1" dirty="0"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48790" y="3611245"/>
            <a:ext cx="20143470" cy="110807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 algn="l" hangingPunct="1"/>
            <a:endParaRPr lang="zh-CN" altLang="en-US" sz="6000" dirty="0"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66290" y="2561979"/>
            <a:ext cx="20143470" cy="472948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 algn="l" hangingPunct="1"/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1.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在目录</a:t>
            </a:r>
            <a:endParaRPr lang="en-US" altLang="zh-CN" sz="6000" dirty="0" smtClean="0">
              <a:latin typeface="楷体" panose="02010609060101010101" pitchFamily="49" charset="-122"/>
              <a:ea typeface="楷体" panose="02010609060101010101" pitchFamily="49" charset="-122"/>
              <a:cs typeface="Helvetica"/>
              <a:sym typeface="Helvetica"/>
            </a:endParaRPr>
          </a:p>
          <a:p>
            <a:pPr algn="l" hangingPunct="1"/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kernel/msm-4.4/arch/arm64/boot/</a:t>
            </a:r>
            <a:r>
              <a:rPr lang="en-US" altLang="zh-CN" sz="6000" dirty="0" err="1" smtClean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dts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/</a:t>
            </a:r>
            <a:r>
              <a:rPr lang="en-US" altLang="zh-CN" sz="6000" dirty="0" err="1" smtClean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qcom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/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下</a:t>
            </a:r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：</a:t>
            </a:r>
          </a:p>
          <a:p>
            <a:pPr algn="l" hangingPunct="1"/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参考原生代码已有的</a:t>
            </a: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panel </a:t>
            </a:r>
            <a:r>
              <a:rPr lang="en-US" altLang="zh-CN" sz="6000" dirty="0" err="1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dtsi</a:t>
            </a:r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文件，创建针对此项目</a:t>
            </a: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panel</a:t>
            </a:r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的</a:t>
            </a:r>
            <a:r>
              <a:rPr lang="en-US" altLang="zh-CN" sz="6000" dirty="0" err="1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dtsi</a:t>
            </a:r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：</a:t>
            </a: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  <a:cs typeface="Helvetica"/>
                <a:sym typeface="Helvetica"/>
              </a:rPr>
              <a:t>dsi-panel-hx8363a-480-video.dtsi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sda660-qrd.dts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230" y="1549419"/>
            <a:ext cx="22290194" cy="1092771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3.sdm660-mdss.dtsi: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m</a:t>
            </a:r>
            <a:r>
              <a:rPr lang="en-US" altLang="zh-CN" sz="4000" dirty="0" smtClean="0"/>
              <a:t>dss_dsi0:qcom,mdss_dsi_ctrl0@c994000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err="1"/>
              <a:t>w</a:t>
            </a:r>
            <a:r>
              <a:rPr lang="en-US" altLang="zh-CN" sz="4000" dirty="0" err="1" smtClean="0"/>
              <a:t>qhd</a:t>
            </a:r>
            <a:r>
              <a:rPr lang="en-US" altLang="zh-CN" sz="4000" dirty="0" smtClean="0"/>
              <a:t>-</a:t>
            </a:r>
            <a:r>
              <a:rPr lang="en-US" altLang="zh-CN" sz="4000" dirty="0" err="1" smtClean="0"/>
              <a:t>vddio</a:t>
            </a:r>
            <a:r>
              <a:rPr lang="en-US" altLang="zh-CN" sz="4000" dirty="0" smtClean="0"/>
              <a:t>-supply = &lt;&amp;pm660_l11&gt;;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以上流程均为原生代码，不需要修改。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4698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msm-pm660l.dtsi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230" y="1549419"/>
            <a:ext cx="22290194" cy="10927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将</a:t>
            </a:r>
            <a:r>
              <a:rPr lang="en-US" altLang="zh-CN" dirty="0" smtClean="0"/>
              <a:t>pm660l gpio7</a:t>
            </a:r>
            <a:r>
              <a:rPr lang="zh-CN" altLang="en-US" dirty="0" smtClean="0"/>
              <a:t>状态改为打开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gpio@c600 {</a:t>
            </a:r>
          </a:p>
          <a:p>
            <a:pPr marL="0" indent="0">
              <a:buNone/>
            </a:pPr>
            <a:r>
              <a:rPr lang="en-US" altLang="zh-CN" dirty="0" err="1" smtClean="0"/>
              <a:t>reg</a:t>
            </a:r>
            <a:r>
              <a:rPr lang="en-US" altLang="zh-CN" dirty="0" smtClean="0"/>
              <a:t> = &lt;0xc600 0x100&gt;;</a:t>
            </a:r>
          </a:p>
          <a:p>
            <a:pPr marL="0" indent="0">
              <a:buNone/>
            </a:pPr>
            <a:r>
              <a:rPr lang="en-US" altLang="zh-CN" dirty="0" err="1"/>
              <a:t>q</a:t>
            </a:r>
            <a:r>
              <a:rPr lang="en-US" altLang="zh-CN" dirty="0" err="1" smtClean="0"/>
              <a:t>com,pin-num</a:t>
            </a:r>
            <a:r>
              <a:rPr lang="en-US" altLang="zh-CN" dirty="0" smtClean="0"/>
              <a:t> = &lt;7&gt;;</a:t>
            </a:r>
          </a:p>
          <a:p>
            <a:pPr marL="0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tatus = “okay”; //</a:t>
            </a:r>
            <a:r>
              <a:rPr lang="zh-CN" altLang="en-US" dirty="0" smtClean="0"/>
              <a:t>原始状态为</a:t>
            </a:r>
            <a:r>
              <a:rPr lang="en-US" altLang="zh-CN" dirty="0" smtClean="0"/>
              <a:t>disable</a:t>
            </a:r>
            <a:r>
              <a:rPr lang="zh-CN" altLang="en-US" dirty="0" smtClean="0"/>
              <a:t>，此处将状态改为打开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09433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驱动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230" y="1549419"/>
            <a:ext cx="22290194" cy="1092771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//display</a:t>
            </a:r>
            <a:r>
              <a:rPr lang="zh-CN" altLang="en-US" sz="4000" dirty="0" smtClean="0"/>
              <a:t>驱动中添加</a:t>
            </a:r>
            <a:r>
              <a:rPr lang="en-US" altLang="zh-CN" sz="4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lcm_en_gpio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4000" dirty="0" smtClean="0"/>
              <a:t>PM660L GPIO_07</a:t>
            </a:r>
            <a:r>
              <a:rPr lang="zh-CN" altLang="en-US" sz="4000" dirty="0" smtClean="0"/>
              <a:t>的上电</a:t>
            </a:r>
            <a:endParaRPr lang="en-US" altLang="zh-CN" sz="4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4000" dirty="0" smtClean="0"/>
              <a:t>驱动代码路径：</a:t>
            </a:r>
            <a:endParaRPr lang="en-US" altLang="zh-CN" sz="4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display</a:t>
            </a:r>
            <a:r>
              <a:rPr lang="zh-CN" altLang="en-US" sz="4000" dirty="0"/>
              <a:t>驱动：</a:t>
            </a:r>
            <a:r>
              <a:rPr lang="en-US" altLang="zh-CN" sz="4000" dirty="0"/>
              <a:t>kernel/msm-4.4/drivers/video/</a:t>
            </a:r>
            <a:r>
              <a:rPr lang="en-US" altLang="zh-CN" sz="4000" dirty="0" err="1"/>
              <a:t>fbdev</a:t>
            </a:r>
            <a:r>
              <a:rPr lang="en-US" altLang="zh-CN" sz="4000" dirty="0"/>
              <a:t>/</a:t>
            </a:r>
            <a:r>
              <a:rPr lang="en-US" altLang="zh-CN" sz="4000" dirty="0" err="1"/>
              <a:t>msm</a:t>
            </a:r>
            <a:r>
              <a:rPr lang="en-US" altLang="zh-CN" sz="4000" dirty="0"/>
              <a:t>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backlight</a:t>
            </a:r>
            <a:r>
              <a:rPr lang="zh-CN" altLang="en-US" sz="4000" dirty="0"/>
              <a:t>驱动：</a:t>
            </a:r>
            <a:r>
              <a:rPr lang="en-US" altLang="zh-CN" sz="4000" dirty="0"/>
              <a:t>kernel/msm-4.4/drivers/</a:t>
            </a:r>
            <a:r>
              <a:rPr lang="en-US" altLang="zh-CN" sz="4000" dirty="0" err="1"/>
              <a:t>leds</a:t>
            </a:r>
            <a:r>
              <a:rPr lang="en-US" altLang="zh-CN" sz="4000" dirty="0" smtClean="0"/>
              <a:t>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4000" dirty="0" smtClean="0"/>
              <a:t>修改如下：</a:t>
            </a:r>
            <a:endParaRPr lang="en-US" altLang="zh-CN" sz="4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1.kernel/msm-4.4/drivers/video/</a:t>
            </a:r>
            <a:r>
              <a:rPr lang="en-US" altLang="zh-CN" sz="4000" dirty="0" err="1" smtClean="0"/>
              <a:t>fbdev</a:t>
            </a:r>
            <a:r>
              <a:rPr lang="en-US" altLang="zh-CN" sz="4000" dirty="0" smtClean="0"/>
              <a:t>/</a:t>
            </a:r>
            <a:r>
              <a:rPr lang="en-US" altLang="zh-CN" sz="4000" dirty="0" err="1" smtClean="0"/>
              <a:t>msm</a:t>
            </a:r>
            <a:r>
              <a:rPr lang="en-US" altLang="zh-CN" sz="4000" dirty="0" smtClean="0"/>
              <a:t>/</a:t>
            </a:r>
            <a:r>
              <a:rPr lang="en-US" altLang="zh-CN" sz="4000" dirty="0" err="1" smtClean="0"/>
              <a:t>mdss_dsi.c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4000" dirty="0" smtClean="0"/>
              <a:t>在</a:t>
            </a:r>
            <a:r>
              <a:rPr lang="zh-CN" altLang="en-US" sz="4000" dirty="0"/>
              <a:t>函数</a:t>
            </a:r>
            <a:r>
              <a:rPr lang="en-US" altLang="zh-CN" sz="4000" dirty="0" err="1" smtClean="0"/>
              <a:t>mdss_dsi_parse_gpio_params</a:t>
            </a:r>
            <a:r>
              <a:rPr lang="en-US" altLang="zh-CN" sz="4000" dirty="0" smtClean="0"/>
              <a:t>()</a:t>
            </a:r>
            <a:r>
              <a:rPr lang="zh-CN" altLang="en-US" sz="4000" dirty="0" smtClean="0"/>
              <a:t>中添加：</a:t>
            </a:r>
            <a:endParaRPr lang="en-US" altLang="zh-CN" sz="4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err="1"/>
              <a:t>ctrl_pdata</a:t>
            </a:r>
            <a:r>
              <a:rPr lang="en-US" altLang="zh-CN" sz="4000" dirty="0"/>
              <a:t>-&gt;</a:t>
            </a:r>
            <a:r>
              <a:rPr lang="en-US" altLang="zh-CN" sz="4000" dirty="0" err="1"/>
              <a:t>lcm_en_gpio</a:t>
            </a:r>
            <a:r>
              <a:rPr lang="en-US" altLang="zh-CN" sz="4000" dirty="0"/>
              <a:t> = </a:t>
            </a:r>
            <a:r>
              <a:rPr lang="en-US" altLang="zh-CN" sz="4000" dirty="0" err="1"/>
              <a:t>of_get_named_gpio</a:t>
            </a:r>
            <a:r>
              <a:rPr lang="en-US" altLang="zh-CN" sz="4000" dirty="0"/>
              <a:t>(</a:t>
            </a:r>
            <a:r>
              <a:rPr lang="en-US" altLang="zh-CN" sz="4000" dirty="0" err="1"/>
              <a:t>ctrl_pdev</a:t>
            </a:r>
            <a:r>
              <a:rPr lang="en-US" altLang="zh-CN" sz="4000" dirty="0"/>
              <a:t>-&gt;</a:t>
            </a:r>
            <a:r>
              <a:rPr lang="en-US" altLang="zh-CN" sz="4000" dirty="0" err="1"/>
              <a:t>dev.of_node</a:t>
            </a:r>
            <a:r>
              <a:rPr lang="en-US" altLang="zh-CN" sz="4000" dirty="0"/>
              <a:t>, "</a:t>
            </a:r>
            <a:r>
              <a:rPr lang="en-US" altLang="zh-CN" sz="4000" dirty="0" err="1"/>
              <a:t>qcom,lcm_en_gpio</a:t>
            </a:r>
            <a:r>
              <a:rPr lang="en-US" altLang="zh-CN" sz="4000" dirty="0"/>
              <a:t>", 0</a:t>
            </a:r>
            <a:r>
              <a:rPr lang="en-US" altLang="zh-CN" sz="40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		if (!</a:t>
            </a:r>
            <a:r>
              <a:rPr lang="en-US" altLang="zh-CN" sz="4000" dirty="0" err="1"/>
              <a:t>gpio_is_valid</a:t>
            </a:r>
            <a:r>
              <a:rPr lang="en-US" altLang="zh-CN" sz="4000" dirty="0"/>
              <a:t>(</a:t>
            </a:r>
            <a:r>
              <a:rPr lang="en-US" altLang="zh-CN" sz="4000" dirty="0" err="1"/>
              <a:t>ctrl_pdata</a:t>
            </a:r>
            <a:r>
              <a:rPr lang="en-US" altLang="zh-CN" sz="4000" dirty="0"/>
              <a:t>-&gt;</a:t>
            </a:r>
            <a:r>
              <a:rPr lang="en-US" altLang="zh-CN" sz="4000" dirty="0" err="1"/>
              <a:t>lcm_en_gpio</a:t>
            </a:r>
            <a:r>
              <a:rPr lang="en-US" altLang="zh-CN" sz="4000" dirty="0" smtClean="0"/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				</a:t>
            </a:r>
            <a:r>
              <a:rPr lang="en-US" altLang="zh-CN" sz="4000" dirty="0" err="1"/>
              <a:t>pr_err</a:t>
            </a:r>
            <a:r>
              <a:rPr lang="en-US" altLang="zh-CN" sz="4000" dirty="0"/>
              <a:t>("%s:%d, lcm </a:t>
            </a:r>
            <a:r>
              <a:rPr lang="en-US" altLang="zh-CN" sz="4000" dirty="0" err="1"/>
              <a:t>gpio</a:t>
            </a:r>
            <a:r>
              <a:rPr lang="en-US" altLang="zh-CN" sz="4000" dirty="0"/>
              <a:t> not specified\n", __</a:t>
            </a:r>
            <a:r>
              <a:rPr lang="en-US" altLang="zh-CN" sz="4000" dirty="0" err="1"/>
              <a:t>func</a:t>
            </a:r>
            <a:r>
              <a:rPr lang="en-US" altLang="zh-CN" sz="4000" dirty="0"/>
              <a:t>__, __LINE</a:t>
            </a:r>
            <a:r>
              <a:rPr lang="en-US" altLang="zh-CN" sz="4000" dirty="0" smtClean="0"/>
              <a:t>__);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2. </a:t>
            </a:r>
            <a:r>
              <a:rPr lang="en-US" altLang="zh-CN" sz="4000" dirty="0" smtClean="0"/>
              <a:t>kernel/msm-4.4/drivers/video/</a:t>
            </a:r>
            <a:r>
              <a:rPr lang="en-US" altLang="zh-CN" sz="4000" dirty="0" err="1" smtClean="0"/>
              <a:t>fbdev</a:t>
            </a:r>
            <a:r>
              <a:rPr lang="en-US" altLang="zh-CN" sz="4000" dirty="0" smtClean="0"/>
              <a:t>/</a:t>
            </a:r>
            <a:r>
              <a:rPr lang="en-US" altLang="zh-CN" sz="4000" dirty="0" err="1" smtClean="0"/>
              <a:t>msm</a:t>
            </a:r>
            <a:r>
              <a:rPr lang="en-US" altLang="zh-CN" sz="4000" dirty="0" smtClean="0"/>
              <a:t>/</a:t>
            </a:r>
            <a:r>
              <a:rPr lang="en-US" altLang="zh-CN" sz="4000" dirty="0" err="1" smtClean="0"/>
              <a:t>mdss_dsi.h</a:t>
            </a:r>
            <a:r>
              <a:rPr lang="en-US" altLang="zh-CN" sz="4000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4000" dirty="0" smtClean="0"/>
              <a:t>在结构体</a:t>
            </a:r>
            <a:r>
              <a:rPr lang="en-US" altLang="zh-CN" sz="4000" dirty="0" err="1" smtClean="0"/>
              <a:t>struct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/>
              <a:t>mdss_dsi_ctrl_pdata</a:t>
            </a:r>
            <a:r>
              <a:rPr lang="en-US" altLang="zh-CN" sz="4000" dirty="0" smtClean="0"/>
              <a:t>{}</a:t>
            </a:r>
            <a:r>
              <a:rPr lang="zh-CN" altLang="en-US" sz="4000" dirty="0" smtClean="0"/>
              <a:t>中添加如下定义：</a:t>
            </a:r>
            <a:endParaRPr lang="en-US" altLang="zh-CN" sz="4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err="1"/>
              <a:t>int</a:t>
            </a:r>
            <a:r>
              <a:rPr lang="en-US" altLang="zh-CN" sz="4000" dirty="0"/>
              <a:t> </a:t>
            </a:r>
            <a:r>
              <a:rPr lang="en-US" altLang="zh-CN" sz="4000" dirty="0" err="1"/>
              <a:t>lcm_en_gpio</a:t>
            </a:r>
            <a:r>
              <a:rPr lang="en-US" altLang="zh-CN" sz="4000" dirty="0" smtClean="0"/>
              <a:t>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7517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驱动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230" y="1549419"/>
            <a:ext cx="22290194" cy="1148815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3. </a:t>
            </a:r>
            <a:r>
              <a:rPr lang="en-US" altLang="zh-CN" sz="4000" dirty="0" smtClean="0"/>
              <a:t>kernel/msm-4.4/drivers/video/</a:t>
            </a:r>
            <a:r>
              <a:rPr lang="en-US" altLang="zh-CN" sz="4000" dirty="0" err="1" smtClean="0"/>
              <a:t>fbdev</a:t>
            </a:r>
            <a:r>
              <a:rPr lang="en-US" altLang="zh-CN" sz="4000" dirty="0" smtClean="0"/>
              <a:t>/</a:t>
            </a:r>
            <a:r>
              <a:rPr lang="en-US" altLang="zh-CN" sz="4000" dirty="0" err="1" smtClean="0"/>
              <a:t>msm</a:t>
            </a:r>
            <a:r>
              <a:rPr lang="en-US" altLang="zh-CN" sz="4000" dirty="0" smtClean="0"/>
              <a:t>/</a:t>
            </a:r>
            <a:r>
              <a:rPr lang="en-US" altLang="zh-CN" sz="4000" dirty="0" err="1" smtClean="0"/>
              <a:t>mdss_dsi_panel.c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4000" dirty="0" smtClean="0"/>
              <a:t>在函数</a:t>
            </a:r>
            <a:r>
              <a:rPr lang="en-US" altLang="zh-CN" sz="4000" dirty="0" err="1" smtClean="0"/>
              <a:t>mdss_dsi_request_gpios</a:t>
            </a:r>
            <a:r>
              <a:rPr lang="en-US" altLang="zh-CN" sz="4000" dirty="0" smtClean="0"/>
              <a:t>()</a:t>
            </a:r>
            <a:r>
              <a:rPr lang="zh-CN" altLang="en-US" sz="4000" dirty="0" smtClean="0"/>
              <a:t>中添加：</a:t>
            </a:r>
            <a:endParaRPr lang="en-US" altLang="zh-CN" sz="4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if (</a:t>
            </a:r>
            <a:r>
              <a:rPr lang="en-US" altLang="zh-CN" sz="4000" dirty="0" err="1"/>
              <a:t>gpio_is_valid</a:t>
            </a:r>
            <a:r>
              <a:rPr lang="en-US" altLang="zh-CN" sz="4000" dirty="0"/>
              <a:t>(</a:t>
            </a:r>
            <a:r>
              <a:rPr lang="en-US" altLang="zh-CN" sz="4000" dirty="0" err="1"/>
              <a:t>ctrl_pdata</a:t>
            </a:r>
            <a:r>
              <a:rPr lang="en-US" altLang="zh-CN" sz="4000" dirty="0"/>
              <a:t>-&gt;</a:t>
            </a:r>
            <a:r>
              <a:rPr lang="en-US" altLang="zh-CN" sz="4000" dirty="0" err="1"/>
              <a:t>lcm_en_gpio</a:t>
            </a:r>
            <a:r>
              <a:rPr lang="en-US" altLang="zh-CN" sz="4000" dirty="0"/>
              <a:t>)) </a:t>
            </a:r>
            <a:r>
              <a:rPr lang="en-US" altLang="zh-CN" sz="40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		</a:t>
            </a:r>
            <a:r>
              <a:rPr lang="en-US" altLang="zh-CN" sz="4000" dirty="0" err="1"/>
              <a:t>rc</a:t>
            </a:r>
            <a:r>
              <a:rPr lang="en-US" altLang="zh-CN" sz="4000" dirty="0"/>
              <a:t> = </a:t>
            </a:r>
            <a:r>
              <a:rPr lang="en-US" altLang="zh-CN" sz="4000" dirty="0" err="1"/>
              <a:t>gpio_request</a:t>
            </a:r>
            <a:r>
              <a:rPr lang="en-US" altLang="zh-CN" sz="4000" dirty="0"/>
              <a:t>(</a:t>
            </a:r>
            <a:r>
              <a:rPr lang="en-US" altLang="zh-CN" sz="4000" dirty="0" err="1"/>
              <a:t>ctrl_pdata</a:t>
            </a:r>
            <a:r>
              <a:rPr lang="en-US" altLang="zh-CN" sz="4000" dirty="0"/>
              <a:t>-&gt;</a:t>
            </a:r>
            <a:r>
              <a:rPr lang="en-US" altLang="zh-CN" sz="4000" dirty="0" err="1"/>
              <a:t>lcm_en_gpio</a:t>
            </a:r>
            <a:r>
              <a:rPr lang="en-US" altLang="zh-CN" sz="4000" dirty="0"/>
              <a:t>, "</a:t>
            </a:r>
            <a:r>
              <a:rPr lang="en-US" altLang="zh-CN" sz="4000" dirty="0" err="1"/>
              <a:t>lcm_en</a:t>
            </a:r>
            <a:r>
              <a:rPr lang="en-US" altLang="zh-CN" sz="4000" dirty="0" smtClean="0"/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		if (</a:t>
            </a:r>
            <a:r>
              <a:rPr lang="en-US" altLang="zh-CN" sz="4000" dirty="0" err="1"/>
              <a:t>rc</a:t>
            </a:r>
            <a:r>
              <a:rPr lang="en-US" altLang="zh-CN" sz="4000" dirty="0"/>
              <a:t>) </a:t>
            </a:r>
            <a:r>
              <a:rPr lang="en-US" altLang="zh-CN" sz="40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			</a:t>
            </a:r>
            <a:r>
              <a:rPr lang="en-US" altLang="zh-CN" sz="4000" dirty="0" err="1"/>
              <a:t>pr_err</a:t>
            </a:r>
            <a:r>
              <a:rPr lang="en-US" altLang="zh-CN" sz="4000" dirty="0"/>
              <a:t>("%s unable to request </a:t>
            </a:r>
            <a:r>
              <a:rPr lang="en-US" altLang="zh-CN" sz="4000" dirty="0" err="1"/>
              <a:t>lcm_en</a:t>
            </a:r>
            <a:r>
              <a:rPr lang="en-US" altLang="zh-CN" sz="4000" dirty="0"/>
              <a:t> GPIO, </a:t>
            </a:r>
            <a:r>
              <a:rPr lang="en-US" altLang="zh-CN" sz="4000" dirty="0" err="1"/>
              <a:t>rc</a:t>
            </a:r>
            <a:r>
              <a:rPr lang="en-US" altLang="zh-CN" sz="4000" dirty="0"/>
              <a:t>=%d\n",__</a:t>
            </a:r>
            <a:r>
              <a:rPr lang="en-US" altLang="zh-CN" sz="4000" dirty="0" err="1"/>
              <a:t>func</a:t>
            </a:r>
            <a:r>
              <a:rPr lang="en-US" altLang="zh-CN" sz="4000" dirty="0"/>
              <a:t>__, </a:t>
            </a:r>
            <a:r>
              <a:rPr lang="en-US" altLang="zh-CN" sz="4000" dirty="0" err="1"/>
              <a:t>rc</a:t>
            </a:r>
            <a:r>
              <a:rPr lang="en-US" altLang="zh-CN" sz="40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	</a:t>
            </a:r>
            <a:r>
              <a:rPr lang="en-US" altLang="zh-CN" sz="4000" dirty="0" smtClean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4000" dirty="0" smtClean="0"/>
              <a:t>在函数</a:t>
            </a:r>
            <a:r>
              <a:rPr lang="en-US" altLang="zh-CN" sz="4000" dirty="0" err="1" smtClean="0"/>
              <a:t>mdss_dsi_panel_reset</a:t>
            </a:r>
            <a:r>
              <a:rPr lang="en-US" altLang="zh-CN" sz="4000" dirty="0" smtClean="0"/>
              <a:t>()</a:t>
            </a:r>
            <a:r>
              <a:rPr lang="zh-CN" altLang="en-US" sz="4000" dirty="0" smtClean="0"/>
              <a:t>中添加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前面</a:t>
            </a:r>
            <a:r>
              <a:rPr lang="en-US" altLang="zh-CN" sz="4000" dirty="0" smtClean="0"/>
              <a:t>+</a:t>
            </a:r>
            <a:r>
              <a:rPr lang="zh-CN" altLang="en-US" sz="4000" dirty="0" smtClean="0"/>
              <a:t>号的是添加的内容</a:t>
            </a:r>
            <a:r>
              <a:rPr lang="en-US" altLang="zh-CN" sz="4000" dirty="0" smtClean="0"/>
              <a:t>)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	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	if(enable)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	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	if (!</a:t>
            </a:r>
            <a:r>
              <a:rPr lang="en-US" altLang="zh-CN" sz="4000" dirty="0" err="1" smtClean="0"/>
              <a:t>pinfo</a:t>
            </a:r>
            <a:r>
              <a:rPr lang="en-US" altLang="zh-CN" sz="4000" dirty="0" smtClean="0"/>
              <a:t>-&gt;</a:t>
            </a:r>
            <a:r>
              <a:rPr lang="en-US" altLang="zh-CN" sz="4000" dirty="0" err="1" smtClean="0"/>
              <a:t>cont_splash_enabled</a:t>
            </a:r>
            <a:r>
              <a:rPr lang="en-US" altLang="zh-CN" sz="4000" dirty="0" smtClean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+ </a:t>
            </a:r>
            <a:r>
              <a:rPr lang="en-US" altLang="zh-CN" sz="4000" dirty="0" smtClean="0"/>
              <a:t> if </a:t>
            </a:r>
            <a:r>
              <a:rPr lang="en-US" altLang="zh-CN" sz="4000" dirty="0"/>
              <a:t>(</a:t>
            </a:r>
            <a:r>
              <a:rPr lang="en-US" altLang="zh-CN" sz="4000" dirty="0" err="1"/>
              <a:t>gpio_is_valid</a:t>
            </a:r>
            <a:r>
              <a:rPr lang="en-US" altLang="zh-CN" sz="4000" dirty="0"/>
              <a:t>(</a:t>
            </a:r>
            <a:r>
              <a:rPr lang="en-US" altLang="zh-CN" sz="4000" dirty="0" err="1"/>
              <a:t>ctrl_pdata</a:t>
            </a:r>
            <a:r>
              <a:rPr lang="en-US" altLang="zh-CN" sz="4000" dirty="0"/>
              <a:t>-&gt;</a:t>
            </a:r>
            <a:r>
              <a:rPr lang="en-US" altLang="zh-CN" sz="4000" dirty="0" err="1"/>
              <a:t>lcm_en_gpio</a:t>
            </a:r>
            <a:r>
              <a:rPr lang="en-US" altLang="zh-CN" sz="4000" dirty="0"/>
              <a:t>)) </a:t>
            </a:r>
            <a:r>
              <a:rPr lang="en-US" altLang="zh-CN" sz="40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+		</a:t>
            </a:r>
            <a:r>
              <a:rPr lang="en-US" altLang="zh-CN" sz="4000" dirty="0" err="1" smtClean="0"/>
              <a:t>rc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= </a:t>
            </a:r>
            <a:r>
              <a:rPr lang="en-US" altLang="zh-CN" sz="4000" dirty="0" err="1"/>
              <a:t>gpio_direction_output</a:t>
            </a:r>
            <a:r>
              <a:rPr lang="en-US" altLang="zh-CN" sz="4000" dirty="0"/>
              <a:t>(</a:t>
            </a:r>
            <a:r>
              <a:rPr lang="en-US" altLang="zh-CN" sz="4000" dirty="0" err="1"/>
              <a:t>ctrl_pdata</a:t>
            </a:r>
            <a:r>
              <a:rPr lang="en-US" altLang="zh-CN" sz="4000" dirty="0"/>
              <a:t>-&gt;</a:t>
            </a:r>
            <a:r>
              <a:rPr lang="en-US" altLang="zh-CN" sz="4000" dirty="0" err="1"/>
              <a:t>lcm_en_gpio</a:t>
            </a:r>
            <a:r>
              <a:rPr lang="en-US" altLang="zh-CN" sz="4000" dirty="0"/>
              <a:t>, 1</a:t>
            </a:r>
            <a:r>
              <a:rPr lang="en-US" altLang="zh-CN" sz="40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+</a:t>
            </a:r>
            <a:r>
              <a:rPr lang="en-US" altLang="zh-CN" sz="4000" dirty="0"/>
              <a:t>		if (</a:t>
            </a:r>
            <a:r>
              <a:rPr lang="en-US" altLang="zh-CN" sz="4000" dirty="0" err="1"/>
              <a:t>rc</a:t>
            </a:r>
            <a:r>
              <a:rPr lang="en-US" altLang="zh-CN" sz="4000" dirty="0"/>
              <a:t>) </a:t>
            </a:r>
            <a:r>
              <a:rPr lang="en-US" altLang="zh-CN" sz="40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+</a:t>
            </a:r>
            <a:r>
              <a:rPr lang="en-US" altLang="zh-CN" sz="4000" dirty="0"/>
              <a:t>			</a:t>
            </a:r>
            <a:r>
              <a:rPr lang="en-US" altLang="zh-CN" sz="4000" dirty="0" err="1"/>
              <a:t>pr_err</a:t>
            </a:r>
            <a:r>
              <a:rPr lang="en-US" altLang="zh-CN" sz="4000" dirty="0"/>
              <a:t>("%s: unable to set </a:t>
            </a:r>
            <a:r>
              <a:rPr lang="en-US" altLang="zh-CN" sz="4000" dirty="0" err="1"/>
              <a:t>dir</a:t>
            </a:r>
            <a:r>
              <a:rPr lang="en-US" altLang="zh-CN" sz="4000" dirty="0"/>
              <a:t> for </a:t>
            </a:r>
            <a:r>
              <a:rPr lang="en-US" altLang="zh-CN" sz="4000" dirty="0" err="1"/>
              <a:t>lcm_en</a:t>
            </a:r>
            <a:r>
              <a:rPr lang="en-US" altLang="zh-CN" sz="4000" dirty="0"/>
              <a:t> </a:t>
            </a:r>
            <a:r>
              <a:rPr lang="en-US" altLang="zh-CN" sz="4000" dirty="0" err="1"/>
              <a:t>gpio</a:t>
            </a:r>
            <a:r>
              <a:rPr lang="en-US" altLang="zh-CN" sz="4000" dirty="0"/>
              <a:t>\n", __</a:t>
            </a:r>
            <a:r>
              <a:rPr lang="en-US" altLang="zh-CN" sz="4000" dirty="0" err="1"/>
              <a:t>func</a:t>
            </a:r>
            <a:r>
              <a:rPr lang="en-US" altLang="zh-CN" sz="4000" dirty="0" smtClean="0"/>
              <a:t>__);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+</a:t>
            </a:r>
            <a:r>
              <a:rPr lang="en-US" altLang="zh-CN" sz="4000" dirty="0"/>
              <a:t>			</a:t>
            </a:r>
            <a:r>
              <a:rPr lang="en-US" altLang="zh-CN" sz="4000" dirty="0" err="1"/>
              <a:t>goto</a:t>
            </a:r>
            <a:r>
              <a:rPr lang="en-US" altLang="zh-CN" sz="4000" dirty="0"/>
              <a:t> exit</a:t>
            </a:r>
            <a:r>
              <a:rPr lang="en-US" altLang="zh-CN" sz="4000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+</a:t>
            </a:r>
            <a:r>
              <a:rPr lang="en-US" altLang="zh-CN" sz="4000" dirty="0"/>
              <a:t>	</a:t>
            </a:r>
            <a:r>
              <a:rPr lang="en-US" altLang="zh-CN" sz="4000" dirty="0" smtClean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+</a:t>
            </a:r>
            <a:r>
              <a:rPr lang="en-US" altLang="zh-CN" sz="4000" dirty="0"/>
              <a:t>		</a:t>
            </a:r>
            <a:r>
              <a:rPr lang="en-US" altLang="zh-CN" sz="4000" dirty="0" err="1"/>
              <a:t>gpio_set_value</a:t>
            </a:r>
            <a:r>
              <a:rPr lang="en-US" altLang="zh-CN" sz="4000" dirty="0"/>
              <a:t>((</a:t>
            </a:r>
            <a:r>
              <a:rPr lang="en-US" altLang="zh-CN" sz="4000" dirty="0" err="1"/>
              <a:t>ctrl_pdata</a:t>
            </a:r>
            <a:r>
              <a:rPr lang="en-US" altLang="zh-CN" sz="4000" dirty="0"/>
              <a:t>-&gt;</a:t>
            </a:r>
            <a:r>
              <a:rPr lang="en-US" altLang="zh-CN" sz="4000" dirty="0" err="1"/>
              <a:t>lcm_en_gpio</a:t>
            </a:r>
            <a:r>
              <a:rPr lang="en-US" altLang="zh-CN" sz="4000" dirty="0"/>
              <a:t>),1</a:t>
            </a:r>
            <a:r>
              <a:rPr lang="en-US" altLang="zh-CN" sz="40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+</a:t>
            </a:r>
            <a:r>
              <a:rPr lang="en-US" altLang="zh-CN" sz="4000" dirty="0"/>
              <a:t>	</a:t>
            </a:r>
            <a:r>
              <a:rPr lang="en-US" altLang="zh-CN" sz="4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34430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编译并烧录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230" y="1549419"/>
            <a:ext cx="22290194" cy="114881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1.</a:t>
            </a:r>
            <a:r>
              <a:rPr lang="zh-CN" altLang="en-US" sz="4000" dirty="0" smtClean="0"/>
              <a:t>执行</a:t>
            </a:r>
            <a:r>
              <a:rPr lang="zh-CN" altLang="en-US" sz="4000" dirty="0"/>
              <a:t>如下命令进行编译：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source build/</a:t>
            </a:r>
            <a:r>
              <a:rPr lang="en-US" altLang="zh-CN" sz="4000" dirty="0" err="1"/>
              <a:t>envsetup.sh</a:t>
            </a:r>
            <a:endParaRPr lang="en-US" altLang="zh-CN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lunch sdm660_64-userdebug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4000" dirty="0"/>
              <a:t>修改</a:t>
            </a:r>
            <a:r>
              <a:rPr lang="en-US" altLang="zh-CN" sz="4000" dirty="0" err="1" smtClean="0"/>
              <a:t>dts</a:t>
            </a:r>
            <a:r>
              <a:rPr lang="zh-CN" altLang="en-US" sz="4000" dirty="0" smtClean="0"/>
              <a:t>和</a:t>
            </a:r>
            <a:r>
              <a:rPr lang="en-US" altLang="zh-CN" sz="4000" dirty="0" smtClean="0"/>
              <a:t>kernel</a:t>
            </a:r>
            <a:r>
              <a:rPr lang="zh-CN" altLang="en-US" sz="4000" dirty="0" smtClean="0"/>
              <a:t>后</a:t>
            </a:r>
            <a:r>
              <a:rPr lang="zh-CN" altLang="en-US" sz="4000" dirty="0"/>
              <a:t>不需要编译整个工程，只编译</a:t>
            </a:r>
            <a:r>
              <a:rPr lang="en-US" altLang="zh-CN" sz="4000" dirty="0"/>
              <a:t>boot image</a:t>
            </a:r>
            <a:r>
              <a:rPr lang="zh-CN" altLang="en-US" sz="4000" dirty="0"/>
              <a:t>：</a:t>
            </a:r>
            <a:r>
              <a:rPr lang="en-US" altLang="zh-CN" sz="4000" dirty="0"/>
              <a:t>make </a:t>
            </a:r>
            <a:r>
              <a:rPr lang="en-US" altLang="zh-CN" sz="4000" dirty="0" err="1"/>
              <a:t>bootimage</a:t>
            </a:r>
            <a:r>
              <a:rPr lang="en-US" altLang="zh-CN" sz="4000" dirty="0"/>
              <a:t> -</a:t>
            </a:r>
            <a:r>
              <a:rPr lang="en-US" altLang="zh-CN" sz="4000" dirty="0" smtClean="0"/>
              <a:t>j8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 smtClean="0"/>
              <a:t>2.</a:t>
            </a:r>
            <a:r>
              <a:rPr lang="zh-CN" altLang="en-US" sz="4000" dirty="0"/>
              <a:t>开机后输入</a:t>
            </a:r>
            <a:r>
              <a:rPr lang="zh-CN" altLang="en-US" sz="4000" dirty="0" smtClean="0"/>
              <a:t>命令烧录</a:t>
            </a:r>
            <a:endParaRPr lang="zh-CN" alt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1.adb root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2.adb reboot </a:t>
            </a:r>
            <a:r>
              <a:rPr lang="en-US" altLang="zh-CN" sz="4000" dirty="0" err="1"/>
              <a:t>bootloader</a:t>
            </a:r>
            <a:endParaRPr lang="en-US" altLang="zh-CN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3.fastboot flash </a:t>
            </a:r>
            <a:r>
              <a:rPr lang="en-US" altLang="zh-CN" sz="4000" dirty="0" err="1"/>
              <a:t>boot_a</a:t>
            </a:r>
            <a:r>
              <a:rPr lang="en-US" altLang="zh-CN" sz="4000" dirty="0"/>
              <a:t> out/target/product/sdm660_64/</a:t>
            </a:r>
            <a:r>
              <a:rPr lang="en-US" altLang="zh-CN" sz="4000" dirty="0" err="1"/>
              <a:t>boot.img</a:t>
            </a:r>
            <a:endParaRPr lang="en-US" altLang="zh-CN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4.fastboot flash </a:t>
            </a:r>
            <a:r>
              <a:rPr lang="en-US" altLang="zh-CN" sz="4000" dirty="0" err="1"/>
              <a:t>boot_b</a:t>
            </a:r>
            <a:r>
              <a:rPr lang="en-US" altLang="zh-CN" sz="4000" dirty="0"/>
              <a:t> out/target/product/sdm660_64/</a:t>
            </a:r>
            <a:r>
              <a:rPr lang="en-US" altLang="zh-CN" sz="4000" dirty="0" err="1"/>
              <a:t>boot.img</a:t>
            </a:r>
            <a:endParaRPr lang="en-US" altLang="zh-CN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5.fastboot reboot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68785040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功能验证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8230" y="1549419"/>
            <a:ext cx="22290194" cy="1148815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1.</a:t>
            </a:r>
            <a:r>
              <a:rPr lang="zh-CN" altLang="en-US" sz="4000" dirty="0"/>
              <a:t>开机看屏幕是否可以正常显示开机</a:t>
            </a:r>
            <a:r>
              <a:rPr lang="en-US" altLang="zh-CN" sz="4000" dirty="0"/>
              <a:t>logo</a:t>
            </a:r>
            <a:r>
              <a:rPr lang="zh-CN" altLang="en-US" sz="4000" dirty="0"/>
              <a:t>，背光是否正常点亮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2.</a:t>
            </a:r>
            <a:r>
              <a:rPr lang="zh-CN" altLang="en-US" sz="4000" dirty="0"/>
              <a:t>进入系统后，按</a:t>
            </a:r>
            <a:r>
              <a:rPr lang="en-US" altLang="zh-CN" sz="4000" dirty="0"/>
              <a:t>power</a:t>
            </a:r>
            <a:r>
              <a:rPr lang="zh-CN" altLang="en-US" sz="4000" dirty="0"/>
              <a:t>键进行休眠唤醒，看屏幕是否可以正常灭屏、亮屏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3.</a:t>
            </a:r>
            <a:r>
              <a:rPr lang="zh-CN" altLang="en-US" sz="4000" dirty="0"/>
              <a:t>调节背光亮度，查看背光亮度是否改变，也可以使用</a:t>
            </a:r>
            <a:r>
              <a:rPr lang="en-US" altLang="zh-CN" sz="4000" dirty="0" err="1"/>
              <a:t>adb</a:t>
            </a:r>
            <a:r>
              <a:rPr lang="zh-CN" altLang="en-US" sz="4000" dirty="0"/>
              <a:t>命令查看屏幕亮度及调节屏幕亮度：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cd sys/class/</a:t>
            </a:r>
            <a:r>
              <a:rPr lang="en-US" altLang="zh-CN" sz="4000" dirty="0" err="1"/>
              <a:t>leds</a:t>
            </a:r>
            <a:r>
              <a:rPr lang="en-US" altLang="zh-CN" sz="4000" dirty="0"/>
              <a:t>/</a:t>
            </a:r>
            <a:r>
              <a:rPr lang="en-US" altLang="zh-CN" sz="4000" dirty="0" err="1"/>
              <a:t>lcd</a:t>
            </a:r>
            <a:r>
              <a:rPr lang="en-US" altLang="zh-CN" sz="4000" dirty="0"/>
              <a:t>-backlight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cat brightness  </a:t>
            </a:r>
            <a:r>
              <a:rPr lang="zh-CN" altLang="en-US" sz="4000" dirty="0"/>
              <a:t>查看当前屏幕亮度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dirty="0"/>
              <a:t>echo * &gt; brightness </a:t>
            </a:r>
            <a:r>
              <a:rPr lang="zh-CN" altLang="en-US" sz="4000" dirty="0"/>
              <a:t>设置亮度，*可以是</a:t>
            </a:r>
            <a:r>
              <a:rPr lang="en-US" altLang="zh-CN" sz="4000" dirty="0"/>
              <a:t>0~255</a:t>
            </a:r>
            <a:r>
              <a:rPr lang="zh-CN" altLang="en-US" sz="4000" dirty="0"/>
              <a:t>之间任意的值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52935255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Thank you.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595940"/>
            <a:ext cx="2073989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dsi-panel-hx8363a-480-video.dtsi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文件中的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panel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962" y="1726901"/>
            <a:ext cx="23853056" cy="1122218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mdss_mdp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{	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dsi_hx8363a_480_vid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 qcom,mdss_dsi_hx8363a_480_video {		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-panel-name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"hx8363a 480 video mode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panel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-panel-controller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&lt;&amp;mdss_dsi0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&gt;;//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，默认是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dsi0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-panel-type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dsi_video_mode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”;//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同厂商确认，一般是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video mode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-panel-destination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“display_1”;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单屏默认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display_1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-panel-framerate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&lt;60&gt;;	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一般是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，客户有特殊需求再修改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-virtual-channel-id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&lt;0&gt;;		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-stream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&lt;0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备注：每个参数的解释可见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通原生代码中的文档：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kernel/msm-4.4/Documentation/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devicetree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bingings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/fb/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mdss-dsi-panel.txt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4032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595940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dsi-panel-hx8363a-480-video.dtsi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文件中的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panel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7525" y="1726901"/>
            <a:ext cx="22338892" cy="1122218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1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根据厂商提供的</a:t>
            </a:r>
            <a:r>
              <a:rPr lang="en-US" altLang="zh-CN" sz="1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porch</a:t>
            </a:r>
            <a:r>
              <a:rPr lang="zh-CN" altLang="en-US" sz="1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en-US" altLang="zh-CN" sz="16000" dirty="0">
                <a:latin typeface="楷体" panose="02010609060101010101" pitchFamily="49" charset="-122"/>
                <a:ea typeface="楷体" panose="02010609060101010101" pitchFamily="49" charset="-122"/>
              </a:rPr>
              <a:t>(Ortustech_4.3_COM43H4N10ULC(14TLM067)_</a:t>
            </a:r>
            <a:r>
              <a:rPr lang="en-US" altLang="zh-CN" sz="1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 P17)</a:t>
            </a:r>
            <a:r>
              <a:rPr lang="zh-CN" altLang="en-US" sz="1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，修改如下参数</a:t>
            </a:r>
            <a:endParaRPr lang="en-US" altLang="zh-CN" sz="16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-panel-width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= &lt;480&gt;;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-panel-height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= &lt;800&gt;;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-h-front-porch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= &lt;16&gt;;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-h-back-porch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= &lt;16&gt;;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-h-pulse-width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= &lt;16&gt;;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-h-sync-skew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= &lt;0&gt;;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-v-back-porch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= &lt;8&gt;;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-v-front-porch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= &lt;8&gt;;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-v-pulse-width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= &lt;8&gt;;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-h-left-border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= &lt;0&gt;;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-h-right-border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= &lt;0&gt;;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-v-top-border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= &lt;0&gt;;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4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-v-bottom-border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= &lt;0</a:t>
            </a: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35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35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35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备注：每个参数的解释可见高通原生代码中的文档：</a:t>
            </a:r>
            <a:endParaRPr lang="en-US" altLang="zh-CN" sz="135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35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kernel/msm-4.4/Documentation/</a:t>
            </a:r>
            <a:r>
              <a:rPr lang="en-US" altLang="zh-CN" sz="135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devicetree</a:t>
            </a:r>
            <a:r>
              <a:rPr lang="en-US" altLang="zh-CN" sz="135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135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bingings</a:t>
            </a:r>
            <a:r>
              <a:rPr lang="en-US" altLang="zh-CN" sz="135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/fb/</a:t>
            </a:r>
            <a:r>
              <a:rPr lang="en-US" altLang="zh-CN" sz="135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mdss-dsi-panel.txt</a:t>
            </a:r>
            <a:endParaRPr lang="zh-CN" altLang="en-US" sz="13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647" y="2560692"/>
            <a:ext cx="14505256" cy="83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857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dsi-panel-hx8363a-480-video.dtsi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文件中的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panel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7525" y="1431931"/>
            <a:ext cx="22338892" cy="1278551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1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根据厂商提供的</a:t>
            </a:r>
            <a:r>
              <a:rPr lang="en-US" altLang="zh-CN" sz="16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initcode</a:t>
            </a:r>
            <a:r>
              <a:rPr lang="en-US" altLang="zh-CN" sz="1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(Ortustech_4.3_COM43H4N10ULC(14TLM067</a:t>
            </a:r>
            <a:r>
              <a:rPr lang="en-US" altLang="zh-CN" sz="16000" dirty="0">
                <a:latin typeface="楷体" panose="02010609060101010101" pitchFamily="49" charset="-122"/>
                <a:ea typeface="楷体" panose="02010609060101010101" pitchFamily="49" charset="-122"/>
              </a:rPr>
              <a:t>)_</a:t>
            </a:r>
            <a:r>
              <a:rPr lang="en-US" altLang="zh-CN" sz="1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 P30)</a:t>
            </a:r>
            <a:r>
              <a:rPr lang="zh-CN" altLang="en-US" sz="1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，修改如下参数：</a:t>
            </a:r>
            <a:endParaRPr lang="en-US" altLang="zh-CN" sz="16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err="1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4400" dirty="0" err="1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-on-command = [05 01 00 00 78 00 02 11 00		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39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01 00 00 00 00 04 B9 FF 83 63		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39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01 00 00 00 00 0E BA 80 00 10 08 08 10 7E 6E 6D 0A 01 84 43		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01 00 00 00 00 02 36 03		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01 00 00 00 00 02 3A 70		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39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01 00 00 00 00 0D B1 78 24 04 02 02 03 10 10 34 3C 3F </a:t>
            </a:r>
            <a:r>
              <a:rPr lang="en-US" altLang="zh-CN" sz="14400" dirty="0" err="1">
                <a:latin typeface="楷体" panose="02010609060101010101" pitchFamily="49" charset="-122"/>
                <a:ea typeface="楷体" panose="02010609060101010101" pitchFamily="49" charset="-122"/>
              </a:rPr>
              <a:t>3F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		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39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01 00 00 00 00 0A B4 00 08 6E 07 01 01 62 01 57		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01 00 00 00 00 02 CC 0B		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39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01 00 00 00 00 1F E0 01 48 4D 4E 58 F6 0B 4E 12 D5 15 95 55 8E 11 01 48 4D 55 5F FD 0A 4E 51 D3 17 95 96 4E 11				</a:t>
            </a:r>
            <a:endParaRPr lang="en-US" altLang="zh-CN" sz="14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05 </a:t>
            </a:r>
            <a:r>
              <a:rPr lang="en-US" altLang="zh-CN" sz="14400" dirty="0">
                <a:latin typeface="楷体" panose="02010609060101010101" pitchFamily="49" charset="-122"/>
                <a:ea typeface="楷体" panose="02010609060101010101" pitchFamily="49" charset="-122"/>
              </a:rPr>
              <a:t>01 00 00 14 00 02 29 00];	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3500" dirty="0" err="1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13500" dirty="0" err="1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-off-command = [05 01 00 00 0a 00 02 28 00				</a:t>
            </a:r>
            <a:endParaRPr lang="en-US" altLang="zh-CN" sz="135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35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05 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01 00 00 05 00 02 10 00];</a:t>
            </a:r>
            <a:endParaRPr lang="en-US" altLang="zh-CN" sz="135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厂商提供的</a:t>
            </a:r>
            <a:r>
              <a:rPr lang="en-US" altLang="zh-CN" sz="13500" dirty="0" err="1">
                <a:latin typeface="楷体" panose="02010609060101010101" pitchFamily="49" charset="-122"/>
                <a:ea typeface="楷体" panose="02010609060101010101" pitchFamily="49" charset="-122"/>
              </a:rPr>
              <a:t>initcode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不可直接使用，需转换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command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格式，格式要求如下：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由多个基于 </a:t>
            </a:r>
            <a:r>
              <a:rPr lang="en-US" altLang="zh-CN" sz="13500" dirty="0" err="1">
                <a:latin typeface="楷体" panose="02010609060101010101" pitchFamily="49" charset="-122"/>
                <a:ea typeface="楷体" panose="02010609060101010101" pitchFamily="49" charset="-122"/>
              </a:rPr>
              <a:t>qcom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 DSI 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控制器协议的 </a:t>
            </a:r>
            <a:r>
              <a:rPr lang="en-US" altLang="zh-CN" sz="13500" dirty="0" err="1">
                <a:latin typeface="楷体" panose="02010609060101010101" pitchFamily="49" charset="-122"/>
                <a:ea typeface="楷体" panose="02010609060101010101" pitchFamily="49" charset="-122"/>
              </a:rPr>
              <a:t>dcs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数据包构成的字节流。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字节 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0:dcs 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数据类型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字节 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1: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设定指明这是独立数据包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无链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字节 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2: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虚拟通道数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字节 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3: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需要来自客户端的确认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13500" dirty="0" err="1">
                <a:latin typeface="楷体" panose="02010609060101010101" pitchFamily="49" charset="-122"/>
                <a:ea typeface="楷体" panose="02010609060101010101" pitchFamily="49" charset="-122"/>
              </a:rPr>
              <a:t>dcs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读取命令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字节 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4: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在传输 </a:t>
            </a:r>
            <a:r>
              <a:rPr lang="en-US" altLang="zh-CN" sz="13500" dirty="0" err="1">
                <a:latin typeface="楷体" panose="02010609060101010101" pitchFamily="49" charset="-122"/>
                <a:ea typeface="楷体" panose="02010609060101010101" pitchFamily="49" charset="-122"/>
              </a:rPr>
              <a:t>dcs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命令后等待指定的毫秒数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字节 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5 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6: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按网络字节顺序列出的 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16 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位长度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字节 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7 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及以上</a:t>
            </a:r>
            <a:r>
              <a:rPr lang="en-US" altLang="zh-CN" sz="135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13500" dirty="0">
                <a:latin typeface="楷体" panose="02010609060101010101" pitchFamily="49" charset="-122"/>
                <a:ea typeface="楷体" panose="02010609060101010101" pitchFamily="49" charset="-122"/>
              </a:rPr>
              <a:t>净荷的字节数</a:t>
            </a:r>
            <a:endParaRPr lang="en-US" altLang="zh-CN" sz="135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7711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dsi-panel-hx8363a-480-video.dtsi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文件中的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panel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7525" y="1431931"/>
            <a:ext cx="22338892" cy="127855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根据原理图</a:t>
            </a: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SX5_Carrier_Board_V1D_20190503 P25)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，配置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MIPI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信号为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2lane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6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6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-lane-map </a:t>
            </a: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“lane_map_0123”;//MIPI data lane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的顺序，默认是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0123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，硬件有需求再进行修改</a:t>
            </a:r>
            <a:endParaRPr lang="en-US" altLang="zh-CN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qcom,mdss-dsi-lane-0-state</a:t>
            </a: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qcom,mdss-dsi-lane-1-state;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/*qcom,mdss-dsi-lane-2-state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qcom,mdss-dsi-lane-3-state;*/</a:t>
            </a:r>
            <a:endParaRPr lang="en-US" altLang="zh-CN" sz="6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6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6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dts</a:t>
            </a:r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中默认使用的是</a:t>
            </a: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4lane MIPI</a:t>
            </a:r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，根据原理图，此处去掉</a:t>
            </a: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2lane	</a:t>
            </a:r>
            <a:endParaRPr lang="en-US" altLang="zh-CN" sz="6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459" y="4593632"/>
            <a:ext cx="8600522" cy="65586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824723" y="4593632"/>
            <a:ext cx="2536722" cy="6558672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85390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dsi-panel-hx8363a-480-video.dtsi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文件中的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panel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7525" y="1431931"/>
            <a:ext cx="22338892" cy="112516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使用高通提供的计算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timing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的表格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80-NH713-1.xlsm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clk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timing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qcom,mdss-dsi-panel-timings-phy-v2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= [1D 19 04 05 01 03 04 a0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1D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19 04 05 01 03 04 a0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1D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19 04 05 01 03 04 a0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1D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19 04 05 01 03 04 a0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1D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0A 03 04 01 03 04 a0];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-t-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clk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-post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= &lt;9&gt;;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com,mdss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-t-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clk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-pre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= &lt;25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SDM660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使用的是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DSI PHY 2.0.0 timing 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setting sheet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DSI and MDP register sheet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填写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porch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frame rate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BPP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chip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，自动生成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timing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9397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dsi-panel-hx8363a-480-video.dtsi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文件中的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panel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7525" y="1431931"/>
            <a:ext cx="22338892" cy="112516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原理图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(SX5_Carrier_Board_V1D_20190503 P25) 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配置背光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工作方式：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bl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-min-level = &lt;1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&gt;;//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最小背光亮度，默认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bl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-max-level = 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&lt;4095&gt;;//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最大背光亮度，默认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4095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，如硬件功耗有需求再进行修改</a:t>
            </a:r>
            <a:endParaRPr lang="en-US" altLang="zh-CN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qcom,mdss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dsi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bl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5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pmic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-control-type 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= "</a:t>
            </a:r>
            <a:r>
              <a:rPr lang="en-US" altLang="zh-CN" sz="5400" dirty="0" err="1">
                <a:latin typeface="楷体" panose="02010609060101010101" pitchFamily="49" charset="-122"/>
                <a:ea typeface="楷体" panose="02010609060101010101" pitchFamily="49" charset="-122"/>
              </a:rPr>
              <a:t>bl_ctrl_wled</a:t>
            </a:r>
            <a:r>
              <a:rPr lang="en-US" altLang="zh-CN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";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63" y="7019862"/>
            <a:ext cx="15302770" cy="56391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367819" y="11002297"/>
            <a:ext cx="1150375" cy="619432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67819" y="11774129"/>
            <a:ext cx="1150375" cy="619432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25213" y="11002297"/>
            <a:ext cx="3097161" cy="619432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54328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2918" y="418958"/>
            <a:ext cx="21761985" cy="1130962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dsi-panel-hx8363a-480-video.dtsi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文件中的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panel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7525" y="1431931"/>
            <a:ext cx="22338892" cy="112516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接上页原理图</a:t>
            </a: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5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17" y="2923007"/>
            <a:ext cx="14964598" cy="87872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565626" y="4365523"/>
            <a:ext cx="2625213" cy="796412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2439" y="4365523"/>
            <a:ext cx="2713703" cy="796412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89083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3351"/>
            <a:lumOff val="26614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gment Title-P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3351"/>
            <a:lumOff val="26614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战略规划11.16</Template>
  <TotalTime>196</TotalTime>
  <Words>936</Words>
  <Application>Microsoft Office PowerPoint</Application>
  <PresentationFormat>自定义</PresentationFormat>
  <Paragraphs>245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White</vt:lpstr>
      <vt:lpstr>Segment Title-Pic</vt:lpstr>
      <vt:lpstr>PowerPoint 演示文稿</vt:lpstr>
      <vt:lpstr>PowerPoint 演示文稿</vt:lpstr>
      <vt:lpstr>修改dsi-panel-hx8363a-480-video.dtsi文件中的panel配置</vt:lpstr>
      <vt:lpstr>修改dsi-panel-hx8363a-480-video.dtsi文件中的panel配置(续)</vt:lpstr>
      <vt:lpstr>修改dsi-panel-hx8363a-480-video.dtsi文件中的panel配置(续)</vt:lpstr>
      <vt:lpstr>修改dsi-panel-hx8363a-480-video.dtsi文件中的panel配置(续)</vt:lpstr>
      <vt:lpstr>修改dsi-panel-hx8363a-480-video.dtsi文件中的panel配置(续)</vt:lpstr>
      <vt:lpstr>修改dsi-panel-hx8363a-480-video.dtsi文件中的panel配置(续)</vt:lpstr>
      <vt:lpstr>修改dsi-panel-hx8363a-480-video.dtsi文件中的panel配置(续)</vt:lpstr>
      <vt:lpstr>修改dsi-panel-hx8363a-480-video.dtsi文件中的panel配置(续)</vt:lpstr>
      <vt:lpstr>修改dsi-panel-hx8363a-480-video.dtsi文件中的panel配置(续)</vt:lpstr>
      <vt:lpstr>修改sdm660-mdss-panels.dtsi文件</vt:lpstr>
      <vt:lpstr>修改sda660-qrd.dts文件</vt:lpstr>
      <vt:lpstr>修改sda660-qrd.dts文件(续)</vt:lpstr>
      <vt:lpstr>修改sda660-qrd.dts文件(续)</vt:lpstr>
      <vt:lpstr>修改sda660-qrd.dts文件(续)</vt:lpstr>
      <vt:lpstr>修改sda660-qrd.dts文件(续)</vt:lpstr>
      <vt:lpstr>修改sda660-qrd.dts文件(续)</vt:lpstr>
      <vt:lpstr>修改sda660-qrd.dts文件(续)</vt:lpstr>
      <vt:lpstr>修改sda660-qrd.dts文件(续)</vt:lpstr>
      <vt:lpstr>修改msm-pm660l.dtsi文件</vt:lpstr>
      <vt:lpstr>修改驱动文件</vt:lpstr>
      <vt:lpstr>修改驱动文件</vt:lpstr>
      <vt:lpstr>编译并烧录</vt:lpstr>
      <vt:lpstr>功能验证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FengQian</cp:lastModifiedBy>
  <cp:revision>57</cp:revision>
  <dcterms:created xsi:type="dcterms:W3CDTF">2017-11-23T03:23:00Z</dcterms:created>
  <dcterms:modified xsi:type="dcterms:W3CDTF">2019-08-30T11:13:50Z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