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2"/>
    <p:sldId id="266" r:id="rId13"/>
    <p:sldId id="267" r:id="rId14"/>
    <p:sldId id="263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165" y="303530"/>
            <a:ext cx="651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基于Qualcomm SDM</a:t>
            </a:r>
            <a:r>
              <a:rPr lang="" altLang="en-US"/>
              <a:t>660 TP的分析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62280" y="1238885"/>
            <a:ext cx="383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1.原理图分析(硬件连接)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2974975"/>
            <a:ext cx="95154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998345"/>
            <a:ext cx="927735" cy="5861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343390" y="3440430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中断引脚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343390" y="3978275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复位引脚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27210" y="4576445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通信引脚</a:t>
            </a:r>
            <a:endParaRPr lang="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9020" y="3693160"/>
            <a:ext cx="2070100" cy="4095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 flipV="1">
            <a:off x="7209790" y="3682365"/>
            <a:ext cx="2353945" cy="1682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7188835" y="4050030"/>
            <a:ext cx="2238375" cy="7105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6015990"/>
            <a:ext cx="4570095" cy="838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760" y="975995"/>
            <a:ext cx="71247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4615" y="1065530"/>
            <a:ext cx="91281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/*</a:t>
            </a:r>
            <a:endParaRPr lang="en-US" sz="1200"/>
          </a:p>
          <a:p>
            <a:r>
              <a:rPr lang="en-US" sz="1200"/>
              <a:t> * Show IRQ enable/disable status via sysfs</a:t>
            </a:r>
            <a:endParaRPr lang="en-US" sz="1200"/>
          </a:p>
          <a:p>
            <a:r>
              <a:rPr lang="en-US" sz="1200"/>
              <a:t> */</a:t>
            </a:r>
            <a:endParaRPr lang="en-US" sz="1200"/>
          </a:p>
          <a:p>
            <a:r>
              <a:rPr lang="en-US" sz="1200"/>
              <a:t>static ssize_t </a:t>
            </a:r>
            <a:r>
              <a:rPr lang="en-US" sz="1200">
                <a:solidFill>
                  <a:srgbClr val="FF0000"/>
                </a:solidFill>
              </a:rPr>
              <a:t>cyttsp5_drv_irq_show</a:t>
            </a:r>
            <a:r>
              <a:rPr lang="en-US" sz="1200"/>
              <a:t>(struct device *dev,</a:t>
            </a:r>
            <a:endParaRPr lang="en-US" sz="1200"/>
          </a:p>
          <a:p>
            <a:r>
              <a:rPr lang="en-US" sz="1200"/>
              <a:t>                struct device_attribute *attr, char *buf)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cyttsp5_core_data *cd = dev_get_drvdata(dev);</a:t>
            </a:r>
            <a:endParaRPr lang="en-US" sz="1200"/>
          </a:p>
          <a:p>
            <a:r>
              <a:rPr lang="en-US" sz="1200"/>
              <a:t>        ssize_t ret;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mutex_lock(&amp;cd-&gt;system_lock);</a:t>
            </a:r>
            <a:endParaRPr lang="en-US" sz="1200"/>
          </a:p>
          <a:p>
            <a:r>
              <a:rPr lang="en-US" sz="1200"/>
              <a:t>        if (cd-&gt;irq_enabled)</a:t>
            </a:r>
            <a:endParaRPr lang="en-US" sz="1200"/>
          </a:p>
          <a:p>
            <a:r>
              <a:rPr lang="en-US" sz="1200"/>
              <a:t>                ret = snprintf(buf, CY_MAX_PRBUF_SIZE,</a:t>
            </a:r>
            <a:endParaRPr lang="en-US" sz="1200"/>
          </a:p>
          <a:p>
            <a:r>
              <a:rPr lang="en-US" sz="1200"/>
              <a:t>                        "Driver interrupt is ENABLED\n");</a:t>
            </a:r>
            <a:endParaRPr lang="en-US" sz="1200"/>
          </a:p>
          <a:p>
            <a:r>
              <a:rPr lang="en-US" sz="1200"/>
              <a:t>        else</a:t>
            </a:r>
            <a:endParaRPr lang="en-US" sz="1200"/>
          </a:p>
          <a:p>
            <a:r>
              <a:rPr lang="en-US" sz="1200"/>
              <a:t>                ret = snprintf(buf, CY_MAX_PRBUF_SIZE,</a:t>
            </a:r>
            <a:endParaRPr lang="en-US" sz="1200"/>
          </a:p>
          <a:p>
            <a:r>
              <a:rPr lang="en-US" sz="1200"/>
              <a:t>                        "Driver interrupt is DISABLED\n");</a:t>
            </a:r>
            <a:endParaRPr lang="en-US" sz="1200"/>
          </a:p>
          <a:p>
            <a:r>
              <a:rPr lang="en-US" sz="1200"/>
              <a:t>        mutex_unlock(&amp;cd-&gt;system_lock);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return ret;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6296660" y="1267460"/>
            <a:ext cx="521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对应cat,打印当前TP状态</a:t>
            </a:r>
            <a:endParaRPr lang="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18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865" y="705485"/>
            <a:ext cx="97536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/*</a:t>
            </a:r>
            <a:endParaRPr lang="en-US" sz="1200"/>
          </a:p>
          <a:p>
            <a:r>
              <a:rPr lang="en-US" sz="1200"/>
              <a:t> * Enable/disable IRQ via sysfs</a:t>
            </a:r>
            <a:endParaRPr lang="en-US" sz="1200"/>
          </a:p>
          <a:p>
            <a:r>
              <a:rPr lang="en-US" sz="1200"/>
              <a:t>static ssize_t cyttsp5_drv_irq_store(struct device *dev,</a:t>
            </a:r>
            <a:endParaRPr lang="en-US" sz="1200"/>
          </a:p>
          <a:p>
            <a:r>
              <a:rPr lang="en-US" sz="1200"/>
              <a:t>                struct device_attribute *attr, const char *buf, size_t size)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cyttsp5_core_data *cd = dev_get_drvdata(dev);</a:t>
            </a:r>
            <a:endParaRPr lang="en-US" sz="1200"/>
          </a:p>
          <a:p>
            <a:r>
              <a:rPr lang="en-US" sz="1200"/>
              <a:t>        switch (value) {</a:t>
            </a:r>
            <a:endParaRPr lang="en-US" sz="1200"/>
          </a:p>
          <a:p>
            <a:r>
              <a:rPr lang="en-US" sz="1200"/>
              <a:t>        case 0:</a:t>
            </a:r>
            <a:endParaRPr lang="en-US" sz="1200"/>
          </a:p>
          <a:p>
            <a:r>
              <a:rPr lang="en-US" sz="1200"/>
              <a:t>                if (cd-&gt;irq_enabled) {</a:t>
            </a:r>
            <a:endParaRPr lang="en-US" sz="1200"/>
          </a:p>
          <a:p>
            <a:r>
              <a:rPr lang="en-US" sz="1200"/>
              <a:t>                        cd-&gt;irq_enabled = false;</a:t>
            </a:r>
            <a:endParaRPr lang="en-US" sz="1200"/>
          </a:p>
          <a:p>
            <a:r>
              <a:rPr lang="en-US" sz="1200"/>
              <a:t>                        /* Disable IRQ */</a:t>
            </a:r>
            <a:endParaRPr lang="en-US" sz="1200"/>
          </a:p>
          <a:p>
            <a:r>
              <a:rPr lang="en-US" sz="1200"/>
              <a:t>                        </a:t>
            </a:r>
            <a:r>
              <a:rPr lang="en-US" sz="1200">
                <a:solidFill>
                  <a:srgbClr val="FF0000"/>
                </a:solidFill>
              </a:rPr>
              <a:t>disable_irq_nosync(cd-&gt;irq);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/>
              <a:t>                        dev_info(dev, "%s: Driver IRQ now disabled\n",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} else</a:t>
            </a:r>
            <a:endParaRPr lang="en-US" sz="1200"/>
          </a:p>
          <a:p>
            <a:r>
              <a:rPr lang="en-US" sz="1200"/>
              <a:t>                        dev_info(dev, "%s: Driver IRQ already disabled\n",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break;</a:t>
            </a:r>
            <a:endParaRPr lang="en-US" sz="1200"/>
          </a:p>
          <a:p>
            <a:r>
              <a:rPr lang="en-US" sz="1200"/>
              <a:t>        case 1:</a:t>
            </a:r>
            <a:endParaRPr lang="en-US" sz="1200"/>
          </a:p>
          <a:p>
            <a:r>
              <a:rPr lang="en-US" sz="1200"/>
              <a:t>                if (cd-&gt;irq_enabled == false) {</a:t>
            </a:r>
            <a:endParaRPr lang="en-US" sz="1200"/>
          </a:p>
          <a:p>
            <a:r>
              <a:rPr lang="en-US" sz="1200"/>
              <a:t>                        cd-&gt;irq_enabled = true;</a:t>
            </a:r>
            <a:endParaRPr lang="en-US" sz="1200"/>
          </a:p>
          <a:p>
            <a:r>
              <a:rPr lang="en-US" sz="1200"/>
              <a:t>                        /* Enable IRQ */</a:t>
            </a:r>
            <a:endParaRPr lang="en-US" sz="1200"/>
          </a:p>
          <a:p>
            <a:r>
              <a:rPr lang="en-US" sz="1200"/>
              <a:t>                       </a:t>
            </a:r>
            <a:r>
              <a:rPr lang="en-US" sz="1200">
                <a:solidFill>
                  <a:srgbClr val="FF0000"/>
                </a:solidFill>
              </a:rPr>
              <a:t> enable_irq(cd-&gt;irq);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/>
              <a:t>                        dev_info(dev, "%s: Driver IRQ now enabled\n",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} else</a:t>
            </a:r>
            <a:endParaRPr lang="en-US" sz="1200"/>
          </a:p>
          <a:p>
            <a:r>
              <a:rPr lang="en-US" sz="1200"/>
              <a:t>                        dev_info(dev, "%s: Driver IRQ already enabled\n",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break;</a:t>
            </a:r>
            <a:endParaRPr lang="en-US" sz="1200"/>
          </a:p>
          <a:p>
            <a:r>
              <a:rPr lang="en-US" sz="1200"/>
              <a:t>        default:</a:t>
            </a:r>
            <a:endParaRPr lang="en-US" sz="1200"/>
          </a:p>
          <a:p>
            <a:r>
              <a:rPr lang="en-US" sz="1200"/>
              <a:t>                dev_err(dev, "%s: Invalid value\n", __func__);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7441565" y="1576070"/>
            <a:ext cx="367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对应echo,实现时,要判断TP当前状态</a:t>
            </a:r>
            <a:endParaRPr lang="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600456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615" y="1139825"/>
            <a:ext cx="373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实验效果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08125"/>
            <a:ext cx="7364095" cy="2692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06130" y="1786890"/>
            <a:ext cx="3488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挂载在i2c4上,设备树的节点对应</a:t>
            </a:r>
            <a:endParaRPr lang="" altLang="en-US"/>
          </a:p>
          <a:p>
            <a:r>
              <a:rPr lang="" altLang="en-US"/>
              <a:t>后面是分配的设备号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创建的节点名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控制</a:t>
            </a:r>
            <a:endParaRPr lang="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35145" y="1882140"/>
            <a:ext cx="4070985" cy="2228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3275330" y="2178685"/>
            <a:ext cx="5130800" cy="615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 flipV="1">
            <a:off x="6996430" y="3419475"/>
            <a:ext cx="1431290" cy="127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615" y="970280"/>
            <a:ext cx="389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3.5如何查找注册的TP设备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338580"/>
            <a:ext cx="4542790" cy="2170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09155" y="1733550"/>
            <a:ext cx="4462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getevent -l显示注册在input下面的设备</a:t>
            </a:r>
            <a:endParaRPr lang="" altLang="en-US"/>
          </a:p>
          <a:p>
            <a:r>
              <a:rPr lang="" altLang="en-US"/>
              <a:t>然后就可以找到对应的设备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25" y="3636010"/>
            <a:ext cx="4046855" cy="3013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63615" y="3832860"/>
            <a:ext cx="398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显示报点的数据</a:t>
            </a:r>
            <a:endParaRPr lang="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245" y="1584960"/>
            <a:ext cx="5502275" cy="3181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V="1">
            <a:off x="2140585" y="2178685"/>
            <a:ext cx="5109845" cy="533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939665" y="3790315"/>
            <a:ext cx="1123950" cy="226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980" y="1139190"/>
            <a:ext cx="465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2.对应的dts文件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507490"/>
            <a:ext cx="6369685" cy="5030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66760" y="159067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中断引脚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439785" y="243840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复位引脚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549005" y="3072130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通信引脚</a:t>
            </a:r>
            <a:endParaRPr lang="en-US" altLang="en-US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 flipV="1">
            <a:off x="3423285" y="1774825"/>
            <a:ext cx="4943475" cy="20580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Straight Arrow Connector 4"/>
          <p:cNvCxnSpPr/>
          <p:nvPr/>
        </p:nvCxnSpPr>
        <p:spPr>
          <a:xfrm flipV="1">
            <a:off x="3384550" y="2807970"/>
            <a:ext cx="5087620" cy="11703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1621155" y="1617345"/>
            <a:ext cx="6927850" cy="16389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2162175" y="1235710"/>
            <a:ext cx="7336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LA.UM.7.2.r1/kernel/msm-4.4/arch/arm64/boot/dts/qcom</a:t>
            </a:r>
            <a:r>
              <a:rPr lang="" altLang="en-US" sz="1200"/>
              <a:t>/sdm660-mtp.dtsi</a:t>
            </a:r>
            <a:endParaRPr lang="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8804275" y="3609975"/>
            <a:ext cx="166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cy,core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805930" y="5067300"/>
            <a:ext cx="156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cy,mt</a:t>
            </a:r>
            <a:endParaRPr lang="" altLang="en-US"/>
          </a:p>
          <a:p>
            <a:r>
              <a:rPr lang="" altLang="en-US"/>
              <a:t>多点触摸节点</a:t>
            </a:r>
            <a:endParaRPr lang="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549005" y="5198745"/>
            <a:ext cx="98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cy,btn</a:t>
            </a:r>
            <a:endParaRPr lang="" altLang="en-US"/>
          </a:p>
          <a:p>
            <a:r>
              <a:rPr lang="" altLang="en-US"/>
              <a:t>按键节点</a:t>
            </a:r>
            <a:endParaRPr lang="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032365" y="5198745"/>
            <a:ext cx="1780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cy,proximity</a:t>
            </a:r>
            <a:endParaRPr lang="" altLang="en-US"/>
          </a:p>
          <a:p>
            <a:r>
              <a:rPr lang="" altLang="en-US"/>
              <a:t>接近物体节点 </a:t>
            </a:r>
            <a:endParaRPr lang="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886700" y="4102100"/>
            <a:ext cx="1144905" cy="965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>
            <a:off x="9031605" y="4102735"/>
            <a:ext cx="180340" cy="9645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9425305" y="4233545"/>
            <a:ext cx="1250950" cy="965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597090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865" y="1033780"/>
            <a:ext cx="391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3.驱动代码分析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79070" y="1447165"/>
            <a:ext cx="1590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3.1初始化代码</a:t>
            </a:r>
            <a:endParaRPr lang="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179070" y="1881505"/>
            <a:ext cx="79990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const struct of_device_id cyttsp5_i2c_of_match[] = {</a:t>
            </a:r>
            <a:endParaRPr lang="en-US" sz="1200"/>
          </a:p>
          <a:p>
            <a:r>
              <a:rPr lang="en-US" sz="1200"/>
              <a:t>        { .compatible = "</a:t>
            </a:r>
            <a:r>
              <a:rPr lang="en-US" sz="1200">
                <a:solidFill>
                  <a:srgbClr val="FF0000"/>
                </a:solidFill>
              </a:rPr>
              <a:t>cy,cyttsp5_i2c_adapter</a:t>
            </a:r>
            <a:r>
              <a:rPr lang="en-US" sz="1200"/>
              <a:t>", },</a:t>
            </a:r>
            <a:endParaRPr lang="en-US" sz="1200"/>
          </a:p>
          <a:p>
            <a:r>
              <a:rPr lang="en-US" sz="1200"/>
              <a:t>        { }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179070" y="2950845"/>
            <a:ext cx="788225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struct i2c_driver cyttsp5_i2c_driver = {</a:t>
            </a:r>
            <a:endParaRPr lang="en-US" sz="1200"/>
          </a:p>
          <a:p>
            <a:r>
              <a:rPr lang="en-US" sz="1200"/>
              <a:t>        .driver = {</a:t>
            </a:r>
            <a:endParaRPr lang="en-US" sz="1200"/>
          </a:p>
          <a:p>
            <a:r>
              <a:rPr lang="en-US" sz="1200"/>
              <a:t>                .name = CYTTSP5_I2C_NAME,</a:t>
            </a:r>
            <a:endParaRPr lang="en-US" sz="1200"/>
          </a:p>
          <a:p>
            <a:r>
              <a:rPr lang="en-US" sz="1200"/>
              <a:t>                .owner = THIS_MODULE,</a:t>
            </a:r>
            <a:endParaRPr lang="en-US" sz="1200"/>
          </a:p>
          <a:p>
            <a:r>
              <a:rPr lang="en-US" sz="1200"/>
              <a:t>                .pm = &amp;cyttsp5_pm_ops,</a:t>
            </a:r>
            <a:endParaRPr lang="en-US" sz="1200"/>
          </a:p>
          <a:p>
            <a:r>
              <a:rPr lang="en-US" sz="1200"/>
              <a:t>#ifdef CONFIG_TOUCHSCREEN_CYPRESS_CYTTSP5_DEVICETREE_SUPPORT</a:t>
            </a:r>
            <a:endParaRPr lang="en-US" sz="1200"/>
          </a:p>
          <a:p>
            <a:r>
              <a:rPr lang="en-US" sz="1200"/>
              <a:t>                .of_match_table = cyttsp5_i2c_of_match,</a:t>
            </a:r>
            <a:endParaRPr lang="en-US" sz="1200"/>
          </a:p>
          <a:p>
            <a:r>
              <a:rPr lang="en-US" sz="1200"/>
              <a:t>#endif</a:t>
            </a:r>
            <a:endParaRPr lang="en-US" sz="1200"/>
          </a:p>
          <a:p>
            <a:r>
              <a:rPr lang="en-US" sz="1200"/>
              <a:t>        },</a:t>
            </a:r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.probe = cyttsp5_i2c_probe</a:t>
            </a:r>
            <a:r>
              <a:rPr lang="en-US" sz="1200"/>
              <a:t>,</a:t>
            </a:r>
            <a:endParaRPr lang="en-US" sz="1200"/>
          </a:p>
          <a:p>
            <a:r>
              <a:rPr lang="en-US" sz="1200"/>
              <a:t>        .remove = cyttsp5_i2c_remove,</a:t>
            </a:r>
            <a:endParaRPr lang="en-US" sz="1200"/>
          </a:p>
          <a:p>
            <a:r>
              <a:rPr lang="en-US" sz="1200"/>
              <a:t>        .id_table = cyttsp5_i2c_id,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5928995" y="3048000"/>
            <a:ext cx="81584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int __init cyttsp5_i2c_init(void)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int rc = </a:t>
            </a:r>
            <a:r>
              <a:rPr lang="en-US" sz="1200">
                <a:solidFill>
                  <a:srgbClr val="FF0000"/>
                </a:solidFill>
              </a:rPr>
              <a:t>i2c_add_driver(&amp;cyttsp5_i2c_driver);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pr_info("%s: Parade TTSP I2C Driver (Built %s) rc=%d\n",</a:t>
            </a:r>
            <a:endParaRPr lang="en-US" sz="1200"/>
          </a:p>
          <a:p>
            <a:r>
              <a:rPr lang="en-US" sz="1200"/>
              <a:t>                        __func__, CY_DRIVER_VERSION, rc);</a:t>
            </a:r>
            <a:endParaRPr lang="en-US" sz="1200"/>
          </a:p>
          <a:p>
            <a:r>
              <a:rPr lang="en-US" sz="1200"/>
              <a:t>        return rc;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module_init(cyttsp5_i2c_init);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static void __exit cyttsp5_i2c_exit(void)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i2c_del_driver(&amp;cyttsp5_i2c_driver);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module_exit(cyttsp5_i2c_exit);</a:t>
            </a:r>
            <a:endParaRPr lang="en-US" sz="120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601472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275" y="1033780"/>
            <a:ext cx="276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3.2probe分析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9752965" y="1786890"/>
            <a:ext cx="2342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cyttsp5_i2c_probe</a:t>
            </a:r>
            <a:r>
              <a:rPr lang="" altLang="en-US" sz="1200"/>
              <a:t>()</a:t>
            </a:r>
            <a:endParaRPr lang="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9752965" y="2942590"/>
            <a:ext cx="1839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cyttsp5_probe</a:t>
            </a:r>
            <a:r>
              <a:rPr lang="" altLang="en-US" sz="1200"/>
              <a:t>()</a:t>
            </a:r>
            <a:endParaRPr lang="" altLang="en-US" sz="12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40975" y="2115185"/>
            <a:ext cx="10795" cy="869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Text Box 5"/>
          <p:cNvSpPr txBox="1"/>
          <p:nvPr/>
        </p:nvSpPr>
        <p:spPr>
          <a:xfrm>
            <a:off x="10447020" y="2412365"/>
            <a:ext cx="109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调用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5410" y="1437640"/>
            <a:ext cx="732409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200"/>
          </a:p>
          <a:p>
            <a:r>
              <a:rPr lang="en-US" sz="1200"/>
              <a:t>        /*</a:t>
            </a: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default values on first probe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/>
              <a:t>*/</a:t>
            </a:r>
            <a:endParaRPr lang="en-US" sz="1200"/>
          </a:p>
          <a:p>
            <a:r>
              <a:rPr lang="en-US" sz="1200"/>
              <a:t>        if (cyttsp5_first_probe) {</a:t>
            </a:r>
            <a:endParaRPr lang="en-US" sz="1200"/>
          </a:p>
          <a:p>
            <a:r>
              <a:rPr lang="en-US" sz="1200"/>
              <a:t>                cyttsp5_first_probe      = false;</a:t>
            </a:r>
            <a:endParaRPr lang="en-US" sz="1200"/>
          </a:p>
          <a:p>
            <a:r>
              <a:rPr lang="en-US" sz="1200"/>
              <a:t>                is_cyttsp5_probe_success = false;</a:t>
            </a:r>
            <a:endParaRPr lang="en-US" sz="1200"/>
          </a:p>
          <a:p>
            <a:r>
              <a:rPr lang="en-US" sz="1200"/>
              <a:t>                cyttsp5_bus_ops_save     = NULL;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(!pdata || !pdata-&gt;core_pdata || !pdata-&gt;mt_pdata) {</a:t>
            </a:r>
            <a:endParaRPr lang="en-US" sz="1200"/>
          </a:p>
          <a:p>
            <a:r>
              <a:rPr lang="en-US" sz="1200"/>
              <a:t>                dev_err(dev, "%s: Missing platform data\n", __func__);</a:t>
            </a:r>
            <a:endParaRPr lang="en-US" sz="1200"/>
          </a:p>
          <a:p>
            <a:r>
              <a:rPr lang="en-US" sz="1200"/>
              <a:t>                rc = -ENODEV;</a:t>
            </a:r>
            <a:endParaRPr lang="en-US" sz="1200"/>
          </a:p>
          <a:p>
            <a:r>
              <a:rPr lang="en-US" sz="1200"/>
              <a:t>                goto error_no_pdata;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(pdata-&gt;core_pdata-&gt;flags &amp; CY_CORE_FLAG_POWEROFF_ON_SLEEP) {</a:t>
            </a:r>
            <a:endParaRPr lang="en-US" sz="1200"/>
          </a:p>
          <a:p>
            <a:r>
              <a:rPr lang="en-US" sz="1200"/>
              <a:t>                if (!pdata-&gt;core_pdata-&gt;power) {</a:t>
            </a:r>
            <a:endParaRPr lang="en-US" sz="1200"/>
          </a:p>
          <a:p>
            <a:r>
              <a:rPr lang="en-US" sz="1200"/>
              <a:t>                        dev_err(dev, "%s: Missing platform data function\n",</a:t>
            </a:r>
            <a:endParaRPr lang="en-US" sz="1200"/>
          </a:p>
          <a:p>
            <a:r>
              <a:rPr lang="en-US" sz="1200"/>
              <a:t>                                        __func__);</a:t>
            </a:r>
            <a:endParaRPr lang="en-US" sz="1200"/>
          </a:p>
          <a:p>
            <a:r>
              <a:rPr lang="en-US" sz="1200"/>
              <a:t>                        rc = -ENODEV;</a:t>
            </a:r>
            <a:endParaRPr lang="en-US" sz="1200"/>
          </a:p>
          <a:p>
            <a:r>
              <a:rPr lang="en-US" sz="1200"/>
              <a:t>                        goto error_no_pdata;</a:t>
            </a:r>
            <a:endParaRPr lang="en-US" sz="1200"/>
          </a:p>
          <a:p>
            <a:r>
              <a:rPr lang="en-US" sz="1200"/>
              <a:t>                }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135" y="599376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5900" y="1114425"/>
            <a:ext cx="739457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     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/* get context and debug print buffers */</a:t>
            </a:r>
            <a:endParaRPr lang="en-US" sz="1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/>
              <a:t>        cd = kzalloc(sizeof(*cd), GFP_KERNEL);</a:t>
            </a:r>
            <a:endParaRPr lang="en-US" sz="1200"/>
          </a:p>
          <a:p>
            <a:r>
              <a:rPr lang="en-US" sz="1200"/>
              <a:t>        if (!cd) {</a:t>
            </a:r>
            <a:endParaRPr lang="en-US" sz="1200"/>
          </a:p>
          <a:p>
            <a:r>
              <a:rPr lang="en-US" sz="1200"/>
              <a:t>                rc = -ENOMEM;</a:t>
            </a:r>
            <a:endParaRPr lang="en-US" sz="1200"/>
          </a:p>
          <a:p>
            <a:r>
              <a:rPr lang="en-US" sz="1200"/>
              <a:t>                goto error_alloc_data;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Initialize device info */</a:t>
            </a:r>
            <a:endParaRPr lang="en-US" sz="1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/>
              <a:t>        cd-&gt;dev = dev;</a:t>
            </a:r>
            <a:endParaRPr lang="en-US" sz="1200"/>
          </a:p>
          <a:p>
            <a:r>
              <a:rPr lang="en-US" sz="1200"/>
              <a:t>        cd-&gt;pdata = pdata;</a:t>
            </a:r>
            <a:endParaRPr lang="en-US" sz="1200"/>
          </a:p>
          <a:p>
            <a:r>
              <a:rPr lang="en-US" sz="1200"/>
              <a:t>        cd-&gt;cpdata = pdata-&gt;core_pdata;</a:t>
            </a:r>
            <a:endParaRPr lang="en-US" sz="1200"/>
          </a:p>
          <a:p>
            <a:r>
              <a:rPr lang="en-US" sz="1200"/>
              <a:t>        cd-&gt;bus_ops = ops;</a:t>
            </a:r>
            <a:endParaRPr lang="en-US" sz="1200"/>
          </a:p>
          <a:p>
            <a:r>
              <a:rPr lang="en-US" sz="1200"/>
              <a:t>        cd-&gt;debug_level = CY_INITIAL_DEBUG_LEVEL;</a:t>
            </a:r>
            <a:endParaRPr lang="en-US" sz="1200"/>
          </a:p>
          <a:p>
            <a:r>
              <a:rPr lang="en-US" sz="1200"/>
              <a:t>        cd-&gt;watchdog_interval = CY_WATCHDOG_TIMEOUT;</a:t>
            </a:r>
            <a:endParaRPr lang="en-US" sz="1200"/>
          </a:p>
          <a:p>
            <a:r>
              <a:rPr lang="en-US" sz="1200"/>
              <a:t>        cd-&gt;show_timestamp = CY_INITIAL_SHOW_TIME_STAMP;</a:t>
            </a:r>
            <a:endParaRPr lang="en-US" sz="1200"/>
          </a:p>
          <a:p>
            <a:r>
              <a:rPr lang="en-US" sz="1200"/>
              <a:t>        scnprintf(cd-&gt;core_id, 20, "%s%d", CYTTSP5_CORE_NAME, core_number++);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/* Initialize mutexes and spinlocks */</a:t>
            </a:r>
            <a:endParaRPr lang="en-US" sz="1200"/>
          </a:p>
          <a:p>
            <a:r>
              <a:rPr lang="en-US" sz="1200"/>
              <a:t>        mutex_init(&amp;cd-&gt;module_list_lock);</a:t>
            </a:r>
            <a:endParaRPr lang="en-US" sz="1200"/>
          </a:p>
          <a:p>
            <a:r>
              <a:rPr lang="en-US" sz="1200"/>
              <a:t>        mutex_init(&amp;cd-&gt;system_lock);</a:t>
            </a:r>
            <a:endParaRPr lang="en-US" sz="1200"/>
          </a:p>
          <a:p>
            <a:r>
              <a:rPr lang="en-US" sz="1200"/>
              <a:t>        mutex_init(&amp;cd-&gt;adap_lock);</a:t>
            </a:r>
            <a:endParaRPr lang="en-US" sz="1200"/>
          </a:p>
          <a:p>
            <a:r>
              <a:rPr lang="en-US" sz="1200"/>
              <a:t>        mutex_init(&amp;cd-&gt;hid_report_lock);</a:t>
            </a:r>
            <a:endParaRPr lang="en-US" sz="1200"/>
          </a:p>
          <a:p>
            <a:r>
              <a:rPr lang="en-US" sz="1200"/>
              <a:t>        spin_lock_init(&amp;cd-&gt;spinlock);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475" y="598360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" y="1320165"/>
            <a:ext cx="104000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    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Initialize module list */</a:t>
            </a:r>
            <a:endParaRPr lang="en-US" sz="1200"/>
          </a:p>
          <a:p>
            <a:r>
              <a:rPr lang="en-US" sz="1200"/>
              <a:t>        INIT_LIST_HEAD(&amp;cd-&gt;module_list);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</a:t>
            </a:r>
            <a:r>
              <a:rPr lang="en-US" sz="1200">
                <a:solidFill>
                  <a:srgbClr val="FF0000"/>
                </a:solidFill>
              </a:rPr>
              <a:t>   /* Initialize attention lists */</a:t>
            </a:r>
            <a:endParaRPr lang="en-US" sz="1200"/>
          </a:p>
          <a:p>
            <a:r>
              <a:rPr lang="en-US" sz="1200"/>
              <a:t>        for (type = 0; type &lt; CY_ATTEN_NUM_ATTEN; type++)</a:t>
            </a:r>
            <a:endParaRPr lang="en-US" sz="1200"/>
          </a:p>
          <a:p>
            <a:r>
              <a:rPr lang="en-US" sz="1200"/>
              <a:t>                INIT_LIST_HEAD(&amp;cd-&gt;atten_list[type]);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        /* Initialize parameter list */</a:t>
            </a:r>
            <a:endParaRPr lang="en-US" sz="1200"/>
          </a:p>
          <a:p>
            <a:r>
              <a:rPr lang="en-US" sz="1200"/>
              <a:t>        INIT_LIST_HEAD(&amp;cd-&gt;param_list);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</a:t>
            </a:r>
            <a:r>
              <a:rPr lang="en-US" sz="1200">
                <a:solidFill>
                  <a:srgbClr val="FF0000"/>
                </a:solidFill>
              </a:rPr>
              <a:t> /* Initialize wait queue */</a:t>
            </a:r>
            <a:endParaRPr lang="en-US" sz="1200"/>
          </a:p>
          <a:p>
            <a:r>
              <a:rPr lang="en-US" sz="1200"/>
              <a:t>        init_waitqueue_head(&amp;cd-&gt;wait_q);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</a:t>
            </a:r>
            <a:r>
              <a:rPr lang="en-US" sz="1200">
                <a:solidFill>
                  <a:srgbClr val="FF0000"/>
                </a:solidFill>
              </a:rPr>
              <a:t> /* Initialize works */</a:t>
            </a:r>
            <a:endParaRPr lang="en-US" sz="1200"/>
          </a:p>
          <a:p>
            <a:r>
              <a:rPr lang="en-US" sz="1200"/>
              <a:t>        INIT_WORK(&amp;cd-&gt;startup_work, cyttsp5_startup_work_function);</a:t>
            </a:r>
            <a:endParaRPr lang="en-US" sz="1200"/>
          </a:p>
          <a:p>
            <a:r>
              <a:rPr lang="en-US" sz="1200"/>
              <a:t>        INIT_WORK(&amp;cd-&gt;watchdog_work, cyttsp5_watchdog_work);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</a:t>
            </a:r>
            <a:r>
              <a:rPr lang="en-US" sz="1200">
                <a:solidFill>
                  <a:srgbClr val="FF0000"/>
                </a:solidFill>
              </a:rPr>
              <a:t>* Initialize HID specific data */</a:t>
            </a:r>
            <a:endParaRPr lang="en-US" sz="1200"/>
          </a:p>
          <a:p>
            <a:r>
              <a:rPr lang="en-US" sz="1200"/>
              <a:t>        cd-&gt;hid_core.hid_vendor_id = (cd-&gt;cpdata-&gt;vendor_id) ?</a:t>
            </a:r>
            <a:endParaRPr lang="en-US" sz="1200"/>
          </a:p>
          <a:p>
            <a:r>
              <a:rPr lang="en-US" sz="1200"/>
              <a:t>                cd-&gt;cpdata-&gt;vendor_id : CY_HID_VENDOR_ID;</a:t>
            </a:r>
            <a:endParaRPr lang="en-US" sz="1200"/>
          </a:p>
          <a:p>
            <a:r>
              <a:rPr lang="en-US" sz="1200"/>
              <a:t>        cd-&gt;hid_core.hid_product_id = (cd-&gt;cpdata-&gt;product_id) ?</a:t>
            </a:r>
            <a:endParaRPr lang="en-US" sz="1200"/>
          </a:p>
          <a:p>
            <a:r>
              <a:rPr lang="en-US" sz="1200"/>
              <a:t>                cd-&gt;cpdata-&gt;product_id : CY_HID_APP_PRODUCT_ID;</a:t>
            </a:r>
            <a:endParaRPr lang="en-US" sz="1200"/>
          </a:p>
          <a:p>
            <a:r>
              <a:rPr lang="en-US" sz="1200"/>
              <a:t>        cd-&gt;hid_core.hid_desc_register =</a:t>
            </a:r>
            <a:endParaRPr lang="en-US" sz="1200"/>
          </a:p>
          <a:p>
            <a:r>
              <a:rPr lang="en-US" sz="1200"/>
              <a:t>                cpu_to_le16(cd-&gt;cpdata-&gt;hid_desc_register);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/* Set platform easywake value */</a:t>
            </a:r>
            <a:endParaRPr lang="en-US" sz="1200"/>
          </a:p>
          <a:p>
            <a:r>
              <a:rPr lang="en-US" sz="1200"/>
              <a:t>        cd-&gt;easy_wakeup_gesture = cd-&gt;cpdata-&gt;easy_wakeup_gesture;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180" y="596201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8585" y="1052830"/>
            <a:ext cx="57518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  </a:t>
            </a:r>
            <a:r>
              <a:rPr lang="en-US" sz="1200">
                <a:solidFill>
                  <a:srgbClr val="FF0000"/>
                </a:solidFill>
              </a:rPr>
              <a:t>     pm_runtime_get_noresume(dev);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       pm_runtime_set_active(dev);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       pm_runtime_enable(dev);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/*</a:t>
            </a:r>
            <a:endParaRPr lang="en-US" sz="1200"/>
          </a:p>
          <a:p>
            <a:r>
              <a:rPr lang="en-US" sz="1200"/>
              <a:t>         * call startup directly to ensure that the device</a:t>
            </a:r>
            <a:endParaRPr lang="en-US" sz="1200"/>
          </a:p>
          <a:p>
            <a:r>
              <a:rPr lang="en-US" sz="1200"/>
              <a:t>         * is tested before leaving the probe</a:t>
            </a:r>
            <a:endParaRPr lang="en-US" sz="1200"/>
          </a:p>
          <a:p>
            <a:r>
              <a:rPr lang="en-US" sz="1200"/>
              <a:t>         */</a:t>
            </a:r>
            <a:endParaRPr lang="en-US" sz="1200"/>
          </a:p>
          <a:p>
            <a:r>
              <a:rPr lang="en-US" sz="1200"/>
              <a:t>        dev_dbg(dev, "%s: call startup\n", __func__);</a:t>
            </a:r>
            <a:endParaRPr lang="en-US" sz="1200"/>
          </a:p>
          <a:p>
            <a:r>
              <a:rPr lang="en-US" sz="1200"/>
              <a:t>        rc = cyttsp5_startup(cd, false);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</a:t>
            </a:r>
            <a:r>
              <a:rPr lang="en-US" sz="1200">
                <a:solidFill>
                  <a:srgbClr val="FF0000"/>
                </a:solidFill>
              </a:rPr>
              <a:t>   pm_runtime_put_sync(dev);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24070" y="2933700"/>
            <a:ext cx="71520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200"/>
          </a:p>
          <a:p>
            <a:r>
              <a:rPr lang="en-US" sz="1200"/>
              <a:t>        rc = </a:t>
            </a:r>
            <a:r>
              <a:rPr lang="en-US" sz="1200">
                <a:solidFill>
                  <a:srgbClr val="FF0000"/>
                </a:solidFill>
              </a:rPr>
              <a:t>cyttsp5_mt_probe(dev);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mt probe\n", __func__);</a:t>
            </a:r>
            <a:endParaRPr lang="en-US" sz="1200"/>
          </a:p>
          <a:p>
            <a:r>
              <a:rPr lang="en-US" sz="1200"/>
              <a:t>                goto error_startup;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</a:t>
            </a:r>
            <a:r>
              <a:rPr lang="en-US" sz="1200">
                <a:solidFill>
                  <a:srgbClr val="FF0000"/>
                </a:solidFill>
              </a:rPr>
              <a:t> cyttsp5_btn_probe(dev);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btn probe\n", __func__);</a:t>
            </a:r>
            <a:endParaRPr lang="en-US" sz="1200"/>
          </a:p>
          <a:p>
            <a:r>
              <a:rPr lang="en-US" sz="1200"/>
              <a:t>                goto error_startup_mt;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</a:t>
            </a:r>
            <a:r>
              <a:rPr lang="en-US" sz="1200">
                <a:solidFill>
                  <a:srgbClr val="FF0000"/>
                </a:solidFill>
              </a:rPr>
              <a:t> cyttsp5_proximity_probe(dev)</a:t>
            </a:r>
            <a:r>
              <a:rPr lang="en-US" sz="1200"/>
              <a:t>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proximity probe\n", __func__);</a:t>
            </a:r>
            <a:endParaRPr lang="en-US" sz="1200"/>
          </a:p>
          <a:p>
            <a:r>
              <a:rPr lang="en-US" sz="1200"/>
              <a:t>                goto error_startup_btn;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597217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900" y="1002030"/>
            <a:ext cx="2216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3.3数据上报分析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9098280" y="2311400"/>
            <a:ext cx="5572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cyttsp5_setup_irq_gpio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95130" y="1378585"/>
            <a:ext cx="1985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cyttsp5_probe</a:t>
            </a:r>
            <a:r>
              <a:rPr lang="" altLang="en-US">
                <a:sym typeface="+mn-ea"/>
              </a:rPr>
              <a:t>()</a:t>
            </a:r>
            <a:endParaRPr lang="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7626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gpio_to_irq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407525" y="4003675"/>
            <a:ext cx="738441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request_threaded_irq()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17760" y="1765300"/>
            <a:ext cx="10795" cy="4984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9159240" y="2613660"/>
            <a:ext cx="572135" cy="5194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10420350" y="2698750"/>
            <a:ext cx="32385" cy="1250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Text Box 9"/>
          <p:cNvSpPr txBox="1"/>
          <p:nvPr/>
        </p:nvSpPr>
        <p:spPr>
          <a:xfrm>
            <a:off x="14605" y="1545590"/>
            <a:ext cx="72771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int cyttsp5_setup_irq_gpio(struct cyttsp5_core_data *cd)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device *dev = cd-&gt;dev;</a:t>
            </a:r>
            <a:endParaRPr lang="en-US" sz="1200"/>
          </a:p>
          <a:p>
            <a:r>
              <a:rPr lang="en-US" sz="1200"/>
              <a:t>        unsigned long irq_flags;</a:t>
            </a:r>
            <a:endParaRPr lang="en-US" sz="1200"/>
          </a:p>
          <a:p>
            <a:r>
              <a:rPr lang="en-US" sz="1200"/>
              <a:t>        int rc;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/* Initialize IRQ */</a:t>
            </a:r>
            <a:endParaRPr lang="en-US" sz="1200"/>
          </a:p>
          <a:p>
            <a:r>
              <a:rPr lang="en-US" sz="1200"/>
              <a:t>        cd-&gt;irq = </a:t>
            </a:r>
            <a:r>
              <a:rPr lang="en-US" sz="1200">
                <a:solidFill>
                  <a:srgbClr val="FF0000"/>
                </a:solidFill>
              </a:rPr>
              <a:t>gpio_to_irq</a:t>
            </a:r>
            <a:r>
              <a:rPr lang="en-US" sz="1200"/>
              <a:t>(cd-&gt;cpdata-&gt;irq_gpio);</a:t>
            </a:r>
            <a:endParaRPr lang="en-US" sz="1200"/>
          </a:p>
          <a:p>
            <a:r>
              <a:rPr lang="en-US" sz="1200"/>
              <a:t>        if (cd-&gt;irq &lt; 0)</a:t>
            </a:r>
            <a:endParaRPr lang="en-US" sz="1200"/>
          </a:p>
          <a:p>
            <a:r>
              <a:rPr lang="en-US" sz="1200"/>
              <a:t>                return -EINVAL;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cd-&gt;irq_enabled = true;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(cd-&gt;cpdata-&gt;level_irq_udelay &gt; 0)</a:t>
            </a:r>
            <a:endParaRPr lang="en-US" sz="1200"/>
          </a:p>
          <a:p>
            <a:r>
              <a:rPr lang="en-US" sz="1200"/>
              <a:t>                /* use level triggered interrupts */</a:t>
            </a:r>
            <a:endParaRPr lang="en-US" sz="1200"/>
          </a:p>
          <a:p>
            <a:r>
              <a:rPr lang="en-US" sz="1200"/>
              <a:t>                irq_flags = IRQF_TRIGGER_LOW | IRQF_ONESHOT;</a:t>
            </a:r>
            <a:endParaRPr lang="en-US" sz="1200"/>
          </a:p>
          <a:p>
            <a:r>
              <a:rPr lang="en-US" sz="1200"/>
              <a:t>        else</a:t>
            </a:r>
            <a:endParaRPr lang="en-US" sz="1200"/>
          </a:p>
          <a:p>
            <a:r>
              <a:rPr lang="en-US" sz="1200"/>
              <a:t>                /* use edge triggered interrupts */</a:t>
            </a:r>
            <a:endParaRPr lang="en-US" sz="1200"/>
          </a:p>
          <a:p>
            <a:r>
              <a:rPr lang="en-US" sz="1200"/>
              <a:t>                irq_flags = IRQF_TRIGGER_FALLING | IRQF_ONESHOT;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 </a:t>
            </a:r>
            <a:r>
              <a:rPr lang="en-US" sz="1200">
                <a:solidFill>
                  <a:srgbClr val="FF0000"/>
                </a:solidFill>
              </a:rPr>
              <a:t>request_threaded_irq</a:t>
            </a:r>
            <a:r>
              <a:rPr lang="en-US" sz="1200"/>
              <a:t>(cd-&gt;irq, NULL, cyttsp5_irq, irq_flags,</a:t>
            </a:r>
            <a:endParaRPr lang="en-US" sz="1200"/>
          </a:p>
          <a:p>
            <a:r>
              <a:rPr lang="en-US" sz="1200"/>
              <a:t>                dev_name(dev), cd);</a:t>
            </a:r>
            <a:endParaRPr lang="en-US" sz="1200"/>
          </a:p>
          <a:p>
            <a:r>
              <a:rPr lang="en-US" sz="1200"/>
              <a:t>        return rc;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225" y="5972175"/>
            <a:ext cx="4570095" cy="838835"/>
          </a:xfrm>
          <a:prstGeom prst="rect">
            <a:avLst/>
          </a:prstGeom>
          <a:ln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5441950" y="4711065"/>
            <a:ext cx="69081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注册了中断处理函数，这就是重点了。当tp产生触摸操作时产生中断，在中断处理函数中去获取按压位置，再通过input_report_abs上报到/dev/input/eventX节点上以供上层使用。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570" y="1012825"/>
            <a:ext cx="3063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3.4创建接口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8621395" y="1473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cyttsp5_probe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21395" y="2320925"/>
            <a:ext cx="4172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add_sysfs_interfaces(dev)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21395" y="3244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device_create_file</a:t>
            </a:r>
            <a:r>
              <a:rPr lang="" altLang="en-US"/>
              <a:t>()单个接口节点的创建</a:t>
            </a:r>
            <a:endParaRPr lang="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498330" y="1924685"/>
            <a:ext cx="20955" cy="4451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9540875" y="2677160"/>
            <a:ext cx="20955" cy="5829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115570" y="1374140"/>
            <a:ext cx="73621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struct device_attribute attributes[] = {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__ATTR(</a:t>
            </a:r>
            <a:r>
              <a:rPr lang="en-US" sz="1200" b="1">
                <a:solidFill>
                  <a:srgbClr val="FF0000"/>
                </a:solidFill>
              </a:rPr>
              <a:t>drv_irq</a:t>
            </a:r>
            <a:r>
              <a:rPr lang="en-US" sz="1200"/>
              <a:t>, S_IRUSR | S_IWUSR,</a:t>
            </a:r>
            <a:r>
              <a:rPr lang="en-US" sz="1200">
                <a:solidFill>
                  <a:srgbClr val="FF0000"/>
                </a:solidFill>
              </a:rPr>
              <a:t> cyttsp5_drv_irq_show,</a:t>
            </a:r>
            <a:endParaRPr lang="en-US" sz="1200"/>
          </a:p>
          <a:p>
            <a:r>
              <a:rPr lang="en-US" sz="1200"/>
              <a:t>               </a:t>
            </a:r>
            <a:r>
              <a:rPr lang="en-US" sz="1200">
                <a:solidFill>
                  <a:srgbClr val="FF0000"/>
                </a:solidFill>
              </a:rPr>
              <a:t> cyttsp5_drv_irq_store</a:t>
            </a:r>
            <a:r>
              <a:rPr lang="en-US" sz="1200"/>
              <a:t>),</a:t>
            </a:r>
            <a:endParaRPr lang="en-US" sz="1200"/>
          </a:p>
          <a:p>
            <a:r>
              <a:rPr lang="en-US" sz="1200"/>
              <a:t>        __ATTR(drv_debug, S_IWUSR, NULL, cyttsp5_drv_debug_store),</a:t>
            </a:r>
            <a:endParaRPr lang="en-US" sz="1200"/>
          </a:p>
          <a:p>
            <a:r>
              <a:rPr lang="en-US" sz="1200"/>
              <a:t>        __ATTR(sleep_status, S_IRUSR, cyttsp5_sleep_status_show, NULL),</a:t>
            </a:r>
            <a:endParaRPr lang="en-US" sz="1200"/>
          </a:p>
          <a:p>
            <a:r>
              <a:rPr lang="en-US" sz="1200"/>
              <a:t>        __ATTR(easy_wakeup_gesture, S_IRUSR | S_IWUSR,</a:t>
            </a:r>
            <a:endParaRPr lang="en-US" sz="1200"/>
          </a:p>
          <a:p>
            <a:r>
              <a:rPr lang="en-US" sz="1200"/>
              <a:t>                cyttsp5_easy_wakeup_gesture_show,</a:t>
            </a:r>
            <a:endParaRPr lang="en-US" sz="1200"/>
          </a:p>
          <a:p>
            <a:r>
              <a:rPr lang="en-US" sz="1200"/>
              <a:t>                cyttsp5_easy_wakeup_gesture_store),</a:t>
            </a:r>
            <a:endParaRPr lang="en-US" sz="1200"/>
          </a:p>
          <a:p>
            <a:endParaRPr lang="en-US" sz="1200"/>
          </a:p>
          <a:p>
            <a:r>
              <a:rPr lang="en-US" sz="1200"/>
              <a:t>};</a:t>
            </a:r>
            <a:endParaRPr lang="en-US" sz="1200"/>
          </a:p>
          <a:p>
            <a:endParaRPr lang="en-US" sz="1200"/>
          </a:p>
          <a:p>
            <a:r>
              <a:rPr lang="en-US" sz="1200"/>
              <a:t>static int </a:t>
            </a:r>
            <a:r>
              <a:rPr lang="en-US" sz="1200">
                <a:solidFill>
                  <a:srgbClr val="FF0000"/>
                </a:solidFill>
              </a:rPr>
              <a:t>add_sysfs_interfaces</a:t>
            </a:r>
            <a:r>
              <a:rPr lang="en-US" sz="1200"/>
              <a:t>(struct device *dev)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int i;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for (i = 0; i &lt; ARRAY_SIZE(attributes); i++)</a:t>
            </a:r>
            <a:endParaRPr lang="en-US" sz="1200"/>
          </a:p>
          <a:p>
            <a:r>
              <a:rPr lang="en-US" sz="1200"/>
              <a:t>                if (</a:t>
            </a:r>
            <a:r>
              <a:rPr lang="en-US" sz="1200">
                <a:solidFill>
                  <a:srgbClr val="FF0000"/>
                </a:solidFill>
              </a:rPr>
              <a:t>device_create_file</a:t>
            </a:r>
            <a:r>
              <a:rPr lang="en-US" sz="1200"/>
              <a:t>(dev, attributes + i))</a:t>
            </a:r>
            <a:endParaRPr lang="en-US" sz="1200"/>
          </a:p>
          <a:p>
            <a:r>
              <a:rPr lang="en-US" sz="1200"/>
              <a:t>                        goto undo;</a:t>
            </a:r>
            <a:endParaRPr lang="en-US" sz="1200"/>
          </a:p>
          <a:p>
            <a:r>
              <a:rPr lang="en-US" sz="1200"/>
              <a:t>        return 0;</a:t>
            </a:r>
            <a:endParaRPr lang="en-US" sz="1200"/>
          </a:p>
          <a:p>
            <a:r>
              <a:rPr lang="en-US" sz="1200"/>
              <a:t>undo:</a:t>
            </a:r>
            <a:endParaRPr lang="en-US" sz="1200"/>
          </a:p>
          <a:p>
            <a:r>
              <a:rPr lang="en-US" sz="1200"/>
              <a:t>        for (i--; i &gt;= 0; i--)</a:t>
            </a:r>
            <a:endParaRPr lang="en-US" sz="1200"/>
          </a:p>
          <a:p>
            <a:r>
              <a:rPr lang="en-US" sz="1200"/>
              <a:t>                </a:t>
            </a:r>
            <a:r>
              <a:rPr lang="en-US" sz="1200">
                <a:solidFill>
                  <a:srgbClr val="FF0000"/>
                </a:solidFill>
              </a:rPr>
              <a:t>device_remove_file</a:t>
            </a:r>
            <a:r>
              <a:rPr lang="en-US" sz="1200"/>
              <a:t>(dev, attributes + i);</a:t>
            </a:r>
            <a:endParaRPr lang="en-US" sz="1200"/>
          </a:p>
          <a:p>
            <a:r>
              <a:rPr lang="en-US" sz="1200"/>
              <a:t>        dev_err(dev, "%s: failed to create sysfs interface\n", __func__);</a:t>
            </a:r>
            <a:endParaRPr lang="en-US" sz="1200"/>
          </a:p>
          <a:p>
            <a:r>
              <a:rPr lang="en-US" sz="1200"/>
              <a:t>        return -ENODEV;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972810"/>
            <a:ext cx="4570095" cy="838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611110" y="4161790"/>
            <a:ext cx="4208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区别:sysfs_create_group()多个接口节点的创建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8574</Words>
  <Application>WPS Presentation</Application>
  <PresentationFormat>Widescreen</PresentationFormat>
  <Paragraphs>334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文泉驿微米黑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ts</dc:creator>
  <cp:lastModifiedBy>ts</cp:lastModifiedBy>
  <cp:revision>1</cp:revision>
  <dcterms:created xsi:type="dcterms:W3CDTF">2019-08-29T09:46:09Z</dcterms:created>
  <dcterms:modified xsi:type="dcterms:W3CDTF">2019-08-29T09:46:09Z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