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1295" y="165735"/>
            <a:ext cx="97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i2c不通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11445" y="415925"/>
            <a:ext cx="96589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其中i2c_msg结构体的结构,如下所示:</a:t>
            </a:r>
            <a:endParaRPr lang="en-US" sz="1200"/>
          </a:p>
          <a:p>
            <a:endParaRPr lang="en-US" sz="1200"/>
          </a:p>
          <a:p>
            <a:r>
              <a:rPr lang="en-US" sz="1200"/>
              <a:t>struct i2c_msg {</a:t>
            </a:r>
            <a:endParaRPr lang="en-US" sz="1200"/>
          </a:p>
          <a:p>
            <a:r>
              <a:rPr lang="en-US" sz="1200"/>
              <a:t>       __u16 addr;    　　　　　　//I2C从机的设备地址</a:t>
            </a:r>
            <a:endParaRPr lang="en-US" sz="1200"/>
          </a:p>
          <a:p>
            <a:r>
              <a:rPr lang="en-US" sz="1200"/>
              <a:t>       __u16 flags;     　　    //当flags=0表示写, flags= I2C_M_RD表示读</a:t>
            </a:r>
            <a:endParaRPr lang="en-US" sz="1200"/>
          </a:p>
          <a:p>
            <a:r>
              <a:rPr lang="en-US" sz="1200"/>
              <a:t>       __u16 len;              //传输的数据长度,等于buf数组里的字节数</a:t>
            </a:r>
            <a:endParaRPr lang="en-US" sz="1200"/>
          </a:p>
          <a:p>
            <a:r>
              <a:rPr lang="en-US" sz="1200"/>
              <a:t>       __u8 *buf;              //存放数据的数组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5521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gt1x_i2c_write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1145" y="36264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1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7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_do_i2c_write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44040" y="3072130"/>
            <a:ext cx="415607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773170" y="3072130"/>
            <a:ext cx="256032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1541145" y="3920490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71875" y="4006215"/>
            <a:ext cx="2095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858010" y="5733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i2c_transfer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99105" y="4955540"/>
            <a:ext cx="77406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8010" y="4955540"/>
            <a:ext cx="56197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73955" y="53651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struct </a:t>
            </a:r>
            <a:r>
              <a:rPr lang="en-US"/>
              <a:t>i2c_msg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97350" y="4833620"/>
            <a:ext cx="826770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62175" y="4822825"/>
            <a:ext cx="256540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6479540" y="6005195"/>
            <a:ext cx="50419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读操作需要两个i2c_msg,写操作需要一个i2c_msg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4790" y="255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写时序介绍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623570"/>
            <a:ext cx="6896100" cy="354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43215" y="964565"/>
            <a:ext cx="3864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当随机写一个字节时,只需要先发送一个起始信号,然后跟上0XA0设备地址,以及要写的起始地址值,后面便是要写入地址的data,如果需要连续写数据,只需要连续写入data,地址会自动加1,直到发送停止信号结束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6076950" y="5236845"/>
            <a:ext cx="56235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https://www.cnblogs.com/lifexy/p/7793686.html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414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读时序介绍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952500"/>
            <a:ext cx="6473825" cy="43497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381240" y="1986915"/>
            <a:ext cx="4521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当随机读一个字节时,先发送第一个起始信号,然后写入0XA0设备地址和要读的地址值,</a:t>
            </a:r>
            <a:endParaRPr lang="en-US" sz="1200"/>
          </a:p>
          <a:p>
            <a:endParaRPr lang="en-US" sz="1200"/>
          </a:p>
          <a:p>
            <a:r>
              <a:rPr lang="en-US" sz="1200"/>
              <a:t>接着发送第二个起始信号,然后写入0XA1设备地址,接着就是要读的data,如果需要连续读数据,只需要连续读出data,地址会自动加1,直到发送停止信号结束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2352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跳点、卡点、不报点、点偏移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84175" y="3943985"/>
            <a:ext cx="5317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gt1x_touch_event_handler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20465" y="3068320"/>
            <a:ext cx="212026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71145" y="5153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7405" y="3575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gt1x_touch_down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981700" y="4784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gt1x_touch_up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69985" y="4312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input_report_key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06850" y="3863340"/>
            <a:ext cx="152654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6555" y="4382770"/>
            <a:ext cx="166497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95825" y="4255770"/>
            <a:ext cx="3869690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2290" y="4371975"/>
            <a:ext cx="0" cy="63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82075" y="28879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input_report_abs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68335" y="3312160"/>
            <a:ext cx="86931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019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固件升级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1130" y="662940"/>
            <a:ext cx="53257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#define UPDATE_STATUS_IDLE     0</a:t>
            </a:r>
            <a:endParaRPr lang="en-US" sz="1000"/>
          </a:p>
          <a:p>
            <a:r>
              <a:rPr lang="en-US" sz="1000"/>
              <a:t>#define UPDATE_STATUS_RUNNING  1</a:t>
            </a:r>
            <a:endParaRPr lang="en-US" sz="1000"/>
          </a:p>
          <a:p>
            <a:r>
              <a:rPr lang="en-US" sz="1000"/>
              <a:t>#define UPDATE_STATUS_ABORT    2</a:t>
            </a:r>
            <a:endParaRPr lang="en-US" sz="1000"/>
          </a:p>
          <a:p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762500" y="570230"/>
            <a:ext cx="6396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 gt1x_update_firmware(void *filename)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Calibri</vt:lpstr>
      <vt:lpstr>宋体</vt:lpstr>
      <vt:lpstr>文泉驿微米黑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ts</dc:creator>
  <cp:lastModifiedBy>ts</cp:lastModifiedBy>
  <cp:revision>2</cp:revision>
  <dcterms:created xsi:type="dcterms:W3CDTF">2019-08-28T10:23:55Z</dcterms:created>
  <dcterms:modified xsi:type="dcterms:W3CDTF">2019-08-28T10:23:55Z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