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  <p:sldId id="263" r:id="rId9"/>
    <p:sldId id="265" r:id="rId10"/>
    <p:sldId id="264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2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9D257-84F4-41DA-A6FA-18C289C8E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5E50A4-335B-42A2-B72A-F12A2A328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44EFB-B8F4-4FA9-A865-FC78E382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12F8B-82B1-4580-8811-0719D390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1C44B-5790-4F22-808D-55C1F0DF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1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17D40-5B8B-4088-A646-F3C3DEBA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6BCB9-1562-4983-9FFE-64535C15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66D12-24A3-4DC0-86FF-466E47D2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34058-77AF-4FB0-BCBF-CD66B06E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2D7F3-1E8C-46F3-817B-2403DD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89A377-B97B-4461-9C50-43D999E56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7504E0-2925-44F8-A632-03EB706B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6330C-91FB-4C72-B18C-B0D5ABD0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8DF81-FB0E-4511-88E7-BF857022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77D71-FDE8-4C29-8A17-A8885AA7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1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21126-690E-4217-B088-6E403C4D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FB9BB-7DA3-4190-91BB-8A111479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63827-F5A5-4E98-BB17-3AE3B169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A9B7C-2EAA-424E-B0D5-75FBA26C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FBB8A-98A1-4346-8695-9D4FE8B1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9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04CB-8609-48C8-90A8-32B2727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8EAF6-BD73-4C1A-9BC7-B15EDCD8D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794A5-3857-473F-B814-860F2DAC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BB5CC-1605-4F0D-B051-F4EE2800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94027-7C80-4C4B-93FD-575349E1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5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EDB7E-0653-4CFF-B536-0D577C67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F34D6-A9C4-4A2C-A4BF-7E42B2CB1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48CFE-28B6-44F8-9C67-2306256FB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72E29-ABBE-444C-BEED-0A511C68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E3253-F13E-4406-BFF6-DE647C92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5E891-E51C-4713-A9D3-94545D2A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6BBD4-0271-4317-8393-9804EDE5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27AF0-B044-4F80-903A-9760903A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8D76BD-020B-472B-A8B7-3C9FB5BF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303CC7-3EEA-4196-AF44-F410A3361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698277-60D1-4A10-A1A6-D36DD1DF0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0C5D6A-6603-4AED-8F95-19F0B00F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924298-E0A4-4422-9223-D31BB529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6C8A10-DFA5-4C03-93A0-8E2ABFBA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8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C2B22-5C50-4D46-99EC-7696F56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02DBE4-3CED-4ABE-AEBA-4BEF2D0C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84AC14-C9A0-410F-856C-EC4B2910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8F1ACD-5E3F-4511-A338-0F0EAA8D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6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62DF6B-CC86-4E47-BD61-BBBA3086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CA65F-8E4F-43EC-86DD-4BEB0A6D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C784D-DEFB-4BC9-8B78-44FB27D8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9A5D4-A81E-4DC0-B473-9E119439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00343-9F7E-447A-8AA9-E44994EB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7DBDF-F793-40D4-BFA7-66CB8378E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85281-8C58-4C35-A166-88242FEB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BE696-D307-4518-97A2-9608B228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585E6-A8A6-4549-B446-A02DFC05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6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E547-6D0A-4076-8846-7A7B72A5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E1ED64-E863-4E35-B551-AE64FD252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A6CC9-2275-4707-A258-10092499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2075-F920-43D3-9F55-B4305F21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85BAC-FE1E-4207-B32D-21AED76E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ED2BAD-30CB-4BF1-B02A-1493D2CA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5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B73D7A-F07A-438C-A405-8D129E0D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9D215-27E1-40EE-96D9-448502C6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D4C1B-7C3E-4A30-A790-27D67D720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189E2-39A2-495F-BF19-3D1BAB83AFEC}" type="datetimeFigureOut">
              <a:rPr lang="zh-CN" altLang="en-US" smtClean="0"/>
              <a:t>2019/8/26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8FA3E-5669-47BC-8F2A-88EEAE767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FE2A0-DB78-49A4-BF20-04E078A96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3EE8-54BD-4052-A65B-65D7F667D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4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://127.0.0.1:8000/adm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D6793F-CC29-4DB6-9B15-F76F40B34B0A}"/>
              </a:ext>
            </a:extLst>
          </p:cNvPr>
          <p:cNvSpPr/>
          <p:nvPr/>
        </p:nvSpPr>
        <p:spPr>
          <a:xfrm>
            <a:off x="3579926" y="2967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创建项目、应用</a:t>
            </a:r>
          </a:p>
        </p:txBody>
      </p:sp>
    </p:spTree>
    <p:extLst>
      <p:ext uri="{BB962C8B-B14F-4D97-AF65-F5344CB8AC3E}">
        <p14:creationId xmlns:p14="http://schemas.microsoft.com/office/powerpoint/2010/main" val="71496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03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C53505-0AC1-4260-818B-A91769B9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454"/>
            <a:ext cx="6591871" cy="1783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265B07-5A94-4425-BA75-62D84F350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3584"/>
            <a:ext cx="8032176" cy="6020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85077B-8A5E-4A7F-BF16-891659AD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0" y="2963511"/>
            <a:ext cx="6706181" cy="3353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561EBA-B60A-40F4-848D-95366E269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4" y="3656442"/>
            <a:ext cx="7078112" cy="96188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9DC5C4-D22A-4758-8B41-6E41C1F1FAEB}"/>
              </a:ext>
            </a:extLst>
          </p:cNvPr>
          <p:cNvCxnSpPr/>
          <p:nvPr/>
        </p:nvCxnSpPr>
        <p:spPr>
          <a:xfrm flipH="1">
            <a:off x="3690150" y="1908699"/>
            <a:ext cx="1529920" cy="250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B9C830-4B6B-4D96-91B1-03DEA0C4B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7" y="216072"/>
            <a:ext cx="6263920" cy="28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2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96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0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7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41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37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13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D75164-227A-4533-B59B-E11F52E03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7" y="368322"/>
            <a:ext cx="7011008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64D8E0-A425-4B3B-B616-6CE87C1CEDC2}"/>
              </a:ext>
            </a:extLst>
          </p:cNvPr>
          <p:cNvSpPr txBox="1"/>
          <p:nvPr/>
        </p:nvSpPr>
        <p:spPr>
          <a:xfrm>
            <a:off x="568171" y="630315"/>
            <a:ext cx="964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1.Python manage.py </a:t>
            </a:r>
            <a:r>
              <a:rPr lang="en-US" altLang="zh-CN" dirty="0" err="1"/>
              <a:t>startproject</a:t>
            </a:r>
            <a:r>
              <a:rPr lang="en-US" altLang="zh-CN" dirty="0"/>
              <a:t> FM</a:t>
            </a:r>
            <a:r>
              <a:rPr lang="zh-CN" altLang="en-US" dirty="0"/>
              <a:t>创建项目</a:t>
            </a:r>
            <a:endParaRPr lang="en-US" altLang="zh-CN" dirty="0"/>
          </a:p>
          <a:p>
            <a:r>
              <a:rPr lang="en-US" altLang="zh-CN" dirty="0"/>
              <a:t>2.Pip install </a:t>
            </a:r>
            <a:r>
              <a:rPr lang="en-US" altLang="zh-CN" dirty="0" err="1"/>
              <a:t>django</a:t>
            </a:r>
            <a:endParaRPr lang="en-US" altLang="zh-CN" dirty="0"/>
          </a:p>
          <a:p>
            <a:r>
              <a:rPr lang="en-US" altLang="zh-CN" dirty="0"/>
              <a:t>3.Pip uninstall </a:t>
            </a:r>
            <a:r>
              <a:rPr lang="en-US" altLang="zh-CN" dirty="0" err="1"/>
              <a:t>django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073642-14AE-496F-B22A-D027F0A04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2" y="1912803"/>
            <a:ext cx="2850127" cy="26062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03A16C-0B27-4C33-B6C3-5CBBB2139A28}"/>
              </a:ext>
            </a:extLst>
          </p:cNvPr>
          <p:cNvSpPr txBox="1"/>
          <p:nvPr/>
        </p:nvSpPr>
        <p:spPr>
          <a:xfrm>
            <a:off x="5291091" y="2050742"/>
            <a:ext cx="4296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3.HelloWolrd = FM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3B8468-1372-4A47-BB4A-08FC6F23C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75" y="3791847"/>
            <a:ext cx="4663844" cy="170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5EEE54-ADDE-4272-8B52-B4155B665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70" y="172033"/>
            <a:ext cx="2789162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4BFD71-77FA-4E1D-B8FB-2B96277554D2}"/>
              </a:ext>
            </a:extLst>
          </p:cNvPr>
          <p:cNvSpPr/>
          <p:nvPr/>
        </p:nvSpPr>
        <p:spPr>
          <a:xfrm>
            <a:off x="74818" y="234804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send_mail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2A82A7-BA45-4DBF-92CB-C6ACF7F6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" y="604136"/>
            <a:ext cx="10242168" cy="3193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B49C8A-A8DF-4E17-8B5E-E87CEA509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9" y="4014531"/>
            <a:ext cx="7445385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3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4F1AD4-76AF-4E79-AAAF-163278606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2" y="243267"/>
            <a:ext cx="4602879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0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A75032-4B67-43ED-9651-AF8625D7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1" y="388829"/>
            <a:ext cx="5258256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8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DE9878-B4F3-4EDD-A140-500AB41FA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8" y="1674791"/>
            <a:ext cx="1737511" cy="18670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AD1308-924E-446E-B7D1-83DA5151E5E7}"/>
              </a:ext>
            </a:extLst>
          </p:cNvPr>
          <p:cNvSpPr txBox="1"/>
          <p:nvPr/>
        </p:nvSpPr>
        <p:spPr>
          <a:xfrm>
            <a:off x="239696" y="1207779"/>
            <a:ext cx="425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应用下</a:t>
            </a:r>
            <a:r>
              <a:rPr lang="en-US" altLang="zh-CN" dirty="0"/>
              <a:t>FM/user/model.py</a:t>
            </a:r>
            <a:r>
              <a:rPr lang="zh-CN" altLang="en-US" dirty="0"/>
              <a:t>（设置数据库字段）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0F9A6C-27B3-4B08-B481-6763376DE157}"/>
              </a:ext>
            </a:extLst>
          </p:cNvPr>
          <p:cNvSpPr txBox="1"/>
          <p:nvPr/>
        </p:nvSpPr>
        <p:spPr>
          <a:xfrm>
            <a:off x="239696" y="186769"/>
            <a:ext cx="586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1.Python manage.py </a:t>
            </a:r>
            <a:r>
              <a:rPr lang="en-US" altLang="zh-CN" dirty="0" err="1"/>
              <a:t>startapp</a:t>
            </a:r>
            <a:r>
              <a:rPr lang="en-US" altLang="zh-CN" dirty="0"/>
              <a:t> user </a:t>
            </a:r>
            <a:r>
              <a:rPr lang="zh-CN" altLang="en-US" dirty="0"/>
              <a:t>创建应用</a:t>
            </a:r>
            <a:endParaRPr lang="en-US" altLang="zh-CN" dirty="0"/>
          </a:p>
          <a:p>
            <a:r>
              <a:rPr lang="en-US" altLang="zh-CN" dirty="0"/>
              <a:t>1.1</a:t>
            </a:r>
            <a:r>
              <a:rPr lang="zh-CN" altLang="en-US" dirty="0"/>
              <a:t>在项目下</a:t>
            </a:r>
            <a:r>
              <a:rPr lang="en-US" altLang="zh-CN" dirty="0"/>
              <a:t>FM/settings.py</a:t>
            </a:r>
            <a:r>
              <a:rPr lang="zh-CN" altLang="en-US" dirty="0"/>
              <a:t>中注册应用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4F9D4C-553B-43EA-B8E1-916E7759C6D4}"/>
              </a:ext>
            </a:extLst>
          </p:cNvPr>
          <p:cNvSpPr txBox="1"/>
          <p:nvPr/>
        </p:nvSpPr>
        <p:spPr>
          <a:xfrm>
            <a:off x="204186" y="3559946"/>
            <a:ext cx="5891814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3.Python manage.py </a:t>
            </a:r>
            <a:r>
              <a:rPr lang="en-US" altLang="zh-CN" dirty="0" err="1"/>
              <a:t>makemigrations</a:t>
            </a:r>
            <a:r>
              <a:rPr lang="zh-CN" altLang="en-US" dirty="0"/>
              <a:t>建立数据库表文件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070923-E231-4FCC-B480-3EC2BBEFF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" y="4311868"/>
            <a:ext cx="2278577" cy="11354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9DDF74-59A7-4A40-9FA4-F7D021697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07" y="2269203"/>
            <a:ext cx="6919560" cy="1272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7530255-91A8-4024-B61B-2320D2459007}"/>
              </a:ext>
            </a:extLst>
          </p:cNvPr>
          <p:cNvSpPr txBox="1"/>
          <p:nvPr/>
        </p:nvSpPr>
        <p:spPr>
          <a:xfrm>
            <a:off x="239696" y="5628443"/>
            <a:ext cx="54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可以打开</a:t>
            </a:r>
            <a:r>
              <a:rPr lang="en-US" altLang="zh-CN" dirty="0"/>
              <a:t>0001_initial.py</a:t>
            </a:r>
            <a:r>
              <a:rPr lang="zh-CN" altLang="en-US" dirty="0"/>
              <a:t>看，由上述命令自动生成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39D651-F8F3-4200-BA82-8A565F19EFC9}"/>
              </a:ext>
            </a:extLst>
          </p:cNvPr>
          <p:cNvSpPr/>
          <p:nvPr/>
        </p:nvSpPr>
        <p:spPr>
          <a:xfrm>
            <a:off x="302590" y="6287130"/>
            <a:ext cx="419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5.python manage.py migrate</a:t>
            </a:r>
            <a:r>
              <a:rPr lang="zh-CN" altLang="en-US" dirty="0"/>
              <a:t>建立数据库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9297FF5-90A1-4C7E-A2F9-174AD2CBD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41" y="74164"/>
            <a:ext cx="6299017" cy="2396971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3FA0C9F-AABB-4CC1-AA7E-69C7049CF7C5}"/>
              </a:ext>
            </a:extLst>
          </p:cNvPr>
          <p:cNvCxnSpPr/>
          <p:nvPr/>
        </p:nvCxnSpPr>
        <p:spPr>
          <a:xfrm>
            <a:off x="3515557" y="648434"/>
            <a:ext cx="5104660" cy="41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526704-7973-40B7-9573-47C28D86368F}"/>
              </a:ext>
            </a:extLst>
          </p:cNvPr>
          <p:cNvCxnSpPr/>
          <p:nvPr/>
        </p:nvCxnSpPr>
        <p:spPr>
          <a:xfrm>
            <a:off x="1864311" y="1464816"/>
            <a:ext cx="1384916" cy="80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6918C5-FF5A-4ED3-80EA-2690F7572CBB}"/>
              </a:ext>
            </a:extLst>
          </p:cNvPr>
          <p:cNvSpPr txBox="1"/>
          <p:nvPr/>
        </p:nvSpPr>
        <p:spPr>
          <a:xfrm>
            <a:off x="363983" y="337351"/>
            <a:ext cx="5637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1.Python manage.py </a:t>
            </a:r>
            <a:r>
              <a:rPr lang="en-US" altLang="zh-CN" dirty="0" err="1"/>
              <a:t>createsuperuser</a:t>
            </a:r>
            <a:r>
              <a:rPr lang="zh-CN" altLang="en-US" dirty="0"/>
              <a:t>创建超级用户</a:t>
            </a:r>
            <a:endParaRPr lang="en-US" altLang="zh-CN" dirty="0"/>
          </a:p>
          <a:p>
            <a:r>
              <a:rPr lang="en-US" altLang="zh-CN" dirty="0"/>
              <a:t>2.Python manage.py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在浏览器地址中输入：</a:t>
            </a:r>
            <a:r>
              <a:rPr lang="en-US" altLang="zh-CN" dirty="0">
                <a:hlinkClick r:id="rId2"/>
              </a:rPr>
              <a:t>http://127.0.0.1:8000/admin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登录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在相应的</a:t>
            </a:r>
            <a:r>
              <a:rPr lang="en-US" altLang="zh-CN" dirty="0"/>
              <a:t>app</a:t>
            </a:r>
            <a:r>
              <a:rPr lang="zh-CN" altLang="en-US" dirty="0"/>
              <a:t>下</a:t>
            </a:r>
            <a:r>
              <a:rPr lang="en-US" altLang="zh-CN" dirty="0"/>
              <a:t>admin.py</a:t>
            </a:r>
            <a:r>
              <a:rPr lang="zh-CN" altLang="en-US" dirty="0"/>
              <a:t>注册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26941E-4FC1-4C8F-BA87-7F79A402A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3" y="2168919"/>
            <a:ext cx="6325148" cy="44199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B3A85E4-458A-449E-B351-25B5C07C22AF}"/>
              </a:ext>
            </a:extLst>
          </p:cNvPr>
          <p:cNvSpPr txBox="1"/>
          <p:nvPr/>
        </p:nvSpPr>
        <p:spPr>
          <a:xfrm>
            <a:off x="8966447" y="2663301"/>
            <a:ext cx="3225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FM/setttings.py</a:t>
            </a:r>
            <a:r>
              <a:rPr lang="zh-CN" altLang="en-US" dirty="0"/>
              <a:t>设置</a:t>
            </a:r>
            <a:endParaRPr lang="en-US" altLang="zh-CN" dirty="0"/>
          </a:p>
          <a:p>
            <a:r>
              <a:rPr lang="zh-CN" altLang="en-US" dirty="0"/>
              <a:t>应用名</a:t>
            </a:r>
            <a:r>
              <a:rPr lang="en-US" altLang="zh-CN" dirty="0"/>
              <a:t>=</a:t>
            </a:r>
            <a:r>
              <a:rPr lang="zh-CN" altLang="en-US" dirty="0"/>
              <a:t>数据库名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F49141-F299-46D8-849D-07BBEBF234F8}"/>
              </a:ext>
            </a:extLst>
          </p:cNvPr>
          <p:cNvCxnSpPr>
            <a:cxnSpLocks/>
          </p:cNvCxnSpPr>
          <p:nvPr/>
        </p:nvCxnSpPr>
        <p:spPr>
          <a:xfrm flipV="1">
            <a:off x="1589103" y="2902998"/>
            <a:ext cx="7528264" cy="42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8C5623F-3667-4134-8C46-92626EF82978}"/>
              </a:ext>
            </a:extLst>
          </p:cNvPr>
          <p:cNvCxnSpPr>
            <a:cxnSpLocks/>
          </p:cNvCxnSpPr>
          <p:nvPr/>
        </p:nvCxnSpPr>
        <p:spPr>
          <a:xfrm flipV="1">
            <a:off x="1384917" y="3032633"/>
            <a:ext cx="7332955" cy="151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CB755E-0E0C-486C-B898-04FB0BB140FE}"/>
              </a:ext>
            </a:extLst>
          </p:cNvPr>
          <p:cNvCxnSpPr/>
          <p:nvPr/>
        </p:nvCxnSpPr>
        <p:spPr>
          <a:xfrm flipV="1">
            <a:off x="6720396" y="3950563"/>
            <a:ext cx="2246051" cy="87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B70E219-BE21-4F62-88EB-6853055AA387}"/>
              </a:ext>
            </a:extLst>
          </p:cNvPr>
          <p:cNvCxnSpPr/>
          <p:nvPr/>
        </p:nvCxnSpPr>
        <p:spPr>
          <a:xfrm flipV="1">
            <a:off x="6844684" y="4059677"/>
            <a:ext cx="2272683" cy="106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D04C1C-94D6-4424-9541-5BBC8A4CB26D}"/>
              </a:ext>
            </a:extLst>
          </p:cNvPr>
          <p:cNvCxnSpPr/>
          <p:nvPr/>
        </p:nvCxnSpPr>
        <p:spPr>
          <a:xfrm flipV="1">
            <a:off x="6720396" y="4279037"/>
            <a:ext cx="2396971" cy="117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1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C2B9EF-C73C-49AF-B0F1-CF497521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3" y="616976"/>
            <a:ext cx="7056732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0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A70D1A-332A-4C96-9F01-6BAB6C444E2E}"/>
              </a:ext>
            </a:extLst>
          </p:cNvPr>
          <p:cNvSpPr/>
          <p:nvPr/>
        </p:nvSpPr>
        <p:spPr>
          <a:xfrm>
            <a:off x="3926172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登录注册设计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04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2A635-10D6-4638-AFA7-45FE9B961592}"/>
              </a:ext>
            </a:extLst>
          </p:cNvPr>
          <p:cNvSpPr txBox="1"/>
          <p:nvPr/>
        </p:nvSpPr>
        <p:spPr>
          <a:xfrm>
            <a:off x="488272" y="550416"/>
            <a:ext cx="303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模板应用：专门存放网页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注册模板：</a:t>
            </a:r>
            <a:r>
              <a:rPr lang="en-US" altLang="zh-CN" dirty="0"/>
              <a:t>FM/setttings.py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6FBD47-ED08-4448-8A4C-98DFC4932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78" y="327549"/>
            <a:ext cx="5151566" cy="254530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E87B035-2BBE-4116-93CD-A6CE67C2A6C1}"/>
              </a:ext>
            </a:extLst>
          </p:cNvPr>
          <p:cNvCxnSpPr/>
          <p:nvPr/>
        </p:nvCxnSpPr>
        <p:spPr>
          <a:xfrm>
            <a:off x="3524435" y="1047565"/>
            <a:ext cx="2112885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5AF5D8F-52DC-4B1C-9CE5-98E78A816E4E}"/>
              </a:ext>
            </a:extLst>
          </p:cNvPr>
          <p:cNvSpPr txBox="1"/>
          <p:nvPr/>
        </p:nvSpPr>
        <p:spPr>
          <a:xfrm>
            <a:off x="159798" y="1693896"/>
            <a:ext cx="405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应用下</a:t>
            </a:r>
            <a:r>
              <a:rPr lang="en-US" altLang="zh-CN" dirty="0"/>
              <a:t>view.py</a:t>
            </a:r>
            <a:r>
              <a:rPr lang="zh-CN" altLang="en-US" dirty="0"/>
              <a:t>，增加一个新的对象，用于向模板提交数据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F32554-C5E8-42E1-B727-43DF7EC63D0B}"/>
              </a:ext>
            </a:extLst>
          </p:cNvPr>
          <p:cNvSpPr txBox="1"/>
          <p:nvPr/>
        </p:nvSpPr>
        <p:spPr>
          <a:xfrm>
            <a:off x="159798" y="2947386"/>
            <a:ext cx="518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4.URL</a:t>
            </a:r>
            <a:r>
              <a:rPr lang="zh-CN" altLang="en-US" dirty="0"/>
              <a:t>配置（驱动）</a:t>
            </a:r>
            <a:endParaRPr lang="en-US" altLang="zh-CN" dirty="0"/>
          </a:p>
          <a:p>
            <a:r>
              <a:rPr lang="en-US" altLang="zh-CN" dirty="0"/>
              <a:t>4.1FM/user/url.py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4.2FM/url.py</a:t>
            </a:r>
            <a:r>
              <a:rPr lang="zh-CN" altLang="en-US" dirty="0"/>
              <a:t>配置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7C908F-7CEF-43BA-8734-04288B29A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60" y="2872850"/>
            <a:ext cx="5578323" cy="27129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DB6DD6-2572-4027-9203-744C3967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" y="4477875"/>
            <a:ext cx="4511431" cy="1699407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BDF8B1-4159-4F95-9F05-6FABF78CEA2B}"/>
              </a:ext>
            </a:extLst>
          </p:cNvPr>
          <p:cNvCxnSpPr/>
          <p:nvPr/>
        </p:nvCxnSpPr>
        <p:spPr>
          <a:xfrm>
            <a:off x="2583402" y="3329126"/>
            <a:ext cx="3053918" cy="61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9E68C7-98BF-469F-971E-109AC16D527E}"/>
              </a:ext>
            </a:extLst>
          </p:cNvPr>
          <p:cNvCxnSpPr>
            <a:endCxn id="12" idx="0"/>
          </p:cNvCxnSpPr>
          <p:nvPr/>
        </p:nvCxnSpPr>
        <p:spPr>
          <a:xfrm>
            <a:off x="1899821" y="3742048"/>
            <a:ext cx="551204" cy="73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1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429F8E-11EA-4858-A74B-3B19AE0F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3" y="310933"/>
            <a:ext cx="7841660" cy="27205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D70570-355D-4841-85CB-FA26E8D77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4" y="4769529"/>
            <a:ext cx="5471634" cy="15241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C08CFD-BD26-48D9-84C4-BFFD2B906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21" y="3826492"/>
            <a:ext cx="4160881" cy="17451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AD56DE-C8A5-4F77-B97E-896260695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786"/>
            <a:ext cx="4732430" cy="48010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D7D83AC-9D94-4AAF-9FB3-74E18A0C3904}"/>
              </a:ext>
            </a:extLst>
          </p:cNvPr>
          <p:cNvCxnSpPr/>
          <p:nvPr/>
        </p:nvCxnSpPr>
        <p:spPr>
          <a:xfrm flipV="1">
            <a:off x="3559946" y="692458"/>
            <a:ext cx="3018407" cy="147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56097CD-7A54-4884-833E-DF9526546A15}"/>
              </a:ext>
            </a:extLst>
          </p:cNvPr>
          <p:cNvCxnSpPr/>
          <p:nvPr/>
        </p:nvCxnSpPr>
        <p:spPr>
          <a:xfrm flipH="1" flipV="1">
            <a:off x="2503503" y="2032986"/>
            <a:ext cx="5007006" cy="240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61F3BA-EC54-4CB4-A206-B41EFAFC6507}"/>
              </a:ext>
            </a:extLst>
          </p:cNvPr>
          <p:cNvCxnSpPr/>
          <p:nvPr/>
        </p:nvCxnSpPr>
        <p:spPr>
          <a:xfrm flipH="1">
            <a:off x="1012054" y="1500326"/>
            <a:ext cx="213064" cy="326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6D8DA73-F4AC-4B1D-9D60-199607D9A96E}"/>
              </a:ext>
            </a:extLst>
          </p:cNvPr>
          <p:cNvCxnSpPr/>
          <p:nvPr/>
        </p:nvCxnSpPr>
        <p:spPr>
          <a:xfrm>
            <a:off x="3648722" y="2254928"/>
            <a:ext cx="6409678" cy="17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B88762-DAB7-4DCC-858B-010FFFE2009B}"/>
              </a:ext>
            </a:extLst>
          </p:cNvPr>
          <p:cNvCxnSpPr/>
          <p:nvPr/>
        </p:nvCxnSpPr>
        <p:spPr>
          <a:xfrm flipV="1">
            <a:off x="4811697" y="4607511"/>
            <a:ext cx="2698812" cy="5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3608E478-6A2C-44AE-9A03-F109177A6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86" y="2042442"/>
            <a:ext cx="6093615" cy="1334223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0BE489-1B67-4908-98FB-D176C36498AA}"/>
              </a:ext>
            </a:extLst>
          </p:cNvPr>
          <p:cNvCxnSpPr/>
          <p:nvPr/>
        </p:nvCxnSpPr>
        <p:spPr>
          <a:xfrm flipV="1">
            <a:off x="3266983" y="2166151"/>
            <a:ext cx="3693110" cy="73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7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696B49-8458-492A-B00E-09265117BB49}"/>
              </a:ext>
            </a:extLst>
          </p:cNvPr>
          <p:cNvSpPr txBox="1"/>
          <p:nvPr/>
        </p:nvSpPr>
        <p:spPr>
          <a:xfrm>
            <a:off x="497150" y="470517"/>
            <a:ext cx="1961965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76992-DF55-4678-AFA7-E59D90182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3" y="935081"/>
            <a:ext cx="3398815" cy="7620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F3A36D-8FFF-446C-A6FA-FD93CBED4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0" y="3627411"/>
            <a:ext cx="4488569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233</Words>
  <Application>Microsoft Office PowerPoint</Application>
  <PresentationFormat>宽屏</PresentationFormat>
  <Paragraphs>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2019-08-24T11:58:43Z</dcterms:created>
  <dcterms:modified xsi:type="dcterms:W3CDTF">2019-08-26T14:50:43Z</dcterms:modified>
</cp:coreProperties>
</file>