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1295" y="165735"/>
            <a:ext cx="9747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i2c不通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211445" y="415925"/>
            <a:ext cx="96589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其中i2c_msg结构体的结构,如下所示:</a:t>
            </a:r>
            <a:endParaRPr lang="en-US" sz="1200"/>
          </a:p>
          <a:p>
            <a:endParaRPr lang="en-US" sz="1200"/>
          </a:p>
          <a:p>
            <a:r>
              <a:rPr lang="en-US" sz="1200"/>
              <a:t>struct i2c_msg {</a:t>
            </a:r>
            <a:endParaRPr lang="en-US" sz="1200"/>
          </a:p>
          <a:p>
            <a:r>
              <a:rPr lang="en-US" sz="1200"/>
              <a:t>       __u16 addr;    　　　　　　//I2C从机的设备地址</a:t>
            </a:r>
            <a:endParaRPr lang="en-US" sz="1200"/>
          </a:p>
          <a:p>
            <a:r>
              <a:rPr lang="en-US" sz="1200"/>
              <a:t>       __u16 flags;     　　    //当flags=0表示写, flags= I2C_M_RD表示读</a:t>
            </a:r>
            <a:endParaRPr lang="en-US" sz="1200"/>
          </a:p>
          <a:p>
            <a:r>
              <a:rPr lang="en-US" sz="1200"/>
              <a:t>       __u16 len;              //传输的数据长度,等于buf数组里的字节数</a:t>
            </a:r>
            <a:endParaRPr lang="en-US" sz="1200"/>
          </a:p>
          <a:p>
            <a:r>
              <a:rPr lang="en-US" sz="1200"/>
              <a:t>       __u8 *buf;              //存放数据的数组</a:t>
            </a:r>
            <a:endParaRPr lang="en-US" sz="1200"/>
          </a:p>
          <a:p>
            <a:r>
              <a:rPr lang="en-US" sz="1200"/>
              <a:t>};</a:t>
            </a:r>
            <a:endParaRPr lang="en-US" sz="1200"/>
          </a:p>
        </p:txBody>
      </p:sp>
      <p:sp>
        <p:nvSpPr>
          <p:cNvPr id="5" name="Text Box 4"/>
          <p:cNvSpPr txBox="1"/>
          <p:nvPr/>
        </p:nvSpPr>
        <p:spPr>
          <a:xfrm>
            <a:off x="271145" y="2703830"/>
            <a:ext cx="32492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gt1x_ts_probe</a:t>
            </a:r>
            <a:r>
              <a:rPr lang="en-US" altLang="en-US"/>
              <a:t>()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736850" y="2703830"/>
            <a:ext cx="7193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INIT_WORK(&amp;gt1x_work, gt1x_ts_work_func);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71145" y="35521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gt1x_i2c_write</a:t>
            </a:r>
            <a:r>
              <a:rPr lang="en-US" altLang="en-US"/>
              <a:t>()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2811145" y="36264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gt1x_i2c_read</a:t>
            </a:r>
            <a:r>
              <a:rPr lang="en-US" altLang="en-US"/>
              <a:t>()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811145" y="43688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_do_i2c_read</a:t>
            </a:r>
            <a:r>
              <a:rPr lang="en-US" altLang="en-US"/>
              <a:t>()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271145" y="43688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_do_i2c_write</a:t>
            </a:r>
            <a:r>
              <a:rPr lang="en-US" altLang="en-US"/>
              <a:t>()</a:t>
            </a:r>
            <a:endParaRPr lang="en-US" altLang="en-US"/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>
          <a:xfrm flipV="1">
            <a:off x="2235835" y="2887980"/>
            <a:ext cx="50101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844040" y="3072130"/>
            <a:ext cx="4156075" cy="473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3773170" y="3072130"/>
            <a:ext cx="2560320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10" idx="0"/>
          </p:cNvCxnSpPr>
          <p:nvPr/>
        </p:nvCxnSpPr>
        <p:spPr>
          <a:xfrm>
            <a:off x="1541145" y="3920490"/>
            <a:ext cx="0" cy="448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71875" y="4006215"/>
            <a:ext cx="20955" cy="47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858010" y="57334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i2c_transfer</a:t>
            </a:r>
            <a:r>
              <a:rPr lang="en-US" altLang="en-US"/>
              <a:t>()</a:t>
            </a:r>
            <a:endParaRPr lang="en-US" alt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999105" y="4955540"/>
            <a:ext cx="774065" cy="455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58010" y="4955540"/>
            <a:ext cx="561975" cy="572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4973955" y="53651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struct </a:t>
            </a:r>
            <a:r>
              <a:rPr lang="en-US"/>
              <a:t>i2c_msg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197350" y="4833620"/>
            <a:ext cx="826770" cy="423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162175" y="4822825"/>
            <a:ext cx="2565400" cy="67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6479540" y="6005195"/>
            <a:ext cx="50419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读操作需要两个i2c_msg,写操作需要一个i2c_msg</a:t>
            </a:r>
            <a:endParaRPr lang="en-US" sz="120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069975" y="1827530"/>
            <a:ext cx="31750" cy="774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24790" y="2552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写时序介绍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" y="623570"/>
            <a:ext cx="6896100" cy="35433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943215" y="964565"/>
            <a:ext cx="38646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当随机写一个字节时,只需要先发送一个起始信号,然后跟上0XA0设备地址,以及要写的起始地址值,后面便是要写入地址的data,如果需要连续写数据,只需要连续写入data,地址会自动加1,直到发送停止信号结束</a:t>
            </a:r>
            <a:endParaRPr lang="en-US" sz="1200"/>
          </a:p>
        </p:txBody>
      </p:sp>
      <p:sp>
        <p:nvSpPr>
          <p:cNvPr id="6" name="Text Box 5"/>
          <p:cNvSpPr txBox="1"/>
          <p:nvPr/>
        </p:nvSpPr>
        <p:spPr>
          <a:xfrm>
            <a:off x="6076950" y="5236845"/>
            <a:ext cx="562356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https://www.cnblogs.com/lifexy/p/7793686.html</a:t>
            </a:r>
            <a:endParaRPr 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78130" y="4146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读时序介绍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990" y="952500"/>
            <a:ext cx="6473825" cy="43497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381240" y="1986915"/>
            <a:ext cx="45218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当随机读一个字节时,先发送第一个起始信号,然后写入0XA0设备地址和要读的地址值,</a:t>
            </a:r>
            <a:endParaRPr lang="en-US" sz="1200"/>
          </a:p>
          <a:p>
            <a:endParaRPr lang="en-US" sz="1200"/>
          </a:p>
          <a:p>
            <a:r>
              <a:rPr lang="en-US" sz="1200"/>
              <a:t>接着发送第二个起始信号,然后写入0XA1设备地址,接着就是要读的data,如果需要连续读数据,只需要连续读出data,地址会自动加1,直到发送停止信号结束</a:t>
            </a:r>
            <a:endParaRPr 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51130" y="223520"/>
            <a:ext cx="315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跳点、卡点、不报点、点偏移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71145" y="2703830"/>
            <a:ext cx="32492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gt1x_ts_probe</a:t>
            </a:r>
            <a:r>
              <a:rPr lang="en-US" altLang="en-US"/>
              <a:t>()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736850" y="2703830"/>
            <a:ext cx="7193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INIT_WORK(&amp;gt1x_work, gt1x_ts_work_func);</a:t>
            </a:r>
            <a:endParaRPr lang="en-US"/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>
          <a:xfrm flipV="1">
            <a:off x="2235835" y="2887980"/>
            <a:ext cx="50101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069975" y="1827530"/>
            <a:ext cx="31750" cy="774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384175" y="3943985"/>
            <a:ext cx="53174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gt1x_touch_event_handler</a:t>
            </a:r>
            <a:r>
              <a:rPr lang="en-US" altLang="en-US"/>
              <a:t>()</a:t>
            </a:r>
            <a:endParaRPr lang="en-US" alt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720465" y="3068320"/>
            <a:ext cx="2120265" cy="869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271145" y="51530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gt1x_i2c_read</a:t>
            </a:r>
            <a:r>
              <a:rPr lang="en-US" altLang="en-US"/>
              <a:t>()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907405" y="35756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gt1x_touch_down</a:t>
            </a:r>
            <a:r>
              <a:rPr lang="en-US" altLang="en-US"/>
              <a:t>()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5981700" y="47847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gt1x_touch_up</a:t>
            </a:r>
            <a:r>
              <a:rPr lang="en-US" altLang="en-US"/>
              <a:t>()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8769985" y="43122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input_report_key</a:t>
            </a:r>
            <a:r>
              <a:rPr lang="en-US" altLang="en-US"/>
              <a:t>()</a:t>
            </a:r>
            <a:endParaRPr lang="en-US" alt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006850" y="3863340"/>
            <a:ext cx="152654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86555" y="4382770"/>
            <a:ext cx="1664970" cy="5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95825" y="4255770"/>
            <a:ext cx="3869690" cy="179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12290" y="4371975"/>
            <a:ext cx="0" cy="636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8982075" y="28879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input_report_abs</a:t>
            </a:r>
            <a:r>
              <a:rPr lang="en-US" altLang="en-US"/>
              <a:t>()</a:t>
            </a:r>
            <a:endParaRPr lang="en-US" alt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268335" y="3312160"/>
            <a:ext cx="869315" cy="318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51130" y="2019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固件升级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51130" y="662940"/>
            <a:ext cx="532574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/>
              <a:t>#define UPDATE_STATUS_IDLE     0</a:t>
            </a:r>
            <a:endParaRPr lang="en-US" sz="1000"/>
          </a:p>
          <a:p>
            <a:r>
              <a:rPr lang="en-US" sz="1000"/>
              <a:t>#define UPDATE_STATUS_RUNNING  1</a:t>
            </a:r>
            <a:endParaRPr lang="en-US" sz="1000"/>
          </a:p>
          <a:p>
            <a:r>
              <a:rPr lang="en-US" sz="1000"/>
              <a:t>#define UPDATE_STATUS_ABORT    2</a:t>
            </a:r>
            <a:endParaRPr lang="en-US" sz="1000"/>
          </a:p>
          <a:p>
            <a:endParaRPr lang="en-US" sz="1000"/>
          </a:p>
        </p:txBody>
      </p:sp>
      <p:sp>
        <p:nvSpPr>
          <p:cNvPr id="4" name="Text Box 3"/>
          <p:cNvSpPr txBox="1"/>
          <p:nvPr/>
        </p:nvSpPr>
        <p:spPr>
          <a:xfrm>
            <a:off x="4762500" y="570230"/>
            <a:ext cx="63963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int gt1x_update_firmware(void *filename)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1009</Words>
  <Application>WPS Presentation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DejaVu Sans</vt:lpstr>
      <vt:lpstr>Calibri</vt:lpstr>
      <vt:lpstr>宋体</vt:lpstr>
      <vt:lpstr>文泉驿微米黑</vt:lpstr>
      <vt:lpstr>微软雅黑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ts</dc:creator>
  <cp:lastModifiedBy>ts</cp:lastModifiedBy>
  <cp:revision>3</cp:revision>
  <dcterms:created xsi:type="dcterms:W3CDTF">2019-09-18T08:36:56Z</dcterms:created>
  <dcterms:modified xsi:type="dcterms:W3CDTF">2019-09-18T08:36:56Z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