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17" d="100"/>
          <a:sy n="117" d="100"/>
        </p:scale>
        <p:origin x="-7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A7F8C-6299-4F4C-986F-9B3A95D83A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9A0CA-636C-44CF-8474-5B62B34A544C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、实习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期间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的学习收获与工作成绩；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84BDE7-69EB-4BB0-B123-3CA187591EB2}" type="parTrans" cxnId="{1FD138E8-DA2E-48B2-8AF1-34CD6B9F6C1D}">
      <dgm:prSet/>
      <dgm:spPr/>
      <dgm:t>
        <a:bodyPr/>
        <a:lstStyle/>
        <a:p>
          <a:endParaRPr lang="zh-CN" altLang="en-US"/>
        </a:p>
      </dgm:t>
    </dgm:pt>
    <dgm:pt modelId="{30166E0B-D4C0-41FB-BBB0-28E75379FA9A}" type="sibTrans" cxnId="{1FD138E8-DA2E-48B2-8AF1-34CD6B9F6C1D}">
      <dgm:prSet/>
      <dgm:spPr/>
      <dgm:t>
        <a:bodyPr/>
        <a:lstStyle/>
        <a:p>
          <a:endParaRPr lang="zh-CN" altLang="en-US"/>
        </a:p>
      </dgm:t>
    </dgm:pt>
    <dgm:pt modelId="{346A5542-2743-475F-B31C-FDD7AE036986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年内自我的规划与期待；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869484-1F46-4FA6-92F7-498B95FFD807}" type="parTrans" cxnId="{52C70FBF-03CD-448B-8463-A482A97C07F0}">
      <dgm:prSet/>
      <dgm:spPr/>
      <dgm:t>
        <a:bodyPr/>
        <a:lstStyle/>
        <a:p>
          <a:endParaRPr lang="zh-CN" altLang="en-US"/>
        </a:p>
      </dgm:t>
    </dgm:pt>
    <dgm:pt modelId="{E57D51D8-7611-40CF-8567-503464B49665}" type="sibTrans" cxnId="{52C70FBF-03CD-448B-8463-A482A97C07F0}">
      <dgm:prSet/>
      <dgm:spPr/>
      <dgm:t>
        <a:bodyPr/>
        <a:lstStyle/>
        <a:p>
          <a:endParaRPr lang="zh-CN" altLang="en-US"/>
        </a:p>
      </dgm:t>
    </dgm:pt>
    <dgm:pt modelId="{D4FAA2D2-1982-4167-835C-D1B76A4F2938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根据规划，还需自我提升的方面；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5A6A98-BBB3-48E8-8CB9-2F22D6A75333}" type="parTrans" cxnId="{5E650326-9961-4757-AA55-C296D8CD1D60}">
      <dgm:prSet/>
      <dgm:spPr/>
      <dgm:t>
        <a:bodyPr/>
        <a:lstStyle/>
        <a:p>
          <a:endParaRPr lang="zh-CN" altLang="en-US"/>
        </a:p>
      </dgm:t>
    </dgm:pt>
    <dgm:pt modelId="{ACDE5043-C54D-4522-B1C6-F6CFCFEDD177}" type="sibTrans" cxnId="{5E650326-9961-4757-AA55-C296D8CD1D60}">
      <dgm:prSet/>
      <dgm:spPr/>
      <dgm:t>
        <a:bodyPr/>
        <a:lstStyle/>
        <a:p>
          <a:endParaRPr lang="zh-CN" altLang="en-US"/>
        </a:p>
      </dgm:t>
    </dgm:pt>
    <dgm:pt modelId="{ED318A91-DC4E-442C-9669-A95C2AD05101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希望得到的帮助与指导；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1C0470-835D-496C-8BDD-AAA35E514303}" type="parTrans" cxnId="{1929EF85-060C-4724-BFC6-63FA65AD929D}">
      <dgm:prSet/>
      <dgm:spPr/>
      <dgm:t>
        <a:bodyPr/>
        <a:lstStyle/>
        <a:p>
          <a:endParaRPr lang="zh-CN" altLang="en-US"/>
        </a:p>
      </dgm:t>
    </dgm:pt>
    <dgm:pt modelId="{3E14B35B-97FD-47D3-AD85-5FC5C8DB8355}" type="sibTrans" cxnId="{1929EF85-060C-4724-BFC6-63FA65AD929D}">
      <dgm:prSet/>
      <dgm:spPr/>
      <dgm:t>
        <a:bodyPr/>
        <a:lstStyle/>
        <a:p>
          <a:endParaRPr lang="zh-CN" altLang="en-US"/>
        </a:p>
      </dgm:t>
    </dgm:pt>
    <dgm:pt modelId="{3BE5F617-7813-4AF7-AF97-FC5712CB82C3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对公司或部门的有关（内部管理、公司规章制度、办公环境等）建议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5E26-0E27-4EA7-AECD-A4D31C6C08C1}" type="parTrans" cxnId="{24ED7EAA-D440-4236-957F-26274AF26FEA}">
      <dgm:prSet/>
      <dgm:spPr/>
      <dgm:t>
        <a:bodyPr/>
        <a:lstStyle/>
        <a:p>
          <a:endParaRPr lang="zh-CN" altLang="en-US"/>
        </a:p>
      </dgm:t>
    </dgm:pt>
    <dgm:pt modelId="{217762F7-5728-4FE8-ADE3-FB3AB3E2C8AD}" type="sibTrans" cxnId="{24ED7EAA-D440-4236-957F-26274AF26FEA}">
      <dgm:prSet/>
      <dgm:spPr/>
      <dgm:t>
        <a:bodyPr/>
        <a:lstStyle/>
        <a:p>
          <a:endParaRPr lang="zh-CN" altLang="en-US"/>
        </a:p>
      </dgm:t>
    </dgm:pt>
    <dgm:pt modelId="{53CB69E3-E076-4438-BD09-819D537AEB2A}" type="pres">
      <dgm:prSet presAssocID="{573A7F8C-6299-4F4C-986F-9B3A95D83A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7148356-0E63-4E3E-84D4-97348BA673D0}" type="pres">
      <dgm:prSet presAssocID="{573A7F8C-6299-4F4C-986F-9B3A95D83A72}" presName="Name1" presStyleCnt="0"/>
      <dgm:spPr/>
    </dgm:pt>
    <dgm:pt modelId="{26E182BC-3677-4529-AFB5-5CEB5555DCE1}" type="pres">
      <dgm:prSet presAssocID="{573A7F8C-6299-4F4C-986F-9B3A95D83A72}" presName="cycle" presStyleCnt="0"/>
      <dgm:spPr/>
    </dgm:pt>
    <dgm:pt modelId="{1A7AD9E8-3D60-44B4-AA0B-BF66695329AF}" type="pres">
      <dgm:prSet presAssocID="{573A7F8C-6299-4F4C-986F-9B3A95D83A72}" presName="srcNode" presStyleLbl="node1" presStyleIdx="0" presStyleCnt="5"/>
      <dgm:spPr/>
    </dgm:pt>
    <dgm:pt modelId="{540FC312-B482-47ED-8A0E-97975F226718}" type="pres">
      <dgm:prSet presAssocID="{573A7F8C-6299-4F4C-986F-9B3A95D83A7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7F34D87-9451-48FE-8DEC-9CE257C1FB77}" type="pres">
      <dgm:prSet presAssocID="{573A7F8C-6299-4F4C-986F-9B3A95D83A72}" presName="extraNode" presStyleLbl="node1" presStyleIdx="0" presStyleCnt="5"/>
      <dgm:spPr/>
    </dgm:pt>
    <dgm:pt modelId="{BC6D455E-A8B8-458E-93FF-15BB19179298}" type="pres">
      <dgm:prSet presAssocID="{573A7F8C-6299-4F4C-986F-9B3A95D83A72}" presName="dstNode" presStyleLbl="node1" presStyleIdx="0" presStyleCnt="5"/>
      <dgm:spPr/>
    </dgm:pt>
    <dgm:pt modelId="{98081C8E-33B9-4D37-AF8A-841C67E84FBD}" type="pres">
      <dgm:prSet presAssocID="{7929A0CA-636C-44CF-8474-5B62B34A544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8F809-2012-4DAA-9AAC-29DF35328EAA}" type="pres">
      <dgm:prSet presAssocID="{7929A0CA-636C-44CF-8474-5B62B34A544C}" presName="accent_1" presStyleCnt="0"/>
      <dgm:spPr/>
    </dgm:pt>
    <dgm:pt modelId="{6DCD7B33-5585-4E6C-BE38-B9582975088C}" type="pres">
      <dgm:prSet presAssocID="{7929A0CA-636C-44CF-8474-5B62B34A544C}" presName="accentRepeatNode" presStyleLbl="solidFgAcc1" presStyleIdx="0" presStyleCnt="5"/>
      <dgm:spPr/>
    </dgm:pt>
    <dgm:pt modelId="{96A239EF-A53B-49A8-B582-F3B4D7E3832A}" type="pres">
      <dgm:prSet presAssocID="{346A5542-2743-475F-B31C-FDD7AE03698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EEF9-D619-4E59-9FDC-E0CF52FAA8A0}" type="pres">
      <dgm:prSet presAssocID="{346A5542-2743-475F-B31C-FDD7AE036986}" presName="accent_2" presStyleCnt="0"/>
      <dgm:spPr/>
    </dgm:pt>
    <dgm:pt modelId="{A5FC6F00-4511-48B2-89F5-E86101A7F1F7}" type="pres">
      <dgm:prSet presAssocID="{346A5542-2743-475F-B31C-FDD7AE036986}" presName="accentRepeatNode" presStyleLbl="solidFgAcc1" presStyleIdx="1" presStyleCnt="5"/>
      <dgm:spPr/>
    </dgm:pt>
    <dgm:pt modelId="{6FED111D-0E06-4DD9-8329-F4F01A00B2CD}" type="pres">
      <dgm:prSet presAssocID="{D4FAA2D2-1982-4167-835C-D1B76A4F293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A4CFAD-C794-4ACF-AD52-92279CB786E2}" type="pres">
      <dgm:prSet presAssocID="{D4FAA2D2-1982-4167-835C-D1B76A4F2938}" presName="accent_3" presStyleCnt="0"/>
      <dgm:spPr/>
    </dgm:pt>
    <dgm:pt modelId="{3BC8A6FE-0B17-47C6-AB25-AB0B32C5EA23}" type="pres">
      <dgm:prSet presAssocID="{D4FAA2D2-1982-4167-835C-D1B76A4F2938}" presName="accentRepeatNode" presStyleLbl="solidFgAcc1" presStyleIdx="2" presStyleCnt="5"/>
      <dgm:spPr/>
    </dgm:pt>
    <dgm:pt modelId="{3067506D-2031-4380-A1BE-034E1524A690}" type="pres">
      <dgm:prSet presAssocID="{ED318A91-DC4E-442C-9669-A95C2AD0510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C8602-066E-4C73-A7EC-F1FCD0133D80}" type="pres">
      <dgm:prSet presAssocID="{ED318A91-DC4E-442C-9669-A95C2AD05101}" presName="accent_4" presStyleCnt="0"/>
      <dgm:spPr/>
    </dgm:pt>
    <dgm:pt modelId="{B51B1817-AB2C-4D53-A068-B34BA7155FA9}" type="pres">
      <dgm:prSet presAssocID="{ED318A91-DC4E-442C-9669-A95C2AD05101}" presName="accentRepeatNode" presStyleLbl="solidFgAcc1" presStyleIdx="3" presStyleCnt="5"/>
      <dgm:spPr/>
    </dgm:pt>
    <dgm:pt modelId="{25A65310-B3BB-4B19-97B8-0BE9665310D9}" type="pres">
      <dgm:prSet presAssocID="{3BE5F617-7813-4AF7-AF97-FC5712CB82C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C08FC8-6B29-4526-835C-38F2691BFE13}" type="pres">
      <dgm:prSet presAssocID="{3BE5F617-7813-4AF7-AF97-FC5712CB82C3}" presName="accent_5" presStyleCnt="0"/>
      <dgm:spPr/>
    </dgm:pt>
    <dgm:pt modelId="{4774CB4E-F9C2-4BCB-AC47-FB26A61BAB46}" type="pres">
      <dgm:prSet presAssocID="{3BE5F617-7813-4AF7-AF97-FC5712CB82C3}" presName="accentRepeatNode" presStyleLbl="solidFgAcc1" presStyleIdx="4" presStyleCnt="5"/>
      <dgm:spPr/>
    </dgm:pt>
  </dgm:ptLst>
  <dgm:cxnLst>
    <dgm:cxn modelId="{775EEDA4-7C4F-4841-AB9A-E571D5EE2942}" type="presOf" srcId="{7929A0CA-636C-44CF-8474-5B62B34A544C}" destId="{98081C8E-33B9-4D37-AF8A-841C67E84FBD}" srcOrd="0" destOrd="0" presId="urn:microsoft.com/office/officeart/2008/layout/VerticalCurvedList"/>
    <dgm:cxn modelId="{24ED7EAA-D440-4236-957F-26274AF26FEA}" srcId="{573A7F8C-6299-4F4C-986F-9B3A95D83A72}" destId="{3BE5F617-7813-4AF7-AF97-FC5712CB82C3}" srcOrd="4" destOrd="0" parTransId="{E7195E26-0E27-4EA7-AECD-A4D31C6C08C1}" sibTransId="{217762F7-5728-4FE8-ADE3-FB3AB3E2C8AD}"/>
    <dgm:cxn modelId="{52C70FBF-03CD-448B-8463-A482A97C07F0}" srcId="{573A7F8C-6299-4F4C-986F-9B3A95D83A72}" destId="{346A5542-2743-475F-B31C-FDD7AE036986}" srcOrd="1" destOrd="0" parTransId="{2B869484-1F46-4FA6-92F7-498B95FFD807}" sibTransId="{E57D51D8-7611-40CF-8567-503464B49665}"/>
    <dgm:cxn modelId="{A8F7D56D-7B8F-411E-8E6D-B9640C72AED1}" type="presOf" srcId="{D4FAA2D2-1982-4167-835C-D1B76A4F2938}" destId="{6FED111D-0E06-4DD9-8329-F4F01A00B2CD}" srcOrd="0" destOrd="0" presId="urn:microsoft.com/office/officeart/2008/layout/VerticalCurvedList"/>
    <dgm:cxn modelId="{4D1ECA36-1E4F-4610-8D06-EC9A273D06B9}" type="presOf" srcId="{346A5542-2743-475F-B31C-FDD7AE036986}" destId="{96A239EF-A53B-49A8-B582-F3B4D7E3832A}" srcOrd="0" destOrd="0" presId="urn:microsoft.com/office/officeart/2008/layout/VerticalCurvedList"/>
    <dgm:cxn modelId="{1FD138E8-DA2E-48B2-8AF1-34CD6B9F6C1D}" srcId="{573A7F8C-6299-4F4C-986F-9B3A95D83A72}" destId="{7929A0CA-636C-44CF-8474-5B62B34A544C}" srcOrd="0" destOrd="0" parTransId="{5084BDE7-69EB-4BB0-B123-3CA187591EB2}" sibTransId="{30166E0B-D4C0-41FB-BBB0-28E75379FA9A}"/>
    <dgm:cxn modelId="{E1A7D379-8FAB-462C-B960-526AF2794287}" type="presOf" srcId="{30166E0B-D4C0-41FB-BBB0-28E75379FA9A}" destId="{540FC312-B482-47ED-8A0E-97975F226718}" srcOrd="0" destOrd="0" presId="urn:microsoft.com/office/officeart/2008/layout/VerticalCurvedList"/>
    <dgm:cxn modelId="{5E650326-9961-4757-AA55-C296D8CD1D60}" srcId="{573A7F8C-6299-4F4C-986F-9B3A95D83A72}" destId="{D4FAA2D2-1982-4167-835C-D1B76A4F2938}" srcOrd="2" destOrd="0" parTransId="{415A6A98-BBB3-48E8-8CB9-2F22D6A75333}" sibTransId="{ACDE5043-C54D-4522-B1C6-F6CFCFEDD177}"/>
    <dgm:cxn modelId="{3C7F1E00-FC1E-49E0-AAB3-49E4972410AA}" type="presOf" srcId="{ED318A91-DC4E-442C-9669-A95C2AD05101}" destId="{3067506D-2031-4380-A1BE-034E1524A690}" srcOrd="0" destOrd="0" presId="urn:microsoft.com/office/officeart/2008/layout/VerticalCurvedList"/>
    <dgm:cxn modelId="{17876233-0F02-463E-8718-9BDCFB8E601F}" type="presOf" srcId="{3BE5F617-7813-4AF7-AF97-FC5712CB82C3}" destId="{25A65310-B3BB-4B19-97B8-0BE9665310D9}" srcOrd="0" destOrd="0" presId="urn:microsoft.com/office/officeart/2008/layout/VerticalCurvedList"/>
    <dgm:cxn modelId="{1929EF85-060C-4724-BFC6-63FA65AD929D}" srcId="{573A7F8C-6299-4F4C-986F-9B3A95D83A72}" destId="{ED318A91-DC4E-442C-9669-A95C2AD05101}" srcOrd="3" destOrd="0" parTransId="{291C0470-835D-496C-8BDD-AAA35E514303}" sibTransId="{3E14B35B-97FD-47D3-AD85-5FC5C8DB8355}"/>
    <dgm:cxn modelId="{EF781726-7EA3-4D14-B77E-056E655D1BC2}" type="presOf" srcId="{573A7F8C-6299-4F4C-986F-9B3A95D83A72}" destId="{53CB69E3-E076-4438-BD09-819D537AEB2A}" srcOrd="0" destOrd="0" presId="urn:microsoft.com/office/officeart/2008/layout/VerticalCurvedList"/>
    <dgm:cxn modelId="{BCEF75EB-65B0-46F1-8AD4-A81E72238294}" type="presParOf" srcId="{53CB69E3-E076-4438-BD09-819D537AEB2A}" destId="{77148356-0E63-4E3E-84D4-97348BA673D0}" srcOrd="0" destOrd="0" presId="urn:microsoft.com/office/officeart/2008/layout/VerticalCurvedList"/>
    <dgm:cxn modelId="{BE9F46C2-E1AA-4C52-B6EB-DCB2E29BA9E4}" type="presParOf" srcId="{77148356-0E63-4E3E-84D4-97348BA673D0}" destId="{26E182BC-3677-4529-AFB5-5CEB5555DCE1}" srcOrd="0" destOrd="0" presId="urn:microsoft.com/office/officeart/2008/layout/VerticalCurvedList"/>
    <dgm:cxn modelId="{42D72E37-0DF2-4CC7-958A-641D84B04EF1}" type="presParOf" srcId="{26E182BC-3677-4529-AFB5-5CEB5555DCE1}" destId="{1A7AD9E8-3D60-44B4-AA0B-BF66695329AF}" srcOrd="0" destOrd="0" presId="urn:microsoft.com/office/officeart/2008/layout/VerticalCurvedList"/>
    <dgm:cxn modelId="{F38B9BA7-2F98-411B-A690-60D913E767E1}" type="presParOf" srcId="{26E182BC-3677-4529-AFB5-5CEB5555DCE1}" destId="{540FC312-B482-47ED-8A0E-97975F226718}" srcOrd="1" destOrd="0" presId="urn:microsoft.com/office/officeart/2008/layout/VerticalCurvedList"/>
    <dgm:cxn modelId="{0061C6B1-82F1-462C-8701-1C8E76DE6123}" type="presParOf" srcId="{26E182BC-3677-4529-AFB5-5CEB5555DCE1}" destId="{87F34D87-9451-48FE-8DEC-9CE257C1FB77}" srcOrd="2" destOrd="0" presId="urn:microsoft.com/office/officeart/2008/layout/VerticalCurvedList"/>
    <dgm:cxn modelId="{1C601FB0-0589-498B-B4E7-50579AE4BB37}" type="presParOf" srcId="{26E182BC-3677-4529-AFB5-5CEB5555DCE1}" destId="{BC6D455E-A8B8-458E-93FF-15BB19179298}" srcOrd="3" destOrd="0" presId="urn:microsoft.com/office/officeart/2008/layout/VerticalCurvedList"/>
    <dgm:cxn modelId="{8C53A29B-C87C-455B-8976-BFF9A0BDBCB3}" type="presParOf" srcId="{77148356-0E63-4E3E-84D4-97348BA673D0}" destId="{98081C8E-33B9-4D37-AF8A-841C67E84FBD}" srcOrd="1" destOrd="0" presId="urn:microsoft.com/office/officeart/2008/layout/VerticalCurvedList"/>
    <dgm:cxn modelId="{B5E46BE7-C501-4757-9837-FD65665DC5BE}" type="presParOf" srcId="{77148356-0E63-4E3E-84D4-97348BA673D0}" destId="{6F88F809-2012-4DAA-9AAC-29DF35328EAA}" srcOrd="2" destOrd="0" presId="urn:microsoft.com/office/officeart/2008/layout/VerticalCurvedList"/>
    <dgm:cxn modelId="{5AAFD966-1A82-4FD0-A742-9A9A7147C05B}" type="presParOf" srcId="{6F88F809-2012-4DAA-9AAC-29DF35328EAA}" destId="{6DCD7B33-5585-4E6C-BE38-B9582975088C}" srcOrd="0" destOrd="0" presId="urn:microsoft.com/office/officeart/2008/layout/VerticalCurvedList"/>
    <dgm:cxn modelId="{18D20ACB-3F29-4BB8-8DCC-F0FAD3867F56}" type="presParOf" srcId="{77148356-0E63-4E3E-84D4-97348BA673D0}" destId="{96A239EF-A53B-49A8-B582-F3B4D7E3832A}" srcOrd="3" destOrd="0" presId="urn:microsoft.com/office/officeart/2008/layout/VerticalCurvedList"/>
    <dgm:cxn modelId="{0B479D6C-41F2-4F01-848A-84753FFE3786}" type="presParOf" srcId="{77148356-0E63-4E3E-84D4-97348BA673D0}" destId="{0268EEF9-D619-4E59-9FDC-E0CF52FAA8A0}" srcOrd="4" destOrd="0" presId="urn:microsoft.com/office/officeart/2008/layout/VerticalCurvedList"/>
    <dgm:cxn modelId="{CEEF8EB6-7D17-4848-8A8A-FEC867F42F9F}" type="presParOf" srcId="{0268EEF9-D619-4E59-9FDC-E0CF52FAA8A0}" destId="{A5FC6F00-4511-48B2-89F5-E86101A7F1F7}" srcOrd="0" destOrd="0" presId="urn:microsoft.com/office/officeart/2008/layout/VerticalCurvedList"/>
    <dgm:cxn modelId="{450A448D-4EFD-4559-BC84-B4A0ADF0D528}" type="presParOf" srcId="{77148356-0E63-4E3E-84D4-97348BA673D0}" destId="{6FED111D-0E06-4DD9-8329-F4F01A00B2CD}" srcOrd="5" destOrd="0" presId="urn:microsoft.com/office/officeart/2008/layout/VerticalCurvedList"/>
    <dgm:cxn modelId="{FE62593B-29AF-46DC-AFAC-5A97D77D81E4}" type="presParOf" srcId="{77148356-0E63-4E3E-84D4-97348BA673D0}" destId="{2CA4CFAD-C794-4ACF-AD52-92279CB786E2}" srcOrd="6" destOrd="0" presId="urn:microsoft.com/office/officeart/2008/layout/VerticalCurvedList"/>
    <dgm:cxn modelId="{337D6DAC-AAF1-4D7B-907F-7680E757A590}" type="presParOf" srcId="{2CA4CFAD-C794-4ACF-AD52-92279CB786E2}" destId="{3BC8A6FE-0B17-47C6-AB25-AB0B32C5EA23}" srcOrd="0" destOrd="0" presId="urn:microsoft.com/office/officeart/2008/layout/VerticalCurvedList"/>
    <dgm:cxn modelId="{343325E3-1F6A-42DD-B8B7-0A640E113E38}" type="presParOf" srcId="{77148356-0E63-4E3E-84D4-97348BA673D0}" destId="{3067506D-2031-4380-A1BE-034E1524A690}" srcOrd="7" destOrd="0" presId="urn:microsoft.com/office/officeart/2008/layout/VerticalCurvedList"/>
    <dgm:cxn modelId="{FE695B96-2AF7-4DAA-9643-84E5644653B0}" type="presParOf" srcId="{77148356-0E63-4E3E-84D4-97348BA673D0}" destId="{484C8602-066E-4C73-A7EC-F1FCD0133D80}" srcOrd="8" destOrd="0" presId="urn:microsoft.com/office/officeart/2008/layout/VerticalCurvedList"/>
    <dgm:cxn modelId="{01199CFB-1C62-4171-8C63-87383C43583C}" type="presParOf" srcId="{484C8602-066E-4C73-A7EC-F1FCD0133D80}" destId="{B51B1817-AB2C-4D53-A068-B34BA7155FA9}" srcOrd="0" destOrd="0" presId="urn:microsoft.com/office/officeart/2008/layout/VerticalCurvedList"/>
    <dgm:cxn modelId="{0DF72F39-9601-4A9A-95EE-66BE08CB7C71}" type="presParOf" srcId="{77148356-0E63-4E3E-84D4-97348BA673D0}" destId="{25A65310-B3BB-4B19-97B8-0BE9665310D9}" srcOrd="9" destOrd="0" presId="urn:microsoft.com/office/officeart/2008/layout/VerticalCurvedList"/>
    <dgm:cxn modelId="{BEAEF602-71D1-4BE1-8A34-86CC1B84D1AF}" type="presParOf" srcId="{77148356-0E63-4E3E-84D4-97348BA673D0}" destId="{CCC08FC8-6B29-4526-835C-38F2691BFE13}" srcOrd="10" destOrd="0" presId="urn:microsoft.com/office/officeart/2008/layout/VerticalCurvedList"/>
    <dgm:cxn modelId="{0A776A7F-EF61-4627-80B7-46F8DC4BAA49}" type="presParOf" srcId="{CCC08FC8-6B29-4526-835C-38F2691BFE13}" destId="{4774CB4E-F9C2-4BCB-AC47-FB26A61BAB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C312-B482-47ED-8A0E-97975F22671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81C8E-33B9-4D37-AF8A-841C67E84FBD}">
      <dsp:nvSpPr>
        <dsp:cNvPr id="0" name=""/>
        <dsp:cNvSpPr/>
      </dsp:nvSpPr>
      <dsp:spPr>
        <a:xfrm>
          <a:off x="509717" y="338558"/>
          <a:ext cx="8491661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、实习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期间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的学习收获与工作成绩；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9717" y="338558"/>
        <a:ext cx="8491661" cy="677550"/>
      </dsp:txXfrm>
    </dsp:sp>
    <dsp:sp modelId="{6DCD7B33-5585-4E6C-BE38-B9582975088C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239EF-A53B-49A8-B582-F3B4D7E3832A}">
      <dsp:nvSpPr>
        <dsp:cNvPr id="0" name=""/>
        <dsp:cNvSpPr/>
      </dsp:nvSpPr>
      <dsp:spPr>
        <a:xfrm>
          <a:off x="995230" y="1354558"/>
          <a:ext cx="8006148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年内自我的规划与期待；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5230" y="1354558"/>
        <a:ext cx="8006148" cy="677550"/>
      </dsp:txXfrm>
    </dsp:sp>
    <dsp:sp modelId="{A5FC6F00-4511-48B2-89F5-E86101A7F1F7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D111D-0E06-4DD9-8329-F4F01A00B2CD}">
      <dsp:nvSpPr>
        <dsp:cNvPr id="0" name=""/>
        <dsp:cNvSpPr/>
      </dsp:nvSpPr>
      <dsp:spPr>
        <a:xfrm>
          <a:off x="1144243" y="2370558"/>
          <a:ext cx="7857135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根据规划，还需自我提升的方面；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44243" y="2370558"/>
        <a:ext cx="7857135" cy="677550"/>
      </dsp:txXfrm>
    </dsp:sp>
    <dsp:sp modelId="{3BC8A6FE-0B17-47C6-AB25-AB0B32C5EA2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7506D-2031-4380-A1BE-034E1524A690}">
      <dsp:nvSpPr>
        <dsp:cNvPr id="0" name=""/>
        <dsp:cNvSpPr/>
      </dsp:nvSpPr>
      <dsp:spPr>
        <a:xfrm>
          <a:off x="995230" y="3386558"/>
          <a:ext cx="8006148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希望得到的帮助与指导；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5230" y="3386558"/>
        <a:ext cx="8006148" cy="677550"/>
      </dsp:txXfrm>
    </dsp:sp>
    <dsp:sp modelId="{B51B1817-AB2C-4D53-A068-B34BA7155FA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65310-B3BB-4B19-97B8-0BE9665310D9}">
      <dsp:nvSpPr>
        <dsp:cNvPr id="0" name=""/>
        <dsp:cNvSpPr/>
      </dsp:nvSpPr>
      <dsp:spPr>
        <a:xfrm>
          <a:off x="509717" y="4402558"/>
          <a:ext cx="8491661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对公司或部门的有关（内部管理、公司规章制度、办公环境等）建议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9717" y="4402558"/>
        <a:ext cx="8491661" cy="677550"/>
      </dsp:txXfrm>
    </dsp:sp>
    <dsp:sp modelId="{4774CB4E-F9C2-4BCB-AC47-FB26A61BAB46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8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3347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4200" smtClean="0">
              <a:solidFill>
                <a:srgbClr val="000000"/>
              </a:solidFill>
              <a:latin typeface="Gill Sans"/>
              <a:ea typeface="华文细黑" panose="02010600040101010101" pitchFamily="2" charset="-122"/>
              <a:sym typeface="Gill Sans"/>
            </a:endParaRPr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142875"/>
            <a:ext cx="2946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952464" y="2643181"/>
            <a:ext cx="10477573" cy="785818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2238348" y="3500438"/>
            <a:ext cx="7905805" cy="50006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1B543-57A3-4DE7-941C-307CA2D3CE57}" type="datetime1">
              <a:rPr lang="zh-CN" altLang="en-US"/>
              <a:pPr>
                <a:defRPr/>
              </a:pPr>
              <a:t>2019/9/12</a:t>
            </a:fld>
            <a:endParaRPr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ThunderSoft Confidential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E55056-E149-4EF9-B87C-6B71C88F019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429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0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7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1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1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A87A-B9C1-4857-863B-94BC5B7706FE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0D2C-A3AD-4632-B142-08AF0B55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56103357"/>
              </p:ext>
            </p:extLst>
          </p:nvPr>
        </p:nvGraphicFramePr>
        <p:xfrm>
          <a:off x="2031999" y="719666"/>
          <a:ext cx="90779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5760" y="274320"/>
            <a:ext cx="416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转正答辩提纲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007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r>
              <a:rPr lang="zh-CN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试用期间的学习收获</a:t>
            </a:r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sz="2400" dirty="0" smtClean="0"/>
              <a:t>了解开发流程</a:t>
            </a:r>
            <a:endParaRPr lang="en-US" altLang="zh-CN" sz="2400" dirty="0" smtClean="0"/>
          </a:p>
          <a:p>
            <a:pPr marL="457200" indent="-457200" algn="l">
              <a:buAutoNum type="arabicPeriod"/>
            </a:pPr>
            <a:r>
              <a:rPr lang="en-US" altLang="zh-CN" sz="2400" dirty="0" smtClean="0"/>
              <a:t>SKT BSP support</a:t>
            </a:r>
            <a:br>
              <a:rPr lang="en-US" altLang="zh-CN" sz="2400" dirty="0" smtClean="0"/>
            </a:br>
            <a:r>
              <a:rPr lang="en-US" altLang="zh-CN" sz="2000" dirty="0" smtClean="0"/>
              <a:t>BUG fix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457200" indent="-457200" algn="l">
              <a:buAutoNum type="arabicPeriod"/>
            </a:pPr>
            <a:r>
              <a:rPr lang="en-US" altLang="zh-CN" sz="2400" dirty="0" smtClean="0"/>
              <a:t>SONY WLAN support</a:t>
            </a:r>
            <a:br>
              <a:rPr lang="en-US" altLang="zh-CN" sz="2400" dirty="0" smtClean="0"/>
            </a:br>
            <a:r>
              <a:rPr lang="en-US" altLang="zh-CN" sz="2000" dirty="0" smtClean="0"/>
              <a:t>PCIE problem analyze</a:t>
            </a:r>
            <a:br>
              <a:rPr lang="en-US" altLang="zh-CN" sz="2000" dirty="0" smtClean="0"/>
            </a:br>
            <a:r>
              <a:rPr lang="en-US" altLang="zh-CN" sz="2000" dirty="0" smtClean="0"/>
              <a:t>BUG fix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513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b="0" dirty="0"/>
              <a:t>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sz="2400" dirty="0" smtClean="0"/>
              <a:t>Android  BSP/FW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6423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81</Words>
  <Application>Microsoft Office PowerPoint</Application>
  <PresentationFormat>自定义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试用期间的学习收获</vt:lpstr>
      <vt:lpstr>计划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shiwenjun</dc:creator>
  <cp:lastModifiedBy>杨妍</cp:lastModifiedBy>
  <cp:revision>16</cp:revision>
  <dcterms:created xsi:type="dcterms:W3CDTF">2015-03-17T03:26:54Z</dcterms:created>
  <dcterms:modified xsi:type="dcterms:W3CDTF">2019-09-12T05:32:55Z</dcterms:modified>
</cp:coreProperties>
</file>