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70" r:id="rId9"/>
    <p:sldId id="264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80" r:id="rId18"/>
    <p:sldId id="281" r:id="rId19"/>
    <p:sldId id="2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00C-D53C-47B3-8DFD-3515259C070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35DB-9759-4208-8B8C-CD933317C1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28803"/>
            <a:ext cx="7772400" cy="1428759"/>
          </a:xfrm>
        </p:spPr>
        <p:txBody>
          <a:bodyPr/>
          <a:lstStyle/>
          <a:p>
            <a:r>
              <a:rPr lang="zh-CN" altLang="en-US" dirty="0" smtClean="0"/>
              <a:t>盘点机使用说明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海南天鉴科技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2017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打开桌面快捷方式</a:t>
            </a:r>
            <a:endParaRPr lang="zh-CN" altLang="en-US" sz="3200" dirty="0"/>
          </a:p>
        </p:txBody>
      </p:sp>
      <p:sp>
        <p:nvSpPr>
          <p:cNvPr id="5" name="右箭头 4"/>
          <p:cNvSpPr/>
          <p:nvPr/>
        </p:nvSpPr>
        <p:spPr>
          <a:xfrm rot="10800000">
            <a:off x="3286116" y="3071810"/>
            <a:ext cx="785818" cy="4286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868" y="3714752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双击快捷方式打开软件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2438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643050"/>
            <a:ext cx="23812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选择代理商、产品信息、仓库信息</a:t>
            </a:r>
            <a:endParaRPr lang="zh-CN" alt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071546"/>
            <a:ext cx="23717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 rot="10800000">
            <a:off x="3071802" y="2571744"/>
            <a:ext cx="76409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9058" y="1285860"/>
            <a:ext cx="2428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当代理商比较多的时候可以根据代理商</a:t>
            </a:r>
            <a:endParaRPr lang="en-US" altLang="zh-CN" dirty="0" smtClean="0"/>
          </a:p>
          <a:p>
            <a:r>
              <a:rPr lang="zh-CN" altLang="en-US" dirty="0" smtClean="0"/>
              <a:t>的名称的首字母进行查找。</a:t>
            </a:r>
            <a:endParaRPr lang="en-US" altLang="zh-CN" dirty="0" smtClean="0"/>
          </a:p>
          <a:p>
            <a:r>
              <a:rPr lang="zh-CN" altLang="en-US" dirty="0" smtClean="0"/>
              <a:t>例如：查找“西安”</a:t>
            </a:r>
            <a:endParaRPr lang="en-US" altLang="zh-CN" dirty="0" smtClean="0"/>
          </a:p>
          <a:p>
            <a:r>
              <a:rPr lang="zh-CN" altLang="en-US" dirty="0" smtClean="0"/>
              <a:t>可输入“</a:t>
            </a:r>
            <a:r>
              <a:rPr lang="en-US" altLang="zh-CN" dirty="0" err="1" smtClean="0"/>
              <a:t>xa</a:t>
            </a:r>
            <a:r>
              <a:rPr lang="zh-CN" altLang="en-US" dirty="0" smtClean="0"/>
              <a:t>”搜索</a:t>
            </a:r>
            <a:endParaRPr lang="en-US" altLang="zh-CN" dirty="0" smtClean="0"/>
          </a:p>
          <a:p>
            <a:r>
              <a:rPr lang="zh-CN" altLang="en-US" dirty="0" smtClean="0"/>
              <a:t>如果代理商数量不多，可直接点击“代理商查询”</a:t>
            </a:r>
            <a:endParaRPr lang="en-US" altLang="zh-CN" dirty="0" smtClean="0"/>
          </a:p>
          <a:p>
            <a:r>
              <a:rPr lang="zh-CN" altLang="en-US" dirty="0" smtClean="0"/>
              <a:t>将代理商全部搜索出来进行选择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714884"/>
            <a:ext cx="3172755" cy="199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右箭头 12"/>
          <p:cNvSpPr/>
          <p:nvPr/>
        </p:nvSpPr>
        <p:spPr>
          <a:xfrm rot="5400000">
            <a:off x="1725342" y="3918204"/>
            <a:ext cx="3354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3000364" y="6072206"/>
            <a:ext cx="64294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57620" y="5988626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按该按钮可进行字母输入切换当屏幕下方出现“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便是英文字母模式。</a:t>
            </a:r>
            <a:endParaRPr lang="zh-CN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1071546"/>
            <a:ext cx="2571768" cy="364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 algn="l"/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30" y="2143116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信息选择完成后，点击“扫描”按钮。进入扫码状态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714884"/>
            <a:ext cx="3172755" cy="199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右箭头 13"/>
          <p:cNvSpPr/>
          <p:nvPr/>
        </p:nvSpPr>
        <p:spPr>
          <a:xfrm rot="10800000">
            <a:off x="2428860" y="5143512"/>
            <a:ext cx="1357322" cy="1428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9059" y="4929198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按该按钮可直接扫描箱标上的二维码和条码信息。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785794"/>
            <a:ext cx="24003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1071546"/>
            <a:ext cx="2419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右箭头 15"/>
          <p:cNvSpPr/>
          <p:nvPr/>
        </p:nvSpPr>
        <p:spPr>
          <a:xfrm rot="10800000">
            <a:off x="3071802" y="2500306"/>
            <a:ext cx="357190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786446" y="2428868"/>
            <a:ext cx="357190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 algn="l"/>
            <a:endParaRPr lang="zh-CN" altLang="en-US" sz="3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3"/>
            <a:ext cx="2500330" cy="374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右箭头 15"/>
          <p:cNvSpPr/>
          <p:nvPr/>
        </p:nvSpPr>
        <p:spPr>
          <a:xfrm rot="10800000">
            <a:off x="3000365" y="2357429"/>
            <a:ext cx="357190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57555" y="2214554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扫描完成后点击“返回”按钮</a:t>
            </a:r>
            <a:endParaRPr lang="en-US" altLang="zh-CN" dirty="0" smtClean="0"/>
          </a:p>
          <a:p>
            <a:r>
              <a:rPr lang="zh-CN" altLang="en-US" dirty="0" smtClean="0"/>
              <a:t>直到退出程序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214422"/>
            <a:ext cx="2714644" cy="380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将扫描存入的箱码文件导入电脑中进行发货</a:t>
            </a:r>
            <a:br>
              <a:rPr lang="zh-CN" altLang="en-US" sz="2800" b="1" dirty="0" smtClean="0"/>
            </a:b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81159"/>
            <a:ext cx="67818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477418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xp</a:t>
            </a:r>
            <a:r>
              <a:rPr lang="zh-CN" altLang="en-US" dirty="0" smtClean="0"/>
              <a:t>系统点击“浏览”进入文件夹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6748" y="4795846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Win7</a:t>
            </a:r>
            <a:r>
              <a:rPr lang="zh-CN" altLang="en-US" dirty="0" smtClean="0"/>
              <a:t>系统点击不设置设备进行连接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0715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连接电脑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打开文件夹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找到</a:t>
            </a:r>
            <a:r>
              <a:rPr lang="en-US" sz="2800" dirty="0" err="1" smtClean="0"/>
              <a:t>ResidentFlash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双击打开，会看到有一个名为“</a:t>
            </a:r>
            <a:r>
              <a:rPr lang="en-US" altLang="zh-CN" sz="2800" dirty="0" err="1" smtClean="0"/>
              <a:t>TianJianScan</a:t>
            </a:r>
            <a:r>
              <a:rPr lang="zh-CN" altLang="en-US" sz="2800" dirty="0" smtClean="0"/>
              <a:t>”的文件夹，双击“</a:t>
            </a:r>
            <a:r>
              <a:rPr lang="en-US" altLang="zh-CN" sz="2800" dirty="0" err="1" smtClean="0"/>
              <a:t>ScanData</a:t>
            </a:r>
            <a:r>
              <a:rPr lang="zh-CN" altLang="en-US" sz="2800" dirty="0" smtClean="0"/>
              <a:t>”文件夹打开如下图所示：</a:t>
            </a:r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071810"/>
            <a:ext cx="557216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2928926" y="4071942"/>
            <a:ext cx="64294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59" y="3786190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将这些文件复制到电脑指定文件夹下，待发货的时候上传文件便可以进行发货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问题解答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遇到运行程序提示如图提示错误信息：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4"/>
            <a:ext cx="22383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2214554"/>
            <a:ext cx="22383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3786190"/>
            <a:ext cx="18288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496" y="5362575"/>
            <a:ext cx="2286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16" y="5286388"/>
            <a:ext cx="1809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2857496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右箭头 14"/>
          <p:cNvSpPr/>
          <p:nvPr/>
        </p:nvSpPr>
        <p:spPr>
          <a:xfrm>
            <a:off x="3500430" y="2571744"/>
            <a:ext cx="500066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488" y="2285992"/>
            <a:ext cx="7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点击红框图标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5400000">
            <a:off x="4929190" y="5072074"/>
            <a:ext cx="500066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286512" y="5786454"/>
            <a:ext cx="500066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4929190" y="3429000"/>
            <a:ext cx="500066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6200000">
            <a:off x="7358082" y="4857760"/>
            <a:ext cx="500066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0034" y="58578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出现如图错误提示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964488" cy="6525344"/>
          </a:xfrm>
        </p:spPr>
        <p:txBody>
          <a:bodyPr/>
          <a:lstStyle/>
          <a:p>
            <a:r>
              <a:rPr lang="en-US" altLang="zh-CN" sz="1800" dirty="0" smtClean="0"/>
              <a:t>2. </a:t>
            </a:r>
            <a:r>
              <a:rPr lang="zh-CN" altLang="zh-CN" sz="1800" dirty="0" smtClean="0"/>
              <a:t>盘点机桌面上的“天鉴扫描”快捷键没有了。</a:t>
            </a:r>
          </a:p>
          <a:p>
            <a:r>
              <a:rPr lang="zh-CN" altLang="zh-CN" sz="1800" dirty="0" smtClean="0"/>
              <a:t>解决方案：双击“我的设备“</a:t>
            </a:r>
            <a:r>
              <a:rPr lang="en-US" altLang="zh-CN" sz="1800" dirty="0" smtClean="0"/>
              <a:t>	         </a:t>
            </a:r>
            <a:r>
              <a:rPr lang="zh-CN" altLang="zh-CN" sz="1800" dirty="0" smtClean="0"/>
              <a:t>双击”</a:t>
            </a:r>
            <a:r>
              <a:rPr lang="en-US" altLang="zh-CN" sz="1800" dirty="0" err="1" smtClean="0"/>
              <a:t>ResidentFlash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       </a:t>
            </a:r>
            <a:r>
              <a:rPr lang="zh-CN" altLang="zh-CN" sz="1800" dirty="0" smtClean="0"/>
              <a:t>双击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zh-CN" altLang="zh-CN" sz="1800" dirty="0" smtClean="0"/>
              <a:t>”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TianJianScan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       </a:t>
            </a:r>
            <a:r>
              <a:rPr lang="zh-CN" altLang="zh-CN" sz="1800" dirty="0" smtClean="0"/>
              <a:t>长按“天鉴扫描”，复制到桌面，长按空白处，粘贴为快捷方式即可。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</a:t>
            </a:r>
            <a:endParaRPr lang="zh-CN" altLang="zh-CN" sz="1800" dirty="0" smtClean="0"/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 flipV="1">
            <a:off x="3707904" y="764704"/>
            <a:ext cx="576064" cy="144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588224" y="764704"/>
            <a:ext cx="54636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267744" y="1124744"/>
            <a:ext cx="54636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3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2400300" cy="36099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986225" y="2204864"/>
            <a:ext cx="936104" cy="50405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0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556792"/>
            <a:ext cx="2057400" cy="1123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8233" y="162880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</a:rPr>
              <a:t>点击红色箭头指向的图标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1" name="图片 10" descr="0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3429000"/>
            <a:ext cx="2152650" cy="1114425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4860032" y="2708920"/>
            <a:ext cx="360040" cy="72008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0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5445224"/>
            <a:ext cx="2305050" cy="111442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4860032" y="4653136"/>
            <a:ext cx="432048" cy="72008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01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0272" y="4869160"/>
            <a:ext cx="1909303" cy="180020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6084168" y="5805264"/>
            <a:ext cx="936104" cy="3600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 descr="01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16216" y="2276872"/>
            <a:ext cx="2447925" cy="1552575"/>
          </a:xfrm>
          <a:prstGeom prst="rect">
            <a:avLst/>
          </a:prstGeom>
        </p:spPr>
      </p:pic>
      <p:sp>
        <p:nvSpPr>
          <p:cNvPr id="18" name="上箭头 17"/>
          <p:cNvSpPr/>
          <p:nvPr/>
        </p:nvSpPr>
        <p:spPr>
          <a:xfrm>
            <a:off x="7884368" y="3861048"/>
            <a:ext cx="340616" cy="978408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zh-CN" dirty="0" smtClean="0"/>
              <a:t>天鉴扫描源文件被误删。</a:t>
            </a:r>
          </a:p>
          <a:p>
            <a:r>
              <a:rPr lang="zh-CN" altLang="zh-CN" dirty="0" smtClean="0"/>
              <a:t>解决方案：请到海南天鉴防伪科技有限公司官网</a:t>
            </a:r>
            <a:r>
              <a:rPr lang="en-US" altLang="zh-CN" dirty="0" smtClean="0"/>
              <a:t>wwww.chian315net.com</a:t>
            </a:r>
            <a:r>
              <a:rPr lang="zh-CN" altLang="zh-CN" dirty="0" smtClean="0"/>
              <a:t>下载。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感谢您的观看，谢谢！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海南天鉴科技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2017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完成盘点机扫码工作分为以下三步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2285992"/>
            <a:ext cx="7972452" cy="275749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连接电脑将系统文件同步到盘点机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使用盘点机中的扫描软件进行箱码扫描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将扫描存入的箱码文件导入电脑中进行发货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1.</a:t>
            </a:r>
            <a:r>
              <a:rPr lang="zh-CN" altLang="en-US" b="1" dirty="0" smtClean="0"/>
              <a:t>连接电脑将系统文件同步到盘点机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69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 smtClean="0"/>
              <a:t>安装驱动软件，</a:t>
            </a:r>
            <a:r>
              <a:rPr lang="zh-CN" altLang="en-US" dirty="0"/>
              <a:t>按照提示完成即可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系统）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  <a:p>
            <a:r>
              <a:rPr lang="en-US" altLang="zh-CN" dirty="0" smtClean="0"/>
              <a:t>XP</a:t>
            </a:r>
            <a:r>
              <a:rPr lang="zh-CN" altLang="en-US" dirty="0" smtClean="0"/>
              <a:t>系统下的安装连接同步软件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786322"/>
            <a:ext cx="346850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285992"/>
            <a:ext cx="657229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连接电脑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将盘点机用数据线连接到电脑的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连接成功后如下图所示：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（左）、</a:t>
            </a:r>
            <a:r>
              <a:rPr lang="en-US" altLang="zh-CN" dirty="0" smtClean="0"/>
              <a:t>XP</a:t>
            </a:r>
            <a:r>
              <a:rPr lang="zh-CN" altLang="en-US" dirty="0" smtClean="0"/>
              <a:t>下（右）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43182"/>
            <a:ext cx="350046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643182"/>
            <a:ext cx="3505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连接电脑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14422"/>
            <a:ext cx="67818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477418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xp</a:t>
            </a:r>
            <a:r>
              <a:rPr lang="zh-CN" altLang="en-US" dirty="0" smtClean="0"/>
              <a:t>系统点击“浏览”进入文件夹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4857760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Win7</a:t>
            </a:r>
            <a:r>
              <a:rPr lang="zh-CN" altLang="en-US" dirty="0" smtClean="0"/>
              <a:t>系统点击“不设置设备进行连接”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打开文件夹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找到</a:t>
            </a:r>
            <a:r>
              <a:rPr lang="en-US" sz="2800" dirty="0" err="1" smtClean="0"/>
              <a:t>ResidentFlash</a:t>
            </a:r>
            <a:r>
              <a:rPr lang="en-US" sz="2800" dirty="0" smtClean="0"/>
              <a:t>,</a:t>
            </a:r>
            <a:r>
              <a:rPr lang="zh-CN" altLang="en-US" sz="2800" dirty="0" smtClean="0"/>
              <a:t>双击打开，会看到有一个名为“</a:t>
            </a:r>
            <a:r>
              <a:rPr lang="en-US" altLang="zh-CN" sz="2800" dirty="0" err="1" smtClean="0"/>
              <a:t>TianJianScan</a:t>
            </a:r>
            <a:r>
              <a:rPr lang="zh-CN" altLang="en-US" sz="2800" dirty="0" smtClean="0"/>
              <a:t>”的文件夹，双击打开如下图所示：</a:t>
            </a:r>
            <a:endParaRPr lang="zh-CN" altLang="en-US" sz="2800" dirty="0"/>
          </a:p>
        </p:txBody>
      </p:sp>
      <p:pic>
        <p:nvPicPr>
          <p:cNvPr id="4098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357562"/>
            <a:ext cx="569848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将系统文件放到盘点机同步信息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3010"/>
            <a:ext cx="8229600" cy="15430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找到</a:t>
            </a:r>
            <a:r>
              <a:rPr lang="en-US" sz="2400" dirty="0" err="1" smtClean="0"/>
              <a:t>ResidentFlash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双击打开，会看到有一个名为“</a:t>
            </a:r>
            <a:r>
              <a:rPr lang="en-US" altLang="zh-CN" sz="2400" dirty="0" err="1" smtClean="0"/>
              <a:t>TianJianScan</a:t>
            </a:r>
            <a:r>
              <a:rPr lang="zh-CN" altLang="en-US" sz="2400" dirty="0" smtClean="0"/>
              <a:t>”的文件夹，将系统导出的三个文件复制到</a:t>
            </a:r>
            <a:r>
              <a:rPr lang="en-US" altLang="zh-CN" sz="2400" dirty="0" smtClean="0"/>
              <a:t>”</a:t>
            </a:r>
            <a:r>
              <a:rPr lang="en-US" altLang="zh-CN" sz="2400" dirty="0" err="1" smtClean="0"/>
              <a:t>codeinfo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文件夹中便完成了信息同步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>
            <a:off x="3143240" y="3643314"/>
            <a:ext cx="714380" cy="714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Administrator\Desktop\盘点机操作说明\QQ图片201604241902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143248"/>
            <a:ext cx="4472002" cy="2266950"/>
          </a:xfrm>
          <a:prstGeom prst="rect">
            <a:avLst/>
          </a:prstGeom>
          <a:noFill/>
        </p:spPr>
      </p:pic>
      <p:pic>
        <p:nvPicPr>
          <p:cNvPr id="4098" name="图片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071810"/>
            <a:ext cx="569848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14348" y="3214686"/>
            <a:ext cx="2500330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286116" y="3571876"/>
            <a:ext cx="714380" cy="2857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3010"/>
            <a:ext cx="8229600" cy="1543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打开“</a:t>
            </a:r>
            <a:r>
              <a:rPr lang="en-US" altLang="zh-CN" sz="2800" dirty="0" err="1" smtClean="0"/>
              <a:t>codeinfo</a:t>
            </a:r>
            <a:r>
              <a:rPr lang="zh-CN" altLang="en-US" sz="2800" dirty="0" smtClean="0"/>
              <a:t>”文件夹中会看到四个文件。在复制文件的时候注意三个文件名称分别为“</a:t>
            </a:r>
            <a:r>
              <a:rPr lang="en-US" altLang="zh-CN" sz="2800" dirty="0" smtClean="0"/>
              <a:t>agentinfo.txt</a:t>
            </a:r>
            <a:r>
              <a:rPr lang="zh-CN" altLang="en-US" sz="2800" dirty="0" smtClean="0"/>
              <a:t>”“</a:t>
            </a:r>
            <a:r>
              <a:rPr lang="en-US" altLang="zh-CN" sz="2800" dirty="0" smtClean="0"/>
              <a:t>proinfo.txt</a:t>
            </a:r>
            <a:r>
              <a:rPr lang="zh-CN" altLang="en-US" sz="2800" dirty="0" smtClean="0"/>
              <a:t>”“</a:t>
            </a:r>
            <a:r>
              <a:rPr lang="en-US" altLang="zh-CN" sz="2800" dirty="0" smtClean="0"/>
              <a:t>storehousinfo.txt</a:t>
            </a:r>
            <a:r>
              <a:rPr lang="zh-CN" altLang="en-US" sz="2800" dirty="0" smtClean="0"/>
              <a:t>”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00372"/>
            <a:ext cx="5562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使用盘点机中的扫描软件进行箱码扫描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3101630" cy="45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箭头 4"/>
          <p:cNvSpPr/>
          <p:nvPr/>
        </p:nvSpPr>
        <p:spPr>
          <a:xfrm rot="10800000">
            <a:off x="3143240" y="5429264"/>
            <a:ext cx="785818" cy="4286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3372" y="5396227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长按红色开机按钮打开盘点机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881</Words>
  <Application>Microsoft Office PowerPoint</Application>
  <PresentationFormat>全屏显示(4:3)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盘点机使用说明</vt:lpstr>
      <vt:lpstr>完成盘点机扫码工作分为以下三步</vt:lpstr>
      <vt:lpstr>1.连接电脑将系统文件同步到盘点机 </vt:lpstr>
      <vt:lpstr>连接电脑</vt:lpstr>
      <vt:lpstr>连接电脑</vt:lpstr>
      <vt:lpstr>打开文件夹</vt:lpstr>
      <vt:lpstr>将系统文件放到盘点机同步信息</vt:lpstr>
      <vt:lpstr>幻灯片 8</vt:lpstr>
      <vt:lpstr>2.使用盘点机中的扫描软件进行箱码扫描</vt:lpstr>
      <vt:lpstr>打开桌面快捷方式</vt:lpstr>
      <vt:lpstr>选择代理商、产品信息、仓库信息</vt:lpstr>
      <vt:lpstr>幻灯片 12</vt:lpstr>
      <vt:lpstr>幻灯片 13</vt:lpstr>
      <vt:lpstr>3.将扫描存入的箱码文件导入电脑中进行发货 </vt:lpstr>
      <vt:lpstr>打开文件夹</vt:lpstr>
      <vt:lpstr>问题解答</vt:lpstr>
      <vt:lpstr>幻灯片 17</vt:lpstr>
      <vt:lpstr>幻灯片 18</vt:lpstr>
      <vt:lpstr>幻灯片 19</vt:lpstr>
    </vt:vector>
  </TitlesOfParts>
  <Company>TianJian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盘点机数据处理</dc:title>
  <dc:creator>WangYuZhong</dc:creator>
  <cp:lastModifiedBy>Administrator</cp:lastModifiedBy>
  <cp:revision>70</cp:revision>
  <dcterms:created xsi:type="dcterms:W3CDTF">2015-02-02T07:19:39Z</dcterms:created>
  <dcterms:modified xsi:type="dcterms:W3CDTF">2017-02-27T02:55:36Z</dcterms:modified>
</cp:coreProperties>
</file>