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82E8-EB90-4B3E-834C-DCB646AAFDCA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8A1A9-AB70-4180-974B-1BFF97F1E1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80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8A1A9-AB70-4180-974B-1BFF97F1E15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68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8A1A9-AB70-4180-974B-1BFF97F1E15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65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83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50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7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9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69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88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7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95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41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36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7EE584-8E9B-42E7-81B6-D7EC13982C6C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815299-77BF-447F-8F35-0BCA863183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3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8FC34-45A2-40C0-979D-2F2631383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最終発表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B0DB09-ADB8-4E87-8040-3BA04EC2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79617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情報科学部　ディジタルメディア学科</a:t>
            </a:r>
            <a:endParaRPr kumimoji="1" lang="en-US" altLang="ja-JP" dirty="0"/>
          </a:p>
          <a:p>
            <a:r>
              <a:rPr kumimoji="1" lang="en-US" altLang="ja-JP" dirty="0"/>
              <a:t>19K1142</a:t>
            </a:r>
          </a:p>
          <a:p>
            <a:r>
              <a:rPr lang="ja-JP" altLang="en-US" dirty="0"/>
              <a:t>リ　イーセイ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54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452E8-3CEE-4A8E-983F-BC31B672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 </a:t>
            </a:r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56BC1-5014-4F96-B8CD-A1F44BF51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自動的にピークを探すアルゴリズムは不完全である。改善する必要がある。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メディアンフィルタは欠損成分が少ないときに使える。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最小二乗法は欠損成分が多いときにも使えるが、時間がかかる。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分類器は欠損成分が半分以下占めている場合に使える。そして、カラー画像を修復する時も効率が良い。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55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8E1B6-7EAF-47D5-84FD-0BB218F2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&amp;</a:t>
            </a:r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4A8F53-D20C-4590-A0AE-FCE2CCD3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課題：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画像中の欠損成分を修復し、周期性ノイズを除去する。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(1)</a:t>
            </a:r>
            <a:r>
              <a:rPr lang="ja-JP" altLang="en-US" dirty="0"/>
              <a:t>自動的に周期性ノイズを除去できるアルゴリズムを実装する。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(2)</a:t>
            </a:r>
            <a:r>
              <a:rPr lang="ja-JP" altLang="en-US" dirty="0"/>
              <a:t>最小二乗法、平均移動フィルタ、メディアンフィルタと分類器で欠損修復する。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目的：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手動で周波数成分のピークを探すのは効率的ではない。►自動に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ja-JP" altLang="en-US" dirty="0"/>
              <a:t>授業でやったことない方法で画像を修復してみる。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4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3663F-B64F-438E-863B-B7C88FAB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ノイズ除去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07FDC-B8FA-46EF-AC18-F4D7DDC9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r>
              <a:rPr kumimoji="1" lang="ja-JP" altLang="en-US" dirty="0"/>
              <a:t>自動的にノイズ除去するために、ピークを探すアルゴリズムを作ろう。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25E27DC-54EF-49AF-93F7-2C479F1CFF0D}"/>
              </a:ext>
            </a:extLst>
          </p:cNvPr>
          <p:cNvSpPr/>
          <p:nvPr/>
        </p:nvSpPr>
        <p:spPr>
          <a:xfrm>
            <a:off x="1785257" y="2914650"/>
            <a:ext cx="2873828" cy="5878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画像の中心位置を確定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445C123-3567-4E65-8135-F4F98F59EA1F}"/>
              </a:ext>
            </a:extLst>
          </p:cNvPr>
          <p:cNvSpPr/>
          <p:nvPr/>
        </p:nvSpPr>
        <p:spPr>
          <a:xfrm>
            <a:off x="1419224" y="3677194"/>
            <a:ext cx="3605893" cy="5878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フーリエ変換して対数を取る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35F04FE-7C3B-4611-ACF4-BA3456918434}"/>
              </a:ext>
            </a:extLst>
          </p:cNvPr>
          <p:cNvSpPr/>
          <p:nvPr/>
        </p:nvSpPr>
        <p:spPr>
          <a:xfrm>
            <a:off x="1611764" y="5202282"/>
            <a:ext cx="3220812" cy="5878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imregionalmax</a:t>
            </a:r>
            <a:r>
              <a:rPr kumimoji="1" lang="ja-JP" altLang="en-US" dirty="0"/>
              <a:t>の関数ですべてのピークを取り出す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2EDD86-52D4-4A68-8EC8-A894CD3D9507}"/>
              </a:ext>
            </a:extLst>
          </p:cNvPr>
          <p:cNvSpPr/>
          <p:nvPr/>
        </p:nvSpPr>
        <p:spPr>
          <a:xfrm>
            <a:off x="2256744" y="4439739"/>
            <a:ext cx="1930852" cy="5878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降順で並ぶ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39B02C0-105A-4143-BD4A-5674CE4FB30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222171" y="3502478"/>
            <a:ext cx="0" cy="17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603D468-60BD-4482-839B-AEF6C78A6A5C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222170" y="4265022"/>
            <a:ext cx="1" cy="17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DDDAA1C-902B-443A-9057-7C959DF8D6FA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3222170" y="5027567"/>
            <a:ext cx="0" cy="17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3766979-F6C5-443A-9978-774A5A7F9AE6}"/>
              </a:ext>
            </a:extLst>
          </p:cNvPr>
          <p:cNvSpPr txBox="1"/>
          <p:nvPr/>
        </p:nvSpPr>
        <p:spPr>
          <a:xfrm>
            <a:off x="1066800" y="603504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ピークである位置から、値が大きい順番で探せば良い。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6D3E3EA8-A412-46B4-9398-D6A31355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55" y="2534428"/>
            <a:ext cx="4504196" cy="3378147"/>
          </a:xfrm>
          <a:prstGeom prst="rect">
            <a:avLst/>
          </a:prstGeom>
        </p:spPr>
      </p:pic>
      <p:sp>
        <p:nvSpPr>
          <p:cNvPr id="21" name="矢印: 左 20">
            <a:extLst>
              <a:ext uri="{FF2B5EF4-FFF2-40B4-BE49-F238E27FC236}">
                <a16:creationId xmlns:a16="http://schemas.microsoft.com/office/drawing/2014/main" id="{76AB1E71-59AF-4766-9BFF-0F5D35C72456}"/>
              </a:ext>
            </a:extLst>
          </p:cNvPr>
          <p:cNvSpPr/>
          <p:nvPr/>
        </p:nvSpPr>
        <p:spPr>
          <a:xfrm rot="18546379">
            <a:off x="8650488" y="3007007"/>
            <a:ext cx="704580" cy="134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BF2CAA-8592-4F76-8839-C8725284AEA4}"/>
              </a:ext>
            </a:extLst>
          </p:cNvPr>
          <p:cNvSpPr txBox="1"/>
          <p:nvPr/>
        </p:nvSpPr>
        <p:spPr>
          <a:xfrm>
            <a:off x="9277005" y="252926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第二のピーク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DD0746D-2D1B-4E68-BB3F-B9EBF730285B}"/>
              </a:ext>
            </a:extLst>
          </p:cNvPr>
          <p:cNvSpPr/>
          <p:nvPr/>
        </p:nvSpPr>
        <p:spPr>
          <a:xfrm>
            <a:off x="7180486" y="3583746"/>
            <a:ext cx="696951" cy="165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0D8449F-0199-4AC5-8476-6FA644C6DA64}"/>
              </a:ext>
            </a:extLst>
          </p:cNvPr>
          <p:cNvSpPr/>
          <p:nvPr/>
        </p:nvSpPr>
        <p:spPr>
          <a:xfrm>
            <a:off x="5643949" y="348172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600" dirty="0"/>
              <a:t>第三のピーク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8E02F12-28D3-44B5-A09A-D71CA96D1558}"/>
              </a:ext>
            </a:extLst>
          </p:cNvPr>
          <p:cNvSpPr/>
          <p:nvPr/>
        </p:nvSpPr>
        <p:spPr>
          <a:xfrm>
            <a:off x="187674" y="4522574"/>
            <a:ext cx="1632829" cy="10099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局所的な最大値</a:t>
            </a:r>
          </a:p>
        </p:txBody>
      </p:sp>
    </p:spTree>
    <p:extLst>
      <p:ext uri="{BB962C8B-B14F-4D97-AF65-F5344CB8AC3E}">
        <p14:creationId xmlns:p14="http://schemas.microsoft.com/office/powerpoint/2010/main" val="7654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99343-2CFF-435D-A24E-299BA53F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ノイズ除去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3D4D00-0919-42E0-AC07-1960FB6C7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多くの場合は、きれいに除去できる。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2F1E90B-36CB-4A94-B664-AB9A207B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3" y="2619012"/>
            <a:ext cx="5719157" cy="37167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F12C7E8-9CF1-4386-9FA8-412319845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619012"/>
            <a:ext cx="5719156" cy="37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B408C-7877-4C57-B5DA-A5F1936D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ノイズ除去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7C1E7-D077-4D42-B8FA-DDEDBF30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しかし、この状況は望ましくない。</a:t>
            </a:r>
            <a:r>
              <a:rPr kumimoji="1" lang="en-US" altLang="ja-JP" dirty="0"/>
              <a:t>316</a:t>
            </a:r>
            <a:r>
              <a:rPr kumimoji="1" lang="ja-JP" altLang="en-US" dirty="0"/>
              <a:t>のところもピークがあると判断された。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B8C9D4A-D357-4667-93D3-88E8F71FE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55780"/>
            <a:ext cx="4826854" cy="362014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6C16332-3461-4350-873A-122E6964C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85" y="2555780"/>
            <a:ext cx="5548793" cy="360601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0A34A4-C774-4A10-9CCC-13CE6B6BB681}"/>
              </a:ext>
            </a:extLst>
          </p:cNvPr>
          <p:cNvSpPr txBox="1"/>
          <p:nvPr/>
        </p:nvSpPr>
        <p:spPr>
          <a:xfrm>
            <a:off x="6168043" y="621540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ノイズ軽減しても、見える。</a:t>
            </a:r>
          </a:p>
        </p:txBody>
      </p:sp>
    </p:spTree>
    <p:extLst>
      <p:ext uri="{BB962C8B-B14F-4D97-AF65-F5344CB8AC3E}">
        <p14:creationId xmlns:p14="http://schemas.microsoft.com/office/powerpoint/2010/main" val="253082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ED9DB-4724-4B5D-951B-3E1FBD7E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79" y="324051"/>
            <a:ext cx="10058400" cy="1371600"/>
          </a:xfrm>
        </p:spPr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フィルタで修復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7FECC79-26EA-494E-87CE-E1A97A257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63" y="4174731"/>
            <a:ext cx="3431577" cy="2390002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750242F-8ABB-497A-AEF4-163C8F8C1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01" y="4192014"/>
            <a:ext cx="3603676" cy="234193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59CE23F-1006-4CFB-9125-B4CA5F87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94" y="1682150"/>
            <a:ext cx="3416631" cy="22203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42F6DE1-A31B-4CE4-A430-855091277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50" y="1682150"/>
            <a:ext cx="3603674" cy="234193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C089EE-8FD3-482D-AB10-5B1A1B7CFE64}"/>
              </a:ext>
            </a:extLst>
          </p:cNvPr>
          <p:cNvSpPr txBox="1"/>
          <p:nvPr/>
        </p:nvSpPr>
        <p:spPr>
          <a:xfrm>
            <a:off x="1066800" y="28531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平均移動フィルタ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A7F4E6-308E-4136-ADD9-0C57C05A39DA}"/>
              </a:ext>
            </a:extLst>
          </p:cNvPr>
          <p:cNvSpPr/>
          <p:nvPr/>
        </p:nvSpPr>
        <p:spPr>
          <a:xfrm>
            <a:off x="1014379" y="517831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メディアンフィルタ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E966D98-7D9C-4D78-85B3-04182C9C8AF1}"/>
              </a:ext>
            </a:extLst>
          </p:cNvPr>
          <p:cNvSpPr/>
          <p:nvPr/>
        </p:nvSpPr>
        <p:spPr>
          <a:xfrm>
            <a:off x="4711602" y="1303744"/>
            <a:ext cx="1384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欠損が</a:t>
            </a:r>
            <a:r>
              <a:rPr kumimoji="1" lang="en-US" altLang="ja-JP" dirty="0"/>
              <a:t>50%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AA99A6-ABBD-4223-AA06-21BF34EEDCCA}"/>
              </a:ext>
            </a:extLst>
          </p:cNvPr>
          <p:cNvSpPr/>
          <p:nvPr/>
        </p:nvSpPr>
        <p:spPr>
          <a:xfrm>
            <a:off x="8793697" y="129462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欠損が</a:t>
            </a:r>
            <a:r>
              <a:rPr kumimoji="1" lang="en-US" altLang="ja-JP" dirty="0"/>
              <a:t>20%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07B531-5FF4-4E14-8578-B5DBA35BE749}"/>
              </a:ext>
            </a:extLst>
          </p:cNvPr>
          <p:cNvSpPr/>
          <p:nvPr/>
        </p:nvSpPr>
        <p:spPr>
          <a:xfrm>
            <a:off x="1014379" y="4024084"/>
            <a:ext cx="10921807" cy="46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839518F-8382-44E1-842D-C31765ADE932}"/>
              </a:ext>
            </a:extLst>
          </p:cNvPr>
          <p:cNvSpPr/>
          <p:nvPr/>
        </p:nvSpPr>
        <p:spPr>
          <a:xfrm>
            <a:off x="7465639" y="1673076"/>
            <a:ext cx="57821" cy="4874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08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D3B4A-BFD9-4FED-96CA-357DE47E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 dirty="0"/>
              <a:t>最小二乗法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F5385D0-522B-42AF-BFE1-9B8191C65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5268686" cy="3931920"/>
              </a:xfrm>
            </p:spPr>
            <p:txBody>
              <a:bodyPr/>
              <a:lstStyle/>
              <a:p>
                <a:r>
                  <a:rPr lang="ja-JP" altLang="en-US" dirty="0"/>
                  <a:t>画像データを以下の式に代入し、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を計算する。</a:t>
                </a:r>
                <a:endParaRPr kumimoji="1"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err="1" smtClean="0">
                        <a:latin typeface="Cambria Math" panose="02040503050406030204" pitchFamily="18" charset="0"/>
                      </a:rPr>
                      <m:t>𝑋𝑎</m:t>
                    </m:r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dirty="0"/>
                  <a:t>を並び替え、修復後の画像を生成する。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50%: </a:t>
                </a:r>
                <a:r>
                  <a:rPr lang="ja-JP" altLang="en-US" dirty="0"/>
                  <a:t>少しぼやけているが、修復できた。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80%: </a:t>
                </a:r>
                <a:r>
                  <a:rPr kumimoji="1" lang="ja-JP" altLang="en-US" dirty="0"/>
                  <a:t>きれい。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しかし、時間がかかる。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F5385D0-522B-42AF-BFE1-9B8191C65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5268686" cy="3931920"/>
              </a:xfrm>
              <a:blipFill>
                <a:blip r:embed="rId3"/>
                <a:stretch>
                  <a:fillRect l="-926" t="-1085" r="-1968" b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EC69808F-BDD4-4818-8A37-F440B6B4C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4" y="305319"/>
            <a:ext cx="4806595" cy="312368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70715EE-527C-4293-92E9-AD2424357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4" y="3429000"/>
            <a:ext cx="4806595" cy="312368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ADB35F-2E70-4D3E-A484-3942A1A24D03}"/>
              </a:ext>
            </a:extLst>
          </p:cNvPr>
          <p:cNvSpPr txBox="1"/>
          <p:nvPr/>
        </p:nvSpPr>
        <p:spPr>
          <a:xfrm>
            <a:off x="8286140" y="3111080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欠損成分が</a:t>
            </a:r>
            <a:r>
              <a:rPr kumimoji="1" lang="en-US" altLang="ja-JP" sz="1400" dirty="0"/>
              <a:t>50%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4E9616-9E0F-4F45-8295-622467D55629}"/>
              </a:ext>
            </a:extLst>
          </p:cNvPr>
          <p:cNvSpPr txBox="1"/>
          <p:nvPr/>
        </p:nvSpPr>
        <p:spPr>
          <a:xfrm>
            <a:off x="8286140" y="621540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欠損成分が</a:t>
            </a:r>
            <a:r>
              <a:rPr kumimoji="1" lang="en-US" altLang="ja-JP" sz="1400" dirty="0"/>
              <a:t>80%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17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1463B-9C2C-4FB3-AC0B-D8B49C83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分類器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9C1AC5-ABAF-4614-BC9D-85F09FFE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4" y="2408465"/>
            <a:ext cx="5945701" cy="251984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F4A7B14-0D31-4C76-86E9-5B472EE0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009" y="2014194"/>
            <a:ext cx="5317141" cy="321876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82778A-0BF7-439B-86BD-4282D6771A53}"/>
              </a:ext>
            </a:extLst>
          </p:cNvPr>
          <p:cNvSpPr txBox="1"/>
          <p:nvPr/>
        </p:nvSpPr>
        <p:spPr>
          <a:xfrm>
            <a:off x="846560" y="513791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「欠損成分をどの類別に分類するか」を調べる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41056E-4CA4-4EBC-81B0-72FFE31E1343}"/>
              </a:ext>
            </a:extLst>
          </p:cNvPr>
          <p:cNvSpPr txBox="1"/>
          <p:nvPr/>
        </p:nvSpPr>
        <p:spPr>
          <a:xfrm>
            <a:off x="7756072" y="5322581"/>
            <a:ext cx="343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周囲の画素の平均値を計算して、欠損成分に入れる。</a:t>
            </a:r>
          </a:p>
        </p:txBody>
      </p:sp>
    </p:spTree>
    <p:extLst>
      <p:ext uri="{BB962C8B-B14F-4D97-AF65-F5344CB8AC3E}">
        <p14:creationId xmlns:p14="http://schemas.microsoft.com/office/powerpoint/2010/main" val="251363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1B6A0-CF23-4261-A3F9-93559514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分類器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09997B0-EA51-46AE-A477-B663679BF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67" y="4141381"/>
            <a:ext cx="3780953" cy="245714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4D68770-F09B-4704-AFED-66C36484D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06" y="1494343"/>
            <a:ext cx="3780952" cy="24571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0356E82-A133-41C6-B11D-F312FEF30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67" y="1494343"/>
            <a:ext cx="3761576" cy="244455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51BD7F2-9591-48A7-AF8E-0603F2E90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05" y="4141381"/>
            <a:ext cx="3780953" cy="245714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9B4982-01D7-4E7E-A299-3E424DA7F837}"/>
              </a:ext>
            </a:extLst>
          </p:cNvPr>
          <p:cNvSpPr txBox="1"/>
          <p:nvPr/>
        </p:nvSpPr>
        <p:spPr>
          <a:xfrm>
            <a:off x="1066800" y="285311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ja-JP" altLang="en-US" dirty="0"/>
              <a:t>欠損カラー画像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F5FE461-DCB5-41B6-AA0D-34707C397447}"/>
              </a:ext>
            </a:extLst>
          </p:cNvPr>
          <p:cNvSpPr/>
          <p:nvPr/>
        </p:nvSpPr>
        <p:spPr>
          <a:xfrm>
            <a:off x="1097261" y="518528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分類器で修復後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55F273-7105-4175-96B9-F4957E624317}"/>
              </a:ext>
            </a:extLst>
          </p:cNvPr>
          <p:cNvSpPr/>
          <p:nvPr/>
        </p:nvSpPr>
        <p:spPr>
          <a:xfrm>
            <a:off x="1014379" y="4024084"/>
            <a:ext cx="10921807" cy="46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69D038-FD78-46C9-904B-EC595B021CF5}"/>
              </a:ext>
            </a:extLst>
          </p:cNvPr>
          <p:cNvSpPr/>
          <p:nvPr/>
        </p:nvSpPr>
        <p:spPr>
          <a:xfrm>
            <a:off x="5070560" y="1110176"/>
            <a:ext cx="1664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欠損が</a:t>
            </a:r>
            <a:r>
              <a:rPr kumimoji="1" lang="en-US" altLang="ja-JP" dirty="0"/>
              <a:t>50%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B1534F-33AC-4E7A-882E-3947CA5ECFFC}"/>
              </a:ext>
            </a:extLst>
          </p:cNvPr>
          <p:cNvSpPr/>
          <p:nvPr/>
        </p:nvSpPr>
        <p:spPr>
          <a:xfrm>
            <a:off x="9152656" y="1101058"/>
            <a:ext cx="1579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dirty="0"/>
              <a:t>欠損が</a:t>
            </a:r>
            <a:r>
              <a:rPr kumimoji="1" lang="en-US" altLang="ja-JP" dirty="0"/>
              <a:t>20%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EF1A608-8648-4F06-A420-1F448FE89B08}"/>
              </a:ext>
            </a:extLst>
          </p:cNvPr>
          <p:cNvSpPr/>
          <p:nvPr/>
        </p:nvSpPr>
        <p:spPr>
          <a:xfrm>
            <a:off x="7824599" y="1479508"/>
            <a:ext cx="69540" cy="51190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53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335</TotalTime>
  <Words>425</Words>
  <Application>Microsoft Office PowerPoint</Application>
  <PresentationFormat>ワイド画面</PresentationFormat>
  <Paragraphs>63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ゴシック</vt:lpstr>
      <vt:lpstr>游ゴシック</vt:lpstr>
      <vt:lpstr>Cambria Math</vt:lpstr>
      <vt:lpstr>Century Gothic</vt:lpstr>
      <vt:lpstr>Garamond</vt:lpstr>
      <vt:lpstr>シャボン</vt:lpstr>
      <vt:lpstr>MATLAB最終発表</vt:lpstr>
      <vt:lpstr>1. 課題&amp;目的</vt:lpstr>
      <vt:lpstr>2. ノイズ除去</vt:lpstr>
      <vt:lpstr>2. ノイズ除去</vt:lpstr>
      <vt:lpstr>2. ノイズ除去</vt:lpstr>
      <vt:lpstr>3. フィルタで修復</vt:lpstr>
      <vt:lpstr>4. 最小二乗法</vt:lpstr>
      <vt:lpstr>5. 分類器</vt:lpstr>
      <vt:lpstr>5. 分類器</vt:lpstr>
      <vt:lpstr>6. 考察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MATLAB最終発表</dc:title>
  <dc:creator>admin</dc:creator>
  <cp:lastModifiedBy>admin</cp:lastModifiedBy>
  <cp:revision>47</cp:revision>
  <dcterms:created xsi:type="dcterms:W3CDTF">2021-01-15T04:21:30Z</dcterms:created>
  <dcterms:modified xsi:type="dcterms:W3CDTF">2021-01-28T06:56:15Z</dcterms:modified>
</cp:coreProperties>
</file>