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6" r:id="rId3"/>
    <p:sldId id="268" r:id="rId4"/>
    <p:sldId id="267" r:id="rId5"/>
    <p:sldId id="262" r:id="rId6"/>
    <p:sldId id="269" r:id="rId7"/>
    <p:sldId id="270" r:id="rId8"/>
    <p:sldId id="257" r:id="rId9"/>
    <p:sldId id="271" r:id="rId10"/>
    <p:sldId id="273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0A6A1-BEE2-4467-9FD5-B42E12911DE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94D4-9F71-48CF-9FB2-E5601822E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776CD1-E81A-49F0-BF01-9E494B57A042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cs.google.com/File?id=dgvwpnzn_9g9fnv5c7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0859"/>
            <a:ext cx="7805818" cy="6478541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09800"/>
          </a:xfrm>
          <a:solidFill>
            <a:srgbClr val="000000">
              <a:alpha val="69804"/>
            </a:srgbClr>
          </a:solidFill>
        </p:spPr>
        <p:txBody>
          <a:bodyPr/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Lightning Talk </a:t>
            </a:r>
          </a:p>
          <a:p>
            <a:pPr algn="r"/>
            <a:r>
              <a:rPr lang="en-US" dirty="0" smtClean="0">
                <a:solidFill>
                  <a:srgbClr val="FFFF00"/>
                </a:solidFill>
              </a:rPr>
              <a:t>0110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400800" cy="1828800"/>
          </a:xfrm>
          <a:solidFill>
            <a:srgbClr val="000000">
              <a:alpha val="69804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How to work individually effectively in a team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124200"/>
            <a:ext cx="6400800" cy="58477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Lessons learnt from CS3215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eam_work_explain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3775538" cy="45720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 </a:t>
            </a:r>
            <a:r>
              <a:rPr lang="en-US" altLang="zh-CN" smtClean="0"/>
              <a:t>each other: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aware of the overall status of the product</a:t>
            </a:r>
            <a:endParaRPr lang="en-US" dirty="0"/>
          </a:p>
        </p:txBody>
      </p:sp>
      <p:pic>
        <p:nvPicPr>
          <p:cNvPr id="1026" name="Picture 2" descr="F:\DCIM\100CANON\IMG_03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553200" cy="4914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0013028">
            <a:off x="3909978" y="2243050"/>
            <a:ext cx="3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73784">
            <a:off x="4207049" y="2220478"/>
            <a:ext cx="4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0964">
            <a:off x="4441106" y="2239861"/>
            <a:ext cx="3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6764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Next deadline?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Current version?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GUI?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Documentation?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Any critical bugs not solved?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Outstanding issues?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Lightning talk??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Know your team</a:t>
            </a:r>
          </a:p>
          <a:p>
            <a:r>
              <a:rPr lang="en-US" dirty="0" smtClean="0"/>
              <a:t>Know when to be a leader, when to be a follower</a:t>
            </a:r>
          </a:p>
          <a:p>
            <a:r>
              <a:rPr lang="en-US" dirty="0" smtClean="0"/>
              <a:t>Help one another out</a:t>
            </a:r>
          </a:p>
          <a:p>
            <a:r>
              <a:rPr lang="en-US" dirty="0" smtClean="0"/>
              <a:t>Be aware of the overall status of the product</a:t>
            </a:r>
          </a:p>
          <a:p>
            <a:r>
              <a:rPr lang="en-US" dirty="0" smtClean="0"/>
              <a:t>Be independent</a:t>
            </a:r>
          </a:p>
          <a:p>
            <a:r>
              <a:rPr lang="en-US" dirty="0" smtClean="0"/>
              <a:t>Be prepared to step out of your comfort zone</a:t>
            </a:r>
          </a:p>
          <a:p>
            <a:r>
              <a:rPr lang="en-US" dirty="0" smtClean="0"/>
              <a:t>You are part of the group, the group is not part of you</a:t>
            </a:r>
          </a:p>
          <a:p>
            <a:r>
              <a:rPr lang="en-US" dirty="0" smtClean="0"/>
              <a:t>Enjoy the process!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Firstly, it will definitely not the last time you work as a team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Secondly, our presentation is more like a revision of what we have step through, to see the lessons and fun part of it.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talking about this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speaker: </a:t>
            </a:r>
            <a:r>
              <a:rPr lang="en-US" altLang="zh-CN" dirty="0" err="1" smtClean="0"/>
              <a:t>Wenhao</a:t>
            </a:r>
            <a:endParaRPr lang="en-US" altLang="zh-CN" dirty="0" smtClean="0"/>
          </a:p>
          <a:p>
            <a:r>
              <a:rPr lang="en-US" altLang="zh-CN" dirty="0" smtClean="0"/>
              <a:t>  Talking about our team, team 9: 0110, about the entire program, how we work together and have fun together.</a:t>
            </a:r>
          </a:p>
          <a:p>
            <a:r>
              <a:rPr lang="en-US" altLang="zh-CN" dirty="0" smtClean="0"/>
              <a:t>Second speaker: </a:t>
            </a:r>
            <a:r>
              <a:rPr lang="en-US" altLang="zh-CN" dirty="0" err="1" smtClean="0"/>
              <a:t>Shukyi</a:t>
            </a:r>
            <a:endParaRPr lang="en-US" altLang="zh-CN" dirty="0" smtClean="0"/>
          </a:p>
          <a:p>
            <a:r>
              <a:rPr lang="en-US" altLang="zh-CN" dirty="0" smtClean="0"/>
              <a:t>  Giving a summary of what we have learned about teamwork through this course.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he Go! 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4019550" cy="37719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 work together?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9812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What to do?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Knowing each other.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Decide how to work most effectively.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Decision making.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Help each other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r>
              <a:rPr lang="en-US" dirty="0" smtClean="0"/>
              <a:t>Our aim</a:t>
            </a:r>
            <a:r>
              <a:rPr lang="en-US" dirty="0" smtClean="0"/>
              <a:t>: </a:t>
            </a:r>
            <a:r>
              <a:rPr lang="en-US" dirty="0" smtClean="0"/>
              <a:t>I</a:t>
            </a:r>
            <a:r>
              <a:rPr lang="en-US" altLang="zh-CN" dirty="0" smtClean="0"/>
              <a:t>mplement a file synchronization tool to synchronize files between multiple computers. Minimally, it should be able to synchronize a folder in one computer with a folder in another computer using an intermediary storage device.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to know all team </a:t>
            </a:r>
            <a:r>
              <a:rPr lang="en-US" altLang="zh-CN" dirty="0" smtClean="0"/>
              <a:t>members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(1). </a:t>
            </a:r>
            <a:r>
              <a:rPr lang="en-US" altLang="zh-CN" dirty="0" smtClean="0"/>
              <a:t>S</a:t>
            </a:r>
            <a:r>
              <a:rPr lang="en-US" altLang="zh-CN" dirty="0" smtClean="0"/>
              <a:t>ee </a:t>
            </a:r>
            <a:r>
              <a:rPr lang="en-US" altLang="zh-CN" dirty="0" smtClean="0"/>
              <a:t>their strength and weakness.</a:t>
            </a:r>
          </a:p>
          <a:p>
            <a:pPr>
              <a:buNone/>
            </a:pPr>
            <a:r>
              <a:rPr lang="en-US" altLang="zh-CN" dirty="0" smtClean="0"/>
              <a:t>  (2). Personal </a:t>
            </a:r>
            <a:r>
              <a:rPr lang="en-US" altLang="zh-CN" dirty="0" smtClean="0"/>
              <a:t>i</a:t>
            </a:r>
            <a:r>
              <a:rPr lang="en-US" altLang="zh-CN" dirty="0" smtClean="0"/>
              <a:t>nterest.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Knowing each other is very important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means the way we work together.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everyone go back and code individually, or we discuss together then code together.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"/>
            <a:ext cx="9144000" cy="63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liy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505200"/>
            <a:ext cx="381000" cy="626644"/>
          </a:xfrm>
          <a:prstGeom prst="rect">
            <a:avLst/>
          </a:prstGeom>
        </p:spPr>
      </p:pic>
      <p:pic>
        <p:nvPicPr>
          <p:cNvPr id="5" name="Picture 4" descr="guya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38600"/>
            <a:ext cx="537384" cy="551811"/>
          </a:xfrm>
          <a:prstGeom prst="rect">
            <a:avLst/>
          </a:prstGeom>
        </p:spPr>
      </p:pic>
      <p:pic>
        <p:nvPicPr>
          <p:cNvPr id="6" name="Picture 5" descr="zich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0" y="3505200"/>
            <a:ext cx="1141544" cy="1134319"/>
          </a:xfrm>
          <a:prstGeom prst="rect">
            <a:avLst/>
          </a:prstGeom>
        </p:spPr>
      </p:pic>
      <p:pic>
        <p:nvPicPr>
          <p:cNvPr id="7" name="Picture 6" descr="wenhao cop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800" y="4495800"/>
            <a:ext cx="616043" cy="528037"/>
          </a:xfrm>
          <a:prstGeom prst="rect">
            <a:avLst/>
          </a:prstGeom>
        </p:spPr>
      </p:pic>
      <p:pic>
        <p:nvPicPr>
          <p:cNvPr id="8" name="Picture 7" descr="qiq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7600" y="5029200"/>
            <a:ext cx="531944" cy="690669"/>
          </a:xfrm>
          <a:prstGeom prst="rect">
            <a:avLst/>
          </a:prstGeom>
        </p:spPr>
      </p:pic>
      <p:pic>
        <p:nvPicPr>
          <p:cNvPr id="9" name="Picture 8" descr="b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8600" y="2438400"/>
            <a:ext cx="685800" cy="63217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6200000" flipV="1">
            <a:off x="3638186" y="4743813"/>
            <a:ext cx="457199" cy="11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810000" y="4114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10000" y="4495800"/>
            <a:ext cx="304804" cy="15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3266073" y="4049127"/>
            <a:ext cx="44015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4343400"/>
            <a:ext cx="605616" cy="181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rot="5400000">
            <a:off x="7840839" y="3154539"/>
            <a:ext cx="434622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person decide something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decision must be set fast.</a:t>
            </a:r>
          </a:p>
          <a:p>
            <a:r>
              <a:rPr lang="en-US" altLang="zh-CN" dirty="0" smtClean="0"/>
              <a:t>Once made decision, everyone </a:t>
            </a:r>
          </a:p>
          <a:p>
            <a:pPr>
              <a:buNone/>
            </a:pPr>
            <a:r>
              <a:rPr lang="en-US" altLang="zh-CN" dirty="0" smtClean="0"/>
              <a:t>  have to follow it, whenever meet </a:t>
            </a:r>
          </a:p>
          <a:p>
            <a:pPr>
              <a:buNone/>
            </a:pPr>
            <a:r>
              <a:rPr lang="en-US" altLang="zh-CN" dirty="0" smtClean="0"/>
              <a:t>  difficulties, make decision again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</a:t>
            </a:r>
            <a:endParaRPr lang="zh-CN" altLang="en-US" dirty="0"/>
          </a:p>
        </p:txBody>
      </p:sp>
      <p:pic>
        <p:nvPicPr>
          <p:cNvPr id="4" name="图片 3" descr="decision-ma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676400"/>
            <a:ext cx="2517922" cy="4191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105400" y="39624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096000" y="3810000"/>
            <a:ext cx="3810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弧形箭头 8"/>
          <p:cNvSpPr/>
          <p:nvPr/>
        </p:nvSpPr>
        <p:spPr>
          <a:xfrm rot="14941558">
            <a:off x="5630659" y="4219028"/>
            <a:ext cx="497441" cy="1613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6477000" y="3657600"/>
            <a:ext cx="76200" cy="762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7696200" y="1295400"/>
            <a:ext cx="685800" cy="1219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 rot="11214229">
            <a:off x="7832569" y="1390072"/>
            <a:ext cx="369079" cy="10233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3070</TotalTime>
  <Words>362</Words>
  <Application>Microsoft Office PowerPoint</Application>
  <PresentationFormat>全屏显示(4:3)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Paper</vt:lpstr>
      <vt:lpstr>How to work individually effectively in a team setting</vt:lpstr>
      <vt:lpstr>Why talking about this</vt:lpstr>
      <vt:lpstr>Outline</vt:lpstr>
      <vt:lpstr>How we work together?</vt:lpstr>
      <vt:lpstr>幻灯片 5</vt:lpstr>
      <vt:lpstr>Knowing each other is very important</vt:lpstr>
      <vt:lpstr>How to work</vt:lpstr>
      <vt:lpstr>幻灯片 8</vt:lpstr>
      <vt:lpstr>Decision</vt:lpstr>
      <vt:lpstr>Help each other:</vt:lpstr>
      <vt:lpstr>Be aware of the overall status of the product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individually effectively in a team setting</dc:title>
  <dc:creator>Pirororor</dc:creator>
  <cp:lastModifiedBy>Wenhao</cp:lastModifiedBy>
  <cp:revision>61</cp:revision>
  <dcterms:created xsi:type="dcterms:W3CDTF">2010-03-26T14:36:58Z</dcterms:created>
  <dcterms:modified xsi:type="dcterms:W3CDTF">2010-04-08T03:13:10Z</dcterms:modified>
</cp:coreProperties>
</file>