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776CD1-E81A-49F0-BF01-9E494B57A042}" type="datetimeFigureOut">
              <a:rPr lang="en-US" smtClean="0"/>
              <a:pPr/>
              <a:t>3/27/2010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3A99DB-ED16-403C-870D-B26C690BA0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ocs.google.com/File?id=dgvwpnzn_9g9fnv5c7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0859"/>
            <a:ext cx="7805818" cy="6478541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2209800"/>
          </a:xfrm>
          <a:solidFill>
            <a:srgbClr val="000000">
              <a:alpha val="69804"/>
            </a:srgbClr>
          </a:solidFill>
        </p:spPr>
        <p:txBody>
          <a:bodyPr/>
          <a:lstStyle/>
          <a:p>
            <a:endParaRPr lang="en-US" sz="2400" dirty="0" smtClean="0">
              <a:solidFill>
                <a:srgbClr val="FF0000"/>
              </a:solidFill>
            </a:endParaRPr>
          </a:p>
          <a:p>
            <a:pPr algn="r"/>
            <a:r>
              <a:rPr lang="en-US" sz="2400" dirty="0" smtClean="0">
                <a:solidFill>
                  <a:srgbClr val="FFFF00"/>
                </a:solidFill>
              </a:rPr>
              <a:t>Lightning Talk </a:t>
            </a:r>
          </a:p>
          <a:p>
            <a:pPr algn="r"/>
            <a:r>
              <a:rPr lang="en-US" dirty="0" smtClean="0">
                <a:solidFill>
                  <a:srgbClr val="FFFF00"/>
                </a:solidFill>
              </a:rPr>
              <a:t>0110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5400"/>
            <a:ext cx="6400800" cy="1828800"/>
          </a:xfrm>
          <a:solidFill>
            <a:srgbClr val="000000">
              <a:alpha val="69804"/>
            </a:srgb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How to work individually effectively in a team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124200"/>
            <a:ext cx="6400800" cy="58477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Lessons learnt from CS3215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599"/>
            <a:ext cx="9144000" cy="63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liy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505200"/>
            <a:ext cx="381000" cy="626644"/>
          </a:xfrm>
          <a:prstGeom prst="rect">
            <a:avLst/>
          </a:prstGeom>
        </p:spPr>
      </p:pic>
      <p:pic>
        <p:nvPicPr>
          <p:cNvPr id="5" name="Picture 4" descr="guya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4114800"/>
            <a:ext cx="537384" cy="551811"/>
          </a:xfrm>
          <a:prstGeom prst="rect">
            <a:avLst/>
          </a:prstGeom>
        </p:spPr>
      </p:pic>
      <p:pic>
        <p:nvPicPr>
          <p:cNvPr id="6" name="Picture 5" descr="ziche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3048000"/>
            <a:ext cx="1141544" cy="1134319"/>
          </a:xfrm>
          <a:prstGeom prst="rect">
            <a:avLst/>
          </a:prstGeom>
        </p:spPr>
      </p:pic>
      <p:pic>
        <p:nvPicPr>
          <p:cNvPr id="7" name="Picture 6" descr="wenhao cop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8600" y="4267200"/>
            <a:ext cx="616043" cy="528037"/>
          </a:xfrm>
          <a:prstGeom prst="rect">
            <a:avLst/>
          </a:prstGeom>
        </p:spPr>
      </p:pic>
      <p:pic>
        <p:nvPicPr>
          <p:cNvPr id="8" name="Picture 7" descr="qiqi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1400" y="5029200"/>
            <a:ext cx="531944" cy="690669"/>
          </a:xfrm>
          <a:prstGeom prst="rect">
            <a:avLst/>
          </a:prstGeom>
        </p:spPr>
      </p:pic>
      <p:pic>
        <p:nvPicPr>
          <p:cNvPr id="9" name="Picture 8" descr="b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48600" y="2438400"/>
            <a:ext cx="685800" cy="63217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rot="16200000" flipV="1">
            <a:off x="3561987" y="4743815"/>
            <a:ext cx="457199" cy="11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543303" y="4000499"/>
            <a:ext cx="761998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733800" y="4495800"/>
            <a:ext cx="304804" cy="15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3266073" y="4049127"/>
            <a:ext cx="440154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>
            <a:off x="3051984" y="4390706"/>
            <a:ext cx="605616" cy="181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 rot="5400000">
            <a:off x="7840839" y="3154539"/>
            <a:ext cx="434622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77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How to work individually effectively in a team setting</vt:lpstr>
      <vt:lpstr>Slide 2</vt:lpstr>
      <vt:lpstr>Purpose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individually effectively in a team setting</dc:title>
  <dc:creator>Pirororor</dc:creator>
  <cp:lastModifiedBy>Pirororor</cp:lastModifiedBy>
  <cp:revision>9</cp:revision>
  <dcterms:created xsi:type="dcterms:W3CDTF">2010-03-26T14:36:58Z</dcterms:created>
  <dcterms:modified xsi:type="dcterms:W3CDTF">2010-03-27T13:06:56Z</dcterms:modified>
</cp:coreProperties>
</file>