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2" r:id="rId3"/>
    <p:sldId id="257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0A6A1-BEE2-4467-9FD5-B42E12911DE3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94D4-9F71-48CF-9FB2-E5601822EC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776CD1-E81A-49F0-BF01-9E494B57A042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ocs.google.com/File?id=dgvwpnzn_9g9fnv5c7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0859"/>
            <a:ext cx="7805818" cy="6478541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209800"/>
          </a:xfrm>
          <a:solidFill>
            <a:srgbClr val="000000">
              <a:alpha val="69804"/>
            </a:srgbClr>
          </a:solidFill>
        </p:spPr>
        <p:txBody>
          <a:bodyPr/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pPr algn="r"/>
            <a:r>
              <a:rPr lang="en-US" sz="2400" dirty="0" smtClean="0">
                <a:solidFill>
                  <a:srgbClr val="FFFF00"/>
                </a:solidFill>
              </a:rPr>
              <a:t>Lightning Talk </a:t>
            </a:r>
          </a:p>
          <a:p>
            <a:pPr algn="r"/>
            <a:r>
              <a:rPr lang="en-US" dirty="0" smtClean="0">
                <a:solidFill>
                  <a:srgbClr val="FFFF00"/>
                </a:solidFill>
              </a:rPr>
              <a:t>0110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5400"/>
            <a:ext cx="6400800" cy="1828800"/>
          </a:xfrm>
          <a:solidFill>
            <a:srgbClr val="000000">
              <a:alpha val="69804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How to work individually effectively in a team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124200"/>
            <a:ext cx="6400800" cy="58477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Lessons learnt from CS3215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r>
              <a:rPr lang="en-US" dirty="0" smtClean="0"/>
              <a:t>Disadvantaged != Excuse for doing less </a:t>
            </a:r>
            <a:r>
              <a:rPr lang="en-US" dirty="0" smtClean="0"/>
              <a:t>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"/>
            <a:ext cx="9144000" cy="634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liy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3505200"/>
            <a:ext cx="381000" cy="626644"/>
          </a:xfrm>
          <a:prstGeom prst="rect">
            <a:avLst/>
          </a:prstGeom>
        </p:spPr>
      </p:pic>
      <p:pic>
        <p:nvPicPr>
          <p:cNvPr id="5" name="Picture 4" descr="guya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038600"/>
            <a:ext cx="537384" cy="551811"/>
          </a:xfrm>
          <a:prstGeom prst="rect">
            <a:avLst/>
          </a:prstGeom>
        </p:spPr>
      </p:pic>
      <p:pic>
        <p:nvPicPr>
          <p:cNvPr id="6" name="Picture 5" descr="ziche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0" y="3505200"/>
            <a:ext cx="1141544" cy="1134319"/>
          </a:xfrm>
          <a:prstGeom prst="rect">
            <a:avLst/>
          </a:prstGeom>
        </p:spPr>
      </p:pic>
      <p:pic>
        <p:nvPicPr>
          <p:cNvPr id="7" name="Picture 6" descr="wenhao cop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4800" y="4495800"/>
            <a:ext cx="616043" cy="528037"/>
          </a:xfrm>
          <a:prstGeom prst="rect">
            <a:avLst/>
          </a:prstGeom>
        </p:spPr>
      </p:pic>
      <p:pic>
        <p:nvPicPr>
          <p:cNvPr id="8" name="Picture 7" descr="qiqi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57600" y="5029200"/>
            <a:ext cx="531944" cy="690669"/>
          </a:xfrm>
          <a:prstGeom prst="rect">
            <a:avLst/>
          </a:prstGeom>
        </p:spPr>
      </p:pic>
      <p:pic>
        <p:nvPicPr>
          <p:cNvPr id="9" name="Picture 8" descr="bi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48600" y="2438400"/>
            <a:ext cx="685800" cy="63217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6200000" flipV="1">
            <a:off x="3638186" y="4743813"/>
            <a:ext cx="457199" cy="11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3810000" y="4114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10000" y="4495800"/>
            <a:ext cx="304804" cy="152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3266073" y="4049127"/>
            <a:ext cx="440154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4343400"/>
            <a:ext cx="605616" cy="181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 rot="5400000">
            <a:off x="7840839" y="3154539"/>
            <a:ext cx="434622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Know your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Know </a:t>
            </a:r>
            <a:r>
              <a:rPr lang="en-US" dirty="0" smtClean="0"/>
              <a:t>when to be a leader, when to be a follower</a:t>
            </a:r>
          </a:p>
          <a:p>
            <a:r>
              <a:rPr lang="en-US" dirty="0" smtClean="0"/>
              <a:t>Help one another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Be aware of the overall status of the product</a:t>
            </a:r>
          </a:p>
          <a:p>
            <a:r>
              <a:rPr lang="en-US" dirty="0" smtClean="0"/>
              <a:t>Be </a:t>
            </a:r>
            <a:r>
              <a:rPr lang="en-US" dirty="0" smtClean="0"/>
              <a:t>independent</a:t>
            </a:r>
          </a:p>
          <a:p>
            <a:r>
              <a:rPr lang="en-US" dirty="0" smtClean="0"/>
              <a:t>Be prepared to step out of your comfort zone</a:t>
            </a:r>
          </a:p>
          <a:p>
            <a:r>
              <a:rPr lang="en-US" dirty="0" smtClean="0"/>
              <a:t>You are part of the group, the group is not part of you</a:t>
            </a:r>
          </a:p>
          <a:p>
            <a:r>
              <a:rPr lang="en-US" dirty="0" smtClean="0"/>
              <a:t>Enjoy the process!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 aware of the overall status of the product</a:t>
            </a:r>
            <a:endParaRPr lang="en-US" dirty="0"/>
          </a:p>
        </p:txBody>
      </p:sp>
      <p:pic>
        <p:nvPicPr>
          <p:cNvPr id="1026" name="Picture 2" descr="F:\DCIM\100CANON\IMG_03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553200" cy="4914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20013028">
            <a:off x="3909978" y="2243050"/>
            <a:ext cx="32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?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73784">
            <a:off x="4207049" y="2220478"/>
            <a:ext cx="43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10964">
            <a:off x="4441106" y="2239861"/>
            <a:ext cx="32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?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6764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Next deadline?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Current version?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GUI?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Documentation?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Any critical bugs not solved?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Outstanding issues?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Lightning talk??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2347</TotalTime>
  <Words>114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How to work individually effectively in a team setting</vt:lpstr>
      <vt:lpstr>Slide 2</vt:lpstr>
      <vt:lpstr>Slide 3</vt:lpstr>
      <vt:lpstr>Slide 4</vt:lpstr>
      <vt:lpstr>Be aware of the overall status of the product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individually effectively in a team setting</dc:title>
  <dc:creator>Pirororor</dc:creator>
  <cp:lastModifiedBy>Pirororor</cp:lastModifiedBy>
  <cp:revision>56</cp:revision>
  <dcterms:created xsi:type="dcterms:W3CDTF">2010-03-26T14:36:58Z</dcterms:created>
  <dcterms:modified xsi:type="dcterms:W3CDTF">2010-04-05T05:52:46Z</dcterms:modified>
</cp:coreProperties>
</file>