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0" r:id="rId5"/>
    <p:sldId id="259" r:id="rId6"/>
    <p:sldId id="261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2/20/18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5880"/>
            <a:ext cx="4038600" cy="506312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76200" y="1145841"/>
            <a:ext cx="4041648" cy="50634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063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100"/>
            <a:ext cx="8229600" cy="492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616"/>
            <a:ext cx="7772400" cy="1547628"/>
          </a:xfrm>
        </p:spPr>
        <p:txBody>
          <a:bodyPr/>
          <a:lstStyle/>
          <a:p>
            <a:r>
              <a:rPr lang="en-US" sz="3600" dirty="0" smtClean="0"/>
              <a:t>Impact of Environmental Conditions on the Energy Sector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05" y="5905606"/>
            <a:ext cx="6400800" cy="570118"/>
          </a:xfrm>
        </p:spPr>
        <p:txBody>
          <a:bodyPr/>
          <a:lstStyle/>
          <a:p>
            <a:r>
              <a:rPr lang="en-US" dirty="0" smtClean="0"/>
              <a:t>Liyi </a:t>
            </a:r>
            <a:r>
              <a:rPr lang="en-US" dirty="0" err="1" smtClean="0"/>
              <a:t>Monier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166"/>
          <a:stretch/>
        </p:blipFill>
        <p:spPr>
          <a:xfrm>
            <a:off x="1708213" y="1824395"/>
            <a:ext cx="5925431" cy="40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548" r="-33548"/>
          <a:stretch>
            <a:fillRect/>
          </a:stretch>
        </p:blipFill>
        <p:spPr>
          <a:xfrm>
            <a:off x="855014" y="1422853"/>
            <a:ext cx="7526111" cy="45040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9" y="1117599"/>
            <a:ext cx="7416856" cy="53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01952"/>
              </p:ext>
            </p:extLst>
          </p:nvPr>
        </p:nvGraphicFramePr>
        <p:xfrm>
          <a:off x="457201" y="1201738"/>
          <a:ext cx="7667400" cy="42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15"/>
                <a:gridCol w="2394102"/>
                <a:gridCol w="1843270"/>
                <a:gridCol w="1462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, 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monthly, 32 km gridded</a:t>
                      </a:r>
                      <a:r>
                        <a:rPr lang="en-US" baseline="0" dirty="0" smtClean="0"/>
                        <a:t> resolutions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23.8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Annual, State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Energy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State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Renewable</a:t>
                      </a:r>
                      <a:r>
                        <a:rPr lang="en-US" baseline="0" dirty="0" smtClean="0"/>
                        <a:t> energy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Annual, State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Annual, State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files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0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vs. Renewable</a:t>
            </a:r>
            <a:endParaRPr lang="en-US" dirty="0"/>
          </a:p>
        </p:txBody>
      </p:sp>
      <p:pic>
        <p:nvPicPr>
          <p:cNvPr id="4" name="Content Placeholder 3" descr="T_vs_renewabl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b="5122"/>
          <a:stretch>
            <a:fillRect/>
          </a:stretch>
        </p:blipFill>
        <p:spPr>
          <a:xfrm>
            <a:off x="457200" y="1201738"/>
            <a:ext cx="8229600" cy="4924425"/>
          </a:xfrm>
        </p:spPr>
      </p:pic>
      <p:grpSp>
        <p:nvGrpSpPr>
          <p:cNvPr id="13" name="Group 12"/>
          <p:cNvGrpSpPr/>
          <p:nvPr/>
        </p:nvGrpSpPr>
        <p:grpSpPr>
          <a:xfrm>
            <a:off x="1797516" y="1898033"/>
            <a:ext cx="818883" cy="1338616"/>
            <a:chOff x="1797516" y="1898033"/>
            <a:chExt cx="818883" cy="1338616"/>
          </a:xfrm>
        </p:grpSpPr>
        <p:sp>
          <p:nvSpPr>
            <p:cNvPr id="5" name="Oval 4"/>
            <p:cNvSpPr/>
            <p:nvPr/>
          </p:nvSpPr>
          <p:spPr>
            <a:xfrm>
              <a:off x="1797516" y="2019533"/>
              <a:ext cx="137705" cy="137695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3768" y="1898033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CA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797516" y="2340222"/>
              <a:ext cx="137705" cy="1376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7857" y="2218722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TX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797516" y="2678776"/>
              <a:ext cx="137705" cy="1376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7864" y="2557276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WY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97516" y="3019595"/>
              <a:ext cx="137705" cy="13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3775" y="2898095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NJ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87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vs. Production</a:t>
            </a:r>
            <a:endParaRPr lang="en-US" dirty="0"/>
          </a:p>
        </p:txBody>
      </p:sp>
      <p:pic>
        <p:nvPicPr>
          <p:cNvPr id="4" name="Content Placeholder 3" descr="T_vs_produc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b="5122"/>
          <a:stretch>
            <a:fillRect/>
          </a:stretch>
        </p:blipFill>
        <p:spPr/>
      </p:pic>
      <p:grpSp>
        <p:nvGrpSpPr>
          <p:cNvPr id="5" name="Group 4"/>
          <p:cNvGrpSpPr/>
          <p:nvPr/>
        </p:nvGrpSpPr>
        <p:grpSpPr>
          <a:xfrm>
            <a:off x="1797516" y="1898033"/>
            <a:ext cx="818883" cy="1338616"/>
            <a:chOff x="1797516" y="1898033"/>
            <a:chExt cx="818883" cy="1338616"/>
          </a:xfrm>
        </p:grpSpPr>
        <p:sp>
          <p:nvSpPr>
            <p:cNvPr id="6" name="Oval 5"/>
            <p:cNvSpPr/>
            <p:nvPr/>
          </p:nvSpPr>
          <p:spPr>
            <a:xfrm>
              <a:off x="1797516" y="2019533"/>
              <a:ext cx="137705" cy="137695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3768" y="1898033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CA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797516" y="2340222"/>
              <a:ext cx="137705" cy="1376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7857" y="2218722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TX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797516" y="2678776"/>
              <a:ext cx="137705" cy="1376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7864" y="2557276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WY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97516" y="3019595"/>
              <a:ext cx="137705" cy="13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3775" y="2898095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NJ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6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vs. Consumption</a:t>
            </a:r>
            <a:endParaRPr lang="en-US" dirty="0"/>
          </a:p>
        </p:txBody>
      </p:sp>
      <p:pic>
        <p:nvPicPr>
          <p:cNvPr id="4" name="Content Placeholder 3" descr="T_vs_c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b="5122"/>
          <a:stretch>
            <a:fillRect/>
          </a:stretch>
        </p:blipFill>
        <p:spPr/>
      </p:pic>
      <p:grpSp>
        <p:nvGrpSpPr>
          <p:cNvPr id="5" name="Group 4"/>
          <p:cNvGrpSpPr/>
          <p:nvPr/>
        </p:nvGrpSpPr>
        <p:grpSpPr>
          <a:xfrm>
            <a:off x="1797516" y="1898033"/>
            <a:ext cx="818883" cy="1338616"/>
            <a:chOff x="1797516" y="1898033"/>
            <a:chExt cx="818883" cy="1338616"/>
          </a:xfrm>
        </p:grpSpPr>
        <p:sp>
          <p:nvSpPr>
            <p:cNvPr id="6" name="Oval 5"/>
            <p:cNvSpPr/>
            <p:nvPr/>
          </p:nvSpPr>
          <p:spPr>
            <a:xfrm>
              <a:off x="1797516" y="2019533"/>
              <a:ext cx="137705" cy="137695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3768" y="1898033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CA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797516" y="2340222"/>
              <a:ext cx="137705" cy="1376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7857" y="2218722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TX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797516" y="2678776"/>
              <a:ext cx="137705" cy="1376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7864" y="2557276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WY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97516" y="3019595"/>
              <a:ext cx="137705" cy="13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3775" y="2898095"/>
              <a:ext cx="64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NJ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720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</a:t>
            </a:r>
            <a:r>
              <a:rPr lang="en-US" dirty="0" err="1" smtClean="0"/>
              <a:t>Messsage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temperature and renewable energy production is not strong </a:t>
            </a:r>
          </a:p>
          <a:p>
            <a:endParaRPr lang="en-US" dirty="0"/>
          </a:p>
          <a:p>
            <a:r>
              <a:rPr lang="en-US" dirty="0" smtClean="0"/>
              <a:t>Trend in temperature and Total energy production for Wyoming</a:t>
            </a:r>
          </a:p>
          <a:p>
            <a:endParaRPr lang="en-US" dirty="0"/>
          </a:p>
          <a:p>
            <a:r>
              <a:rPr lang="en-US" dirty="0" smtClean="0"/>
              <a:t>Temperature influences energy consumption, but vary depending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0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201100"/>
            <a:ext cx="9144000" cy="4925064"/>
          </a:xfrm>
        </p:spPr>
        <p:txBody>
          <a:bodyPr>
            <a:noAutofit/>
          </a:bodyPr>
          <a:lstStyle/>
          <a:p>
            <a:r>
              <a:rPr lang="en-US" sz="2000" dirty="0"/>
              <a:t>P-Value of California  3.88320260334e-05 0.567667117292 352190.816953 </a:t>
            </a:r>
            <a:r>
              <a:rPr lang="en-US" sz="2000" dirty="0" smtClean="0"/>
              <a:t>77000.5824871</a:t>
            </a:r>
          </a:p>
          <a:p>
            <a:endParaRPr lang="en-US" sz="2000" dirty="0"/>
          </a:p>
          <a:p>
            <a:r>
              <a:rPr lang="en-US" sz="2000" dirty="0" smtClean="0"/>
              <a:t>P</a:t>
            </a:r>
            <a:r>
              <a:rPr lang="en-US" sz="2000" dirty="0"/>
              <a:t>-Value of Texas  0.000283545489495 0.511122561706 680394.060875 </a:t>
            </a:r>
            <a:r>
              <a:rPr lang="en-US" sz="2000" dirty="0" smtClean="0"/>
              <a:t>172488.031717</a:t>
            </a:r>
          </a:p>
          <a:p>
            <a:endParaRPr lang="en-US" sz="2000" dirty="0"/>
          </a:p>
          <a:p>
            <a:r>
              <a:rPr lang="en-US" sz="2000" dirty="0" smtClean="0"/>
              <a:t>P</a:t>
            </a:r>
            <a:r>
              <a:rPr lang="en-US" sz="2000" dirty="0"/>
              <a:t>-Value of </a:t>
            </a:r>
            <a:r>
              <a:rPr lang="en-US" sz="2000" dirty="0" smtClean="0"/>
              <a:t>Wyoming  </a:t>
            </a:r>
            <a:r>
              <a:rPr lang="en-US" sz="2000" dirty="0"/>
              <a:t>0.000504013636294 0.492715212979 25415.5436465 </a:t>
            </a:r>
            <a:r>
              <a:rPr lang="en-US" sz="2000" dirty="0" smtClean="0"/>
              <a:t>6766.9270182</a:t>
            </a:r>
          </a:p>
          <a:p>
            <a:endParaRPr lang="en-US" sz="2000" dirty="0"/>
          </a:p>
          <a:p>
            <a:r>
              <a:rPr lang="en-US" sz="2000" dirty="0" smtClean="0"/>
              <a:t>P</a:t>
            </a:r>
            <a:r>
              <a:rPr lang="en-US" sz="2000" dirty="0"/>
              <a:t>-Value of New Jersey  0.00234834736262 0.437727205548 67173.2955681 </a:t>
            </a:r>
            <a:r>
              <a:rPr lang="en-US" sz="2000" dirty="0" smtClean="0"/>
              <a:t>20800.7291236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P-Value of California  0.00122351150763 -0.462145383989 -125093.464493 </a:t>
            </a:r>
            <a:r>
              <a:rPr lang="en-US" sz="2000" dirty="0" smtClean="0"/>
              <a:t>36187.4008904</a:t>
            </a:r>
          </a:p>
          <a:p>
            <a:r>
              <a:rPr lang="en-US" sz="2000" dirty="0" smtClean="0"/>
              <a:t>P</a:t>
            </a:r>
            <a:r>
              <a:rPr lang="en-US" sz="2000" dirty="0"/>
              <a:t>-Value of Texas  0.156121391568 -0.212559238497 -426443.177997 </a:t>
            </a:r>
            <a:r>
              <a:rPr lang="en-US" sz="2000" dirty="0" smtClean="0"/>
              <a:t>295539.324202</a:t>
            </a:r>
          </a:p>
          <a:p>
            <a:r>
              <a:rPr lang="en-US" sz="2000" dirty="0" smtClean="0"/>
              <a:t>P</a:t>
            </a:r>
            <a:r>
              <a:rPr lang="en-US" sz="2000" dirty="0"/>
              <a:t>-Value of Wyoming  0.000270220839616 0.512616636797 989096.681694 </a:t>
            </a:r>
            <a:r>
              <a:rPr lang="en-US" sz="2000" dirty="0" smtClean="0"/>
              <a:t>249758.050764</a:t>
            </a:r>
          </a:p>
          <a:p>
            <a:r>
              <a:rPr lang="en-US" sz="2000" dirty="0" smtClean="0"/>
              <a:t>P</a:t>
            </a:r>
            <a:r>
              <a:rPr lang="en-US" sz="2000" dirty="0"/>
              <a:t>-Value of New Jersey  1.63648708982e-05 0.589372160937 49011.7899007 10127.9512569</a:t>
            </a:r>
          </a:p>
        </p:txBody>
      </p:sp>
    </p:spTree>
    <p:extLst>
      <p:ext uri="{BB962C8B-B14F-4D97-AF65-F5344CB8AC3E}">
        <p14:creationId xmlns:p14="http://schemas.microsoft.com/office/powerpoint/2010/main" val="336670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701</TotalTime>
  <Words>222</Words>
  <Application>Microsoft Macintosh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Impact of Environmental Conditions on the Energy Sector </vt:lpstr>
      <vt:lpstr>Why?</vt:lpstr>
      <vt:lpstr>Data</vt:lpstr>
      <vt:lpstr>Temperature vs. Renewable</vt:lpstr>
      <vt:lpstr>Temperature vs. Production</vt:lpstr>
      <vt:lpstr>Temperature vs. Consumption</vt:lpstr>
      <vt:lpstr>Take Away Messsage</vt:lpstr>
      <vt:lpstr>Statistical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of Environmental Conditions on the Energy Sector </dc:title>
  <dc:creator>Liyi</dc:creator>
  <cp:lastModifiedBy>Liyi</cp:lastModifiedBy>
  <cp:revision>7</cp:revision>
  <dcterms:created xsi:type="dcterms:W3CDTF">2018-02-21T04:08:06Z</dcterms:created>
  <dcterms:modified xsi:type="dcterms:W3CDTF">2018-02-21T15:49:24Z</dcterms:modified>
</cp:coreProperties>
</file>