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672A4-CCB9-446C-868A-4F7B729F4B25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78FE3-8C4A-424A-966F-C9B8DF2C0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5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8FE3-8C4A-424A-966F-C9B8DF2C08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6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5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4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38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0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7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7F63-0B44-4943-A4E7-B3D17C675FD4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D99C-A9E6-4547-828D-4AA89BB2A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8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.cn/8s6iXlL" TargetMode="External"/><Relationship Id="rId2" Type="http://schemas.openxmlformats.org/officeDocument/2006/relationships/hyperlink" Target="http://www.artima.com/scalazine/articles/twitter_on_scal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t.cn/8syIRWx" TargetMode="External"/><Relationship Id="rId4" Type="http://schemas.openxmlformats.org/officeDocument/2006/relationships/hyperlink" Target="http://t.cn/8sME6C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编程语言入门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biaoli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42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 First-Class Function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716" y="1440194"/>
            <a:ext cx="5543550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440194"/>
            <a:ext cx="525780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6" y="3039859"/>
            <a:ext cx="7448550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16" y="6067425"/>
            <a:ext cx="6010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0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 </a:t>
            </a:r>
            <a:r>
              <a:rPr lang="zh-CN" altLang="en-US" dirty="0" smtClean="0"/>
              <a:t>偏应用函数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008"/>
            <a:ext cx="684847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55" y="2502333"/>
            <a:ext cx="438150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06165"/>
            <a:ext cx="2371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 </a:t>
            </a:r>
            <a:r>
              <a:rPr lang="zh-CN" altLang="en-US" dirty="0" smtClean="0"/>
              <a:t>闭包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8450"/>
            <a:ext cx="580072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01" y="1458450"/>
            <a:ext cx="302895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18625"/>
            <a:ext cx="72771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50" y="6022831"/>
            <a:ext cx="2466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 - OO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95" y="365125"/>
            <a:ext cx="5362575" cy="63722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4665" cy="4351338"/>
          </a:xfrm>
        </p:spPr>
        <p:txBody>
          <a:bodyPr/>
          <a:lstStyle/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793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01" y="693333"/>
            <a:ext cx="8210550" cy="608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 </a:t>
            </a:r>
            <a:r>
              <a:rPr lang="zh-CN" altLang="en-US" dirty="0" smtClean="0"/>
              <a:t>类层次结构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85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泛型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598"/>
            <a:ext cx="8296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 Collection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12" y="97415"/>
            <a:ext cx="5118215" cy="66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6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 FP</a:t>
            </a:r>
            <a:r>
              <a:rPr lang="zh-CN" altLang="en-US" dirty="0" smtClean="0"/>
              <a:t>方式操作</a:t>
            </a:r>
            <a:r>
              <a:rPr lang="en-US" altLang="zh-CN" dirty="0" smtClean="0"/>
              <a:t>Collection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604047"/>
            <a:ext cx="10334105" cy="640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搜到个</a:t>
            </a:r>
            <a:r>
              <a:rPr lang="en-US" altLang="zh-CN" i="1" dirty="0" err="1" smtClean="0">
                <a:effectLst/>
              </a:rPr>
              <a:t>scala</a:t>
            </a:r>
            <a:r>
              <a:rPr lang="zh-CN" altLang="en-US" i="1" dirty="0" smtClean="0"/>
              <a:t>群，申请加入要先做题，题目 计算出从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到</a:t>
            </a:r>
            <a:r>
              <a:rPr lang="en-US" altLang="zh-CN" i="1" dirty="0" smtClean="0"/>
              <a:t>100</a:t>
            </a:r>
            <a:r>
              <a:rPr lang="zh-CN" altLang="en-US" i="1" dirty="0" smtClean="0"/>
              <a:t>之间所有奇数的平方之和，同时要求空间复杂度为</a:t>
            </a:r>
            <a:r>
              <a:rPr lang="en-US" altLang="zh-CN" i="1" dirty="0" smtClean="0"/>
              <a:t>O(1)</a:t>
            </a:r>
            <a:r>
              <a:rPr lang="zh-CN" altLang="en-US" i="1" dirty="0" smtClean="0"/>
              <a:t> ，题目本身并不难，但</a:t>
            </a:r>
            <a:r>
              <a:rPr lang="en-US" altLang="zh-CN" i="1" dirty="0" err="1" smtClean="0"/>
              <a:t>qq</a:t>
            </a:r>
            <a:r>
              <a:rPr lang="zh-CN" altLang="en-US" i="1" dirty="0" smtClean="0"/>
              <a:t>的</a:t>
            </a:r>
            <a:r>
              <a:rPr lang="zh-CN" altLang="en-US" i="1" dirty="0" smtClean="0">
                <a:effectLst/>
              </a:rPr>
              <a:t>验证</a:t>
            </a:r>
            <a:r>
              <a:rPr lang="zh-CN" altLang="en-US" i="1" dirty="0" smtClean="0"/>
              <a:t>设置了字数少于</a:t>
            </a:r>
            <a:r>
              <a:rPr lang="en-US" altLang="zh-CN" i="1" dirty="0" smtClean="0"/>
              <a:t>50</a:t>
            </a:r>
            <a:r>
              <a:rPr lang="zh-CN" altLang="en-US" i="1" dirty="0" smtClean="0"/>
              <a:t>个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2853636"/>
            <a:ext cx="374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(0 /: (1 to 100 by 2))((x, y) =&gt; x + y * y)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72844" y="3298692"/>
            <a:ext cx="431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(1 to 100 by 2).foldLeft(0)((x, y) =&gt; x + y * y)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838199" y="4722280"/>
            <a:ext cx="224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val list = List(1, 2, 3, 4)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199" y="5091612"/>
            <a:ext cx="307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list.filter(_ &gt; 1).map(_ + 4).sum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2844" y="5460944"/>
            <a:ext cx="397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list.filter(_ &gt; 1).map(_ + 4).reduce(_ + 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9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开发环境和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Sbt</a:t>
            </a:r>
            <a:endParaRPr lang="en-US" altLang="zh-CN" dirty="0" smtClean="0"/>
          </a:p>
          <a:p>
            <a:r>
              <a:rPr lang="en-US" altLang="zh-CN" dirty="0" err="1" smtClean="0"/>
              <a:t>Scalatest</a:t>
            </a:r>
            <a:endParaRPr lang="en-US" altLang="zh-CN" dirty="0" smtClean="0"/>
          </a:p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11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24" y="184959"/>
            <a:ext cx="9091266" cy="65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简单介绍</a:t>
            </a:r>
            <a:endParaRPr lang="en-US" altLang="zh-CN" dirty="0" smtClean="0"/>
          </a:p>
          <a:p>
            <a:r>
              <a:rPr lang="en-US" altLang="zh-CN" dirty="0" smtClean="0"/>
              <a:t>Scala</a:t>
            </a:r>
            <a:r>
              <a:rPr lang="zh-CN" altLang="en-US" dirty="0" smtClean="0"/>
              <a:t>语言使用</a:t>
            </a:r>
            <a:endParaRPr lang="en-US" altLang="zh-CN" dirty="0" smtClean="0"/>
          </a:p>
          <a:p>
            <a:r>
              <a:rPr lang="en-US" altLang="zh-CN" dirty="0" smtClean="0"/>
              <a:t>Scala</a:t>
            </a:r>
            <a:r>
              <a:rPr lang="zh-CN" altLang="en-US" dirty="0" smtClean="0"/>
              <a:t>开发环境和</a:t>
            </a:r>
            <a:r>
              <a:rPr lang="en-US" altLang="zh-CN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92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简单介绍</a:t>
            </a:r>
            <a:endParaRPr lang="en-US" altLang="zh-C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336631"/>
            <a:ext cx="56483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221702"/>
            <a:ext cx="5438775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722" y="861319"/>
            <a:ext cx="6155661" cy="38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背后的商业公司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01" y="1690688"/>
            <a:ext cx="5419725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895" y="3240577"/>
            <a:ext cx="2400300" cy="335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507" y="3511867"/>
            <a:ext cx="3781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业界应用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Twitter on Scala </a:t>
            </a:r>
            <a:r>
              <a:rPr lang="en-US" altLang="zh-CN" dirty="0" smtClean="0">
                <a:hlinkClick r:id="rId2"/>
              </a:rPr>
              <a:t>http://www.artima.com/scalazine/articles/twitter_on_scala.html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Transitioning to Scala: Advice from a developer who helped rebuild Walmart.ca with Scala and Play </a:t>
            </a:r>
            <a:r>
              <a:rPr lang="en-US" altLang="zh-CN" dirty="0" smtClean="0">
                <a:hlinkClick r:id="rId3" tooltip="https://medium.com/p/d1818f25b2b7"/>
              </a:rPr>
              <a:t>http://t.cn/8s6iXlL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AWS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构建社交音乐服务 </a:t>
            </a:r>
            <a:r>
              <a:rPr lang="en-US" altLang="zh-CN" dirty="0" smtClean="0">
                <a:hlinkClick r:id="rId4"/>
              </a:rPr>
              <a:t>http://t.cn/8sME6CC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Coursera</a:t>
            </a:r>
            <a:r>
              <a:rPr lang="zh-CN" altLang="en-US" dirty="0" smtClean="0"/>
              <a:t>的后端代码采用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框架用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编写 </a:t>
            </a:r>
            <a:r>
              <a:rPr lang="en-US" altLang="zh-CN" dirty="0" smtClean="0">
                <a:hlinkClick r:id="rId5" tooltip="http://www.infoq.com/cn/news/2014/03/why-coursera-love-scala"/>
              </a:rPr>
              <a:t>http://t.cn/8syIRWx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88473"/>
            <a:ext cx="4638675" cy="215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1697" y="1690688"/>
            <a:ext cx="13649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Kafka</a:t>
            </a:r>
            <a:endParaRPr lang="en-US" altLang="zh-C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1697" y="2398574"/>
            <a:ext cx="17043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Finagle</a:t>
            </a:r>
            <a:endParaRPr lang="en-US" altLang="zh-CN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6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语言使用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928244"/>
            <a:ext cx="9802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搜到个</a:t>
            </a:r>
            <a:r>
              <a:rPr lang="en-US" altLang="zh-CN" i="1" dirty="0" err="1" smtClean="0">
                <a:effectLst/>
              </a:rPr>
              <a:t>scala</a:t>
            </a:r>
            <a:r>
              <a:rPr lang="zh-CN" altLang="en-US" i="1" dirty="0" smtClean="0"/>
              <a:t>群，申请加入要先做题，题目 计算出从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到</a:t>
            </a:r>
            <a:r>
              <a:rPr lang="en-US" altLang="zh-CN" i="1" dirty="0" smtClean="0"/>
              <a:t>100</a:t>
            </a:r>
            <a:r>
              <a:rPr lang="zh-CN" altLang="en-US" i="1" dirty="0" smtClean="0"/>
              <a:t>之间所有奇数的平方之和，同时要求空间复杂度为</a:t>
            </a:r>
            <a:r>
              <a:rPr lang="en-US" altLang="zh-CN" i="1" dirty="0" smtClean="0"/>
              <a:t>O(1)</a:t>
            </a:r>
            <a:r>
              <a:rPr lang="zh-CN" altLang="en-US" i="1" dirty="0" smtClean="0"/>
              <a:t> ，题目本身并不难，但</a:t>
            </a:r>
            <a:r>
              <a:rPr lang="en-US" altLang="zh-CN" i="1" dirty="0" err="1" smtClean="0"/>
              <a:t>qq</a:t>
            </a:r>
            <a:r>
              <a:rPr lang="zh-CN" altLang="en-US" i="1" dirty="0" smtClean="0"/>
              <a:t>的</a:t>
            </a:r>
            <a:r>
              <a:rPr lang="zh-CN" altLang="en-US" i="1" dirty="0" smtClean="0">
                <a:effectLst/>
              </a:rPr>
              <a:t>验证</a:t>
            </a:r>
            <a:r>
              <a:rPr lang="zh-CN" altLang="en-US" i="1" dirty="0" smtClean="0"/>
              <a:t>设置了字数少于</a:t>
            </a:r>
            <a:r>
              <a:rPr lang="en-US" altLang="zh-CN" i="1" dirty="0" smtClean="0"/>
              <a:t>50</a:t>
            </a:r>
            <a:r>
              <a:rPr lang="zh-CN" altLang="en-US" i="1" dirty="0" smtClean="0"/>
              <a:t>个</a:t>
            </a:r>
            <a:endParaRPr lang="zh-CN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951017"/>
            <a:ext cx="10515600" cy="3225945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FP + OO</a:t>
            </a:r>
          </a:p>
          <a:p>
            <a:r>
              <a:rPr lang="zh-CN" altLang="en-US" dirty="0" smtClean="0"/>
              <a:t>静态类型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可以进行互操作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803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z = “hi”  // 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自动推导</a:t>
            </a:r>
            <a:r>
              <a:rPr lang="en-US" altLang="zh-CN" dirty="0" smtClean="0"/>
              <a:t>z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x: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8    //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final</a:t>
            </a:r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y = 9  // </a:t>
            </a:r>
            <a:r>
              <a:rPr lang="zh-CN" altLang="en-US" dirty="0" smtClean="0"/>
              <a:t>自动类型推导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30" y="1825625"/>
            <a:ext cx="1714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0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def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functionName</a:t>
            </a:r>
            <a:r>
              <a:rPr lang="en-US" altLang="zh-CN" i="1" dirty="0" smtClean="0"/>
              <a:t> ([list of parameters]) </a:t>
            </a:r>
            <a:r>
              <a:rPr lang="en-US" altLang="zh-CN" i="1" dirty="0" smtClean="0"/>
              <a:t>[</a:t>
            </a:r>
            <a:r>
              <a:rPr lang="en-US" altLang="zh-CN" i="1" dirty="0" smtClean="0"/>
              <a:t>: return type]</a:t>
            </a:r>
          </a:p>
          <a:p>
            <a:r>
              <a:rPr lang="en-US" altLang="zh-CN" i="1" dirty="0" err="1" smtClean="0"/>
              <a:t>def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functionName</a:t>
            </a:r>
            <a:r>
              <a:rPr lang="en-US" altLang="zh-CN" i="1" dirty="0" smtClean="0"/>
              <a:t> ([list of parameters]) </a:t>
            </a:r>
            <a:r>
              <a:rPr lang="en-US" altLang="zh-CN" i="1" dirty="0" smtClean="0"/>
              <a:t>[</a:t>
            </a:r>
            <a:r>
              <a:rPr lang="en-US" altLang="zh-CN" i="1" dirty="0" smtClean="0"/>
              <a:t>: return type] = {</a:t>
            </a:r>
          </a:p>
          <a:p>
            <a:pPr marL="457200" lvl="1" indent="0">
              <a:buNone/>
            </a:pPr>
            <a:r>
              <a:rPr lang="en-US" altLang="zh-CN" i="1" dirty="0" smtClean="0"/>
              <a:t>function body</a:t>
            </a:r>
          </a:p>
          <a:p>
            <a:pPr marL="457200" lvl="1" indent="0">
              <a:buNone/>
            </a:pPr>
            <a:r>
              <a:rPr lang="en-US" altLang="zh-CN" dirty="0" smtClean="0"/>
              <a:t>[</a:t>
            </a:r>
            <a:r>
              <a:rPr lang="en-US" altLang="zh-CN" dirty="0" smtClean="0"/>
              <a:t>return expr]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42" y="4070811"/>
            <a:ext cx="4638675" cy="2762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11" y="4070811"/>
            <a:ext cx="18954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407</Words>
  <Application>Microsoft Office PowerPoint</Application>
  <PresentationFormat>Widescreen</PresentationFormat>
  <Paragraphs>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Theme</vt:lpstr>
      <vt:lpstr>Scala编程语言入门</vt:lpstr>
      <vt:lpstr>PowerPoint Presentation</vt:lpstr>
      <vt:lpstr>Agenda</vt:lpstr>
      <vt:lpstr>Scala简单介绍</vt:lpstr>
      <vt:lpstr>Scala背后的商业公司</vt:lpstr>
      <vt:lpstr>Scala业界应用</vt:lpstr>
      <vt:lpstr>Scala语言使用</vt:lpstr>
      <vt:lpstr>Scala变量声明</vt:lpstr>
      <vt:lpstr>Scala函数</vt:lpstr>
      <vt:lpstr>Scala First-Class Function</vt:lpstr>
      <vt:lpstr>Scala 偏应用函数</vt:lpstr>
      <vt:lpstr>Scala 闭包</vt:lpstr>
      <vt:lpstr>Scala - OO</vt:lpstr>
      <vt:lpstr>Scala 类层次结构</vt:lpstr>
      <vt:lpstr>Scala泛型</vt:lpstr>
      <vt:lpstr>Scala Collection</vt:lpstr>
      <vt:lpstr>Scala FP方式操作Collection</vt:lpstr>
      <vt:lpstr>Scala开发环境和Demo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Scala编程语言入门</dc:title>
  <dc:creator>biaoli(李彪)</dc:creator>
  <cp:lastModifiedBy>biaoli(李彪)</cp:lastModifiedBy>
  <cp:revision>57</cp:revision>
  <dcterms:created xsi:type="dcterms:W3CDTF">2014-05-20T07:08:53Z</dcterms:created>
  <dcterms:modified xsi:type="dcterms:W3CDTF">2014-05-20T10:06:56Z</dcterms:modified>
</cp:coreProperties>
</file>