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5" r:id="rId2"/>
    <p:sldId id="285" r:id="rId3"/>
    <p:sldId id="278" r:id="rId4"/>
    <p:sldId id="284" r:id="rId5"/>
    <p:sldId id="279" r:id="rId6"/>
    <p:sldId id="280" r:id="rId7"/>
    <p:sldId id="281" r:id="rId8"/>
    <p:sldId id="282" r:id="rId9"/>
    <p:sldId id="283" r:id="rId10"/>
    <p:sldId id="27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CC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5.3445240091168321E-3"/>
                  <c:y val="1.6932772132885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CN" altLang="en-US" smtClean="0"/>
                      <a:t>数据知识管理</a:t>
                    </a:r>
                    <a:endParaRPr lang="zh-CN" alt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调度系统</c:v>
                </c:pt>
                <c:pt idx="1">
                  <c:v>集成开发平台</c:v>
                </c:pt>
                <c:pt idx="2">
                  <c:v>元数据管理</c:v>
                </c:pt>
                <c:pt idx="3">
                  <c:v>京东分析师</c:v>
                </c:pt>
                <c:pt idx="4">
                  <c:v>其他服务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202148950131233"/>
          <c:y val="0.18299089566929133"/>
          <c:w val="0.43095718503937008"/>
          <c:h val="0.646435777559055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8.3333333333333332E-3"/>
                  <c:y val="-6.2500000000000003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 err="1" smtClean="0"/>
                      <a:t>Mart_cmo</a:t>
                    </a:r>
                    <a:endParaRPr lang="en-US" altLang="zh-CN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9583333333333255E-2"/>
                  <c:y val="-3.1250000000000118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 err="1" smtClean="0"/>
                      <a:t>Mart_coo</a:t>
                    </a:r>
                    <a:endParaRPr lang="en-US" altLang="zh-CN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zh-CN" dirty="0" err="1" smtClean="0"/>
                      <a:t>Mart_cfo</a:t>
                    </a:r>
                    <a:endParaRPr lang="en-US" altLang="zh-CN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3750000000000039E-2"/>
                  <c:y val="-6.2500000000000056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1100" b="1" i="0" u="sng" strike="noStrike" kern="1200" baseline="0" dirty="0" err="1" smtClean="0">
                        <a:solidFill>
                          <a:srgbClr val="000000"/>
                        </a:solidFill>
                      </a:rPr>
                      <a:t>Mart_mobile</a:t>
                    </a:r>
                    <a:endParaRPr lang="en-US" altLang="zh-CN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7083333333333334E-2"/>
                  <c:y val="-1.5625000000000028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 smtClean="0"/>
                      <a:t>…………</a:t>
                    </a:r>
                    <a:endParaRPr lang="en-US" altLang="zh-CN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sng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CMO集市</c:v>
                </c:pt>
                <c:pt idx="1">
                  <c:v>COO集市</c:v>
                </c:pt>
                <c:pt idx="2">
                  <c:v>CFO集市</c:v>
                </c:pt>
                <c:pt idx="3">
                  <c:v>BDA集市</c:v>
                </c:pt>
                <c:pt idx="4">
                  <c:v>MOBILE集市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err="1" smtClean="0"/>
              <a:t>Jmart_Job</a:t>
            </a:r>
            <a:endParaRPr lang="en-US" altLang="zh-C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Sheet4!$A$3:$A$23</c:f>
              <c:numCache>
                <c:formatCode>General</c:formatCode>
                <c:ptCount val="2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</c:numCache>
            </c:numRef>
          </c:cat>
          <c:val>
            <c:numRef>
              <c:f>Sheet4!$C$3:$C$23</c:f>
              <c:numCache>
                <c:formatCode>General</c:formatCode>
                <c:ptCount val="21"/>
                <c:pt idx="0">
                  <c:v>300</c:v>
                </c:pt>
                <c:pt idx="1">
                  <c:v>330</c:v>
                </c:pt>
                <c:pt idx="2">
                  <c:v>310</c:v>
                </c:pt>
                <c:pt idx="3">
                  <c:v>390</c:v>
                </c:pt>
                <c:pt idx="4">
                  <c:v>440</c:v>
                </c:pt>
                <c:pt idx="5">
                  <c:v>460</c:v>
                </c:pt>
                <c:pt idx="6">
                  <c:v>500</c:v>
                </c:pt>
                <c:pt idx="7">
                  <c:v>660</c:v>
                </c:pt>
                <c:pt idx="8">
                  <c:v>520</c:v>
                </c:pt>
                <c:pt idx="9">
                  <c:v>500</c:v>
                </c:pt>
                <c:pt idx="10">
                  <c:v>300</c:v>
                </c:pt>
                <c:pt idx="11">
                  <c:v>440</c:v>
                </c:pt>
                <c:pt idx="12">
                  <c:v>610</c:v>
                </c:pt>
                <c:pt idx="13">
                  <c:v>570</c:v>
                </c:pt>
                <c:pt idx="14">
                  <c:v>590</c:v>
                </c:pt>
                <c:pt idx="15">
                  <c:v>500</c:v>
                </c:pt>
                <c:pt idx="16">
                  <c:v>586</c:v>
                </c:pt>
                <c:pt idx="17">
                  <c:v>496</c:v>
                </c:pt>
                <c:pt idx="18">
                  <c:v>400</c:v>
                </c:pt>
                <c:pt idx="19">
                  <c:v>386</c:v>
                </c:pt>
                <c:pt idx="20">
                  <c:v>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483280"/>
        <c:axId val="274483672"/>
      </c:lineChart>
      <c:catAx>
        <c:axId val="27448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483672"/>
        <c:crosses val="autoZero"/>
        <c:auto val="1"/>
        <c:lblAlgn val="ctr"/>
        <c:lblOffset val="100"/>
        <c:noMultiLvlLbl val="0"/>
      </c:catAx>
      <c:valAx>
        <c:axId val="27448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48328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6ECD7-B66F-459B-B73E-6B2418A0AF63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BA3311DB-8C12-4D87-992F-3FA189D9B62F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稳定运行</a:t>
          </a:r>
          <a:endParaRPr lang="zh-CN" altLang="en-US" b="1" dirty="0">
            <a:solidFill>
              <a:schemeClr val="tx1"/>
            </a:solidFill>
          </a:endParaRPr>
        </a:p>
      </dgm:t>
    </dgm:pt>
    <dgm:pt modelId="{B0C3F1EA-2194-452A-ACD3-E2285C66787D}" type="parTrans" cxnId="{F7A8971C-31F8-4A78-B010-5FDE0FACD71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C774695-1C0A-433B-954B-07DF8CAE2C6E}" type="sibTrans" cxnId="{F7A8971C-31F8-4A78-B010-5FDE0FACD71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979CD87-DEB3-4473-B2C4-1EAC70A408B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营销研发集市</a:t>
          </a:r>
          <a:endParaRPr lang="zh-CN" altLang="en-US" dirty="0">
            <a:solidFill>
              <a:schemeClr val="tx1"/>
            </a:solidFill>
          </a:endParaRPr>
        </a:p>
      </dgm:t>
    </dgm:pt>
    <dgm:pt modelId="{A56D969B-CD5F-4367-A467-9337846F9394}" type="parTrans" cxnId="{2E4C09E6-1BDE-4912-8349-A97F7A94084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EFD22AD-E2EA-4A65-9766-D4DF70E34F7E}" type="sibTrans" cxnId="{2E4C09E6-1BDE-4912-8349-A97F7A94084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D2FB0BF-33C2-40E2-9407-EE8823F2D76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网银在线集市</a:t>
          </a:r>
          <a:endParaRPr lang="zh-CN" altLang="en-US" dirty="0">
            <a:solidFill>
              <a:schemeClr val="tx1"/>
            </a:solidFill>
          </a:endParaRPr>
        </a:p>
      </dgm:t>
    </dgm:pt>
    <dgm:pt modelId="{81ACD765-C212-4C0E-98BF-F8EBBD253D95}" type="parTrans" cxnId="{976211F3-F996-45A9-98DA-94C416E2824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A01D10-5E8A-4494-971B-6933EAFDBFD2}" type="sibTrans" cxnId="{976211F3-F996-45A9-98DA-94C416E2824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733FC1B-8847-49B5-A195-A29DC1C14F1A}">
      <dgm:prSet phldrT="[文本]"/>
      <dgm:spPr/>
      <dgm:t>
        <a:bodyPr/>
        <a:lstStyle/>
        <a:p>
          <a:r>
            <a:rPr lang="zh-CN" altLang="en-US" sz="2700" b="1" dirty="0" smtClean="0">
              <a:solidFill>
                <a:schemeClr val="tx1"/>
              </a:solidFill>
            </a:rPr>
            <a:t>建设中</a:t>
          </a:r>
          <a:endParaRPr lang="zh-CN" altLang="en-US" sz="2700" b="1" dirty="0">
            <a:solidFill>
              <a:schemeClr val="tx1"/>
            </a:solidFill>
          </a:endParaRPr>
        </a:p>
      </dgm:t>
    </dgm:pt>
    <dgm:pt modelId="{C0CB78C2-6F14-4C84-AC3A-55C386672E89}" type="parTrans" cxnId="{4570AE72-3BD8-4B1A-9E88-DB4755A5965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E8F0027-E89A-440C-B535-4853562C655F}" type="sibTrans" cxnId="{4570AE72-3BD8-4B1A-9E88-DB4755A5965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7D32305-39A9-4B97-8B70-12B5213616CC}">
      <dgm:prSet phldrT="[文本]"/>
      <dgm:spPr/>
      <dgm:t>
        <a:bodyPr/>
        <a:lstStyle/>
        <a:p>
          <a:r>
            <a:rPr lang="zh-CN" altLang="en-US" sz="2100" dirty="0" smtClean="0">
              <a:solidFill>
                <a:schemeClr val="tx1"/>
              </a:solidFill>
            </a:rPr>
            <a:t>广告集市</a:t>
          </a:r>
          <a:endParaRPr lang="zh-CN" altLang="en-US" sz="2100" dirty="0">
            <a:solidFill>
              <a:schemeClr val="tx1"/>
            </a:solidFill>
          </a:endParaRPr>
        </a:p>
      </dgm:t>
    </dgm:pt>
    <dgm:pt modelId="{673BDBF0-1A14-43BA-B9F8-3AD3FEF4DB97}" type="parTrans" cxnId="{033754DC-D5ED-4726-92B2-9905AE33414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7C77995-9A63-41CB-BFCD-6E2282B9B20A}" type="sibTrans" cxnId="{033754DC-D5ED-4726-92B2-9905AE33414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7DD708C-02A9-489C-8BB5-D514F7AA7FB8}">
      <dgm:prSet phldrT="[文本]"/>
      <dgm:spPr/>
      <dgm:t>
        <a:bodyPr/>
        <a:lstStyle/>
        <a:p>
          <a:r>
            <a:rPr lang="zh-CN" altLang="en-US" sz="2100" dirty="0" smtClean="0">
              <a:solidFill>
                <a:schemeClr val="tx1"/>
              </a:solidFill>
            </a:rPr>
            <a:t>风控集市</a:t>
          </a:r>
          <a:endParaRPr lang="zh-CN" altLang="en-US" sz="2100" dirty="0">
            <a:solidFill>
              <a:schemeClr val="tx1"/>
            </a:solidFill>
          </a:endParaRPr>
        </a:p>
      </dgm:t>
    </dgm:pt>
    <dgm:pt modelId="{0F0D4A13-B2C0-4D88-AC53-F7007C4B87FE}" type="parTrans" cxnId="{DE679594-390E-42B3-BB66-C8B6335AB2D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44A6408-DA4E-4B6F-BC52-A06607D38B8A}" type="sibTrans" cxnId="{DE679594-390E-42B3-BB66-C8B6335AB2D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82DE3BE-DC88-4BF2-800F-C100BACA696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筹备中</a:t>
          </a:r>
          <a:endParaRPr lang="zh-CN" altLang="en-US" b="1" dirty="0">
            <a:solidFill>
              <a:schemeClr val="tx1"/>
            </a:solidFill>
          </a:endParaRPr>
        </a:p>
      </dgm:t>
    </dgm:pt>
    <dgm:pt modelId="{7C4ED43E-9B52-4A13-A789-CECA3064E5D3}" type="parTrans" cxnId="{1D7FEB9C-2715-4946-BE24-3113E5E73DE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0600C62-2C9E-48F0-BF89-417E1E607D92}" type="sibTrans" cxnId="{1D7FEB9C-2715-4946-BE24-3113E5E73DE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80F5DCB-05A2-45ED-925F-C0D3C7F8CB1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金融数据集市</a:t>
          </a:r>
          <a:endParaRPr lang="zh-CN" altLang="en-US" dirty="0">
            <a:solidFill>
              <a:schemeClr val="tx1"/>
            </a:solidFill>
          </a:endParaRPr>
        </a:p>
      </dgm:t>
    </dgm:pt>
    <dgm:pt modelId="{57B757AC-6B0A-494A-A348-2CC57A21FBCE}" type="parTrans" cxnId="{158CD073-0CC6-4334-A4BD-BAAE1701421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85B19D3-D697-4EE6-877B-7E27249E24DD}" type="sibTrans" cxnId="{158CD073-0CC6-4334-A4BD-BAAE1701421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B951E88-12B5-4A20-BB0D-73B446C67B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数据建模集市</a:t>
          </a:r>
          <a:endParaRPr lang="zh-CN" altLang="en-US" dirty="0">
            <a:solidFill>
              <a:schemeClr val="tx1"/>
            </a:solidFill>
          </a:endParaRPr>
        </a:p>
      </dgm:t>
    </dgm:pt>
    <dgm:pt modelId="{E2CCAB35-A448-4D18-819A-25E1D52A76D1}" type="parTrans" cxnId="{3A62A4BC-038A-4C81-AB21-25CA773EB2A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6644A68-0F0A-4EA8-8357-5CDECD7B29EB}" type="sibTrans" cxnId="{3A62A4BC-038A-4C81-AB21-25CA773EB2A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A249ACA-670C-4CA0-9309-15ED6507496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运营研发集市</a:t>
          </a:r>
          <a:endParaRPr lang="zh-CN" altLang="en-US" dirty="0">
            <a:solidFill>
              <a:schemeClr val="tx1"/>
            </a:solidFill>
          </a:endParaRPr>
        </a:p>
      </dgm:t>
    </dgm:pt>
    <dgm:pt modelId="{C362F438-3B1C-4A36-8307-7B0006DC714A}" type="parTrans" cxnId="{A3EA4B76-DF20-41D9-A63C-224C8A1DCB2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6A7DDE3-0961-49E6-BDD5-7ABD92239597}" type="sibTrans" cxnId="{A3EA4B76-DF20-41D9-A63C-224C8A1DCB2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ACA70C-3A45-4F6A-8E95-D70C071090C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财务研发集市</a:t>
          </a:r>
          <a:endParaRPr lang="zh-CN" altLang="en-US" dirty="0">
            <a:solidFill>
              <a:schemeClr val="tx1"/>
            </a:solidFill>
          </a:endParaRPr>
        </a:p>
      </dgm:t>
    </dgm:pt>
    <dgm:pt modelId="{6FB12090-A2EA-4F2C-B16E-2E4F89CF5EBF}" type="parTrans" cxnId="{29AE624A-78AD-4138-AE6F-85B402304A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8194B12-68E4-4F17-B528-3F686B2E8E4B}" type="sibTrans" cxnId="{29AE624A-78AD-4138-AE6F-85B402304A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F38F67-D9E6-49D4-B617-0385CC2179D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移动无线集市</a:t>
          </a:r>
          <a:endParaRPr lang="zh-CN" altLang="en-US" dirty="0">
            <a:solidFill>
              <a:schemeClr val="tx1"/>
            </a:solidFill>
          </a:endParaRPr>
        </a:p>
      </dgm:t>
    </dgm:pt>
    <dgm:pt modelId="{1F004DF1-B96C-4E1B-A083-F502093A57E4}" type="parTrans" cxnId="{0CECEA0D-4BAC-4F46-84F6-385D119647D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CECE212-65A5-468A-9213-D406A1ECA836}" type="sibTrans" cxnId="{0CECEA0D-4BAC-4F46-84F6-385D119647D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88809C4-FF2C-46C9-8C80-8EFA910C3B1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搜索数据集市</a:t>
          </a:r>
          <a:endParaRPr lang="zh-CN" altLang="en-US" dirty="0">
            <a:solidFill>
              <a:schemeClr val="tx1"/>
            </a:solidFill>
          </a:endParaRPr>
        </a:p>
      </dgm:t>
    </dgm:pt>
    <dgm:pt modelId="{85189C93-0EF9-4008-90B0-93307988E456}" type="parTrans" cxnId="{DF75F3AA-3F22-4D62-9DEB-EB48240E807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ABFD1CC-C5EE-4366-A7A6-838F6DB4363D}" type="sibTrans" cxnId="{DF75F3AA-3F22-4D62-9DEB-EB48240E807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61D5DB6-D0AF-47F4-9EF6-73F145382516}">
      <dgm:prSet phldrT="[文本]" custT="1"/>
      <dgm:spPr/>
      <dgm:t>
        <a:bodyPr/>
        <a:lstStyle/>
        <a:p>
          <a:r>
            <a:rPr lang="zh-CN" altLang="en-US" sz="2100" dirty="0" smtClean="0">
              <a:solidFill>
                <a:schemeClr val="tx1"/>
              </a:solidFill>
            </a:rPr>
            <a:t>审计集市</a:t>
          </a:r>
          <a:endParaRPr lang="zh-CN" altLang="en-US" sz="2100" dirty="0">
            <a:solidFill>
              <a:schemeClr val="tx1"/>
            </a:solidFill>
          </a:endParaRPr>
        </a:p>
      </dgm:t>
    </dgm:pt>
    <dgm:pt modelId="{F2B9576A-BC03-49B6-927A-268375B53059}" type="parTrans" cxnId="{7930DC1C-9484-4936-B628-5F82003068B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6FE1442-1687-4F2D-AE21-41FBF5B3741F}" type="sibTrans" cxnId="{7930DC1C-9484-4936-B628-5F82003068B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D2F832-DCD2-4D2A-8072-9B12897A520A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A7FB2EE1-CF5E-4048-89EC-A6E8F15E7A71}" type="parTrans" cxnId="{BE167D03-A757-4705-80A7-681E1443110B}">
      <dgm:prSet/>
      <dgm:spPr/>
      <dgm:t>
        <a:bodyPr/>
        <a:lstStyle/>
        <a:p>
          <a:endParaRPr lang="zh-CN" altLang="en-US"/>
        </a:p>
      </dgm:t>
    </dgm:pt>
    <dgm:pt modelId="{7134EB88-D61E-49BD-94B5-BAAC91C98B3F}" type="sibTrans" cxnId="{BE167D03-A757-4705-80A7-681E1443110B}">
      <dgm:prSet/>
      <dgm:spPr/>
      <dgm:t>
        <a:bodyPr/>
        <a:lstStyle/>
        <a:p>
          <a:endParaRPr lang="zh-CN" altLang="en-US"/>
        </a:p>
      </dgm:t>
    </dgm:pt>
    <dgm:pt modelId="{C5342628-1946-4B35-BE2A-4D2C46D4BEA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供应商评估集市</a:t>
          </a:r>
          <a:endParaRPr lang="zh-CN" altLang="en-US" dirty="0">
            <a:solidFill>
              <a:schemeClr val="tx1"/>
            </a:solidFill>
          </a:endParaRPr>
        </a:p>
      </dgm:t>
    </dgm:pt>
    <dgm:pt modelId="{D5550124-25F1-4859-A52F-5141C21BB105}" type="parTrans" cxnId="{F85CCCAA-73CA-4287-8368-55E4B30C5E8E}">
      <dgm:prSet/>
      <dgm:spPr/>
      <dgm:t>
        <a:bodyPr/>
        <a:lstStyle/>
        <a:p>
          <a:endParaRPr lang="zh-CN" altLang="en-US"/>
        </a:p>
      </dgm:t>
    </dgm:pt>
    <dgm:pt modelId="{497857AE-DCF6-4526-B05F-047C0F3A91CB}" type="sibTrans" cxnId="{F85CCCAA-73CA-4287-8368-55E4B30C5E8E}">
      <dgm:prSet/>
      <dgm:spPr/>
      <dgm:t>
        <a:bodyPr/>
        <a:lstStyle/>
        <a:p>
          <a:endParaRPr lang="zh-CN" altLang="en-US"/>
        </a:p>
      </dgm:t>
    </dgm:pt>
    <dgm:pt modelId="{B21D4E34-D6C9-4871-8800-958899D5213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销量预测集市</a:t>
          </a:r>
          <a:endParaRPr lang="zh-CN" altLang="en-US" dirty="0">
            <a:solidFill>
              <a:schemeClr val="tx1"/>
            </a:solidFill>
          </a:endParaRPr>
        </a:p>
      </dgm:t>
    </dgm:pt>
    <dgm:pt modelId="{811238E4-868C-49DC-A5B6-1CE97BF975F9}" type="parTrans" cxnId="{5F12525F-14FF-4F71-AD7F-79BEC43D1E6A}">
      <dgm:prSet/>
      <dgm:spPr/>
      <dgm:t>
        <a:bodyPr/>
        <a:lstStyle/>
        <a:p>
          <a:endParaRPr lang="zh-CN" altLang="en-US"/>
        </a:p>
      </dgm:t>
    </dgm:pt>
    <dgm:pt modelId="{581F58B9-E468-407A-ADAE-76237788F3B5}" type="sibTrans" cxnId="{5F12525F-14FF-4F71-AD7F-79BEC43D1E6A}">
      <dgm:prSet/>
      <dgm:spPr/>
      <dgm:t>
        <a:bodyPr/>
        <a:lstStyle/>
        <a:p>
          <a:endParaRPr lang="zh-CN" altLang="en-US"/>
        </a:p>
      </dgm:t>
    </dgm:pt>
    <dgm:pt modelId="{477F45D0-700A-4DC3-8905-E2AEE1BDF005}">
      <dgm:prSet phldrT="[文本]"/>
      <dgm:spPr/>
      <dgm:t>
        <a:bodyPr/>
        <a:lstStyle/>
        <a:p>
          <a:r>
            <a:rPr lang="zh-CN" altLang="en-US" sz="2100" dirty="0" smtClean="0">
              <a:solidFill>
                <a:schemeClr val="tx1"/>
              </a:solidFill>
            </a:rPr>
            <a:t>比价集市</a:t>
          </a:r>
          <a:endParaRPr lang="zh-CN" altLang="en-US" sz="2100" dirty="0">
            <a:solidFill>
              <a:schemeClr val="tx1"/>
            </a:solidFill>
          </a:endParaRPr>
        </a:p>
      </dgm:t>
    </dgm:pt>
    <dgm:pt modelId="{A2DF2C30-5CF9-43C4-A63D-AC926967D02F}" type="parTrans" cxnId="{242C8717-52CA-4214-8935-5AC439BD5C78}">
      <dgm:prSet/>
      <dgm:spPr/>
      <dgm:t>
        <a:bodyPr/>
        <a:lstStyle/>
        <a:p>
          <a:endParaRPr lang="zh-CN" altLang="en-US"/>
        </a:p>
      </dgm:t>
    </dgm:pt>
    <dgm:pt modelId="{9C7A7462-77C9-4B9B-A3FC-730DC9FF842E}" type="sibTrans" cxnId="{242C8717-52CA-4214-8935-5AC439BD5C78}">
      <dgm:prSet/>
      <dgm:spPr/>
      <dgm:t>
        <a:bodyPr/>
        <a:lstStyle/>
        <a:p>
          <a:endParaRPr lang="zh-CN" altLang="en-US"/>
        </a:p>
      </dgm:t>
    </dgm:pt>
    <dgm:pt modelId="{4AAB4CB5-F654-4EF4-9C7C-DB473B71374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O2O</a:t>
          </a:r>
          <a:r>
            <a:rPr lang="zh-CN" altLang="en-US" dirty="0" smtClean="0">
              <a:solidFill>
                <a:schemeClr val="tx1"/>
              </a:solidFill>
            </a:rPr>
            <a:t>数据集市</a:t>
          </a:r>
          <a:endParaRPr lang="zh-CN" altLang="en-US" dirty="0">
            <a:solidFill>
              <a:schemeClr val="tx1"/>
            </a:solidFill>
          </a:endParaRPr>
        </a:p>
      </dgm:t>
    </dgm:pt>
    <dgm:pt modelId="{1DF19C20-CD0A-4DFB-BE00-AFABD3976BEA}" type="parTrans" cxnId="{2ADCC39B-E792-4984-9BE5-12680CAF0E17}">
      <dgm:prSet/>
      <dgm:spPr/>
      <dgm:t>
        <a:bodyPr/>
        <a:lstStyle/>
        <a:p>
          <a:endParaRPr lang="zh-CN" altLang="en-US"/>
        </a:p>
      </dgm:t>
    </dgm:pt>
    <dgm:pt modelId="{20DA15D5-7196-441B-8CF5-D8AA600585D5}" type="sibTrans" cxnId="{2ADCC39B-E792-4984-9BE5-12680CAF0E17}">
      <dgm:prSet/>
      <dgm:spPr/>
      <dgm:t>
        <a:bodyPr/>
        <a:lstStyle/>
        <a:p>
          <a:endParaRPr lang="zh-CN" altLang="en-US"/>
        </a:p>
      </dgm:t>
    </dgm:pt>
    <dgm:pt modelId="{8A894CD4-22D6-495C-9506-72E6C547C3F6}">
      <dgm:prSet phldrT="[文本]" custT="1"/>
      <dgm:spPr/>
      <dgm:t>
        <a:bodyPr/>
        <a:lstStyle/>
        <a:p>
          <a:r>
            <a:rPr lang="zh-CN" altLang="en-US" sz="2100" dirty="0" smtClean="0">
              <a:solidFill>
                <a:schemeClr val="tx1"/>
              </a:solidFill>
            </a:rPr>
            <a:t>微信手</a:t>
          </a:r>
          <a:r>
            <a:rPr lang="en-US" altLang="zh-CN" sz="2100" dirty="0" smtClean="0">
              <a:solidFill>
                <a:schemeClr val="tx1"/>
              </a:solidFill>
            </a:rPr>
            <a:t>Q</a:t>
          </a:r>
          <a:r>
            <a:rPr lang="zh-CN" altLang="en-US" sz="2100" dirty="0" smtClean="0">
              <a:solidFill>
                <a:schemeClr val="tx1"/>
              </a:solidFill>
            </a:rPr>
            <a:t>集市</a:t>
          </a:r>
          <a:endParaRPr lang="zh-CN" altLang="en-US" sz="2100" dirty="0">
            <a:solidFill>
              <a:schemeClr val="tx1"/>
            </a:solidFill>
          </a:endParaRPr>
        </a:p>
      </dgm:t>
    </dgm:pt>
    <dgm:pt modelId="{1DA5530F-5378-4026-A0D4-DD1D71497601}" type="parTrans" cxnId="{04D53643-2A24-4A14-89BA-47D414E17F51}">
      <dgm:prSet/>
      <dgm:spPr/>
      <dgm:t>
        <a:bodyPr/>
        <a:lstStyle/>
        <a:p>
          <a:endParaRPr lang="zh-CN" altLang="en-US"/>
        </a:p>
      </dgm:t>
    </dgm:pt>
    <dgm:pt modelId="{71B53BFC-5696-44B4-8DEA-E91DBAACC538}" type="sibTrans" cxnId="{04D53643-2A24-4A14-89BA-47D414E17F51}">
      <dgm:prSet/>
      <dgm:spPr/>
      <dgm:t>
        <a:bodyPr/>
        <a:lstStyle/>
        <a:p>
          <a:endParaRPr lang="zh-CN" altLang="en-US"/>
        </a:p>
      </dgm:t>
    </dgm:pt>
    <dgm:pt modelId="{00B0A421-7D1F-4A85-844B-EDA39ABC1D13}">
      <dgm:prSet custT="1"/>
      <dgm:spPr/>
      <dgm:t>
        <a:bodyPr/>
        <a:lstStyle/>
        <a:p>
          <a:r>
            <a:rPr lang="zh-CN" altLang="en-US" sz="2100" dirty="0" smtClean="0">
              <a:solidFill>
                <a:schemeClr val="tx1"/>
              </a:solidFill>
            </a:rPr>
            <a:t>京东拍拍集市</a:t>
          </a:r>
          <a:endParaRPr lang="zh-CN" altLang="en-US" sz="2100" dirty="0">
            <a:solidFill>
              <a:schemeClr val="tx1"/>
            </a:solidFill>
          </a:endParaRPr>
        </a:p>
      </dgm:t>
    </dgm:pt>
    <dgm:pt modelId="{00D8510F-4B4B-4F3A-A046-A352AD0F9C35}" type="parTrans" cxnId="{3C55C35F-AFE0-4B6C-8335-008F80D205D1}">
      <dgm:prSet/>
      <dgm:spPr/>
      <dgm:t>
        <a:bodyPr/>
        <a:lstStyle/>
        <a:p>
          <a:endParaRPr lang="zh-CN" altLang="en-US"/>
        </a:p>
      </dgm:t>
    </dgm:pt>
    <dgm:pt modelId="{113817DF-7A40-43C6-AAB9-F0B15A515E4F}" type="sibTrans" cxnId="{3C55C35F-AFE0-4B6C-8335-008F80D205D1}">
      <dgm:prSet/>
      <dgm:spPr/>
      <dgm:t>
        <a:bodyPr/>
        <a:lstStyle/>
        <a:p>
          <a:endParaRPr lang="zh-CN" altLang="en-US"/>
        </a:p>
      </dgm:t>
    </dgm:pt>
    <dgm:pt modelId="{10FF10C5-E4EA-4502-8FAA-7BA77CB68C0E}" type="pres">
      <dgm:prSet presAssocID="{DF56ECD7-B66F-459B-B73E-6B2418A0AF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3C4FEA-D011-4C6C-884B-85E4AC997EC7}" type="pres">
      <dgm:prSet presAssocID="{BA3311DB-8C12-4D87-992F-3FA189D9B6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92C38-5DF8-4866-B5FD-10B2B92EBE11}" type="pres">
      <dgm:prSet presAssocID="{3C774695-1C0A-433B-954B-07DF8CAE2C6E}" presName="sibTrans" presStyleCnt="0"/>
      <dgm:spPr/>
    </dgm:pt>
    <dgm:pt modelId="{135326A1-148B-43F6-ACD1-05FC317D4278}" type="pres">
      <dgm:prSet presAssocID="{8733FC1B-8847-49B5-A195-A29DC1C14F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4533A-BDB9-4E86-9ACD-CBC902298DFE}" type="pres">
      <dgm:prSet presAssocID="{DE8F0027-E89A-440C-B535-4853562C655F}" presName="sibTrans" presStyleCnt="0"/>
      <dgm:spPr/>
    </dgm:pt>
    <dgm:pt modelId="{D6A717DC-A8D7-4844-962A-858ADA20B2E9}" type="pres">
      <dgm:prSet presAssocID="{882DE3BE-DC88-4BF2-800F-C100BACA696D}" presName="node" presStyleLbl="node1" presStyleIdx="2" presStyleCnt="3" custLinFactNeighborX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A20204-6206-4870-AF55-E3072C0BCBDE}" type="presOf" srcId="{A88809C4-FF2C-46C9-8C80-8EFA910C3B17}" destId="{F13C4FEA-D011-4C6C-884B-85E4AC997EC7}" srcOrd="0" destOrd="5" presId="urn:microsoft.com/office/officeart/2005/8/layout/hList6"/>
    <dgm:cxn modelId="{310E1AC3-0AB5-4996-95FE-A6AA5F997D92}" type="presOf" srcId="{B21D4E34-D6C9-4871-8800-958899D5213B}" destId="{F13C4FEA-D011-4C6C-884B-85E4AC997EC7}" srcOrd="0" destOrd="8" presId="urn:microsoft.com/office/officeart/2005/8/layout/hList6"/>
    <dgm:cxn modelId="{0F6F4BC0-8540-4087-8DF1-9B9B0927480A}" type="presOf" srcId="{882DE3BE-DC88-4BF2-800F-C100BACA696D}" destId="{D6A717DC-A8D7-4844-962A-858ADA20B2E9}" srcOrd="0" destOrd="0" presId="urn:microsoft.com/office/officeart/2005/8/layout/hList6"/>
    <dgm:cxn modelId="{DE679594-390E-42B3-BB66-C8B6335AB2D2}" srcId="{8733FC1B-8847-49B5-A195-A29DC1C14F1A}" destId="{17DD708C-02A9-489C-8BB5-D514F7AA7FB8}" srcOrd="1" destOrd="0" parTransId="{0F0D4A13-B2C0-4D88-AC53-F7007C4B87FE}" sibTransId="{644A6408-DA4E-4B6F-BC52-A06607D38B8A}"/>
    <dgm:cxn modelId="{7930DC1C-9484-4936-B628-5F82003068B7}" srcId="{8733FC1B-8847-49B5-A195-A29DC1C14F1A}" destId="{D61D5DB6-D0AF-47F4-9EF6-73F145382516}" srcOrd="3" destOrd="0" parTransId="{F2B9576A-BC03-49B6-927A-268375B53059}" sibTransId="{76FE1442-1687-4F2D-AE21-41FBF5B3741F}"/>
    <dgm:cxn modelId="{AFB50A84-8FEF-4B43-8ADE-14506FB6079D}" type="presOf" srcId="{477F45D0-700A-4DC3-8905-E2AEE1BDF005}" destId="{135326A1-148B-43F6-ACD1-05FC317D4278}" srcOrd="0" destOrd="3" presId="urn:microsoft.com/office/officeart/2005/8/layout/hList6"/>
    <dgm:cxn modelId="{B06AC8E4-495F-4C77-AAF3-7FF335C2987A}" type="presOf" srcId="{1A249ACA-670C-4CA0-9309-15ED65074964}" destId="{F13C4FEA-D011-4C6C-884B-85E4AC997EC7}" srcOrd="0" destOrd="2" presId="urn:microsoft.com/office/officeart/2005/8/layout/hList6"/>
    <dgm:cxn modelId="{2E4C09E6-1BDE-4912-8349-A97F7A940840}" srcId="{BA3311DB-8C12-4D87-992F-3FA189D9B62F}" destId="{F979CD87-DEB3-4473-B2C4-1EAC70A408B7}" srcOrd="0" destOrd="0" parTransId="{A56D969B-CD5F-4367-A467-9337846F9394}" sibTransId="{8EFD22AD-E2EA-4A65-9766-D4DF70E34F7E}"/>
    <dgm:cxn modelId="{976211F3-F996-45A9-98DA-94C416E2824E}" srcId="{BA3311DB-8C12-4D87-992F-3FA189D9B62F}" destId="{7D2FB0BF-33C2-40E2-9407-EE8823F2D760}" srcOrd="6" destOrd="0" parTransId="{81ACD765-C212-4C0E-98BF-F8EBBD253D95}" sibTransId="{62A01D10-5E8A-4494-971B-6933EAFDBFD2}"/>
    <dgm:cxn modelId="{D8C7B498-21EF-4007-939B-A91466957273}" type="presOf" srcId="{27D32305-39A9-4B97-8B70-12B5213616CC}" destId="{135326A1-148B-43F6-ACD1-05FC317D4278}" srcOrd="0" destOrd="1" presId="urn:microsoft.com/office/officeart/2005/8/layout/hList6"/>
    <dgm:cxn modelId="{BA61D13D-6085-41BE-AB4A-EB4F0618D42B}" type="presOf" srcId="{ACACA70C-3A45-4F6A-8E95-D70C071090CE}" destId="{F13C4FEA-D011-4C6C-884B-85E4AC997EC7}" srcOrd="0" destOrd="3" presId="urn:microsoft.com/office/officeart/2005/8/layout/hList6"/>
    <dgm:cxn modelId="{5F12525F-14FF-4F71-AD7F-79BEC43D1E6A}" srcId="{BA3311DB-8C12-4D87-992F-3FA189D9B62F}" destId="{B21D4E34-D6C9-4871-8800-958899D5213B}" srcOrd="7" destOrd="0" parTransId="{811238E4-868C-49DC-A5B6-1CE97BF975F9}" sibTransId="{581F58B9-E468-407A-ADAE-76237788F3B5}"/>
    <dgm:cxn modelId="{29AE624A-78AD-4138-AE6F-85B402304A1B}" srcId="{BA3311DB-8C12-4D87-992F-3FA189D9B62F}" destId="{ACACA70C-3A45-4F6A-8E95-D70C071090CE}" srcOrd="2" destOrd="0" parTransId="{6FB12090-A2EA-4F2C-B16E-2E4F89CF5EBF}" sibTransId="{F8194B12-68E4-4F17-B528-3F686B2E8E4B}"/>
    <dgm:cxn modelId="{3A62A4BC-038A-4C81-AB21-25CA773EB2A1}" srcId="{BA3311DB-8C12-4D87-992F-3FA189D9B62F}" destId="{1B951E88-12B5-4A20-BB0D-73B446C67B6F}" srcOrd="5" destOrd="0" parTransId="{E2CCAB35-A448-4D18-819A-25E1D52A76D1}" sibTransId="{36644A68-0F0A-4EA8-8357-5CDECD7B29EB}"/>
    <dgm:cxn modelId="{F67569F4-97FD-4A98-9128-412BED79791F}" type="presOf" srcId="{1B951E88-12B5-4A20-BB0D-73B446C67B6F}" destId="{F13C4FEA-D011-4C6C-884B-85E4AC997EC7}" srcOrd="0" destOrd="6" presId="urn:microsoft.com/office/officeart/2005/8/layout/hList6"/>
    <dgm:cxn modelId="{3B9BC828-9FC6-4318-8554-131C96CF41D2}" type="presOf" srcId="{00B0A421-7D1F-4A85-844B-EDA39ABC1D13}" destId="{135326A1-148B-43F6-ACD1-05FC317D4278}" srcOrd="0" destOrd="6" presId="urn:microsoft.com/office/officeart/2005/8/layout/hList6"/>
    <dgm:cxn modelId="{242C8717-52CA-4214-8935-5AC439BD5C78}" srcId="{8733FC1B-8847-49B5-A195-A29DC1C14F1A}" destId="{477F45D0-700A-4DC3-8905-E2AEE1BDF005}" srcOrd="2" destOrd="0" parTransId="{A2DF2C30-5CF9-43C4-A63D-AC926967D02F}" sibTransId="{9C7A7462-77C9-4B9B-A3FC-730DC9FF842E}"/>
    <dgm:cxn modelId="{04D53643-2A24-4A14-89BA-47D414E17F51}" srcId="{8733FC1B-8847-49B5-A195-A29DC1C14F1A}" destId="{8A894CD4-22D6-495C-9506-72E6C547C3F6}" srcOrd="4" destOrd="0" parTransId="{1DA5530F-5378-4026-A0D4-DD1D71497601}" sibTransId="{71B53BFC-5696-44B4-8DEA-E91DBAACC538}"/>
    <dgm:cxn modelId="{A4D4D704-4D76-405A-93D6-A43778FC80EB}" type="presOf" srcId="{C5342628-1946-4B35-BE2A-4D2C46D4BEA0}" destId="{D6A717DC-A8D7-4844-962A-858ADA20B2E9}" srcOrd="0" destOrd="2" presId="urn:microsoft.com/office/officeart/2005/8/layout/hList6"/>
    <dgm:cxn modelId="{C4D75F96-76FD-44BB-8D51-34FA87348106}" type="presOf" srcId="{F979CD87-DEB3-4473-B2C4-1EAC70A408B7}" destId="{F13C4FEA-D011-4C6C-884B-85E4AC997EC7}" srcOrd="0" destOrd="1" presId="urn:microsoft.com/office/officeart/2005/8/layout/hList6"/>
    <dgm:cxn modelId="{AD5A9E45-FB6C-4A96-B176-6460E086BEE1}" type="presOf" srcId="{180F5DCB-05A2-45ED-925F-C0D3C7F8CB11}" destId="{D6A717DC-A8D7-4844-962A-858ADA20B2E9}" srcOrd="0" destOrd="1" presId="urn:microsoft.com/office/officeart/2005/8/layout/hList6"/>
    <dgm:cxn modelId="{158CD073-0CC6-4334-A4BD-BAAE17014218}" srcId="{882DE3BE-DC88-4BF2-800F-C100BACA696D}" destId="{180F5DCB-05A2-45ED-925F-C0D3C7F8CB11}" srcOrd="0" destOrd="0" parTransId="{57B757AC-6B0A-494A-A348-2CC57A21FBCE}" sibTransId="{E85B19D3-D697-4EE6-877B-7E27249E24DD}"/>
    <dgm:cxn modelId="{0FB3BCA2-912C-4C29-84A5-605017C50AAD}" type="presOf" srcId="{D4F38F67-D9E6-49D4-B617-0385CC2179D8}" destId="{F13C4FEA-D011-4C6C-884B-85E4AC997EC7}" srcOrd="0" destOrd="4" presId="urn:microsoft.com/office/officeart/2005/8/layout/hList6"/>
    <dgm:cxn modelId="{4E847BCF-1A3E-4965-96FA-C426C836B25F}" type="presOf" srcId="{8A894CD4-22D6-495C-9506-72E6C547C3F6}" destId="{135326A1-148B-43F6-ACD1-05FC317D4278}" srcOrd="0" destOrd="5" presId="urn:microsoft.com/office/officeart/2005/8/layout/hList6"/>
    <dgm:cxn modelId="{E0DDC903-A4B6-4B52-910E-BA404AE9AEE1}" type="presOf" srcId="{3ED2F832-DCD2-4D2A-8072-9B12897A520A}" destId="{D6A717DC-A8D7-4844-962A-858ADA20B2E9}" srcOrd="0" destOrd="4" presId="urn:microsoft.com/office/officeart/2005/8/layout/hList6"/>
    <dgm:cxn modelId="{F7A8971C-31F8-4A78-B010-5FDE0FACD713}" srcId="{DF56ECD7-B66F-459B-B73E-6B2418A0AF63}" destId="{BA3311DB-8C12-4D87-992F-3FA189D9B62F}" srcOrd="0" destOrd="0" parTransId="{B0C3F1EA-2194-452A-ACD3-E2285C66787D}" sibTransId="{3C774695-1C0A-433B-954B-07DF8CAE2C6E}"/>
    <dgm:cxn modelId="{D25C563D-5C78-4D4A-8432-72AB3C58F884}" type="presOf" srcId="{D61D5DB6-D0AF-47F4-9EF6-73F145382516}" destId="{135326A1-148B-43F6-ACD1-05FC317D4278}" srcOrd="0" destOrd="4" presId="urn:microsoft.com/office/officeart/2005/8/layout/hList6"/>
    <dgm:cxn modelId="{F85CCCAA-73CA-4287-8368-55E4B30C5E8E}" srcId="{882DE3BE-DC88-4BF2-800F-C100BACA696D}" destId="{C5342628-1946-4B35-BE2A-4D2C46D4BEA0}" srcOrd="1" destOrd="0" parTransId="{D5550124-25F1-4859-A52F-5141C21BB105}" sibTransId="{497857AE-DCF6-4526-B05F-047C0F3A91CB}"/>
    <dgm:cxn modelId="{B00BD1B9-E613-42DF-B534-82451D5CB063}" type="presOf" srcId="{8733FC1B-8847-49B5-A195-A29DC1C14F1A}" destId="{135326A1-148B-43F6-ACD1-05FC317D4278}" srcOrd="0" destOrd="0" presId="urn:microsoft.com/office/officeart/2005/8/layout/hList6"/>
    <dgm:cxn modelId="{1D7FEB9C-2715-4946-BE24-3113E5E73DE6}" srcId="{DF56ECD7-B66F-459B-B73E-6B2418A0AF63}" destId="{882DE3BE-DC88-4BF2-800F-C100BACA696D}" srcOrd="2" destOrd="0" parTransId="{7C4ED43E-9B52-4A13-A789-CECA3064E5D3}" sibTransId="{40600C62-2C9E-48F0-BF89-417E1E607D92}"/>
    <dgm:cxn modelId="{DF75F3AA-3F22-4D62-9DEB-EB48240E8072}" srcId="{BA3311DB-8C12-4D87-992F-3FA189D9B62F}" destId="{A88809C4-FF2C-46C9-8C80-8EFA910C3B17}" srcOrd="4" destOrd="0" parTransId="{85189C93-0EF9-4008-90B0-93307988E456}" sibTransId="{8ABFD1CC-C5EE-4366-A7A6-838F6DB4363D}"/>
    <dgm:cxn modelId="{2ADCC39B-E792-4984-9BE5-12680CAF0E17}" srcId="{882DE3BE-DC88-4BF2-800F-C100BACA696D}" destId="{4AAB4CB5-F654-4EF4-9C7C-DB473B713748}" srcOrd="2" destOrd="0" parTransId="{1DF19C20-CD0A-4DFB-BE00-AFABD3976BEA}" sibTransId="{20DA15D5-7196-441B-8CF5-D8AA600585D5}"/>
    <dgm:cxn modelId="{0CECEA0D-4BAC-4F46-84F6-385D119647D0}" srcId="{BA3311DB-8C12-4D87-992F-3FA189D9B62F}" destId="{D4F38F67-D9E6-49D4-B617-0385CC2179D8}" srcOrd="3" destOrd="0" parTransId="{1F004DF1-B96C-4E1B-A083-F502093A57E4}" sibTransId="{6CECE212-65A5-468A-9213-D406A1ECA836}"/>
    <dgm:cxn modelId="{033754DC-D5ED-4726-92B2-9905AE334148}" srcId="{8733FC1B-8847-49B5-A195-A29DC1C14F1A}" destId="{27D32305-39A9-4B97-8B70-12B5213616CC}" srcOrd="0" destOrd="0" parTransId="{673BDBF0-1A14-43BA-B9F8-3AD3FEF4DB97}" sibTransId="{27C77995-9A63-41CB-BFCD-6E2282B9B20A}"/>
    <dgm:cxn modelId="{18F587A5-6802-453A-A508-F674BAA9A6BB}" type="presOf" srcId="{DF56ECD7-B66F-459B-B73E-6B2418A0AF63}" destId="{10FF10C5-E4EA-4502-8FAA-7BA77CB68C0E}" srcOrd="0" destOrd="0" presId="urn:microsoft.com/office/officeart/2005/8/layout/hList6"/>
    <dgm:cxn modelId="{4570AE72-3BD8-4B1A-9E88-DB4755A5965F}" srcId="{DF56ECD7-B66F-459B-B73E-6B2418A0AF63}" destId="{8733FC1B-8847-49B5-A195-A29DC1C14F1A}" srcOrd="1" destOrd="0" parTransId="{C0CB78C2-6F14-4C84-AC3A-55C386672E89}" sibTransId="{DE8F0027-E89A-440C-B535-4853562C655F}"/>
    <dgm:cxn modelId="{3C55C35F-AFE0-4B6C-8335-008F80D205D1}" srcId="{8733FC1B-8847-49B5-A195-A29DC1C14F1A}" destId="{00B0A421-7D1F-4A85-844B-EDA39ABC1D13}" srcOrd="5" destOrd="0" parTransId="{00D8510F-4B4B-4F3A-A046-A352AD0F9C35}" sibTransId="{113817DF-7A40-43C6-AAB9-F0B15A515E4F}"/>
    <dgm:cxn modelId="{C8355588-EAD9-44E5-9720-6739785FFE9F}" type="presOf" srcId="{4AAB4CB5-F654-4EF4-9C7C-DB473B713748}" destId="{D6A717DC-A8D7-4844-962A-858ADA20B2E9}" srcOrd="0" destOrd="3" presId="urn:microsoft.com/office/officeart/2005/8/layout/hList6"/>
    <dgm:cxn modelId="{F62FAF82-8535-48BD-9507-7C207821DBB8}" type="presOf" srcId="{17DD708C-02A9-489C-8BB5-D514F7AA7FB8}" destId="{135326A1-148B-43F6-ACD1-05FC317D4278}" srcOrd="0" destOrd="2" presId="urn:microsoft.com/office/officeart/2005/8/layout/hList6"/>
    <dgm:cxn modelId="{A3EA4B76-DF20-41D9-A63C-224C8A1DCB25}" srcId="{BA3311DB-8C12-4D87-992F-3FA189D9B62F}" destId="{1A249ACA-670C-4CA0-9309-15ED65074964}" srcOrd="1" destOrd="0" parTransId="{C362F438-3B1C-4A36-8307-7B0006DC714A}" sibTransId="{D6A7DDE3-0961-49E6-BDD5-7ABD92239597}"/>
    <dgm:cxn modelId="{BE167D03-A757-4705-80A7-681E1443110B}" srcId="{882DE3BE-DC88-4BF2-800F-C100BACA696D}" destId="{3ED2F832-DCD2-4D2A-8072-9B12897A520A}" srcOrd="3" destOrd="0" parTransId="{A7FB2EE1-CF5E-4048-89EC-A6E8F15E7A71}" sibTransId="{7134EB88-D61E-49BD-94B5-BAAC91C98B3F}"/>
    <dgm:cxn modelId="{F91A435C-674F-4F39-B83A-9B36D248C727}" type="presOf" srcId="{BA3311DB-8C12-4D87-992F-3FA189D9B62F}" destId="{F13C4FEA-D011-4C6C-884B-85E4AC997EC7}" srcOrd="0" destOrd="0" presId="urn:microsoft.com/office/officeart/2005/8/layout/hList6"/>
    <dgm:cxn modelId="{C09B7757-046A-488B-BC26-9F239D6E1327}" type="presOf" srcId="{7D2FB0BF-33C2-40E2-9407-EE8823F2D760}" destId="{F13C4FEA-D011-4C6C-884B-85E4AC997EC7}" srcOrd="0" destOrd="7" presId="urn:microsoft.com/office/officeart/2005/8/layout/hList6"/>
    <dgm:cxn modelId="{9B607310-5637-47DC-8E25-A84D6BA60C4E}" type="presParOf" srcId="{10FF10C5-E4EA-4502-8FAA-7BA77CB68C0E}" destId="{F13C4FEA-D011-4C6C-884B-85E4AC997EC7}" srcOrd="0" destOrd="0" presId="urn:microsoft.com/office/officeart/2005/8/layout/hList6"/>
    <dgm:cxn modelId="{E76AB1CB-5115-4857-B700-59788F903E96}" type="presParOf" srcId="{10FF10C5-E4EA-4502-8FAA-7BA77CB68C0E}" destId="{42892C38-5DF8-4866-B5FD-10B2B92EBE11}" srcOrd="1" destOrd="0" presId="urn:microsoft.com/office/officeart/2005/8/layout/hList6"/>
    <dgm:cxn modelId="{C807D2CC-5995-461D-B571-766A7678C1F3}" type="presParOf" srcId="{10FF10C5-E4EA-4502-8FAA-7BA77CB68C0E}" destId="{135326A1-148B-43F6-ACD1-05FC317D4278}" srcOrd="2" destOrd="0" presId="urn:microsoft.com/office/officeart/2005/8/layout/hList6"/>
    <dgm:cxn modelId="{B8E6B88E-6FDF-433D-9305-675ACE65BAF2}" type="presParOf" srcId="{10FF10C5-E4EA-4502-8FAA-7BA77CB68C0E}" destId="{F664533A-BDB9-4E86-9ACD-CBC902298DFE}" srcOrd="3" destOrd="0" presId="urn:microsoft.com/office/officeart/2005/8/layout/hList6"/>
    <dgm:cxn modelId="{EBEF7F4A-2272-44A5-9C4C-3AA20008FE4D}" type="presParOf" srcId="{10FF10C5-E4EA-4502-8FAA-7BA77CB68C0E}" destId="{D6A717DC-A8D7-4844-962A-858ADA20B2E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4FEA-D011-4C6C-884B-85E4AC997EC7}">
      <dsp:nvSpPr>
        <dsp:cNvPr id="0" name=""/>
        <dsp:cNvSpPr/>
      </dsp:nvSpPr>
      <dsp:spPr>
        <a:xfrm rot="16200000">
          <a:off x="-1345781" y="1346739"/>
          <a:ext cx="5184576" cy="2491097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</a:rPr>
            <a:t>稳定运行</a:t>
          </a:r>
          <a:endParaRPr lang="zh-CN" altLang="en-US" sz="24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营销研发集市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运营研发集市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财务研发集市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移动无线集市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搜索数据集市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数据建模集市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网银在线集市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销量预测集市</a:t>
          </a:r>
          <a:endParaRPr lang="zh-CN" altLang="en-US" sz="1900" kern="1200" dirty="0">
            <a:solidFill>
              <a:schemeClr val="tx1"/>
            </a:solidFill>
          </a:endParaRPr>
        </a:p>
      </dsp:txBody>
      <dsp:txXfrm rot="5400000">
        <a:off x="958" y="1036915"/>
        <a:ext cx="2491097" cy="3110746"/>
      </dsp:txXfrm>
    </dsp:sp>
    <dsp:sp modelId="{135326A1-148B-43F6-ACD1-05FC317D4278}">
      <dsp:nvSpPr>
        <dsp:cNvPr id="0" name=""/>
        <dsp:cNvSpPr/>
      </dsp:nvSpPr>
      <dsp:spPr>
        <a:xfrm rot="16200000">
          <a:off x="1332147" y="1346739"/>
          <a:ext cx="5184576" cy="2491097"/>
        </a:xfrm>
        <a:prstGeom prst="flowChartManualOperation">
          <a:avLst/>
        </a:prstGeom>
        <a:solidFill>
          <a:schemeClr val="accent1">
            <a:shade val="80000"/>
            <a:hueOff val="6129"/>
            <a:satOff val="6459"/>
            <a:lumOff val="7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chemeClr val="tx1"/>
              </a:solidFill>
            </a:rPr>
            <a:t>建设中</a:t>
          </a:r>
          <a:endParaRPr lang="zh-CN" altLang="en-US" sz="2700" b="1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tx1"/>
              </a:solidFill>
            </a:rPr>
            <a:t>广告集市</a:t>
          </a:r>
          <a:endParaRPr lang="zh-CN" alt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tx1"/>
              </a:solidFill>
            </a:rPr>
            <a:t>风控集市</a:t>
          </a:r>
          <a:endParaRPr lang="zh-CN" alt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tx1"/>
              </a:solidFill>
            </a:rPr>
            <a:t>比价集市</a:t>
          </a:r>
          <a:endParaRPr lang="zh-CN" alt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tx1"/>
              </a:solidFill>
            </a:rPr>
            <a:t>审计集市</a:t>
          </a:r>
          <a:endParaRPr lang="zh-CN" alt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tx1"/>
              </a:solidFill>
            </a:rPr>
            <a:t>微信手</a:t>
          </a:r>
          <a:r>
            <a:rPr lang="en-US" altLang="zh-CN" sz="2100" kern="1200" dirty="0" smtClean="0">
              <a:solidFill>
                <a:schemeClr val="tx1"/>
              </a:solidFill>
            </a:rPr>
            <a:t>Q</a:t>
          </a:r>
          <a:r>
            <a:rPr lang="zh-CN" altLang="en-US" sz="2100" kern="1200" dirty="0" smtClean="0">
              <a:solidFill>
                <a:schemeClr val="tx1"/>
              </a:solidFill>
            </a:rPr>
            <a:t>集市</a:t>
          </a:r>
          <a:endParaRPr lang="zh-CN" alt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tx1"/>
              </a:solidFill>
            </a:rPr>
            <a:t>京东拍拍集市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 rot="5400000">
        <a:off x="2678886" y="1036915"/>
        <a:ext cx="2491097" cy="3110746"/>
      </dsp:txXfrm>
    </dsp:sp>
    <dsp:sp modelId="{D6A717DC-A8D7-4844-962A-858ADA20B2E9}">
      <dsp:nvSpPr>
        <dsp:cNvPr id="0" name=""/>
        <dsp:cNvSpPr/>
      </dsp:nvSpPr>
      <dsp:spPr>
        <a:xfrm rot="16200000">
          <a:off x="4010081" y="1346739"/>
          <a:ext cx="5184576" cy="2491097"/>
        </a:xfrm>
        <a:prstGeom prst="flowChartManualOperation">
          <a:avLst/>
        </a:prstGeom>
        <a:solidFill>
          <a:schemeClr val="accent1">
            <a:shade val="80000"/>
            <a:hueOff val="12259"/>
            <a:satOff val="12919"/>
            <a:lumOff val="14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</a:rPr>
            <a:t>筹备中</a:t>
          </a:r>
          <a:endParaRPr lang="zh-CN" altLang="en-US" sz="24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金融数据集市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供应商评估集市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chemeClr val="tx1"/>
              </a:solidFill>
            </a:rPr>
            <a:t>O2O</a:t>
          </a:r>
          <a:r>
            <a:rPr lang="zh-CN" altLang="en-US" sz="1900" kern="1200" dirty="0" smtClean="0">
              <a:solidFill>
                <a:schemeClr val="tx1"/>
              </a:solidFill>
            </a:rPr>
            <a:t>数据集市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chemeClr val="tx1"/>
            </a:solidFill>
          </a:endParaRPr>
        </a:p>
      </dsp:txBody>
      <dsp:txXfrm rot="5400000">
        <a:off x="5356820" y="1036915"/>
        <a:ext cx="2491097" cy="3110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9B1A9-406E-4A6D-8C46-E3DC9272739E}" type="datetimeFigureOut">
              <a:rPr lang="zh-CN" altLang="en-US" smtClean="0"/>
              <a:t>2014/9/19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814A-17B4-4497-93E0-E1B7A3B4F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985E-30A6-4712-B487-E416728E1D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4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6A55-B32D-46A9-BC76-F91F664D68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4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05413-E1BC-41FD-B2C3-17B362A41E6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AAB5-3F8A-4BF3-91D7-0176E327DB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50B5-9FE2-44C0-A4E8-D91D5CB378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7671A-C575-47DD-B0FD-AC837BC9E0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3E71-E41F-4F0F-BCCD-0A85C7ED9B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8B93-A339-4A75-AC10-D72204E9CE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65143-6BF6-478D-8FC0-63B40DB87F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9569-75AA-4D95-A0BC-A879BBC71AD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4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4D091-216F-490E-AAC3-AAC27019CA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8C7E-D3F6-4D73-89CA-089FA7CA06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7F78C9-3D22-4012-982E-7C1935E3F12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应用部分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9050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50825" y="2084388"/>
            <a:ext cx="8531225" cy="6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数据集市在京东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6660232" y="4621790"/>
            <a:ext cx="2121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2014/09/18</a:t>
            </a:r>
          </a:p>
        </p:txBody>
      </p:sp>
    </p:spTree>
    <p:extLst>
      <p:ext uri="{BB962C8B-B14F-4D97-AF65-F5344CB8AC3E}">
        <p14:creationId xmlns:p14="http://schemas.microsoft.com/office/powerpoint/2010/main" val="1877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北京市海淀区杏石口路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号益园文创基地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endParaRPr lang="en-US" altLang="zh-CN" sz="900" dirty="0" smtClean="0">
              <a:solidFill>
                <a:schemeClr val="bg2"/>
              </a:solidFill>
            </a:endParaRPr>
          </a:p>
          <a:p>
            <a:r>
              <a:rPr lang="en-US" altLang="zh-CN" sz="900" dirty="0" err="1" smtClean="0">
                <a:solidFill>
                  <a:schemeClr val="bg2"/>
                </a:solidFill>
              </a:rPr>
              <a:t>Chaoyang</a:t>
            </a:r>
            <a:r>
              <a:rPr lang="en-US" altLang="zh-CN" sz="900" dirty="0" smtClean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District, Beijing 100101</a:t>
            </a:r>
          </a:p>
          <a:p>
            <a:r>
              <a:rPr lang="en-US" altLang="zh-CN" sz="900" dirty="0" smtClean="0">
                <a:solidFill>
                  <a:schemeClr val="bg2"/>
                </a:solidFill>
              </a:rPr>
              <a:t>E</a:t>
            </a:r>
            <a:r>
              <a:rPr lang="en-US" altLang="zh-CN" sz="900" dirty="0">
                <a:solidFill>
                  <a:schemeClr val="bg2"/>
                </a:solidFill>
              </a:rPr>
              <a:t>. </a:t>
            </a:r>
            <a:r>
              <a:rPr lang="en-US" altLang="zh-CN" sz="900" dirty="0" smtClean="0">
                <a:solidFill>
                  <a:schemeClr val="bg2"/>
                </a:solidFill>
              </a:rPr>
              <a:t>dongyuehong@jd.com   </a:t>
            </a:r>
            <a:r>
              <a:rPr lang="en-US" altLang="zh-CN" sz="900" dirty="0">
                <a:solidFill>
                  <a:schemeClr val="bg2"/>
                </a:solidFill>
              </a:rPr>
              <a:t>www.jd.com </a:t>
            </a:r>
          </a:p>
        </p:txBody>
      </p:sp>
    </p:spTree>
    <p:extLst>
      <p:ext uri="{BB962C8B-B14F-4D97-AF65-F5344CB8AC3E}">
        <p14:creationId xmlns:p14="http://schemas.microsoft.com/office/powerpoint/2010/main" val="36472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33737" y="332656"/>
            <a:ext cx="327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ontents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 flipV="1">
            <a:off x="3048114" y="2796961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3114789" y="3473236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V="1">
            <a:off x="3048114" y="4081248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776651" y="2120686"/>
            <a:ext cx="879475" cy="338137"/>
            <a:chOff x="1492" y="1538"/>
            <a:chExt cx="624" cy="240"/>
          </a:xfrm>
        </p:grpSpPr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2709976" y="4487648"/>
            <a:ext cx="946150" cy="269875"/>
            <a:chOff x="1444" y="3218"/>
            <a:chExt cx="672" cy="192"/>
          </a:xfrm>
        </p:grpSpPr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45"/>
          <p:cNvSpPr>
            <a:spLocks noChangeArrowheads="1"/>
          </p:cNvSpPr>
          <p:nvPr/>
        </p:nvSpPr>
        <p:spPr bwMode="gray">
          <a:xfrm>
            <a:off x="3651364" y="191748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4897551" y="1985748"/>
            <a:ext cx="19641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en-US" altLang="zh-CN" b="1" dirty="0">
                <a:ea typeface="微软雅黑" pitchFamily="34" charset="-122"/>
              </a:rPr>
              <a:t>’s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47"/>
          <p:cNvSpPr>
            <a:spLocks noChangeArrowheads="1"/>
          </p:cNvSpPr>
          <p:nvPr/>
        </p:nvSpPr>
        <p:spPr bwMode="gray">
          <a:xfrm>
            <a:off x="3651364" y="2582648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4897551" y="2650911"/>
            <a:ext cx="1975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Situation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49"/>
          <p:cNvSpPr>
            <a:spLocks noChangeArrowheads="1"/>
          </p:cNvSpPr>
          <p:nvPr/>
        </p:nvSpPr>
        <p:spPr bwMode="gray">
          <a:xfrm>
            <a:off x="3648189" y="3241461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4894376" y="3309723"/>
            <a:ext cx="24221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Construction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51"/>
          <p:cNvSpPr>
            <a:spLocks noChangeArrowheads="1"/>
          </p:cNvSpPr>
          <p:nvPr/>
        </p:nvSpPr>
        <p:spPr bwMode="gray">
          <a:xfrm>
            <a:off x="3571989" y="2022261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2"/>
          <p:cNvSpPr>
            <a:spLocks noChangeArrowheads="1"/>
          </p:cNvSpPr>
          <p:nvPr/>
        </p:nvSpPr>
        <p:spPr bwMode="gray">
          <a:xfrm>
            <a:off x="3583101" y="270012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53"/>
          <p:cNvSpPr>
            <a:spLocks noChangeArrowheads="1"/>
          </p:cNvSpPr>
          <p:nvPr/>
        </p:nvSpPr>
        <p:spPr bwMode="gray">
          <a:xfrm>
            <a:off x="3583101" y="337163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3651364" y="3890748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4897551" y="3959011"/>
            <a:ext cx="3230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Operations Support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56"/>
          <p:cNvSpPr>
            <a:spLocks noChangeArrowheads="1"/>
          </p:cNvSpPr>
          <p:nvPr/>
        </p:nvSpPr>
        <p:spPr bwMode="gray">
          <a:xfrm>
            <a:off x="3571989" y="401457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57"/>
          <p:cNvSpPr>
            <a:spLocks noChangeArrowheads="1"/>
          </p:cNvSpPr>
          <p:nvPr/>
        </p:nvSpPr>
        <p:spPr bwMode="gray">
          <a:xfrm>
            <a:off x="3651364" y="4592423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4897551" y="4659098"/>
            <a:ext cx="7569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val 59"/>
          <p:cNvSpPr>
            <a:spLocks noChangeArrowheads="1"/>
          </p:cNvSpPr>
          <p:nvPr/>
        </p:nvSpPr>
        <p:spPr bwMode="gray">
          <a:xfrm>
            <a:off x="3583101" y="470989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60"/>
          <p:cNvGrpSpPr>
            <a:grpSpLocks/>
          </p:cNvGrpSpPr>
          <p:nvPr/>
        </p:nvGrpSpPr>
        <p:grpSpPr bwMode="auto">
          <a:xfrm>
            <a:off x="931976" y="2250861"/>
            <a:ext cx="2373313" cy="2371725"/>
            <a:chOff x="192" y="1631"/>
            <a:chExt cx="1684" cy="1683"/>
          </a:xfrm>
        </p:grpSpPr>
        <p:sp>
          <p:nvSpPr>
            <p:cNvPr id="31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gray">
            <a:xfrm>
              <a:off x="518" y="2257"/>
              <a:ext cx="1297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rgbClr val="000000"/>
                  </a:solidFill>
                  <a:ea typeface="宋体" panose="02010600030101010101" pitchFamily="2" charset="-122"/>
                </a:rPr>
                <a:t>Jmart</a:t>
              </a:r>
              <a:endParaRPr lang="en-US" altLang="zh-CN" sz="3200" b="1" i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0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33737" y="332656"/>
            <a:ext cx="327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en-US" altLang="zh-CN" sz="2000" b="1" dirty="0" smtClean="0">
                <a:latin typeface="+mj-lt"/>
                <a:ea typeface="微软雅黑" pitchFamily="34" charset="-122"/>
              </a:rPr>
              <a:t>’s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7" y="1065440"/>
            <a:ext cx="8253063" cy="5260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1836" y="2400300"/>
            <a:ext cx="5636863" cy="267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08500" y="27813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BDP_Hadoop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61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图表 366"/>
          <p:cNvGraphicFramePr/>
          <p:nvPr>
            <p:extLst/>
          </p:nvPr>
        </p:nvGraphicFramePr>
        <p:xfrm>
          <a:off x="1259632" y="1261803"/>
          <a:ext cx="6840760" cy="50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1" name="图表 360"/>
          <p:cNvGraphicFramePr/>
          <p:nvPr>
            <p:extLst>
              <p:ext uri="{D42A27DB-BD31-4B8C-83A1-F6EECF244321}">
                <p14:modId xmlns:p14="http://schemas.microsoft.com/office/powerpoint/2010/main" val="4223209028"/>
              </p:ext>
            </p:extLst>
          </p:nvPr>
        </p:nvGraphicFramePr>
        <p:xfrm>
          <a:off x="1691680" y="175507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1" name="椭圆 350"/>
          <p:cNvSpPr/>
          <p:nvPr/>
        </p:nvSpPr>
        <p:spPr>
          <a:xfrm>
            <a:off x="3832648" y="2977502"/>
            <a:ext cx="1632398" cy="167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grpSp>
        <p:nvGrpSpPr>
          <p:cNvPr id="268" name="组合 267"/>
          <p:cNvGrpSpPr/>
          <p:nvPr/>
        </p:nvGrpSpPr>
        <p:grpSpPr>
          <a:xfrm>
            <a:off x="4273623" y="836712"/>
            <a:ext cx="750449" cy="750449"/>
            <a:chOff x="3729231" y="21475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47" name="椭圆 346"/>
            <p:cNvSpPr/>
            <p:nvPr/>
          </p:nvSpPr>
          <p:spPr>
            <a:xfrm>
              <a:off x="3729231" y="21475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48" name="椭圆 8"/>
            <p:cNvSpPr/>
            <p:nvPr/>
          </p:nvSpPr>
          <p:spPr>
            <a:xfrm>
              <a:off x="3839132" y="131376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公司经营分析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5477735" y="1124744"/>
            <a:ext cx="750449" cy="750449"/>
            <a:chOff x="4681717" y="238874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43" name="椭圆 342"/>
            <p:cNvSpPr/>
            <p:nvPr/>
          </p:nvSpPr>
          <p:spPr>
            <a:xfrm>
              <a:off x="4681717" y="238874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44" name="椭圆 12"/>
            <p:cNvSpPr/>
            <p:nvPr/>
          </p:nvSpPr>
          <p:spPr>
            <a:xfrm>
              <a:off x="4791618" y="348775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搜索系统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6341831" y="1875193"/>
            <a:ext cx="750449" cy="750449"/>
            <a:chOff x="5445551" y="848011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39" name="椭圆 338"/>
            <p:cNvSpPr/>
            <p:nvPr/>
          </p:nvSpPr>
          <p:spPr>
            <a:xfrm>
              <a:off x="5445551" y="848011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40" name="椭圆 16"/>
            <p:cNvSpPr/>
            <p:nvPr/>
          </p:nvSpPr>
          <p:spPr>
            <a:xfrm>
              <a:off x="5555452" y="957912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推荐系统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6845887" y="2977502"/>
            <a:ext cx="750449" cy="750449"/>
            <a:chOff x="5869447" y="1728241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35" name="椭圆 334"/>
            <p:cNvSpPr/>
            <p:nvPr/>
          </p:nvSpPr>
          <p:spPr>
            <a:xfrm>
              <a:off x="5869447" y="1728241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36" name="椭圆 20"/>
            <p:cNvSpPr/>
            <p:nvPr/>
          </p:nvSpPr>
          <p:spPr>
            <a:xfrm>
              <a:off x="5979348" y="1838142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商家评级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6845887" y="4005064"/>
            <a:ext cx="750449" cy="750449"/>
            <a:chOff x="5869447" y="2705221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31" name="椭圆 330"/>
            <p:cNvSpPr/>
            <p:nvPr/>
          </p:nvSpPr>
          <p:spPr>
            <a:xfrm>
              <a:off x="5869447" y="2705221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32" name="椭圆 24"/>
            <p:cNvSpPr/>
            <p:nvPr/>
          </p:nvSpPr>
          <p:spPr>
            <a:xfrm>
              <a:off x="5979348" y="2815122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流量分析体系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6413839" y="4941168"/>
            <a:ext cx="750449" cy="750449"/>
            <a:chOff x="5445551" y="3585450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27" name="椭圆 326"/>
            <p:cNvSpPr/>
            <p:nvPr/>
          </p:nvSpPr>
          <p:spPr>
            <a:xfrm>
              <a:off x="5445551" y="3585450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28" name="椭圆 28"/>
            <p:cNvSpPr/>
            <p:nvPr/>
          </p:nvSpPr>
          <p:spPr>
            <a:xfrm>
              <a:off x="5555452" y="3695351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JOS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数据开放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5477735" y="5691617"/>
            <a:ext cx="750449" cy="750449"/>
            <a:chOff x="4681717" y="4194588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23" name="椭圆 322"/>
            <p:cNvSpPr/>
            <p:nvPr/>
          </p:nvSpPr>
          <p:spPr>
            <a:xfrm>
              <a:off x="4681717" y="4194588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24" name="椭圆 32"/>
            <p:cNvSpPr/>
            <p:nvPr/>
          </p:nvSpPr>
          <p:spPr>
            <a:xfrm>
              <a:off x="4791618" y="4304489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数据开放平台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4273623" y="6021288"/>
            <a:ext cx="750449" cy="750449"/>
            <a:chOff x="3729231" y="4411987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19" name="椭圆 318"/>
            <p:cNvSpPr/>
            <p:nvPr/>
          </p:nvSpPr>
          <p:spPr>
            <a:xfrm>
              <a:off x="3729231" y="4411987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20" name="椭圆 36"/>
            <p:cNvSpPr/>
            <p:nvPr/>
          </p:nvSpPr>
          <p:spPr>
            <a:xfrm>
              <a:off x="3839132" y="4521888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评价分析系统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3059832" y="5661248"/>
            <a:ext cx="750449" cy="750449"/>
            <a:chOff x="2776745" y="4194588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15" name="椭圆 314"/>
            <p:cNvSpPr/>
            <p:nvPr/>
          </p:nvSpPr>
          <p:spPr>
            <a:xfrm>
              <a:off x="2776745" y="4194588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16" name="椭圆 40"/>
            <p:cNvSpPr/>
            <p:nvPr/>
          </p:nvSpPr>
          <p:spPr>
            <a:xfrm>
              <a:off x="2886646" y="4304489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销量预测系统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2195736" y="5085184"/>
            <a:ext cx="750449" cy="750449"/>
            <a:chOff x="2012911" y="3585450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11" name="椭圆 310"/>
            <p:cNvSpPr/>
            <p:nvPr/>
          </p:nvSpPr>
          <p:spPr>
            <a:xfrm>
              <a:off x="2012911" y="3585450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12" name="椭圆 44"/>
            <p:cNvSpPr/>
            <p:nvPr/>
          </p:nvSpPr>
          <p:spPr>
            <a:xfrm>
              <a:off x="2122812" y="3695351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审计融合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1763688" y="3954482"/>
            <a:ext cx="750449" cy="750449"/>
            <a:chOff x="1589015" y="2705221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07" name="椭圆 306"/>
            <p:cNvSpPr/>
            <p:nvPr/>
          </p:nvSpPr>
          <p:spPr>
            <a:xfrm>
              <a:off x="1589015" y="2705221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08" name="椭圆 48"/>
            <p:cNvSpPr/>
            <p:nvPr/>
          </p:nvSpPr>
          <p:spPr>
            <a:xfrm>
              <a:off x="1698916" y="2815122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营销数据服务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1661311" y="2883305"/>
            <a:ext cx="750449" cy="750449"/>
            <a:chOff x="1589015" y="1728241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303" name="椭圆 302"/>
            <p:cNvSpPr/>
            <p:nvPr/>
          </p:nvSpPr>
          <p:spPr>
            <a:xfrm>
              <a:off x="1589015" y="1728241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04" name="椭圆 52"/>
            <p:cNvSpPr/>
            <p:nvPr/>
          </p:nvSpPr>
          <p:spPr>
            <a:xfrm>
              <a:off x="1698916" y="1838142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运营数据服务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2165367" y="1916832"/>
            <a:ext cx="750449" cy="750449"/>
            <a:chOff x="2012911" y="848011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299" name="椭圆 298"/>
            <p:cNvSpPr/>
            <p:nvPr/>
          </p:nvSpPr>
          <p:spPr>
            <a:xfrm>
              <a:off x="2012911" y="848011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00" name="椭圆 56"/>
            <p:cNvSpPr/>
            <p:nvPr/>
          </p:nvSpPr>
          <p:spPr>
            <a:xfrm>
              <a:off x="2122812" y="957912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财务数据服务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3059832" y="1083105"/>
            <a:ext cx="750449" cy="750449"/>
            <a:chOff x="2776745" y="238874"/>
            <a:chExt cx="750449" cy="750449"/>
          </a:xfrm>
          <a:scene3d>
            <a:camera prst="orthographicFront"/>
            <a:lightRig rig="flat" dir="t"/>
          </a:scene3d>
        </p:grpSpPr>
        <p:sp>
          <p:nvSpPr>
            <p:cNvPr id="295" name="椭圆 294"/>
            <p:cNvSpPr/>
            <p:nvPr/>
          </p:nvSpPr>
          <p:spPr>
            <a:xfrm>
              <a:off x="2776745" y="238874"/>
              <a:ext cx="750449" cy="750449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96" name="椭圆 60"/>
            <p:cNvSpPr/>
            <p:nvPr/>
          </p:nvSpPr>
          <p:spPr>
            <a:xfrm>
              <a:off x="2886646" y="348775"/>
              <a:ext cx="530647" cy="5306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2" name="文本框 361"/>
          <p:cNvSpPr txBox="1"/>
          <p:nvPr/>
        </p:nvSpPr>
        <p:spPr>
          <a:xfrm>
            <a:off x="3875706" y="3618050"/>
            <a:ext cx="16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数据仓库</a:t>
            </a:r>
            <a:r>
              <a:rPr lang="en-US" altLang="zh-CN" b="1" dirty="0" smtClean="0">
                <a:solidFill>
                  <a:schemeClr val="bg1"/>
                </a:solidFill>
              </a:rPr>
              <a:t>JDW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5"/>
          <p:cNvSpPr txBox="1"/>
          <p:nvPr/>
        </p:nvSpPr>
        <p:spPr>
          <a:xfrm>
            <a:off x="433737" y="332656"/>
            <a:ext cx="327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en-US" altLang="zh-CN" sz="2000" b="1" dirty="0" smtClean="0">
                <a:latin typeface="+mj-lt"/>
                <a:ea typeface="微软雅黑" pitchFamily="34" charset="-122"/>
              </a:rPr>
              <a:t>’s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330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72209571"/>
              </p:ext>
            </p:extLst>
          </p:nvPr>
        </p:nvGraphicFramePr>
        <p:xfrm>
          <a:off x="755576" y="1124744"/>
          <a:ext cx="784887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433737" y="332656"/>
            <a:ext cx="327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Situation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7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3737" y="332656"/>
            <a:ext cx="327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Situation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737" y="980728"/>
            <a:ext cx="849694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数据存储总量 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5.5P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集群服务器数量 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数据日吞吐总量 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&gt;100T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常规作业任务数量 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10000+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覆盖京东系统个数 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500+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对外支持系统个数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0+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平台用户数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00+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覆盖一级部门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33737" y="332656"/>
            <a:ext cx="327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Construction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7" y="1151650"/>
            <a:ext cx="2952307" cy="9422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02" y="2512785"/>
            <a:ext cx="5864878" cy="32663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3737" y="2395193"/>
            <a:ext cx="2838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数据存储规模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数据计算规模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任务数量和频次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数据业务模式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数据增量趋势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170" y="1052871"/>
            <a:ext cx="4090576" cy="1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3737" y="332656"/>
            <a:ext cx="379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Operations 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upport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7" y="3499720"/>
            <a:ext cx="3797070" cy="18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34" y="3499720"/>
            <a:ext cx="4011735" cy="18774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051452"/>
            <a:ext cx="9144000" cy="1800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3078" y="1051452"/>
            <a:ext cx="820891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权限管理、平台权限管理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数据交互方案支持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数据维护、任务管理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6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3737" y="332656"/>
            <a:ext cx="379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Jmart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Operations 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upport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051452"/>
            <a:ext cx="9144000" cy="1800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3078" y="1051452"/>
            <a:ext cx="820891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集市运营支持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用户情况监控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集群资源监控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Jmart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集群任务监控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8226" y="1562040"/>
            <a:ext cx="3753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关键服务监控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64632"/>
              </p:ext>
            </p:extLst>
          </p:nvPr>
        </p:nvGraphicFramePr>
        <p:xfrm>
          <a:off x="4610101" y="2973043"/>
          <a:ext cx="3189309" cy="1709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8" y="3170631"/>
            <a:ext cx="3361221" cy="1511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8" y="5000927"/>
            <a:ext cx="3361221" cy="13821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1" y="4970424"/>
            <a:ext cx="3200400" cy="14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245</Words>
  <Application>Microsoft Office PowerPoint</Application>
  <PresentationFormat>全屏显示(4:3)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赵鹏</cp:lastModifiedBy>
  <cp:revision>3</cp:revision>
  <dcterms:created xsi:type="dcterms:W3CDTF">2014-05-04T00:58:35Z</dcterms:created>
  <dcterms:modified xsi:type="dcterms:W3CDTF">2014-09-19T06:18:30Z</dcterms:modified>
</cp:coreProperties>
</file>