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1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77ea90-0e27-420c-a25a-846bfeb1693d}">
          <p14:sldIdLst>
            <p14:sldId id="409"/>
            <p14:sldId id="410"/>
            <p14:sldId id="411"/>
            <p14:sldId id="412"/>
            <p14:sldId id="413"/>
            <p14:sldId id="414"/>
            <p14:sldId id="415"/>
            <p14:sldId id="416"/>
            <p14:sldId id="417"/>
            <p14:sldId id="4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ElementUI</a:t>
            </a:r>
            <a:r>
              <a:rPr lang="zh-CN" altLang="en-US"/>
              <a:t>的重写和重构</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重写中未解决的问题</a:t>
            </a:r>
          </a:p>
        </p:txBody>
      </p:sp>
      <p:sp>
        <p:nvSpPr>
          <p:cNvPr id="3" name="内容占位符 2"/>
          <p:cNvSpPr>
            <a:spLocks noGrp="1"/>
          </p:cNvSpPr>
          <p:nvPr>
            <p:ph idx="1"/>
          </p:nvPr>
        </p:nvSpPr>
        <p:spPr/>
        <p:txBody>
          <a:bodyPr/>
          <a:p>
            <a:pPr marL="0" indent="0">
              <a:buNone/>
            </a:pPr>
            <a:r>
              <a:rPr lang="zh-CN" altLang="en-US"/>
              <a:t>我在实现的过程中有个问题一直解决不了，就是关于</a:t>
            </a:r>
            <a:r>
              <a:rPr lang="en-US" altLang="zh-CN"/>
              <a:t>ref</a:t>
            </a:r>
            <a:r>
              <a:t>的</a:t>
            </a:r>
          </a:p>
          <a:p>
            <a:pPr marL="0" indent="0">
              <a:buNone/>
            </a:pPr>
            <a:r>
              <a:t>在</a:t>
            </a:r>
            <a:r>
              <a:rPr lang="en-US" altLang="zh-CN"/>
              <a:t>elementui</a:t>
            </a:r>
            <a:r>
              <a:t>的</a:t>
            </a:r>
            <a:r>
              <a:rPr lang="en-US" altLang="zh-CN"/>
              <a:t>api</a:t>
            </a:r>
            <a:r>
              <a:t>中有一些地方是通过</a:t>
            </a:r>
            <a:r>
              <a:rPr lang="en-US" altLang="zh-CN"/>
              <a:t>ref</a:t>
            </a:r>
            <a:r>
              <a:t>来调用一些方法的，比如</a:t>
            </a:r>
            <a:r>
              <a:rPr lang="en-US" altLang="zh-CN"/>
              <a:t>table</a:t>
            </a:r>
            <a:r>
              <a:t>，</a:t>
            </a:r>
            <a:r>
              <a:rPr lang="en-US" altLang="zh-CN"/>
              <a:t>form</a:t>
            </a:r>
            <a:r>
              <a:t>这些组件</a:t>
            </a:r>
          </a:p>
          <a:p>
            <a:pPr marL="0" indent="0">
              <a:buNone/>
            </a:pPr>
            <a:r>
              <a:t>首先我们要知道</a:t>
            </a:r>
            <a:r>
              <a:rPr lang="en-US" altLang="zh-CN"/>
              <a:t>ref</a:t>
            </a:r>
            <a:r>
              <a:t>的值是被调用组件的实例化自身</a:t>
            </a:r>
            <a:r>
              <a:rPr lang="en-US" altLang="zh-CN"/>
              <a:t>(</a:t>
            </a:r>
            <a:r>
              <a:t>当组件是原生</a:t>
            </a:r>
            <a:r>
              <a:rPr lang="en-US" altLang="zh-CN"/>
              <a:t>dom</a:t>
            </a:r>
            <a:r>
              <a:t>的时候</a:t>
            </a:r>
            <a:r>
              <a:rPr lang="en-US" altLang="zh-CN"/>
              <a:t>,</a:t>
            </a:r>
            <a:r>
              <a:t>指的是</a:t>
            </a:r>
            <a:r>
              <a:rPr lang="en-US" altLang="zh-CN"/>
              <a:t>dom</a:t>
            </a:r>
            <a:r>
              <a:t>自身</a:t>
            </a:r>
            <a:r>
              <a:rPr lang="en-US" altLang="zh-CN"/>
              <a:t>)</a:t>
            </a:r>
            <a:endParaRPr lang="en-US" altLang="zh-CN"/>
          </a:p>
          <a:p>
            <a:pPr marL="0" indent="0">
              <a:buNone/>
            </a:pPr>
            <a:r>
              <a:t>我在重写以后，新重写的组件的</a:t>
            </a:r>
            <a:r>
              <a:rPr lang="en-US" altLang="zh-CN"/>
              <a:t>ref</a:t>
            </a:r>
            <a:r>
              <a:t>并不是</a:t>
            </a:r>
            <a:r>
              <a:rPr lang="en-US" altLang="zh-CN"/>
              <a:t>elementui</a:t>
            </a:r>
            <a:r>
              <a:t>组件的</a:t>
            </a:r>
            <a:r>
              <a:rPr lang="en-US" altLang="zh-CN"/>
              <a:t>ref</a:t>
            </a:r>
            <a:r>
              <a:t>，在</a:t>
            </a:r>
            <a:r>
              <a:rPr lang="en-US" altLang="zh-CN"/>
              <a:t>vue</a:t>
            </a:r>
            <a:r>
              <a:t>中并没有提供</a:t>
            </a:r>
            <a:r>
              <a:rPr lang="en-US" altLang="zh-CN"/>
              <a:t>react</a:t>
            </a:r>
            <a:r>
              <a:t>中</a:t>
            </a:r>
            <a:r>
              <a:rPr lang="en-US" altLang="zh-CN"/>
              <a:t>forwardRef</a:t>
            </a:r>
            <a:r>
              <a:t>这样的可以传递</a:t>
            </a:r>
            <a:r>
              <a:rPr lang="en-US" altLang="zh-CN"/>
              <a:t>ref</a:t>
            </a:r>
            <a:r>
              <a:t>值的方法</a:t>
            </a:r>
            <a:r>
              <a:rPr lang="en-US" altLang="zh-CN"/>
              <a:t>,</a:t>
            </a:r>
            <a:r>
              <a:t>所以这里我没有解决掉这个问题</a:t>
            </a:r>
          </a:p>
          <a:p>
            <a:pPr marL="0" indent="0">
              <a:buNone/>
            </a:pPr>
            <a:r>
              <a:t>在我们项目中我是通过使用</a:t>
            </a:r>
            <a:r>
              <a:rPr lang="en-US" altLang="zh-CN"/>
              <a:t>forward-ref</a:t>
            </a:r>
            <a:r>
              <a:t>事件来将</a:t>
            </a:r>
            <a:r>
              <a:rPr lang="en-US" altLang="zh-CN"/>
              <a:t>ref</a:t>
            </a:r>
            <a:r>
              <a:t>抛出</a:t>
            </a:r>
          </a:p>
          <a:p>
            <a:pPr marL="0" indent="0">
              <a:buNone/>
            </a:pPr>
            <a:r>
              <a:t>不知道大家有没有更好的办法来解决这个问题</a:t>
            </a:r>
          </a:p>
          <a:p>
            <a:pPr marL="0" indent="0">
              <a:buNone/>
            </a:p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为什么要重写呢</a:t>
            </a:r>
            <a:r>
              <a:rPr lang="en-US" altLang="zh-CN"/>
              <a:t>?</a:t>
            </a:r>
            <a:endParaRPr lang="en-US" altLang="zh-CN"/>
          </a:p>
        </p:txBody>
      </p:sp>
      <p:sp>
        <p:nvSpPr>
          <p:cNvPr id="3" name="内容占位符 2"/>
          <p:cNvSpPr>
            <a:spLocks noGrp="1"/>
          </p:cNvSpPr>
          <p:nvPr>
            <p:ph idx="1"/>
          </p:nvPr>
        </p:nvSpPr>
        <p:spPr/>
        <p:txBody>
          <a:bodyPr/>
          <a:p>
            <a:pPr marL="0" indent="0">
              <a:buNone/>
            </a:pPr>
            <a:r>
              <a:rPr lang="en-US" altLang="zh-CN"/>
              <a:t>elementui</a:t>
            </a:r>
            <a:r>
              <a:t>这个框架中的一些组件的默认属性可能并不满足项目的设置，这样使用每个组件的时候都设置一下默认属性是必要的，但是这样会导致几个</a:t>
            </a:r>
            <a:r>
              <a:t>问题的产生：</a:t>
            </a:r>
            <a:br/>
            <a:r>
              <a:rPr lang="en-US" altLang="zh-CN"/>
              <a:t>1. </a:t>
            </a:r>
            <a:r>
              <a:t>一个是重复的书写可能会因为粗心而有遗漏</a:t>
            </a:r>
          </a:p>
          <a:p>
            <a:pPr marL="0" indent="0">
              <a:buNone/>
            </a:pPr>
            <a:r>
              <a:rPr lang="en-US" altLang="zh-CN"/>
              <a:t>2. </a:t>
            </a:r>
            <a:r>
              <a:t>二个是后面的项目</a:t>
            </a:r>
            <a:r>
              <a:t>维护中若是要把项目的默认属性改变的话</a:t>
            </a:r>
            <a:r>
              <a:rPr lang="en-US" altLang="zh-CN"/>
              <a:t>,</a:t>
            </a:r>
            <a:r>
              <a:t>要改的地方特别多</a:t>
            </a:r>
          </a:p>
          <a:p>
            <a:pPr marL="0" indent="0">
              <a:buNone/>
            </a:pPr>
            <a:r>
              <a:rPr lang="en-US" altLang="zh-CN"/>
              <a:t>3. </a:t>
            </a:r>
            <a:r>
              <a:t>三个是有其他同事来维护项目的时候因为不了解项目需要的默认属性导致的书写的组件与其他地方的相同组件风格不一致</a:t>
            </a:r>
          </a:p>
          <a:p>
            <a:pPr marL="0" indent="0">
              <a:buNone/>
            </a:pPr>
            <a:r>
              <a:t>据我的认知</a:t>
            </a:r>
            <a:r>
              <a:rPr lang="en-US" altLang="zh-CN"/>
              <a:t>,elementui</a:t>
            </a:r>
            <a:r>
              <a:t>对于大部分组件并没有初始化的时候提供设置默认属性的方法</a:t>
            </a:r>
            <a:r>
              <a:rPr lang="en-US" altLang="zh-CN"/>
              <a:t>,</a:t>
            </a:r>
            <a:r>
              <a:t>所以我们需要自己修改</a:t>
            </a:r>
            <a:r>
              <a:rPr lang="en-US" altLang="zh-CN"/>
              <a:t>,</a:t>
            </a:r>
            <a:r>
              <a:t>也就是重写或者重构</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什么是重写</a:t>
            </a:r>
            <a:r>
              <a:rPr lang="en-US" altLang="zh-CN"/>
              <a:t>?</a:t>
            </a:r>
            <a:r>
              <a:t>什么是重构？</a:t>
            </a:r>
          </a:p>
        </p:txBody>
      </p:sp>
      <p:sp>
        <p:nvSpPr>
          <p:cNvPr id="3" name="内容占位符 2"/>
          <p:cNvSpPr>
            <a:spLocks noGrp="1"/>
          </p:cNvSpPr>
          <p:nvPr>
            <p:ph idx="1"/>
          </p:nvPr>
        </p:nvSpPr>
        <p:spPr/>
        <p:txBody>
          <a:bodyPr/>
          <a:p>
            <a:pPr marL="0" indent="0">
              <a:buNone/>
            </a:pPr>
            <a:r>
              <a:rPr lang="zh-CN" altLang="en-US"/>
              <a:t>重写是把父类给覆盖掉</a:t>
            </a:r>
            <a:r>
              <a:rPr lang="en-US" altLang="zh-CN"/>
              <a:t>,</a:t>
            </a:r>
            <a:r>
              <a:t>类似于做了一个继承操作</a:t>
            </a:r>
          </a:p>
          <a:p>
            <a:pPr marL="0" indent="0">
              <a:buNone/>
            </a:pPr>
            <a:r>
              <a:t>重构是将源代码做修改</a:t>
            </a:r>
          </a:p>
          <a:p>
            <a:pPr marL="0" indent="0">
              <a:buNone/>
            </a:pPr>
            <a:r>
              <a:t>所以我们在对开源项目做修改的时候，首选重写，重写解决不了的才考虑使用重构</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重写和重构需要注意的点</a:t>
            </a:r>
            <a:endParaRPr lang="zh-CN" altLang="en-US"/>
          </a:p>
        </p:txBody>
      </p:sp>
      <p:sp>
        <p:nvSpPr>
          <p:cNvPr id="3" name="内容占位符 2"/>
          <p:cNvSpPr>
            <a:spLocks noGrp="1"/>
          </p:cNvSpPr>
          <p:nvPr>
            <p:ph idx="1"/>
          </p:nvPr>
        </p:nvSpPr>
        <p:spPr/>
        <p:txBody>
          <a:bodyPr/>
          <a:p>
            <a:pPr marL="0" indent="0">
              <a:buNone/>
            </a:pPr>
            <a:r>
              <a:rPr lang="en-US" altLang="zh-CN"/>
              <a:t>1. </a:t>
            </a:r>
            <a:r>
              <a:t>第一个我们重新或重构以后的组件名称不能改变，这样大家在使用这个组件的时候可以无感知的使用，而不是说使用新的组件名字 ，使用新的组件名字会有很大的代价，会导致弊大于利</a:t>
            </a:r>
          </a:p>
          <a:p>
            <a:pPr marL="0" indent="0">
              <a:buNone/>
            </a:pPr>
            <a:r>
              <a:rPr lang="en-US" altLang="zh-CN"/>
              <a:t>2. </a:t>
            </a:r>
            <a:r>
              <a:t>重写或重构以后调用组件的时候，使用者可以按照官网提供的文档来使用，并且文档中的所有的属性和方法都可以使用</a:t>
            </a:r>
          </a:p>
          <a:p>
            <a:pPr marL="0" indent="0">
              <a:buNone/>
            </a:pPr>
            <a:r>
              <a:rPr lang="en-US" altLang="zh-CN"/>
              <a:t>3. </a:t>
            </a:r>
            <a:r>
              <a:t>用户使用这些组件的时候传入的属性和方法的优先度</a:t>
            </a:r>
            <a:r>
              <a:t>永远高于重写或重构提供的默认值</a:t>
            </a:r>
          </a:p>
          <a:p>
            <a:pPr marL="0" indent="0">
              <a:buNone/>
            </a:pPr>
            <a:r>
              <a:rPr lang="en-US" altLang="zh-CN"/>
              <a:t>4. </a:t>
            </a:r>
            <a:r>
              <a:t>非特殊情况尽量的不要丢失原组件的属性和方法，可以少量的扩展属性和方法</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vue</a:t>
            </a:r>
            <a:r>
              <a:t>中为了重构而提供的属性</a:t>
            </a:r>
          </a:p>
        </p:txBody>
      </p:sp>
      <p:sp>
        <p:nvSpPr>
          <p:cNvPr id="3" name="内容占位符 2"/>
          <p:cNvSpPr>
            <a:spLocks noGrp="1"/>
          </p:cNvSpPr>
          <p:nvPr>
            <p:ph idx="1"/>
          </p:nvPr>
        </p:nvSpPr>
        <p:spPr/>
        <p:txBody>
          <a:bodyPr/>
          <a:p>
            <a:pPr marL="0" indent="0">
              <a:buNone/>
            </a:pPr>
            <a:r>
              <a:rPr lang="zh-CN" altLang="en-US"/>
              <a:t>最简单的重构也需要使用</a:t>
            </a:r>
            <a:r>
              <a:rPr lang="en-US" altLang="zh-CN"/>
              <a:t>vue</a:t>
            </a:r>
            <a:r>
              <a:t>中提供的三个内置属性，分别是</a:t>
            </a:r>
            <a:r>
              <a:rPr lang="en-US" altLang="zh-CN"/>
              <a:t>:</a:t>
            </a:r>
            <a:endParaRPr lang="en-US" altLang="zh-CN"/>
          </a:p>
          <a:p>
            <a:pPr marL="0" indent="0">
              <a:buNone/>
            </a:pPr>
            <a:r>
              <a:rPr lang="en-US" altLang="zh-CN"/>
              <a:t>1. $attrs </a:t>
            </a:r>
            <a:r>
              <a:t>从父组件中传入的所有属性的集合</a:t>
            </a:r>
            <a:r>
              <a:rPr lang="en-US" altLang="zh-CN"/>
              <a:t>(</a:t>
            </a:r>
            <a:r>
              <a:t>不包含</a:t>
            </a:r>
            <a:r>
              <a:rPr lang="en-US" altLang="zh-CN"/>
              <a:t>class</a:t>
            </a:r>
            <a:r>
              <a:t>和</a:t>
            </a:r>
            <a:r>
              <a:rPr lang="en-US" altLang="zh-CN"/>
              <a:t>style</a:t>
            </a:r>
            <a:r>
              <a:rPr lang="en-US" altLang="zh-CN"/>
              <a:t>)</a:t>
            </a:r>
          </a:p>
          <a:p>
            <a:pPr marL="0" indent="0">
              <a:buNone/>
            </a:pPr>
            <a:r>
              <a:rPr lang="en-US" altLang="zh-CN"/>
              <a:t>2. $props </a:t>
            </a:r>
            <a:r>
              <a:t>当前组件中定义的</a:t>
            </a:r>
            <a:r>
              <a:rPr lang="en-US" altLang="zh-CN"/>
              <a:t>props</a:t>
            </a:r>
            <a:r>
              <a:t>属性</a:t>
            </a:r>
          </a:p>
          <a:p>
            <a:pPr marL="0" indent="0">
              <a:buNone/>
            </a:pPr>
            <a:r>
              <a:rPr lang="en-US" altLang="zh-CN"/>
              <a:t>3. $listeners </a:t>
            </a:r>
            <a:r>
              <a:t>从父组件中传入的所有的事件监听</a:t>
            </a:r>
            <a:r>
              <a:rPr lang="en-US" altLang="zh-CN"/>
              <a:t>(</a:t>
            </a:r>
            <a:r>
              <a:t>不包含</a:t>
            </a:r>
            <a:r>
              <a:rPr lang="en-US" altLang="zh-CN"/>
              <a:t>.native</a:t>
            </a:r>
            <a:r>
              <a:t>的事件</a:t>
            </a:r>
            <a:r>
              <a:rPr lang="en-US" altLang="zh-CN"/>
              <a:t>)</a:t>
            </a:r>
            <a:endParaRPr lang="en-US" altLang="zh-CN"/>
          </a:p>
          <a:p>
            <a:pPr marL="0" indent="0">
              <a:buNone/>
            </a:pPr>
            <a:r>
              <a:rPr lang="en-US" altLang="zh-CN"/>
              <a:t>4. &lt;slot/&gt; </a:t>
            </a:r>
            <a:r>
              <a:t>这个不是为了重构提供的属性</a:t>
            </a:r>
            <a:r>
              <a:rPr lang="en-US" altLang="zh-CN"/>
              <a:t>,</a:t>
            </a:r>
            <a:r>
              <a:t>但是我们调用某个组件若是需要插槽的话</a:t>
            </a:r>
            <a:r>
              <a:rPr lang="en-US" altLang="zh-CN"/>
              <a:t>,</a:t>
            </a:r>
            <a:r>
              <a:t>还是需要继续以插槽的形式向下探</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重新认识</a:t>
            </a:r>
            <a:r>
              <a:rPr lang="en-US" altLang="zh-CN"/>
              <a:t>v-bind</a:t>
            </a:r>
            <a:r>
              <a:t>和</a:t>
            </a:r>
            <a:r>
              <a:rPr lang="en-US" altLang="zh-CN"/>
              <a:t>v-on</a:t>
            </a:r>
            <a:endParaRPr lang="en-US" altLang="zh-CN"/>
          </a:p>
        </p:txBody>
      </p:sp>
      <p:sp>
        <p:nvSpPr>
          <p:cNvPr id="3" name="内容占位符 2"/>
          <p:cNvSpPr>
            <a:spLocks noGrp="1"/>
          </p:cNvSpPr>
          <p:nvPr>
            <p:ph idx="1"/>
          </p:nvPr>
        </p:nvSpPr>
        <p:spPr/>
        <p:txBody>
          <a:bodyPr/>
          <a:p>
            <a:pPr marL="0" indent="0">
              <a:buNone/>
            </a:pPr>
            <a:r>
              <a:rPr lang="en-US" altLang="zh-CN"/>
              <a:t>v-bind</a:t>
            </a:r>
            <a:r>
              <a:t>可以传入属性，</a:t>
            </a:r>
            <a:r>
              <a:rPr lang="en-US" altLang="zh-CN"/>
              <a:t>v-on</a:t>
            </a:r>
            <a:r>
              <a:t>可以传入事件</a:t>
            </a:r>
            <a:r>
              <a:rPr lang="en-US" altLang="zh-CN"/>
              <a:t>,</a:t>
            </a:r>
            <a:r>
              <a:t>然而它们都支持传入对象</a:t>
            </a:r>
            <a:r>
              <a:rPr lang="en-US" altLang="zh-CN"/>
              <a:t>,</a:t>
            </a:r>
            <a:r>
              <a:t>其中对象的每一个键就相当于传入的属性</a:t>
            </a:r>
            <a:r>
              <a:rPr lang="en-US" altLang="zh-CN"/>
              <a:t>(</a:t>
            </a:r>
            <a:r>
              <a:t>或事件</a:t>
            </a:r>
            <a:r>
              <a:rPr lang="en-US" altLang="zh-CN"/>
              <a:t>)</a:t>
            </a:r>
            <a:r>
              <a:t>，其值就是属性</a:t>
            </a:r>
            <a:r>
              <a:rPr lang="en-US" altLang="zh-CN"/>
              <a:t>(</a:t>
            </a:r>
            <a:r>
              <a:t>或事件</a:t>
            </a:r>
            <a:r>
              <a:rPr lang="en-US" altLang="zh-CN"/>
              <a:t>)</a:t>
            </a:r>
            <a:r>
              <a:t>的值</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看个</a:t>
            </a:r>
            <a:r>
              <a:rPr lang="en-US" altLang="zh-CN"/>
              <a:t>hcs</a:t>
            </a:r>
            <a:r>
              <a:t>中的示例</a:t>
            </a:r>
          </a:p>
        </p:txBody>
      </p:sp>
      <p:sp>
        <p:nvSpPr>
          <p:cNvPr id="3" name="内容占位符 2"/>
          <p:cNvSpPr>
            <a:spLocks noGrp="1"/>
          </p:cNvSpPr>
          <p:nvPr>
            <p:ph idx="1"/>
          </p:nvPr>
        </p:nvSpPr>
        <p:spPr/>
        <p:txBody>
          <a:bodyPr/>
          <a:p>
            <a:pPr marL="0" indent="0">
              <a:buNone/>
            </a:pPr>
            <a:r>
              <a:rPr lang="zh-CN" altLang="en-US"/>
              <a:t>看看</a:t>
            </a:r>
            <a:r>
              <a:rPr lang="en-US" altLang="zh-CN"/>
              <a:t>hcs</a:t>
            </a:r>
            <a:r>
              <a:t>中重写的示例吧</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引入重写组件</a:t>
            </a:r>
            <a:endParaRPr lang="zh-CN" altLang="en-US"/>
          </a:p>
        </p:txBody>
      </p:sp>
      <p:sp>
        <p:nvSpPr>
          <p:cNvPr id="3" name="内容占位符 2"/>
          <p:cNvSpPr>
            <a:spLocks noGrp="1"/>
          </p:cNvSpPr>
          <p:nvPr>
            <p:ph idx="1"/>
          </p:nvPr>
        </p:nvSpPr>
        <p:spPr/>
        <p:txBody>
          <a:bodyPr/>
          <a:p>
            <a:pPr marL="0" indent="0">
              <a:buNone/>
            </a:pPr>
            <a:r>
              <a:rPr lang="zh-CN" altLang="en-US"/>
              <a:t>这个</a:t>
            </a:r>
            <a:r>
              <a:rPr lang="en-US" altLang="zh-CN"/>
              <a:t>webpack</a:t>
            </a:r>
            <a:r>
              <a:t>已经给我们提供了通用的方法了</a:t>
            </a:r>
            <a:r>
              <a:rPr lang="en-US" altLang="zh-CN"/>
              <a:t>,vue</a:t>
            </a:r>
            <a:r>
              <a:t>官网中也有介绍</a:t>
            </a:r>
          </a:p>
          <a:p>
            <a:pPr marL="0" indent="0">
              <a:buNone/>
            </a:pPr>
            <a:r>
              <a:rPr lang="en-US" altLang="zh-CN"/>
              <a:t>#</a:t>
            </a:r>
            <a:r>
              <a:t>基础组件的自动化全局注册 这个章节中有说</a:t>
            </a:r>
          </a:p>
          <a:p>
            <a:pPr marL="0" indent="0">
              <a:buNone/>
            </a:pPr>
            <a:r>
              <a:t>他的方法就是遍历某个路径下面的所有符合要求的文件</a:t>
            </a:r>
            <a:r>
              <a:rPr lang="en-US" altLang="zh-CN"/>
              <a:t>,</a:t>
            </a:r>
            <a:r>
              <a:t>然后循环注册</a:t>
            </a:r>
          </a:p>
          <a:p>
            <a:pPr marL="0" indent="0">
              <a:buNone/>
            </a:pPr>
            <a:r>
              <a:t>可以看一下我们</a:t>
            </a:r>
            <a:r>
              <a:rPr lang="en-US" altLang="zh-CN"/>
              <a:t>hcs</a:t>
            </a:r>
            <a:r>
              <a:t>中的代码一起分析</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如何覆盖</a:t>
            </a:r>
            <a:r>
              <a:rPr lang="en-US" altLang="zh-CN"/>
              <a:t>?</a:t>
            </a:r>
            <a:endParaRPr lang="en-US" altLang="zh-CN"/>
          </a:p>
        </p:txBody>
      </p:sp>
      <p:sp>
        <p:nvSpPr>
          <p:cNvPr id="3" name="内容占位符 2"/>
          <p:cNvSpPr>
            <a:spLocks noGrp="1"/>
          </p:cNvSpPr>
          <p:nvPr>
            <p:ph idx="1"/>
          </p:nvPr>
        </p:nvSpPr>
        <p:spPr/>
        <p:txBody>
          <a:bodyPr/>
          <a:p>
            <a:pPr marL="0" indent="0">
              <a:buNone/>
            </a:pPr>
            <a:r>
              <a:rPr lang="en-US" altLang="zh-CN"/>
              <a:t>vue</a:t>
            </a:r>
            <a:r>
              <a:t>在注册全局组件的时候，遵循的规则是当注册的组件同名的时候，后注册的覆盖前注册的</a:t>
            </a:r>
          </a:p>
          <a:p>
            <a:pPr marL="0" indent="0">
              <a:buNone/>
            </a:pPr>
            <a:r>
              <a:t>所以我们在引入</a:t>
            </a:r>
            <a:r>
              <a:rPr lang="en-US" altLang="zh-CN"/>
              <a:t>elementui</a:t>
            </a:r>
            <a:r>
              <a:t>以后我们再通过 </a:t>
            </a:r>
            <a:r>
              <a:rPr lang="en-US" altLang="zh-CN"/>
              <a:t>Vue.component(</a:t>
            </a:r>
            <a:r>
              <a:t>组件名称</a:t>
            </a:r>
            <a:r>
              <a:rPr lang="en-US" altLang="zh-CN"/>
              <a:t>,</a:t>
            </a:r>
            <a:r>
              <a:t>组件内容</a:t>
            </a:r>
            <a:r>
              <a:rPr lang="en-US" altLang="zh-CN"/>
              <a:t>)</a:t>
            </a:r>
            <a:r>
              <a:t>就可以将</a:t>
            </a:r>
            <a:r>
              <a:rPr lang="en-US" altLang="zh-CN"/>
              <a:t>elementui</a:t>
            </a:r>
            <a:r>
              <a:t>对应的组件覆盖掉了</a:t>
            </a: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WPS 演示</Application>
  <PresentationFormat>宽屏</PresentationFormat>
  <Paragraphs>60</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Wingdings</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173</cp:revision>
  <dcterms:created xsi:type="dcterms:W3CDTF">2019-06-19T02:08:00Z</dcterms:created>
  <dcterms:modified xsi:type="dcterms:W3CDTF">2020-05-07T13:11:34Z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