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2">
  <p:sldMasterIdLst>
    <p:sldMasterId id="2147483709" r:id="rId1"/>
  </p:sldMasterIdLst>
  <p:notesMasterIdLst>
    <p:notesMasterId r:id="rId10"/>
  </p:notesMasterIdLst>
  <p:handoutMasterIdLst>
    <p:handoutMasterId r:id="rId11"/>
  </p:handoutMasterIdLst>
  <p:sldIdLst>
    <p:sldId id="290" r:id="rId2"/>
    <p:sldId id="418" r:id="rId3"/>
    <p:sldId id="489" r:id="rId4"/>
    <p:sldId id="452" r:id="rId5"/>
    <p:sldId id="492" r:id="rId6"/>
    <p:sldId id="493" r:id="rId7"/>
    <p:sldId id="472" r:id="rId8"/>
    <p:sldId id="407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2" d="100"/>
          <a:sy n="152" d="100"/>
        </p:scale>
        <p:origin x="618" y="18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E481647-5779-4FC4-9109-8CAB0BEB54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2039F7-F335-4FAD-A69D-B506F8C93C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937C-9F5B-452A-AF5E-730B86C49A3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CFD8A2-7E38-4871-B1F5-642D8C47BF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52E52-AD15-428A-8488-E83393E164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5E7A9-4213-441F-9DD7-86AAEC859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682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E86B1-DD65-41F8-8A68-EE82D085A17D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687F2-6746-4290-8ED5-F34EEE5F9B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12EF-BF91-4785-A5A4-C67F333ADB70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9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20" y="124749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924" y="123904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5420" y="2957180"/>
            <a:ext cx="3932237" cy="3155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25FC-C2B1-4DBB-87C1-A45FE677D62C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5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FA0C-6E46-42FE-8B62-4B9E5D9900FC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>
                <a:latin typeface="Chiller" panose="04020404031007020602" pitchFamily="82" charset="0"/>
              </a:rPr>
              <a:t>Yong-Wei Li</a:t>
            </a:r>
          </a:p>
          <a:p>
            <a:fld id="{C260B9A6-CE8D-4717-AB28-F09E2CFEEBFA}" type="datetime1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altLang="zh-CN" dirty="0"/>
              <a:t>Page </a:t>
            </a:r>
            <a:fld id="{0C913308-F349-4B6D-A68A-DD1791B4A57B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0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9D18-E994-4580-8620-789A691F653B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000" y="1124743"/>
            <a:ext cx="5400000" cy="505221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6000" y="1124744"/>
            <a:ext cx="5400000" cy="505221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CD53-A6A4-4BE3-BF50-52FC85BA2E48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ABEDAC-89EC-42B1-BBC6-8E8F052C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6663"/>
            <a:ext cx="11520000" cy="77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35" y="136525"/>
            <a:ext cx="10515600" cy="7361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C7B9-BC38-4D2F-8458-0E1DD8798297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ED51-2EC5-434B-99EC-7A30F7C7FBF6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1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4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F7C670-6F8B-4A16-A5C2-0877A234011C}"/>
              </a:ext>
            </a:extLst>
          </p:cNvPr>
          <p:cNvSpPr/>
          <p:nvPr userDrawn="1"/>
        </p:nvSpPr>
        <p:spPr>
          <a:xfrm>
            <a:off x="4641756" y="2420892"/>
            <a:ext cx="2908489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94282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7C670-6F8B-4A16-A5C2-0877A234011C}"/>
              </a:ext>
            </a:extLst>
          </p:cNvPr>
          <p:cNvSpPr/>
          <p:nvPr userDrawn="1"/>
        </p:nvSpPr>
        <p:spPr>
          <a:xfrm>
            <a:off x="5412496" y="2420892"/>
            <a:ext cx="2908489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7624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000" y="96663"/>
            <a:ext cx="11520000" cy="77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0" y="1160748"/>
            <a:ext cx="11520000" cy="501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6000" y="6356349"/>
            <a:ext cx="1007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8D7E-1D9C-4502-A60D-AC96FC036DD4}" type="datetime1">
              <a:rPr lang="zh-CN" altLang="en-US" smtClean="0"/>
              <a:t>2024/3/22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7488" y="6356350"/>
            <a:ext cx="91810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48528" y="6356349"/>
            <a:ext cx="1007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473270-4F41-45D5-BC9A-1D2235CE215B}"/>
              </a:ext>
            </a:extLst>
          </p:cNvPr>
          <p:cNvSpPr/>
          <p:nvPr userDrawn="1"/>
        </p:nvSpPr>
        <p:spPr>
          <a:xfrm>
            <a:off x="336000" y="946820"/>
            <a:ext cx="11520000" cy="72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3681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21" r:id="rId7"/>
    <p:sldLayoutId id="2147483720" r:id="rId8"/>
    <p:sldLayoutId id="2147483716" r:id="rId9"/>
    <p:sldLayoutId id="2147483717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54609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微带天线设计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cs typeface="Times New Roman" panose="02020603050405020304" pitchFamily="18" charset="0"/>
              </a:rPr>
              <a:t>V202403c</a:t>
            </a:r>
          </a:p>
          <a:p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Archer</a:t>
            </a:r>
          </a:p>
          <a:p>
            <a:r>
              <a:rPr lang="zh-CN" altLang="en-US" sz="900" dirty="0">
                <a:latin typeface="方正舒体" panose="02010601030101010101" pitchFamily="2" charset="-122"/>
                <a:ea typeface="方正舒体" panose="02010601030101010101" pitchFamily="2" charset="-122"/>
              </a:rPr>
              <a:t>联系方式</a:t>
            </a:r>
            <a:r>
              <a:rPr lang="zh-CN" altLang="en-US" sz="900" dirty="0"/>
              <a:t>：</a:t>
            </a:r>
            <a:r>
              <a:rPr lang="en-US" altLang="zh-CN" sz="900" dirty="0"/>
              <a:t>archer_101@qq.com</a:t>
            </a:r>
          </a:p>
          <a:p>
            <a:endParaRPr lang="zh-CN" altLang="en-US" sz="9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34" y="1122363"/>
            <a:ext cx="1188132" cy="1188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2FD1-532F-4020-BC48-225B8F95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7690D-F7A1-4441-8676-63B2A397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>
                <a:latin typeface="Chiller" panose="04020404031007020602" pitchFamily="82" charset="0"/>
              </a:rPr>
              <a:t>Yong-Wei Li</a:t>
            </a:r>
          </a:p>
          <a:p>
            <a:fld id="{C260B9A6-CE8D-4717-AB28-F09E2CFEEBFA}" type="datetime1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BB063-9E8D-43B8-9CBF-DE97C309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D01D0-FE80-499F-A05F-1C674F92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altLang="zh-CN"/>
              <a:t>Page </a:t>
            </a:r>
            <a:fld id="{0C913308-F349-4B6D-A68A-DD1791B4A57B}" type="slidenum">
              <a:rPr lang="zh-CN" altLang="en-US" smtClean="0"/>
              <a:pPr algn="ctr"/>
              <a:t>2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70DF6D-9348-442B-B82A-09621DD617C8}"/>
              </a:ext>
            </a:extLst>
          </p:cNvPr>
          <p:cNvGrpSpPr/>
          <p:nvPr/>
        </p:nvGrpSpPr>
        <p:grpSpPr>
          <a:xfrm>
            <a:off x="1055440" y="2253897"/>
            <a:ext cx="720000" cy="720000"/>
            <a:chOff x="2195736" y="5157192"/>
            <a:chExt cx="864096" cy="86409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24DD5E-B706-43A6-9934-C7C59283BFCA}"/>
                </a:ext>
              </a:extLst>
            </p:cNvPr>
            <p:cNvSpPr/>
            <p:nvPr/>
          </p:nvSpPr>
          <p:spPr>
            <a:xfrm>
              <a:off x="2195736" y="5157192"/>
              <a:ext cx="864096" cy="864096"/>
            </a:xfrm>
            <a:prstGeom prst="ellipse">
              <a:avLst/>
            </a:prstGeom>
            <a:solidFill>
              <a:srgbClr val="013B6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14385"/>
              <a:endParaRPr lang="zh-CN" altLang="en-US" sz="2250">
                <a:solidFill>
                  <a:prstClr val="white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592C2E44-8DA5-4BEB-B5C2-F6A42000CA6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399060" y="5301208"/>
              <a:ext cx="481342" cy="580892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B48943F-456E-44D4-8CC2-69BFCEBEB745}"/>
              </a:ext>
            </a:extLst>
          </p:cNvPr>
          <p:cNvSpPr/>
          <p:nvPr/>
        </p:nvSpPr>
        <p:spPr>
          <a:xfrm>
            <a:off x="1913883" y="1426690"/>
            <a:ext cx="800219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62688F-FF56-41CE-B0BE-690280440717}"/>
              </a:ext>
            </a:extLst>
          </p:cNvPr>
          <p:cNvSpPr/>
          <p:nvPr/>
        </p:nvSpPr>
        <p:spPr>
          <a:xfrm>
            <a:off x="1913883" y="2383064"/>
            <a:ext cx="1415772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B3A00D-F099-4C28-88C1-1B007FD8877E}"/>
              </a:ext>
            </a:extLst>
          </p:cNvPr>
          <p:cNvGrpSpPr/>
          <p:nvPr/>
        </p:nvGrpSpPr>
        <p:grpSpPr>
          <a:xfrm>
            <a:off x="1055440" y="1297523"/>
            <a:ext cx="720000" cy="720000"/>
            <a:chOff x="2267143" y="2492896"/>
            <a:chExt cx="864096" cy="864096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D02DB9-9EDB-476B-B74B-51AFBCB4A376}"/>
                </a:ext>
              </a:extLst>
            </p:cNvPr>
            <p:cNvSpPr/>
            <p:nvPr/>
          </p:nvSpPr>
          <p:spPr>
            <a:xfrm>
              <a:off x="2267143" y="2492896"/>
              <a:ext cx="864096" cy="864096"/>
            </a:xfrm>
            <a:prstGeom prst="ellipse">
              <a:avLst/>
            </a:prstGeom>
            <a:solidFill>
              <a:srgbClr val="013B6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14385"/>
              <a:endParaRPr lang="zh-CN" altLang="en-US" sz="2250">
                <a:solidFill>
                  <a:prstClr val="white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791B43A0-40B8-4EF1-94BC-F51D4ABCEF9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496468" y="2670344"/>
              <a:ext cx="423965" cy="517232"/>
            </a:xfrm>
            <a:custGeom>
              <a:avLst/>
              <a:gdLst>
                <a:gd name="T0" fmla="*/ 129 w 246"/>
                <a:gd name="T1" fmla="*/ 192 h 300"/>
                <a:gd name="T2" fmla="*/ 43 w 246"/>
                <a:gd name="T3" fmla="*/ 202 h 300"/>
                <a:gd name="T4" fmla="*/ 129 w 246"/>
                <a:gd name="T5" fmla="*/ 126 h 300"/>
                <a:gd name="T6" fmla="*/ 43 w 246"/>
                <a:gd name="T7" fmla="*/ 135 h 300"/>
                <a:gd name="T8" fmla="*/ 129 w 246"/>
                <a:gd name="T9" fmla="*/ 126 h 300"/>
                <a:gd name="T10" fmla="*/ 215 w 246"/>
                <a:gd name="T11" fmla="*/ 101 h 300"/>
                <a:gd name="T12" fmla="*/ 219 w 246"/>
                <a:gd name="T13" fmla="*/ 90 h 300"/>
                <a:gd name="T14" fmla="*/ 208 w 246"/>
                <a:gd name="T15" fmla="*/ 111 h 300"/>
                <a:gd name="T16" fmla="*/ 43 w 246"/>
                <a:gd name="T17" fmla="*/ 92 h 300"/>
                <a:gd name="T18" fmla="*/ 117 w 246"/>
                <a:gd name="T19" fmla="*/ 102 h 300"/>
                <a:gd name="T20" fmla="*/ 43 w 246"/>
                <a:gd name="T21" fmla="*/ 235 h 300"/>
                <a:gd name="T22" fmla="*/ 117 w 246"/>
                <a:gd name="T23" fmla="*/ 226 h 300"/>
                <a:gd name="T24" fmla="*/ 43 w 246"/>
                <a:gd name="T25" fmla="*/ 235 h 300"/>
                <a:gd name="T26" fmla="*/ 11 w 246"/>
                <a:gd name="T27" fmla="*/ 287 h 300"/>
                <a:gd name="T28" fmla="*/ 35 w 246"/>
                <a:gd name="T29" fmla="*/ 36 h 300"/>
                <a:gd name="T30" fmla="*/ 0 w 246"/>
                <a:gd name="T31" fmla="*/ 22 h 300"/>
                <a:gd name="T32" fmla="*/ 219 w 246"/>
                <a:gd name="T33" fmla="*/ 300 h 300"/>
                <a:gd name="T34" fmla="*/ 208 w 246"/>
                <a:gd name="T35" fmla="*/ 173 h 300"/>
                <a:gd name="T36" fmla="*/ 117 w 246"/>
                <a:gd name="T37" fmla="*/ 159 h 300"/>
                <a:gd name="T38" fmla="*/ 43 w 246"/>
                <a:gd name="T39" fmla="*/ 169 h 300"/>
                <a:gd name="T40" fmla="*/ 117 w 246"/>
                <a:gd name="T41" fmla="*/ 159 h 300"/>
                <a:gd name="T42" fmla="*/ 57 w 246"/>
                <a:gd name="T43" fmla="*/ 22 h 300"/>
                <a:gd name="T44" fmla="*/ 86 w 246"/>
                <a:gd name="T45" fmla="*/ 20 h 300"/>
                <a:gd name="T46" fmla="*/ 110 w 246"/>
                <a:gd name="T47" fmla="*/ 0 h 300"/>
                <a:gd name="T48" fmla="*/ 133 w 246"/>
                <a:gd name="T49" fmla="*/ 20 h 300"/>
                <a:gd name="T50" fmla="*/ 162 w 246"/>
                <a:gd name="T51" fmla="*/ 22 h 300"/>
                <a:gd name="T52" fmla="*/ 179 w 246"/>
                <a:gd name="T53" fmla="*/ 43 h 300"/>
                <a:gd name="T54" fmla="*/ 41 w 246"/>
                <a:gd name="T55" fmla="*/ 36 h 300"/>
                <a:gd name="T56" fmla="*/ 110 w 246"/>
                <a:gd name="T57" fmla="*/ 20 h 300"/>
                <a:gd name="T58" fmla="*/ 110 w 246"/>
                <a:gd name="T59" fmla="*/ 11 h 300"/>
                <a:gd name="T60" fmla="*/ 190 w 246"/>
                <a:gd name="T61" fmla="*/ 269 h 300"/>
                <a:gd name="T62" fmla="*/ 29 w 246"/>
                <a:gd name="T63" fmla="*/ 59 h 300"/>
                <a:gd name="T64" fmla="*/ 190 w 246"/>
                <a:gd name="T65" fmla="*/ 71 h 300"/>
                <a:gd name="T66" fmla="*/ 200 w 246"/>
                <a:gd name="T67" fmla="*/ 49 h 300"/>
                <a:gd name="T68" fmla="*/ 19 w 246"/>
                <a:gd name="T69" fmla="*/ 278 h 300"/>
                <a:gd name="T70" fmla="*/ 200 w 246"/>
                <a:gd name="T71" fmla="*/ 185 h 300"/>
                <a:gd name="T72" fmla="*/ 190 w 246"/>
                <a:gd name="T73" fmla="*/ 269 h 300"/>
                <a:gd name="T74" fmla="*/ 190 w 246"/>
                <a:gd name="T75" fmla="*/ 133 h 300"/>
                <a:gd name="T76" fmla="*/ 200 w 246"/>
                <a:gd name="T77" fmla="*/ 124 h 300"/>
                <a:gd name="T78" fmla="*/ 215 w 246"/>
                <a:gd name="T79" fmla="*/ 35 h 300"/>
                <a:gd name="T80" fmla="*/ 219 w 246"/>
                <a:gd name="T81" fmla="*/ 22 h 300"/>
                <a:gd name="T82" fmla="*/ 184 w 246"/>
                <a:gd name="T83" fmla="*/ 36 h 300"/>
                <a:gd name="T84" fmla="*/ 208 w 246"/>
                <a:gd name="T85" fmla="*/ 44 h 300"/>
                <a:gd name="T86" fmla="*/ 246 w 246"/>
                <a:gd name="T87" fmla="*/ 41 h 300"/>
                <a:gd name="T88" fmla="*/ 155 w 246"/>
                <a:gd name="T89" fmla="*/ 134 h 300"/>
                <a:gd name="T90" fmla="*/ 156 w 246"/>
                <a:gd name="T91" fmla="*/ 92 h 300"/>
                <a:gd name="T92" fmla="*/ 218 w 246"/>
                <a:gd name="T93" fmla="*/ 41 h 300"/>
                <a:gd name="T94" fmla="*/ 246 w 246"/>
                <a:gd name="T95" fmla="*/ 107 h 300"/>
                <a:gd name="T96" fmla="*/ 155 w 246"/>
                <a:gd name="T97" fmla="*/ 201 h 300"/>
                <a:gd name="T98" fmla="*/ 156 w 246"/>
                <a:gd name="T99" fmla="*/ 159 h 300"/>
                <a:gd name="T100" fmla="*/ 218 w 246"/>
                <a:gd name="T101" fmla="*/ 10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300">
                  <a:moveTo>
                    <a:pt x="43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43" y="202"/>
                    <a:pt x="43" y="202"/>
                    <a:pt x="43" y="202"/>
                  </a:cubicBezTo>
                  <a:lnTo>
                    <a:pt x="43" y="192"/>
                  </a:lnTo>
                  <a:close/>
                  <a:moveTo>
                    <a:pt x="129" y="126"/>
                  </a:moveTo>
                  <a:cubicBezTo>
                    <a:pt x="43" y="126"/>
                    <a:pt x="43" y="126"/>
                    <a:pt x="43" y="12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129" y="135"/>
                    <a:pt x="129" y="135"/>
                    <a:pt x="129" y="135"/>
                  </a:cubicBezTo>
                  <a:lnTo>
                    <a:pt x="129" y="126"/>
                  </a:lnTo>
                  <a:close/>
                  <a:moveTo>
                    <a:pt x="208" y="111"/>
                  </a:moveTo>
                  <a:cubicBezTo>
                    <a:pt x="215" y="101"/>
                    <a:pt x="215" y="101"/>
                    <a:pt x="215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208" y="111"/>
                  </a:lnTo>
                  <a:close/>
                  <a:moveTo>
                    <a:pt x="117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17" y="102"/>
                    <a:pt x="117" y="102"/>
                    <a:pt x="117" y="102"/>
                  </a:cubicBezTo>
                  <a:lnTo>
                    <a:pt x="117" y="92"/>
                  </a:lnTo>
                  <a:close/>
                  <a:moveTo>
                    <a:pt x="43" y="235"/>
                  </a:moveTo>
                  <a:cubicBezTo>
                    <a:pt x="117" y="235"/>
                    <a:pt x="117" y="235"/>
                    <a:pt x="117" y="23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43" y="226"/>
                    <a:pt x="43" y="226"/>
                    <a:pt x="43" y="226"/>
                  </a:cubicBezTo>
                  <a:lnTo>
                    <a:pt x="43" y="235"/>
                  </a:lnTo>
                  <a:close/>
                  <a:moveTo>
                    <a:pt x="208" y="287"/>
                  </a:moveTo>
                  <a:cubicBezTo>
                    <a:pt x="11" y="287"/>
                    <a:pt x="11" y="287"/>
                    <a:pt x="11" y="28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1"/>
                    <a:pt x="40" y="26"/>
                    <a:pt x="4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19" y="300"/>
                    <a:pt x="219" y="300"/>
                    <a:pt x="219" y="300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08" y="173"/>
                    <a:pt x="208" y="173"/>
                    <a:pt x="208" y="173"/>
                  </a:cubicBezTo>
                  <a:lnTo>
                    <a:pt x="208" y="287"/>
                  </a:lnTo>
                  <a:close/>
                  <a:moveTo>
                    <a:pt x="117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117" y="169"/>
                    <a:pt x="117" y="169"/>
                    <a:pt x="117" y="169"/>
                  </a:cubicBezTo>
                  <a:lnTo>
                    <a:pt x="117" y="159"/>
                  </a:lnTo>
                  <a:close/>
                  <a:moveTo>
                    <a:pt x="41" y="36"/>
                  </a:moveTo>
                  <a:cubicBezTo>
                    <a:pt x="43" y="29"/>
                    <a:pt x="50" y="25"/>
                    <a:pt x="57" y="22"/>
                  </a:cubicBezTo>
                  <a:cubicBezTo>
                    <a:pt x="63" y="21"/>
                    <a:pt x="71" y="20"/>
                    <a:pt x="77" y="20"/>
                  </a:cubicBezTo>
                  <a:cubicBezTo>
                    <a:pt x="80" y="20"/>
                    <a:pt x="83" y="20"/>
                    <a:pt x="86" y="20"/>
                  </a:cubicBezTo>
                  <a:cubicBezTo>
                    <a:pt x="87" y="20"/>
                    <a:pt x="88" y="20"/>
                    <a:pt x="89" y="20"/>
                  </a:cubicBezTo>
                  <a:cubicBezTo>
                    <a:pt x="89" y="9"/>
                    <a:pt x="98" y="0"/>
                    <a:pt x="110" y="0"/>
                  </a:cubicBezTo>
                  <a:cubicBezTo>
                    <a:pt x="121" y="0"/>
                    <a:pt x="130" y="9"/>
                    <a:pt x="130" y="20"/>
                  </a:cubicBezTo>
                  <a:cubicBezTo>
                    <a:pt x="131" y="20"/>
                    <a:pt x="132" y="20"/>
                    <a:pt x="133" y="20"/>
                  </a:cubicBezTo>
                  <a:cubicBezTo>
                    <a:pt x="136" y="20"/>
                    <a:pt x="139" y="20"/>
                    <a:pt x="142" y="20"/>
                  </a:cubicBezTo>
                  <a:cubicBezTo>
                    <a:pt x="149" y="20"/>
                    <a:pt x="156" y="21"/>
                    <a:pt x="162" y="22"/>
                  </a:cubicBezTo>
                  <a:cubicBezTo>
                    <a:pt x="170" y="25"/>
                    <a:pt x="176" y="29"/>
                    <a:pt x="178" y="36"/>
                  </a:cubicBezTo>
                  <a:cubicBezTo>
                    <a:pt x="179" y="38"/>
                    <a:pt x="179" y="41"/>
                    <a:pt x="179" y="43"/>
                  </a:cubicBezTo>
                  <a:cubicBezTo>
                    <a:pt x="145" y="43"/>
                    <a:pt x="74" y="43"/>
                    <a:pt x="40" y="43"/>
                  </a:cubicBezTo>
                  <a:cubicBezTo>
                    <a:pt x="40" y="41"/>
                    <a:pt x="41" y="38"/>
                    <a:pt x="41" y="36"/>
                  </a:cubicBezTo>
                  <a:close/>
                  <a:moveTo>
                    <a:pt x="99" y="20"/>
                  </a:moveTo>
                  <a:cubicBezTo>
                    <a:pt x="103" y="20"/>
                    <a:pt x="106" y="20"/>
                    <a:pt x="110" y="20"/>
                  </a:cubicBezTo>
                  <a:cubicBezTo>
                    <a:pt x="113" y="20"/>
                    <a:pt x="116" y="20"/>
                    <a:pt x="120" y="20"/>
                  </a:cubicBezTo>
                  <a:cubicBezTo>
                    <a:pt x="119" y="15"/>
                    <a:pt x="115" y="11"/>
                    <a:pt x="110" y="11"/>
                  </a:cubicBezTo>
                  <a:cubicBezTo>
                    <a:pt x="104" y="11"/>
                    <a:pt x="100" y="15"/>
                    <a:pt x="99" y="20"/>
                  </a:cubicBezTo>
                  <a:close/>
                  <a:moveTo>
                    <a:pt x="190" y="269"/>
                  </a:moveTo>
                  <a:cubicBezTo>
                    <a:pt x="29" y="269"/>
                    <a:pt x="29" y="269"/>
                    <a:pt x="29" y="26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00" y="278"/>
                    <a:pt x="200" y="278"/>
                    <a:pt x="200" y="2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99"/>
                    <a:pt x="190" y="199"/>
                    <a:pt x="190" y="199"/>
                  </a:cubicBezTo>
                  <a:lnTo>
                    <a:pt x="190" y="269"/>
                  </a:lnTo>
                  <a:close/>
                  <a:moveTo>
                    <a:pt x="200" y="119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00" y="124"/>
                    <a:pt x="200" y="124"/>
                    <a:pt x="200" y="124"/>
                  </a:cubicBezTo>
                  <a:lnTo>
                    <a:pt x="200" y="119"/>
                  </a:lnTo>
                  <a:close/>
                  <a:moveTo>
                    <a:pt x="215" y="35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9" y="26"/>
                    <a:pt x="182" y="30"/>
                    <a:pt x="184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8" y="44"/>
                    <a:pt x="208" y="44"/>
                    <a:pt x="208" y="44"/>
                  </a:cubicBezTo>
                  <a:lnTo>
                    <a:pt x="215" y="35"/>
                  </a:lnTo>
                  <a:close/>
                  <a:moveTo>
                    <a:pt x="246" y="41"/>
                  </a:moveTo>
                  <a:cubicBezTo>
                    <a:pt x="182" y="134"/>
                    <a:pt x="182" y="134"/>
                    <a:pt x="182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218" y="41"/>
                    <a:pt x="218" y="41"/>
                    <a:pt x="218" y="41"/>
                  </a:cubicBezTo>
                  <a:lnTo>
                    <a:pt x="246" y="41"/>
                  </a:lnTo>
                  <a:close/>
                  <a:moveTo>
                    <a:pt x="246" y="107"/>
                  </a:moveTo>
                  <a:cubicBezTo>
                    <a:pt x="182" y="201"/>
                    <a:pt x="182" y="201"/>
                    <a:pt x="182" y="201"/>
                  </a:cubicBezTo>
                  <a:cubicBezTo>
                    <a:pt x="155" y="201"/>
                    <a:pt x="155" y="201"/>
                    <a:pt x="155" y="201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69" y="180"/>
                    <a:pt x="169" y="180"/>
                    <a:pt x="169" y="180"/>
                  </a:cubicBezTo>
                  <a:cubicBezTo>
                    <a:pt x="218" y="107"/>
                    <a:pt x="218" y="107"/>
                    <a:pt x="218" y="107"/>
                  </a:cubicBezTo>
                  <a:lnTo>
                    <a:pt x="246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/>
            <a:p>
              <a:endParaRPr lang="en-US" sz="75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6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8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8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841BE-A4C4-49CF-956E-1CDFECA7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、微带天线简介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14F23-F539-4B6E-BDB3-50979062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7545E-F031-4469-A3AB-5B007940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latin typeface="Chiller" panose="04020404031007020602" pitchFamily="82" charset="0"/>
              </a:rPr>
              <a:t>Yong-Wei Li</a:t>
            </a:r>
          </a:p>
          <a:p>
            <a:fld id="{C260B9A6-CE8D-4717-AB28-F09E2CFEEBFA}" type="datetime1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0E51A-A622-4E45-8B54-B4BA6654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EFF28-80D3-43EA-9CCD-12EC4F17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altLang="zh-CN"/>
              <a:t>Page </a:t>
            </a:r>
            <a:fld id="{0C913308-F349-4B6D-A68A-DD1791B4A57B}" type="slidenum">
              <a:rPr lang="zh-CN" altLang="en-US" smtClean="0"/>
              <a:pPr algn="ctr"/>
              <a:t>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788EDF-4BFE-4828-85AA-7BDD33D5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736812"/>
            <a:ext cx="4295238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0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99F19-6641-4EF7-81FE-E6671014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、设计参数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7EAD2-15A9-42E2-BC2A-3F7045E6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4550D-BAB8-44D8-8A27-F44C2FA2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latin typeface="Chiller" panose="04020404031007020602" pitchFamily="82" charset="0"/>
              </a:rPr>
              <a:t>Yong-Wei Li</a:t>
            </a:r>
          </a:p>
          <a:p>
            <a:fld id="{C260B9A6-CE8D-4717-AB28-F09E2CFEEBFA}" type="datetime1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8719C-9BCA-4F2F-AECF-10CB55DF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07113-EEF4-4AAE-B3CE-2A4DFFA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altLang="zh-CN"/>
              <a:t>Page </a:t>
            </a:r>
            <a:fld id="{0C913308-F349-4B6D-A68A-DD1791B4A57B}" type="slidenum">
              <a:rPr lang="zh-CN" altLang="en-US" smtClean="0"/>
              <a:pPr algn="ctr"/>
              <a:t>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946013-5C51-4289-B838-D7F75649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484784"/>
            <a:ext cx="2790476" cy="10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3AC546-AC28-4147-A8EB-4F5125C9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3" y="1556792"/>
            <a:ext cx="4438095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3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00456-097A-4AE2-B48C-6F75C404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、天线远场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32645-1545-4C79-9E0D-9C8EEFD0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、远场计算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AB3D-CC3B-413F-8CF1-36C408BE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latin typeface="Chiller" panose="04020404031007020602" pitchFamily="82" charset="0"/>
              </a:rPr>
              <a:t>Yong-Wei Li</a:t>
            </a:r>
          </a:p>
          <a:p>
            <a:fld id="{C260B9A6-CE8D-4717-AB28-F09E2CFEEBFA}" type="datetime1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57002-30CC-48AD-ACC7-799F5C45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34942-C9EE-4481-AC88-A2C14283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altLang="zh-CN"/>
              <a:t>Page </a:t>
            </a:r>
            <a:fld id="{0C913308-F349-4B6D-A68A-DD1791B4A57B}" type="slidenum">
              <a:rPr lang="zh-CN" altLang="en-US" smtClean="0"/>
              <a:pPr algn="ctr"/>
              <a:t>5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6F5667-43C3-4D2F-907C-71E533C2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24" y="1629000"/>
            <a:ext cx="438095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C952-AFF6-40B5-9CE4-6E3E1E44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、输入导纳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6422E-9B00-4C1B-98EA-4EF941A4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DA859-086C-4DA5-B956-E3BD2032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latin typeface="Chiller" panose="04020404031007020602" pitchFamily="82" charset="0"/>
              </a:rPr>
              <a:t>Yong-Wei Li</a:t>
            </a:r>
          </a:p>
          <a:p>
            <a:fld id="{C260B9A6-CE8D-4717-AB28-F09E2CFEEBFA}" type="datetime1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2024/3/22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F1F29-5AF6-43B3-B780-78BD38A7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CBC5-8C28-4953-A0BB-06E7DB09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altLang="zh-CN"/>
              <a:t>Page </a:t>
            </a:r>
            <a:fld id="{0C913308-F349-4B6D-A68A-DD1791B4A57B}" type="slidenum">
              <a:rPr lang="zh-CN" altLang="en-US" smtClean="0"/>
              <a:pPr algn="ctr"/>
              <a:t>6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304D5C-1EDC-44D7-8BA7-4D7A4B9F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44824"/>
            <a:ext cx="4342857" cy="2857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E09F1A-B938-408E-89CC-59AD0CD3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85" y="1916832"/>
            <a:ext cx="4657143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3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570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64cc10d-1273-44ee-b337-64da05725fc0"/>
  <p:tag name="COMMONDATA" val="eyJoZGlkIjoiNDIxZmI1ZTE0NDRjOTZkMDFiNDY1N2M2NWNkZmFmYmI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69849</TotalTime>
  <Words>70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方正舒体</vt:lpstr>
      <vt:lpstr>华文行楷</vt:lpstr>
      <vt:lpstr>微软雅黑</vt:lpstr>
      <vt:lpstr>Arial</vt:lpstr>
      <vt:lpstr>Calibri</vt:lpstr>
      <vt:lpstr>Chiller</vt:lpstr>
      <vt:lpstr>Times New Roman</vt:lpstr>
      <vt:lpstr>Office 主题</vt:lpstr>
      <vt:lpstr>微带天线设计</vt:lpstr>
      <vt:lpstr>目录</vt:lpstr>
      <vt:lpstr>1、微带天线简介</vt:lpstr>
      <vt:lpstr>2、设计参数</vt:lpstr>
      <vt:lpstr>3、天线远场</vt:lpstr>
      <vt:lpstr>4、输入导纳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lyw101</dc:creator>
  <cp:lastModifiedBy>yw li</cp:lastModifiedBy>
  <cp:revision>1102</cp:revision>
  <dcterms:created xsi:type="dcterms:W3CDTF">2017-09-22T05:43:00Z</dcterms:created>
  <dcterms:modified xsi:type="dcterms:W3CDTF">2024-03-22T14:07:16Z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47F29B072B40429DB18EE3FB0CCFAA98</vt:lpwstr>
  </property>
  <property fmtid="{D5CDD505-2E9C-101B-9397-08002B2CF9AE}" pid="3" name="KSOProductBuildVer">
    <vt:lpwstr>2052-11.1.0.13703</vt:lpwstr>
  </property>
</Properties>
</file>