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560" r:id="rId5"/>
    <p:sldId id="557" r:id="rId6"/>
    <p:sldId id="5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43" autoAdjust="0"/>
  </p:normalViewPr>
  <p:slideViewPr>
    <p:cSldViewPr snapToGrid="0" showGuides="1">
      <p:cViewPr>
        <p:scale>
          <a:sx n="75" d="100"/>
          <a:sy n="75" d="100"/>
        </p:scale>
        <p:origin x="162" y="27"/>
      </p:cViewPr>
      <p:guideLst>
        <p:guide orient="horz" pos="2185"/>
        <p:guide pos="3839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F69D4-EE95-4A95-B491-FCE8C2DEA5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CF8CD-D728-455B-B9D6-0E853B9A6A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6CE8A3-6E88-4043-A1FA-B2CB20BAFD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650240" y="629194"/>
            <a:ext cx="11541759" cy="130527"/>
            <a:chOff x="815010" y="596442"/>
            <a:chExt cx="11439940" cy="81998"/>
          </a:xfrm>
        </p:grpSpPr>
        <p:sp>
          <p:nvSpPr>
            <p:cNvPr id="9" name="矩形 8"/>
            <p:cNvSpPr/>
            <p:nvPr userDrawn="1"/>
          </p:nvSpPr>
          <p:spPr>
            <a:xfrm>
              <a:off x="815010" y="596442"/>
              <a:ext cx="904461" cy="819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10" name="直接连接符 9"/>
            <p:cNvCxnSpPr/>
            <p:nvPr userDrawn="1"/>
          </p:nvCxnSpPr>
          <p:spPr>
            <a:xfrm>
              <a:off x="1719471" y="642072"/>
              <a:ext cx="105354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99128" y="6462597"/>
            <a:ext cx="1235392" cy="36783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2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75168D04-7926-484C-B90B-2D13ABC6EC67}" type="slidenum"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8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0AEB8F-BF03-40FD-A967-745D72A81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B656FF3-FA9F-457C-BC69-1B9A1232B5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0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1" y="5442444"/>
            <a:ext cx="12186319" cy="1415557"/>
          </a:xfrm>
          <a:prstGeom prst="rect">
            <a:avLst/>
          </a:prstGeom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19668" y="116637"/>
            <a:ext cx="10755197" cy="912067"/>
          </a:xfrm>
          <a:prstGeom prst="rect">
            <a:avLst/>
          </a:prstGeom>
        </p:spPr>
        <p:txBody>
          <a:bodyPr vert="horz" lIns="121917" tIns="60958" rIns="121917" bIns="60958" rtlCol="0" anchor="b">
            <a:noAutofit/>
          </a:bodyPr>
          <a:lstStyle/>
          <a:p>
            <a:pPr lvl="0" defTabSz="685165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idx="1"/>
          </p:nvPr>
        </p:nvSpPr>
        <p:spPr>
          <a:xfrm>
            <a:off x="719667" y="1149201"/>
            <a:ext cx="10749461" cy="49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60655" marR="0" lvl="0" indent="-160655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349250" marR="0" lvl="1" indent="-160655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第二级</a:t>
            </a:r>
            <a:endParaRPr lang="zh-CN" altLang="en-US" dirty="0"/>
          </a:p>
          <a:p>
            <a:pPr marL="503555" marR="0" lvl="2" indent="-160655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第三级</a:t>
            </a:r>
            <a:endParaRPr lang="zh-CN" altLang="en-US" dirty="0"/>
          </a:p>
          <a:p>
            <a:pPr marL="654685" marR="0" lvl="3" indent="-160655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第四级</a:t>
            </a:r>
            <a:endParaRPr lang="zh-CN" altLang="en-US" dirty="0"/>
          </a:p>
          <a:p>
            <a:pPr marL="808990" marR="0" lvl="4" indent="-160655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1574463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938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灯片编号占位符 4"/>
          <p:cNvSpPr txBox="1"/>
          <p:nvPr userDrawn="1"/>
        </p:nvSpPr>
        <p:spPr>
          <a:xfrm>
            <a:off x="10447338" y="6492875"/>
            <a:ext cx="112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82396DAA-ECE4-4E9E-AF88-F261040768A8}" type="slidenum">
              <a:rPr lang="zh-CN" altLang="en-US" sz="2000" smtClean="0">
                <a:solidFill>
                  <a:srgbClr val="04487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</a:fld>
            <a:endParaRPr lang="zh-CN" altLang="en-US" sz="2000">
              <a:solidFill>
                <a:srgbClr val="044875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100" b="1" kern="1200" dirty="0">
          <a:solidFill>
            <a:schemeClr val="tx1"/>
          </a:solidFill>
          <a:latin typeface="+mj-lt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1400" kern="1200" baseline="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2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1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组会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86005" y="295802"/>
            <a:ext cx="4219987" cy="981710"/>
            <a:chOff x="176" y="79"/>
            <a:chExt cx="10227" cy="2364"/>
          </a:xfrm>
        </p:grpSpPr>
        <p:pic>
          <p:nvPicPr>
            <p:cNvPr id="3" name="图片 2" descr="校名 标准色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54" y="524"/>
              <a:ext cx="7749" cy="14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" name="图片 3" descr="校标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" y="79"/>
              <a:ext cx="2364" cy="236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" name="组合 19"/>
          <p:cNvGrpSpPr/>
          <p:nvPr/>
        </p:nvGrpSpPr>
        <p:grpSpPr>
          <a:xfrm rot="0">
            <a:off x="5975985" y="5036820"/>
            <a:ext cx="240030" cy="203200"/>
            <a:chOff x="1574801" y="1125538"/>
            <a:chExt cx="2894012" cy="2446337"/>
          </a:xfrm>
          <a:solidFill>
            <a:schemeClr val="bg1"/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24125" y="3284538"/>
              <a:ext cx="288925" cy="287337"/>
            </a:xfrm>
            <a:custGeom>
              <a:avLst/>
              <a:gdLst>
                <a:gd name="T0" fmla="*/ 0 w 264"/>
                <a:gd name="T1" fmla="*/ 132 h 264"/>
                <a:gd name="T2" fmla="*/ 39 w 264"/>
                <a:gd name="T3" fmla="*/ 226 h 264"/>
                <a:gd name="T4" fmla="*/ 132 w 264"/>
                <a:gd name="T5" fmla="*/ 264 h 264"/>
                <a:gd name="T6" fmla="*/ 226 w 264"/>
                <a:gd name="T7" fmla="*/ 226 h 264"/>
                <a:gd name="T8" fmla="*/ 264 w 264"/>
                <a:gd name="T9" fmla="*/ 132 h 264"/>
                <a:gd name="T10" fmla="*/ 226 w 264"/>
                <a:gd name="T11" fmla="*/ 39 h 264"/>
                <a:gd name="T12" fmla="*/ 132 w 264"/>
                <a:gd name="T13" fmla="*/ 0 h 264"/>
                <a:gd name="T14" fmla="*/ 39 w 264"/>
                <a:gd name="T15" fmla="*/ 39 h 264"/>
                <a:gd name="T16" fmla="*/ 0 w 264"/>
                <a:gd name="T17" fmla="*/ 132 h 264"/>
                <a:gd name="T18" fmla="*/ 0 w 264"/>
                <a:gd name="T19" fmla="*/ 132 h 264"/>
                <a:gd name="T20" fmla="*/ 0 w 264"/>
                <a:gd name="T21" fmla="*/ 132 h 264"/>
                <a:gd name="T22" fmla="*/ 0 w 264"/>
                <a:gd name="T23" fmla="*/ 13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4" h="264">
                  <a:moveTo>
                    <a:pt x="0" y="132"/>
                  </a:moveTo>
                  <a:cubicBezTo>
                    <a:pt x="0" y="167"/>
                    <a:pt x="14" y="201"/>
                    <a:pt x="39" y="226"/>
                  </a:cubicBezTo>
                  <a:cubicBezTo>
                    <a:pt x="63" y="250"/>
                    <a:pt x="98" y="264"/>
                    <a:pt x="132" y="264"/>
                  </a:cubicBezTo>
                  <a:cubicBezTo>
                    <a:pt x="167" y="264"/>
                    <a:pt x="201" y="250"/>
                    <a:pt x="226" y="226"/>
                  </a:cubicBezTo>
                  <a:cubicBezTo>
                    <a:pt x="250" y="201"/>
                    <a:pt x="264" y="167"/>
                    <a:pt x="264" y="132"/>
                  </a:cubicBezTo>
                  <a:cubicBezTo>
                    <a:pt x="264" y="98"/>
                    <a:pt x="250" y="63"/>
                    <a:pt x="226" y="39"/>
                  </a:cubicBezTo>
                  <a:cubicBezTo>
                    <a:pt x="201" y="14"/>
                    <a:pt x="167" y="0"/>
                    <a:pt x="132" y="0"/>
                  </a:cubicBezTo>
                  <a:cubicBezTo>
                    <a:pt x="98" y="0"/>
                    <a:pt x="63" y="14"/>
                    <a:pt x="39" y="39"/>
                  </a:cubicBezTo>
                  <a:cubicBezTo>
                    <a:pt x="14" y="63"/>
                    <a:pt x="0" y="98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moveTo>
                    <a:pt x="0" y="132"/>
                  </a:moveTo>
                  <a:cubicBezTo>
                    <a:pt x="0" y="132"/>
                    <a:pt x="0" y="132"/>
                    <a:pt x="0" y="1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230563" y="3284538"/>
              <a:ext cx="288925" cy="287337"/>
            </a:xfrm>
            <a:custGeom>
              <a:avLst/>
              <a:gdLst>
                <a:gd name="T0" fmla="*/ 0 w 264"/>
                <a:gd name="T1" fmla="*/ 132 h 264"/>
                <a:gd name="T2" fmla="*/ 39 w 264"/>
                <a:gd name="T3" fmla="*/ 226 h 264"/>
                <a:gd name="T4" fmla="*/ 132 w 264"/>
                <a:gd name="T5" fmla="*/ 264 h 264"/>
                <a:gd name="T6" fmla="*/ 225 w 264"/>
                <a:gd name="T7" fmla="*/ 226 h 264"/>
                <a:gd name="T8" fmla="*/ 264 w 264"/>
                <a:gd name="T9" fmla="*/ 132 h 264"/>
                <a:gd name="T10" fmla="*/ 225 w 264"/>
                <a:gd name="T11" fmla="*/ 39 h 264"/>
                <a:gd name="T12" fmla="*/ 132 w 264"/>
                <a:gd name="T13" fmla="*/ 0 h 264"/>
                <a:gd name="T14" fmla="*/ 39 w 264"/>
                <a:gd name="T15" fmla="*/ 39 h 264"/>
                <a:gd name="T16" fmla="*/ 0 w 264"/>
                <a:gd name="T17" fmla="*/ 132 h 264"/>
                <a:gd name="T18" fmla="*/ 0 w 264"/>
                <a:gd name="T19" fmla="*/ 132 h 264"/>
                <a:gd name="T20" fmla="*/ 0 w 264"/>
                <a:gd name="T21" fmla="*/ 132 h 264"/>
                <a:gd name="T22" fmla="*/ 0 w 264"/>
                <a:gd name="T23" fmla="*/ 13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4" h="264">
                  <a:moveTo>
                    <a:pt x="0" y="132"/>
                  </a:moveTo>
                  <a:cubicBezTo>
                    <a:pt x="0" y="167"/>
                    <a:pt x="14" y="201"/>
                    <a:pt x="39" y="226"/>
                  </a:cubicBezTo>
                  <a:cubicBezTo>
                    <a:pt x="63" y="250"/>
                    <a:pt x="97" y="264"/>
                    <a:pt x="132" y="264"/>
                  </a:cubicBezTo>
                  <a:cubicBezTo>
                    <a:pt x="167" y="264"/>
                    <a:pt x="201" y="250"/>
                    <a:pt x="225" y="226"/>
                  </a:cubicBezTo>
                  <a:cubicBezTo>
                    <a:pt x="250" y="201"/>
                    <a:pt x="264" y="167"/>
                    <a:pt x="264" y="132"/>
                  </a:cubicBezTo>
                  <a:cubicBezTo>
                    <a:pt x="264" y="98"/>
                    <a:pt x="250" y="63"/>
                    <a:pt x="225" y="39"/>
                  </a:cubicBezTo>
                  <a:cubicBezTo>
                    <a:pt x="201" y="14"/>
                    <a:pt x="167" y="0"/>
                    <a:pt x="132" y="0"/>
                  </a:cubicBezTo>
                  <a:cubicBezTo>
                    <a:pt x="97" y="0"/>
                    <a:pt x="63" y="14"/>
                    <a:pt x="39" y="39"/>
                  </a:cubicBezTo>
                  <a:cubicBezTo>
                    <a:pt x="14" y="63"/>
                    <a:pt x="0" y="98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moveTo>
                    <a:pt x="0" y="132"/>
                  </a:moveTo>
                  <a:cubicBezTo>
                    <a:pt x="0" y="132"/>
                    <a:pt x="0" y="132"/>
                    <a:pt x="0" y="1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1574801" y="1125538"/>
              <a:ext cx="2894012" cy="1349375"/>
            </a:xfrm>
            <a:custGeom>
              <a:avLst/>
              <a:gdLst>
                <a:gd name="T0" fmla="*/ 2649 w 2649"/>
                <a:gd name="T1" fmla="*/ 599 h 1236"/>
                <a:gd name="T2" fmla="*/ 1324 w 2649"/>
                <a:gd name="T3" fmla="*/ 0 h 1236"/>
                <a:gd name="T4" fmla="*/ 0 w 2649"/>
                <a:gd name="T5" fmla="*/ 599 h 1236"/>
                <a:gd name="T6" fmla="*/ 1324 w 2649"/>
                <a:gd name="T7" fmla="*/ 1199 h 1236"/>
                <a:gd name="T8" fmla="*/ 2495 w 2649"/>
                <a:gd name="T9" fmla="*/ 667 h 1236"/>
                <a:gd name="T10" fmla="*/ 2436 w 2649"/>
                <a:gd name="T11" fmla="*/ 1236 h 1236"/>
                <a:gd name="T12" fmla="*/ 2519 w 2649"/>
                <a:gd name="T13" fmla="*/ 1236 h 1236"/>
                <a:gd name="T14" fmla="*/ 2603 w 2649"/>
                <a:gd name="T15" fmla="*/ 1236 h 1236"/>
                <a:gd name="T16" fmla="*/ 2543 w 2649"/>
                <a:gd name="T17" fmla="*/ 645 h 1236"/>
                <a:gd name="T18" fmla="*/ 2649 w 2649"/>
                <a:gd name="T19" fmla="*/ 599 h 1236"/>
                <a:gd name="T20" fmla="*/ 2649 w 2649"/>
                <a:gd name="T21" fmla="*/ 599 h 1236"/>
                <a:gd name="T22" fmla="*/ 2649 w 2649"/>
                <a:gd name="T23" fmla="*/ 599 h 1236"/>
                <a:gd name="T24" fmla="*/ 2649 w 2649"/>
                <a:gd name="T25" fmla="*/ 599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49" h="1236">
                  <a:moveTo>
                    <a:pt x="2649" y="599"/>
                  </a:moveTo>
                  <a:cubicBezTo>
                    <a:pt x="1324" y="0"/>
                    <a:pt x="1324" y="0"/>
                    <a:pt x="1324" y="0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324" y="1199"/>
                    <a:pt x="1324" y="1199"/>
                    <a:pt x="1324" y="1199"/>
                  </a:cubicBezTo>
                  <a:cubicBezTo>
                    <a:pt x="2495" y="667"/>
                    <a:pt x="2495" y="667"/>
                    <a:pt x="2495" y="667"/>
                  </a:cubicBezTo>
                  <a:cubicBezTo>
                    <a:pt x="2490" y="924"/>
                    <a:pt x="2456" y="1209"/>
                    <a:pt x="2436" y="1236"/>
                  </a:cubicBezTo>
                  <a:cubicBezTo>
                    <a:pt x="2519" y="1236"/>
                    <a:pt x="2519" y="1236"/>
                    <a:pt x="2519" y="1236"/>
                  </a:cubicBezTo>
                  <a:cubicBezTo>
                    <a:pt x="2603" y="1236"/>
                    <a:pt x="2603" y="1236"/>
                    <a:pt x="2603" y="1236"/>
                  </a:cubicBezTo>
                  <a:cubicBezTo>
                    <a:pt x="2582" y="1209"/>
                    <a:pt x="2547" y="908"/>
                    <a:pt x="2543" y="645"/>
                  </a:cubicBezTo>
                  <a:cubicBezTo>
                    <a:pt x="2649" y="599"/>
                    <a:pt x="2649" y="599"/>
                    <a:pt x="2649" y="599"/>
                  </a:cubicBezTo>
                  <a:cubicBezTo>
                    <a:pt x="2649" y="599"/>
                    <a:pt x="2649" y="599"/>
                    <a:pt x="2649" y="599"/>
                  </a:cubicBezTo>
                  <a:moveTo>
                    <a:pt x="2649" y="599"/>
                  </a:moveTo>
                  <a:cubicBezTo>
                    <a:pt x="2649" y="599"/>
                    <a:pt x="2649" y="599"/>
                    <a:pt x="2649" y="5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7938" y="6382871"/>
            <a:ext cx="12184062" cy="475129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1334135"/>
            <a:ext cx="8740140" cy="4152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220" y="215265"/>
            <a:ext cx="10146030" cy="18211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30" y="1962785"/>
            <a:ext cx="9650095" cy="4496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/>
              <a:t>谢谢！</a:t>
            </a:r>
            <a:endParaRPr lang="en-US" altLang="zh-CN" sz="60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986005" y="295802"/>
            <a:ext cx="4219987" cy="981710"/>
            <a:chOff x="176" y="79"/>
            <a:chExt cx="10227" cy="2364"/>
          </a:xfrm>
        </p:grpSpPr>
        <p:pic>
          <p:nvPicPr>
            <p:cNvPr id="3" name="图片 2" descr="校名 标准色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54" y="524"/>
              <a:ext cx="7749" cy="14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" name="图片 3" descr="校标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" y="79"/>
              <a:ext cx="2364" cy="236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6" name="矩形 25"/>
          <p:cNvSpPr/>
          <p:nvPr/>
        </p:nvSpPr>
        <p:spPr>
          <a:xfrm>
            <a:off x="7938" y="6382871"/>
            <a:ext cx="12184062" cy="475129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交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483"/>
      </a:accent1>
      <a:accent2>
        <a:srgbClr val="025483"/>
      </a:accent2>
      <a:accent3>
        <a:srgbClr val="025483"/>
      </a:accent3>
      <a:accent4>
        <a:srgbClr val="025483"/>
      </a:accent4>
      <a:accent5>
        <a:srgbClr val="025483"/>
      </a:accent5>
      <a:accent6>
        <a:srgbClr val="025483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演示</Application>
  <PresentationFormat>宽屏</PresentationFormat>
  <Paragraphs>4</Paragraphs>
  <Slides>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YaHei Consolas Hybrid</vt:lpstr>
      <vt:lpstr>微软雅黑</vt:lpstr>
      <vt:lpstr>等线</vt:lpstr>
      <vt:lpstr>Times New Roman</vt:lpstr>
      <vt:lpstr>Arial</vt:lpstr>
      <vt:lpstr>Arial Unicode MS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光磊</dc:creator>
  <cp:lastModifiedBy>Clear   lovel</cp:lastModifiedBy>
  <cp:revision>74</cp:revision>
  <dcterms:created xsi:type="dcterms:W3CDTF">2024-10-18T05:46:00Z</dcterms:created>
  <dcterms:modified xsi:type="dcterms:W3CDTF">2025-04-30T05:21:24Z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944519EE04BF434BBA3D6993139691A0_13</vt:lpwstr>
  </property>
  <property fmtid="{D5CDD505-2E9C-101B-9397-08002B2CF9AE}" pid="3" name="KSOProductBuildVer">
    <vt:lpwstr>2052-12.1.0.20784</vt:lpwstr>
  </property>
</Properties>
</file>