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62" r:id="rId6"/>
    <p:sldId id="281" r:id="rId7"/>
    <p:sldId id="295" r:id="rId8"/>
    <p:sldId id="264" r:id="rId10"/>
    <p:sldId id="267" r:id="rId11"/>
    <p:sldId id="273" r:id="rId12"/>
    <p:sldId id="274" r:id="rId13"/>
    <p:sldId id="276" r:id="rId14"/>
    <p:sldId id="277" r:id="rId15"/>
    <p:sldId id="278" r:id="rId16"/>
    <p:sldId id="282" r:id="rId17"/>
    <p:sldId id="269" r:id="rId18"/>
    <p:sldId id="279" r:id="rId19"/>
    <p:sldId id="280" r:id="rId20"/>
    <p:sldId id="27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291"/>
    <a:srgbClr val="E2F0DA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6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4.bin"/><Relationship Id="rId5" Type="http://schemas.microsoft.com/office/2007/relationships/hdphoto" Target="../media/image2.wdp"/><Relationship Id="rId4" Type="http://schemas.openxmlformats.org/officeDocument/2006/relationships/image" Target="../media/image12.png"/><Relationship Id="rId3" Type="http://schemas.microsoft.com/office/2007/relationships/hdphoto" Target="../media/image6.wdp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9" Type="http://schemas.openxmlformats.org/officeDocument/2006/relationships/image" Target="../media/image34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33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32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image36.wdp"/><Relationship Id="rId3" Type="http://schemas.openxmlformats.org/officeDocument/2006/relationships/image" Target="../media/image35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microsoft.com/office/2007/relationships/hdphoto" Target="../media/image36.wdp"/><Relationship Id="rId3" Type="http://schemas.openxmlformats.org/officeDocument/2006/relationships/image" Target="../media/image35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image36.wdp"/><Relationship Id="rId3" Type="http://schemas.openxmlformats.org/officeDocument/2006/relationships/image" Target="../media/image35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36.wdp"/><Relationship Id="rId4" Type="http://schemas.openxmlformats.org/officeDocument/2006/relationships/image" Target="../media/image35.png"/><Relationship Id="rId3" Type="http://schemas.openxmlformats.org/officeDocument/2006/relationships/image" Target="../media/image41.jpe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" Type="http://schemas.microsoft.com/office/2007/relationships/hdphoto" Target="../media/image6.wdp"/><Relationship Id="rId10" Type="http://schemas.openxmlformats.org/officeDocument/2006/relationships/vmlDrawing" Target="../drawings/vmlDrawing1.v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hdphoto" Target="../media/image2.wdp"/><Relationship Id="rId5" Type="http://schemas.openxmlformats.org/officeDocument/2006/relationships/image" Target="../media/image12.png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3.xml"/><Relationship Id="rId7" Type="http://schemas.microsoft.com/office/2007/relationships/hdphoto" Target="../media/image15.wdp"/><Relationship Id="rId6" Type="http://schemas.openxmlformats.org/officeDocument/2006/relationships/image" Target="../media/image14.png"/><Relationship Id="rId5" Type="http://schemas.microsoft.com/office/2007/relationships/hdphoto" Target="../media/image2.wdp"/><Relationship Id="rId4" Type="http://schemas.openxmlformats.org/officeDocument/2006/relationships/image" Target="../media/image12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5330303" y="123784"/>
            <a:ext cx="1547446" cy="6418073"/>
          </a:xfrm>
          <a:prstGeom prst="rect">
            <a:avLst/>
          </a:prstGeom>
          <a:solidFill>
            <a:srgbClr val="C5E0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80" y="3764429"/>
            <a:ext cx="3632820" cy="30935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3632820" cy="30935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07648" y="2779699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棋盘覆盖问题</a:t>
            </a:r>
            <a:endParaRPr lang="zh-CN" altLang="en-US" sz="6600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2968283" y="1955409"/>
            <a:ext cx="6921305" cy="1223889"/>
          </a:xfrm>
          <a:custGeom>
            <a:avLst/>
            <a:gdLst>
              <a:gd name="connsiteX0" fmla="*/ 0 w 6921305"/>
              <a:gd name="connsiteY0" fmla="*/ 0 h 1223889"/>
              <a:gd name="connsiteX1" fmla="*/ 6921305 w 6921305"/>
              <a:gd name="connsiteY1" fmla="*/ 0 h 1223889"/>
              <a:gd name="connsiteX2" fmla="*/ 6921305 w 6921305"/>
              <a:gd name="connsiteY2" fmla="*/ 1223889 h 1223889"/>
              <a:gd name="connsiteX3" fmla="*/ 6921305 w 6921305"/>
              <a:gd name="connsiteY3" fmla="*/ 1209822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305" h="1223889">
                <a:moveTo>
                  <a:pt x="0" y="0"/>
                </a:moveTo>
                <a:lnTo>
                  <a:pt x="6921305" y="0"/>
                </a:lnTo>
                <a:lnTo>
                  <a:pt x="6921305" y="1223889"/>
                </a:lnTo>
                <a:lnTo>
                  <a:pt x="6921305" y="1209822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 flipV="1">
            <a:off x="2391758" y="3386763"/>
            <a:ext cx="6921305" cy="1223889"/>
          </a:xfrm>
          <a:custGeom>
            <a:avLst/>
            <a:gdLst>
              <a:gd name="connsiteX0" fmla="*/ 0 w 6921305"/>
              <a:gd name="connsiteY0" fmla="*/ 0 h 1223889"/>
              <a:gd name="connsiteX1" fmla="*/ 6921305 w 6921305"/>
              <a:gd name="connsiteY1" fmla="*/ 0 h 1223889"/>
              <a:gd name="connsiteX2" fmla="*/ 6921305 w 6921305"/>
              <a:gd name="connsiteY2" fmla="*/ 1223889 h 1223889"/>
              <a:gd name="connsiteX3" fmla="*/ 6921305 w 6921305"/>
              <a:gd name="connsiteY3" fmla="*/ 1209822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305" h="1223889">
                <a:moveTo>
                  <a:pt x="0" y="0"/>
                </a:moveTo>
                <a:lnTo>
                  <a:pt x="6921305" y="0"/>
                </a:lnTo>
                <a:lnTo>
                  <a:pt x="6921305" y="1223889"/>
                </a:lnTo>
                <a:lnTo>
                  <a:pt x="6921305" y="1209822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56725" y="5411596"/>
            <a:ext cx="38218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17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信安一班一组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099820"/>
            <a:ext cx="6031865" cy="4644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1099820"/>
            <a:ext cx="5273675" cy="4644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160145"/>
            <a:ext cx="5657215" cy="46304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0" y="1160145"/>
            <a:ext cx="5299075" cy="4630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5" y="1325245"/>
            <a:ext cx="6772910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5" r="2" b="4077"/>
          <a:stretch>
            <a:fillRect/>
          </a:stretch>
        </p:blipFill>
        <p:spPr>
          <a:xfrm>
            <a:off x="5796280" y="0"/>
            <a:ext cx="6395720" cy="71374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8" name="Straight Arrow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70560" y="204597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51890" y="434975"/>
            <a:ext cx="4876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时间复杂性</a:t>
            </a:r>
            <a:r>
              <a:rPr lang="zh-CN" altLang="en-US" sz="2400" dirty="0"/>
              <a:t>递归定义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2F0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foregroundMark x1="19844" y1="1835" x2="23594" y2="99633"/>
                        <a14:foregroundMark x1="45000" y1="71009" x2="45000" y2="71009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2921" y="5333399"/>
            <a:ext cx="1908516" cy="1625220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17" name="文本框 16"/>
          <p:cNvSpPr txBox="1"/>
          <p:nvPr/>
        </p:nvSpPr>
        <p:spPr>
          <a:xfrm>
            <a:off x="482355" y="2136675"/>
            <a:ext cx="5312899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解得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大括号 2"/>
          <p:cNvSpPr/>
          <p:nvPr/>
        </p:nvSpPr>
        <p:spPr>
          <a:xfrm>
            <a:off x="1765300" y="3188970"/>
            <a:ext cx="154305" cy="914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310" y="3328670"/>
          <a:ext cx="969645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8" imgW="431800" imgH="215900" progId="Equation.KSEE3">
                  <p:embed/>
                </p:oleObj>
              </mc:Choice>
              <mc:Fallback>
                <p:oleObj name="" r:id="rId8" imgW="4318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310" y="3328670"/>
                        <a:ext cx="969645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2790" y="3188970"/>
          <a:ext cx="61150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0" imgW="292100" imgH="215900" progId="Equation.KSEE3">
                  <p:embed/>
                </p:oleObj>
              </mc:Choice>
              <mc:Fallback>
                <p:oleObj name="" r:id="rId10" imgW="2921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2790" y="3188970"/>
                        <a:ext cx="61150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9605" y="3681730"/>
          <a:ext cx="188722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2" imgW="965200" imgH="215900" progId="Equation.KSEE3">
                  <p:embed/>
                </p:oleObj>
              </mc:Choice>
              <mc:Fallback>
                <p:oleObj name="" r:id="rId12" imgW="965200" imgH="2159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19605" y="3681730"/>
                        <a:ext cx="188722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4645" y="3121025"/>
          <a:ext cx="79883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4" imgW="355600" imgH="177165" progId="Equation.KSEE3">
                  <p:embed/>
                </p:oleObj>
              </mc:Choice>
              <mc:Fallback>
                <p:oleObj name="" r:id="rId14" imgW="355600" imgH="177165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44645" y="3121025"/>
                        <a:ext cx="79883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4645" y="3681730"/>
          <a:ext cx="79565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6" imgW="355600" imgH="177165" progId="Equation.KSEE3">
                  <p:embed/>
                </p:oleObj>
              </mc:Choice>
              <mc:Fallback>
                <p:oleObj name="" r:id="rId16" imgW="355600" imgH="177165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44645" y="3681730"/>
                        <a:ext cx="79565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364615" y="4635500"/>
          <a:ext cx="191389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1809115" imgH="558165" progId="Equation.KSEE3">
                  <p:embed/>
                </p:oleObj>
              </mc:Choice>
              <mc:Fallback>
                <p:oleObj name="" r:id="rId18" imgW="1809115" imgH="558165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64615" y="4635500"/>
                        <a:ext cx="1913890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</a:t>
            </a:r>
            <a:r>
              <a:rPr lang="en-US" altLang="zh-CN" sz="2400" dirty="0"/>
              <a:t>——</a:t>
            </a:r>
            <a:r>
              <a:rPr lang="zh-CN" altLang="en-US" sz="2400" dirty="0"/>
              <a:t>小数据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10000" r="90000">
                        <a14:foregroundMark x1="40850" y1="9650" x2="40850" y2="9650"/>
                        <a14:foregroundMark x1="41100" y1="9150" x2="41100" y2="9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471333"/>
            <a:ext cx="4470400" cy="4470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725" y="1141095"/>
            <a:ext cx="7604125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</a:t>
            </a:r>
            <a:r>
              <a:rPr lang="en-US" altLang="zh-CN" sz="2400" dirty="0"/>
              <a:t>——</a:t>
            </a:r>
            <a:r>
              <a:rPr lang="zh-CN" altLang="en-US" sz="2400" dirty="0"/>
              <a:t>中</a:t>
            </a:r>
            <a:r>
              <a:rPr lang="zh-CN" altLang="en-US" sz="2400" dirty="0"/>
              <a:t>数据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10000" r="90000">
                        <a14:foregroundMark x1="40850" y1="9650" x2="40850" y2="9650"/>
                        <a14:foregroundMark x1="41100" y1="9150" x2="41100" y2="9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90" y="3471333"/>
            <a:ext cx="4470400" cy="4470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230" y="1056640"/>
            <a:ext cx="8864600" cy="5455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</a:t>
            </a:r>
            <a:r>
              <a:rPr lang="en-US" altLang="zh-CN" sz="2400" dirty="0"/>
              <a:t>——</a:t>
            </a:r>
            <a:r>
              <a:rPr lang="zh-CN" altLang="en-US" sz="2400" dirty="0"/>
              <a:t>大</a:t>
            </a:r>
            <a:r>
              <a:rPr lang="zh-CN" altLang="en-US" sz="2400" dirty="0"/>
              <a:t>数据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10000" r="90000">
                        <a14:foregroundMark x1="40850" y1="9650" x2="40850" y2="9650"/>
                        <a14:foregroundMark x1="41100" y1="9150" x2="41100" y2="9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471333"/>
            <a:ext cx="4470400" cy="447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" y="958850"/>
            <a:ext cx="5788660" cy="4634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265" y="958215"/>
            <a:ext cx="52197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: 形状 51"/>
          <p:cNvSpPr/>
          <p:nvPr/>
        </p:nvSpPr>
        <p:spPr>
          <a:xfrm>
            <a:off x="1753423" y="2509119"/>
            <a:ext cx="869557" cy="1072526"/>
          </a:xfrm>
          <a:custGeom>
            <a:avLst/>
            <a:gdLst/>
            <a:ahLst/>
            <a:cxnLst/>
            <a:rect l="l" t="t" r="r" b="b"/>
            <a:pathLst>
              <a:path w="869557" h="1072526">
                <a:moveTo>
                  <a:pt x="427704" y="0"/>
                </a:moveTo>
                <a:lnTo>
                  <a:pt x="586597" y="16325"/>
                </a:lnTo>
                <a:cubicBezTo>
                  <a:pt x="571361" y="50062"/>
                  <a:pt x="555399" y="84163"/>
                  <a:pt x="538711" y="118626"/>
                </a:cubicBezTo>
                <a:lnTo>
                  <a:pt x="676926" y="118626"/>
                </a:lnTo>
                <a:lnTo>
                  <a:pt x="676926" y="466339"/>
                </a:lnTo>
                <a:lnTo>
                  <a:pt x="780315" y="428793"/>
                </a:lnTo>
                <a:cubicBezTo>
                  <a:pt x="820220" y="528191"/>
                  <a:pt x="849967" y="614530"/>
                  <a:pt x="869557" y="687810"/>
                </a:cubicBezTo>
                <a:lnTo>
                  <a:pt x="749843" y="729165"/>
                </a:lnTo>
                <a:cubicBezTo>
                  <a:pt x="728439" y="653347"/>
                  <a:pt x="704134" y="574263"/>
                  <a:pt x="676926" y="491915"/>
                </a:cubicBezTo>
                <a:lnTo>
                  <a:pt x="676926" y="922884"/>
                </a:lnTo>
                <a:cubicBezTo>
                  <a:pt x="676926" y="971857"/>
                  <a:pt x="667222" y="1008678"/>
                  <a:pt x="647814" y="1033347"/>
                </a:cubicBezTo>
                <a:cubicBezTo>
                  <a:pt x="628406" y="1058015"/>
                  <a:pt x="601107" y="1070712"/>
                  <a:pt x="565919" y="1071437"/>
                </a:cubicBezTo>
                <a:cubicBezTo>
                  <a:pt x="530731" y="1072163"/>
                  <a:pt x="486473" y="1072526"/>
                  <a:pt x="433146" y="1072526"/>
                </a:cubicBezTo>
                <a:cubicBezTo>
                  <a:pt x="426616" y="1029356"/>
                  <a:pt x="418272" y="986005"/>
                  <a:pt x="408115" y="942473"/>
                </a:cubicBezTo>
                <a:cubicBezTo>
                  <a:pt x="448019" y="947552"/>
                  <a:pt x="479217" y="950091"/>
                  <a:pt x="501709" y="950091"/>
                </a:cubicBezTo>
                <a:cubicBezTo>
                  <a:pt x="531456" y="950091"/>
                  <a:pt x="546330" y="933767"/>
                  <a:pt x="546330" y="901118"/>
                </a:cubicBezTo>
                <a:lnTo>
                  <a:pt x="546330" y="804258"/>
                </a:lnTo>
                <a:cubicBezTo>
                  <a:pt x="471599" y="885156"/>
                  <a:pt x="392153" y="951180"/>
                  <a:pt x="307991" y="1002330"/>
                </a:cubicBezTo>
                <a:cubicBezTo>
                  <a:pt x="296745" y="985643"/>
                  <a:pt x="283685" y="968411"/>
                  <a:pt x="268812" y="950635"/>
                </a:cubicBezTo>
                <a:cubicBezTo>
                  <a:pt x="207141" y="993442"/>
                  <a:pt x="156353" y="1032803"/>
                  <a:pt x="116449" y="1068717"/>
                </a:cubicBezTo>
                <a:lnTo>
                  <a:pt x="38091" y="974034"/>
                </a:lnTo>
                <a:cubicBezTo>
                  <a:pt x="61308" y="948640"/>
                  <a:pt x="72917" y="918168"/>
                  <a:pt x="72917" y="882616"/>
                </a:cubicBezTo>
                <a:lnTo>
                  <a:pt x="72917" y="473413"/>
                </a:lnTo>
                <a:lnTo>
                  <a:pt x="0" y="473413"/>
                </a:lnTo>
                <a:lnTo>
                  <a:pt x="0" y="331934"/>
                </a:lnTo>
                <a:lnTo>
                  <a:pt x="204602" y="331934"/>
                </a:lnTo>
                <a:lnTo>
                  <a:pt x="204602" y="826024"/>
                </a:lnTo>
                <a:cubicBezTo>
                  <a:pt x="215485" y="818043"/>
                  <a:pt x="245232" y="798817"/>
                  <a:pt x="293843" y="768344"/>
                </a:cubicBezTo>
                <a:cubicBezTo>
                  <a:pt x="296019" y="798091"/>
                  <a:pt x="298559" y="826024"/>
                  <a:pt x="301461" y="852144"/>
                </a:cubicBezTo>
                <a:cubicBezTo>
                  <a:pt x="360592" y="816955"/>
                  <a:pt x="417003" y="775600"/>
                  <a:pt x="470692" y="728077"/>
                </a:cubicBezTo>
                <a:lnTo>
                  <a:pt x="244869" y="728077"/>
                </a:lnTo>
                <a:lnTo>
                  <a:pt x="244869" y="614893"/>
                </a:lnTo>
                <a:lnTo>
                  <a:pt x="293843" y="614893"/>
                </a:lnTo>
                <a:lnTo>
                  <a:pt x="293843" y="118626"/>
                </a:lnTo>
                <a:lnTo>
                  <a:pt x="395599" y="118626"/>
                </a:lnTo>
                <a:cubicBezTo>
                  <a:pt x="407208" y="81986"/>
                  <a:pt x="417910" y="42444"/>
                  <a:pt x="427704" y="0"/>
                </a:cubicBezTo>
                <a:close/>
                <a:moveTo>
                  <a:pt x="424439" y="231810"/>
                </a:moveTo>
                <a:lnTo>
                  <a:pt x="424439" y="297108"/>
                </a:lnTo>
                <a:lnTo>
                  <a:pt x="546330" y="297108"/>
                </a:lnTo>
                <a:lnTo>
                  <a:pt x="546330" y="231810"/>
                </a:lnTo>
                <a:lnTo>
                  <a:pt x="424439" y="231810"/>
                </a:lnTo>
                <a:close/>
                <a:moveTo>
                  <a:pt x="424439" y="390702"/>
                </a:moveTo>
                <a:lnTo>
                  <a:pt x="424439" y="456001"/>
                </a:lnTo>
                <a:lnTo>
                  <a:pt x="546330" y="456001"/>
                </a:lnTo>
                <a:lnTo>
                  <a:pt x="546330" y="390702"/>
                </a:lnTo>
                <a:lnTo>
                  <a:pt x="424439" y="390702"/>
                </a:lnTo>
                <a:close/>
                <a:moveTo>
                  <a:pt x="424439" y="549595"/>
                </a:moveTo>
                <a:lnTo>
                  <a:pt x="424439" y="614893"/>
                </a:lnTo>
                <a:lnTo>
                  <a:pt x="546330" y="614893"/>
                </a:lnTo>
                <a:lnTo>
                  <a:pt x="546330" y="549595"/>
                </a:lnTo>
                <a:lnTo>
                  <a:pt x="424439" y="5495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634644" y="2516738"/>
            <a:ext cx="1090482" cy="1028448"/>
          </a:xfrm>
          <a:custGeom>
            <a:avLst/>
            <a:gdLst/>
            <a:ahLst/>
            <a:cxnLst/>
            <a:rect l="l" t="t" r="r" b="b"/>
            <a:pathLst>
              <a:path w="1090482" h="1028448">
                <a:moveTo>
                  <a:pt x="639924" y="0"/>
                </a:moveTo>
                <a:lnTo>
                  <a:pt x="777050" y="0"/>
                </a:lnTo>
                <a:cubicBezTo>
                  <a:pt x="777776" y="34100"/>
                  <a:pt x="779045" y="66749"/>
                  <a:pt x="780859" y="97947"/>
                </a:cubicBezTo>
                <a:lnTo>
                  <a:pt x="858673" y="97947"/>
                </a:lnTo>
                <a:cubicBezTo>
                  <a:pt x="846702" y="75093"/>
                  <a:pt x="835093" y="54415"/>
                  <a:pt x="823847" y="35914"/>
                </a:cubicBezTo>
                <a:lnTo>
                  <a:pt x="945738" y="2176"/>
                </a:lnTo>
                <a:cubicBezTo>
                  <a:pt x="968229" y="40992"/>
                  <a:pt x="986186" y="72916"/>
                  <a:pt x="999609" y="97947"/>
                </a:cubicBezTo>
                <a:lnTo>
                  <a:pt x="1070893" y="97947"/>
                </a:lnTo>
                <a:lnTo>
                  <a:pt x="1070893" y="222014"/>
                </a:lnTo>
                <a:lnTo>
                  <a:pt x="790110" y="222014"/>
                </a:lnTo>
                <a:cubicBezTo>
                  <a:pt x="797002" y="297107"/>
                  <a:pt x="806616" y="362043"/>
                  <a:pt x="818950" y="416821"/>
                </a:cubicBezTo>
                <a:cubicBezTo>
                  <a:pt x="850511" y="369661"/>
                  <a:pt x="879351" y="318510"/>
                  <a:pt x="905470" y="263370"/>
                </a:cubicBezTo>
                <a:lnTo>
                  <a:pt x="1017566" y="328668"/>
                </a:lnTo>
                <a:cubicBezTo>
                  <a:pt x="970769" y="415732"/>
                  <a:pt x="920888" y="492821"/>
                  <a:pt x="867924" y="559933"/>
                </a:cubicBezTo>
                <a:cubicBezTo>
                  <a:pt x="884974" y="592945"/>
                  <a:pt x="901843" y="609451"/>
                  <a:pt x="918530" y="609451"/>
                </a:cubicBezTo>
                <a:cubicBezTo>
                  <a:pt x="932678" y="609451"/>
                  <a:pt x="943198" y="596482"/>
                  <a:pt x="950091" y="570544"/>
                </a:cubicBezTo>
                <a:cubicBezTo>
                  <a:pt x="956983" y="544606"/>
                  <a:pt x="964602" y="511141"/>
                  <a:pt x="972945" y="470148"/>
                </a:cubicBezTo>
                <a:cubicBezTo>
                  <a:pt x="1012850" y="494816"/>
                  <a:pt x="1052029" y="515131"/>
                  <a:pt x="1090482" y="531093"/>
                </a:cubicBezTo>
                <a:cubicBezTo>
                  <a:pt x="1070893" y="613078"/>
                  <a:pt x="1052391" y="668310"/>
                  <a:pt x="1034979" y="696787"/>
                </a:cubicBezTo>
                <a:cubicBezTo>
                  <a:pt x="1017566" y="725265"/>
                  <a:pt x="994167" y="744219"/>
                  <a:pt x="964783" y="753651"/>
                </a:cubicBezTo>
                <a:cubicBezTo>
                  <a:pt x="1007952" y="809880"/>
                  <a:pt x="1048401" y="869193"/>
                  <a:pt x="1086129" y="931589"/>
                </a:cubicBezTo>
                <a:lnTo>
                  <a:pt x="964239" y="1005594"/>
                </a:lnTo>
                <a:cubicBezTo>
                  <a:pt x="924334" y="932315"/>
                  <a:pt x="882616" y="864114"/>
                  <a:pt x="839084" y="800993"/>
                </a:cubicBezTo>
                <a:lnTo>
                  <a:pt x="912000" y="759637"/>
                </a:lnTo>
                <a:cubicBezTo>
                  <a:pt x="856859" y="757098"/>
                  <a:pt x="809337" y="727532"/>
                  <a:pt x="769432" y="670940"/>
                </a:cubicBezTo>
                <a:cubicBezTo>
                  <a:pt x="744401" y="695608"/>
                  <a:pt x="718644" y="718281"/>
                  <a:pt x="692162" y="738959"/>
                </a:cubicBezTo>
                <a:cubicBezTo>
                  <a:pt x="667857" y="708849"/>
                  <a:pt x="645728" y="683274"/>
                  <a:pt x="625776" y="662234"/>
                </a:cubicBezTo>
                <a:lnTo>
                  <a:pt x="625776" y="683456"/>
                </a:lnTo>
                <a:lnTo>
                  <a:pt x="563198" y="683456"/>
                </a:lnTo>
                <a:cubicBezTo>
                  <a:pt x="600926" y="728076"/>
                  <a:pt x="637384" y="773059"/>
                  <a:pt x="672573" y="818405"/>
                </a:cubicBezTo>
                <a:lnTo>
                  <a:pt x="563742" y="894587"/>
                </a:lnTo>
                <a:cubicBezTo>
                  <a:pt x="533270" y="847427"/>
                  <a:pt x="493365" y="793012"/>
                  <a:pt x="444029" y="731341"/>
                </a:cubicBezTo>
                <a:lnTo>
                  <a:pt x="518577" y="683456"/>
                </a:lnTo>
                <a:lnTo>
                  <a:pt x="267723" y="683456"/>
                </a:lnTo>
                <a:lnTo>
                  <a:pt x="267723" y="414644"/>
                </a:lnTo>
                <a:lnTo>
                  <a:pt x="625776" y="414644"/>
                </a:lnTo>
                <a:lnTo>
                  <a:pt x="625776" y="627408"/>
                </a:lnTo>
                <a:cubicBezTo>
                  <a:pt x="655160" y="604191"/>
                  <a:pt x="683093" y="578978"/>
                  <a:pt x="709575" y="551771"/>
                </a:cubicBezTo>
                <a:cubicBezTo>
                  <a:pt x="682368" y="475589"/>
                  <a:pt x="662778" y="365670"/>
                  <a:pt x="650807" y="222014"/>
                </a:cubicBezTo>
                <a:lnTo>
                  <a:pt x="232897" y="222014"/>
                </a:lnTo>
                <a:lnTo>
                  <a:pt x="232897" y="359140"/>
                </a:lnTo>
                <a:cubicBezTo>
                  <a:pt x="232897" y="511866"/>
                  <a:pt x="207322" y="635026"/>
                  <a:pt x="156172" y="728620"/>
                </a:cubicBezTo>
                <a:lnTo>
                  <a:pt x="252487" y="763990"/>
                </a:lnTo>
                <a:cubicBezTo>
                  <a:pt x="218387" y="848878"/>
                  <a:pt x="178482" y="937031"/>
                  <a:pt x="132773" y="1028448"/>
                </a:cubicBezTo>
                <a:lnTo>
                  <a:pt x="6530" y="968592"/>
                </a:lnTo>
                <a:cubicBezTo>
                  <a:pt x="44258" y="895312"/>
                  <a:pt x="74367" y="829651"/>
                  <a:pt x="96859" y="771608"/>
                </a:cubicBezTo>
                <a:cubicBezTo>
                  <a:pt x="62759" y="737871"/>
                  <a:pt x="30473" y="709575"/>
                  <a:pt x="0" y="686720"/>
                </a:cubicBezTo>
                <a:cubicBezTo>
                  <a:pt x="64573" y="612716"/>
                  <a:pt x="96859" y="498806"/>
                  <a:pt x="96859" y="344992"/>
                </a:cubicBezTo>
                <a:lnTo>
                  <a:pt x="96859" y="97947"/>
                </a:lnTo>
                <a:lnTo>
                  <a:pt x="643188" y="97947"/>
                </a:lnTo>
                <a:cubicBezTo>
                  <a:pt x="641737" y="66749"/>
                  <a:pt x="640649" y="34100"/>
                  <a:pt x="639924" y="0"/>
                </a:cubicBezTo>
                <a:close/>
                <a:moveTo>
                  <a:pt x="387437" y="512592"/>
                </a:moveTo>
                <a:lnTo>
                  <a:pt x="387437" y="585508"/>
                </a:lnTo>
                <a:lnTo>
                  <a:pt x="506062" y="585508"/>
                </a:lnTo>
                <a:lnTo>
                  <a:pt x="506062" y="512592"/>
                </a:lnTo>
                <a:lnTo>
                  <a:pt x="387437" y="512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2864583" y="2520002"/>
            <a:ext cx="1091571" cy="1074158"/>
          </a:xfrm>
          <a:custGeom>
            <a:avLst/>
            <a:gdLst/>
            <a:ahLst/>
            <a:cxnLst/>
            <a:rect l="l" t="t" r="r" b="b"/>
            <a:pathLst>
              <a:path w="1091571" h="1074158">
                <a:moveTo>
                  <a:pt x="682368" y="0"/>
                </a:moveTo>
                <a:lnTo>
                  <a:pt x="831466" y="0"/>
                </a:lnTo>
                <a:lnTo>
                  <a:pt x="811876" y="34826"/>
                </a:lnTo>
                <a:cubicBezTo>
                  <a:pt x="893862" y="155991"/>
                  <a:pt x="987093" y="250674"/>
                  <a:pt x="1091571" y="318874"/>
                </a:cubicBezTo>
                <a:lnTo>
                  <a:pt x="1023007" y="461442"/>
                </a:lnTo>
                <a:cubicBezTo>
                  <a:pt x="919256" y="380182"/>
                  <a:pt x="826750" y="279332"/>
                  <a:pt x="745490" y="158893"/>
                </a:cubicBezTo>
                <a:cubicBezTo>
                  <a:pt x="676564" y="284411"/>
                  <a:pt x="590225" y="389977"/>
                  <a:pt x="486473" y="475590"/>
                </a:cubicBezTo>
                <a:cubicBezTo>
                  <a:pt x="469785" y="434960"/>
                  <a:pt x="448019" y="386349"/>
                  <a:pt x="421174" y="329757"/>
                </a:cubicBezTo>
                <a:lnTo>
                  <a:pt x="421174" y="730254"/>
                </a:lnTo>
                <a:cubicBezTo>
                  <a:pt x="442215" y="726626"/>
                  <a:pt x="463618" y="722635"/>
                  <a:pt x="485384" y="718282"/>
                </a:cubicBezTo>
                <a:cubicBezTo>
                  <a:pt x="479580" y="766893"/>
                  <a:pt x="475590" y="813328"/>
                  <a:pt x="473413" y="857585"/>
                </a:cubicBezTo>
                <a:cubicBezTo>
                  <a:pt x="458177" y="860488"/>
                  <a:pt x="440764" y="863752"/>
                  <a:pt x="421174" y="867380"/>
                </a:cubicBezTo>
                <a:lnTo>
                  <a:pt x="421174" y="1074158"/>
                </a:lnTo>
                <a:lnTo>
                  <a:pt x="292754" y="1074158"/>
                </a:lnTo>
                <a:lnTo>
                  <a:pt x="292754" y="890235"/>
                </a:lnTo>
                <a:cubicBezTo>
                  <a:pt x="218024" y="904020"/>
                  <a:pt x="128420" y="921070"/>
                  <a:pt x="23943" y="941385"/>
                </a:cubicBezTo>
                <a:lnTo>
                  <a:pt x="0" y="794464"/>
                </a:lnTo>
                <a:cubicBezTo>
                  <a:pt x="16687" y="793013"/>
                  <a:pt x="34463" y="791199"/>
                  <a:pt x="53327" y="789022"/>
                </a:cubicBezTo>
                <a:lnTo>
                  <a:pt x="53327" y="180659"/>
                </a:lnTo>
                <a:lnTo>
                  <a:pt x="14148" y="180659"/>
                </a:lnTo>
                <a:lnTo>
                  <a:pt x="14148" y="53327"/>
                </a:lnTo>
                <a:lnTo>
                  <a:pt x="465795" y="53327"/>
                </a:lnTo>
                <a:lnTo>
                  <a:pt x="465795" y="180659"/>
                </a:lnTo>
                <a:lnTo>
                  <a:pt x="421174" y="180659"/>
                </a:lnTo>
                <a:lnTo>
                  <a:pt x="421174" y="328669"/>
                </a:lnTo>
                <a:cubicBezTo>
                  <a:pt x="534358" y="244506"/>
                  <a:pt x="621423" y="134950"/>
                  <a:pt x="682368" y="0"/>
                </a:cubicBezTo>
                <a:close/>
                <a:moveTo>
                  <a:pt x="182836" y="180659"/>
                </a:moveTo>
                <a:lnTo>
                  <a:pt x="182836" y="293843"/>
                </a:lnTo>
                <a:lnTo>
                  <a:pt x="292754" y="293843"/>
                </a:lnTo>
                <a:lnTo>
                  <a:pt x="292754" y="180659"/>
                </a:lnTo>
                <a:lnTo>
                  <a:pt x="182836" y="180659"/>
                </a:lnTo>
                <a:close/>
                <a:moveTo>
                  <a:pt x="182836" y="411380"/>
                </a:moveTo>
                <a:lnTo>
                  <a:pt x="182836" y="524564"/>
                </a:lnTo>
                <a:lnTo>
                  <a:pt x="292754" y="524564"/>
                </a:lnTo>
                <a:lnTo>
                  <a:pt x="292754" y="411380"/>
                </a:lnTo>
                <a:lnTo>
                  <a:pt x="182836" y="411380"/>
                </a:lnTo>
                <a:close/>
                <a:moveTo>
                  <a:pt x="182836" y="642101"/>
                </a:moveTo>
                <a:lnTo>
                  <a:pt x="182836" y="770521"/>
                </a:lnTo>
                <a:cubicBezTo>
                  <a:pt x="217661" y="765442"/>
                  <a:pt x="254301" y="759638"/>
                  <a:pt x="292754" y="753108"/>
                </a:cubicBezTo>
                <a:lnTo>
                  <a:pt x="292754" y="642101"/>
                </a:lnTo>
                <a:lnTo>
                  <a:pt x="182836" y="64210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4314206" y="2521091"/>
            <a:ext cx="748755" cy="1076334"/>
          </a:xfrm>
          <a:custGeom>
            <a:avLst/>
            <a:gdLst/>
            <a:ahLst/>
            <a:cxnLst/>
            <a:rect l="l" t="t" r="r" b="b"/>
            <a:pathLst>
              <a:path w="748755" h="1076334">
                <a:moveTo>
                  <a:pt x="692163" y="0"/>
                </a:moveTo>
                <a:lnTo>
                  <a:pt x="744402" y="144744"/>
                </a:lnTo>
                <a:cubicBezTo>
                  <a:pt x="581881" y="169413"/>
                  <a:pt x="433146" y="188639"/>
                  <a:pt x="298196" y="202425"/>
                </a:cubicBezTo>
                <a:lnTo>
                  <a:pt x="298196" y="378730"/>
                </a:lnTo>
                <a:lnTo>
                  <a:pt x="748755" y="378730"/>
                </a:lnTo>
                <a:lnTo>
                  <a:pt x="748755" y="520210"/>
                </a:lnTo>
                <a:lnTo>
                  <a:pt x="605098" y="520210"/>
                </a:lnTo>
                <a:lnTo>
                  <a:pt x="605098" y="1056745"/>
                </a:lnTo>
                <a:lnTo>
                  <a:pt x="450559" y="1056745"/>
                </a:lnTo>
                <a:lnTo>
                  <a:pt x="450559" y="520210"/>
                </a:lnTo>
                <a:lnTo>
                  <a:pt x="298196" y="520210"/>
                </a:lnTo>
                <a:cubicBezTo>
                  <a:pt x="296745" y="725537"/>
                  <a:pt x="243418" y="910912"/>
                  <a:pt x="138215" y="1076334"/>
                </a:cubicBezTo>
                <a:cubicBezTo>
                  <a:pt x="110645" y="1053117"/>
                  <a:pt x="64573" y="1020105"/>
                  <a:pt x="0" y="977298"/>
                </a:cubicBezTo>
                <a:cubicBezTo>
                  <a:pt x="97222" y="850329"/>
                  <a:pt x="145833" y="696515"/>
                  <a:pt x="145833" y="515857"/>
                </a:cubicBezTo>
                <a:lnTo>
                  <a:pt x="145833" y="75093"/>
                </a:lnTo>
                <a:cubicBezTo>
                  <a:pt x="340277" y="59857"/>
                  <a:pt x="522387" y="34826"/>
                  <a:pt x="692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455380" y="2527622"/>
            <a:ext cx="379819" cy="1051303"/>
          </a:xfrm>
          <a:custGeom>
            <a:avLst/>
            <a:gdLst/>
            <a:ahLst/>
            <a:cxnLst/>
            <a:rect l="l" t="t" r="r" b="b"/>
            <a:pathLst>
              <a:path w="379819" h="1051303">
                <a:moveTo>
                  <a:pt x="171953" y="0"/>
                </a:moveTo>
                <a:lnTo>
                  <a:pt x="305814" y="0"/>
                </a:lnTo>
                <a:lnTo>
                  <a:pt x="305814" y="194806"/>
                </a:lnTo>
                <a:lnTo>
                  <a:pt x="379819" y="194806"/>
                </a:lnTo>
                <a:lnTo>
                  <a:pt x="379819" y="335198"/>
                </a:lnTo>
                <a:lnTo>
                  <a:pt x="305814" y="335198"/>
                </a:lnTo>
                <a:lnTo>
                  <a:pt x="305814" y="878262"/>
                </a:lnTo>
                <a:cubicBezTo>
                  <a:pt x="305814" y="932315"/>
                  <a:pt x="295475" y="973398"/>
                  <a:pt x="274797" y="1001513"/>
                </a:cubicBezTo>
                <a:cubicBezTo>
                  <a:pt x="254120" y="1029628"/>
                  <a:pt x="224917" y="1044864"/>
                  <a:pt x="187189" y="1047222"/>
                </a:cubicBezTo>
                <a:cubicBezTo>
                  <a:pt x="149461" y="1049580"/>
                  <a:pt x="101575" y="1050940"/>
                  <a:pt x="43533" y="1051303"/>
                </a:cubicBezTo>
                <a:cubicBezTo>
                  <a:pt x="37728" y="1002692"/>
                  <a:pt x="28659" y="955895"/>
                  <a:pt x="16325" y="910912"/>
                </a:cubicBezTo>
                <a:cubicBezTo>
                  <a:pt x="48974" y="913088"/>
                  <a:pt x="82349" y="914176"/>
                  <a:pt x="116449" y="914176"/>
                </a:cubicBezTo>
                <a:cubicBezTo>
                  <a:pt x="153452" y="914176"/>
                  <a:pt x="171953" y="894224"/>
                  <a:pt x="171953" y="854320"/>
                </a:cubicBezTo>
                <a:lnTo>
                  <a:pt x="171953" y="335198"/>
                </a:lnTo>
                <a:lnTo>
                  <a:pt x="0" y="335198"/>
                </a:lnTo>
                <a:lnTo>
                  <a:pt x="0" y="194806"/>
                </a:lnTo>
                <a:lnTo>
                  <a:pt x="171953" y="194806"/>
                </a:lnTo>
                <a:lnTo>
                  <a:pt x="1719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1776277" y="2528709"/>
            <a:ext cx="243780" cy="263370"/>
          </a:xfrm>
          <a:custGeom>
            <a:avLst/>
            <a:gdLst/>
            <a:ahLst/>
            <a:cxnLst/>
            <a:rect l="l" t="t" r="r" b="b"/>
            <a:pathLst>
              <a:path w="243780" h="263370">
                <a:moveTo>
                  <a:pt x="114272" y="0"/>
                </a:moveTo>
                <a:cubicBezTo>
                  <a:pt x="162883" y="64573"/>
                  <a:pt x="206052" y="126969"/>
                  <a:pt x="243780" y="187188"/>
                </a:cubicBezTo>
                <a:cubicBezTo>
                  <a:pt x="203875" y="211131"/>
                  <a:pt x="162520" y="236525"/>
                  <a:pt x="119713" y="263370"/>
                </a:cubicBezTo>
                <a:cubicBezTo>
                  <a:pt x="81985" y="192993"/>
                  <a:pt x="42081" y="128057"/>
                  <a:pt x="0" y="68563"/>
                </a:cubicBezTo>
                <a:lnTo>
                  <a:pt x="1142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4024717" y="2588566"/>
            <a:ext cx="351523" cy="840172"/>
          </a:xfrm>
          <a:custGeom>
            <a:avLst/>
            <a:gdLst/>
            <a:ahLst/>
            <a:cxnLst/>
            <a:rect l="l" t="t" r="r" b="b"/>
            <a:pathLst>
              <a:path w="351523" h="840172">
                <a:moveTo>
                  <a:pt x="0" y="0"/>
                </a:moveTo>
                <a:lnTo>
                  <a:pt x="351523" y="0"/>
                </a:lnTo>
                <a:lnTo>
                  <a:pt x="351523" y="778138"/>
                </a:lnTo>
                <a:lnTo>
                  <a:pt x="132773" y="778138"/>
                </a:lnTo>
                <a:lnTo>
                  <a:pt x="132773" y="840172"/>
                </a:lnTo>
                <a:lnTo>
                  <a:pt x="0" y="840172"/>
                </a:lnTo>
                <a:lnTo>
                  <a:pt x="0" y="0"/>
                </a:lnTo>
                <a:close/>
                <a:moveTo>
                  <a:pt x="132773" y="118625"/>
                </a:moveTo>
                <a:lnTo>
                  <a:pt x="132773" y="659513"/>
                </a:lnTo>
                <a:lnTo>
                  <a:pt x="218749" y="659513"/>
                </a:lnTo>
                <a:lnTo>
                  <a:pt x="218749" y="118625"/>
                </a:lnTo>
                <a:lnTo>
                  <a:pt x="132773" y="11862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899102" y="2786637"/>
            <a:ext cx="363494" cy="96860"/>
          </a:xfrm>
          <a:custGeom>
            <a:avLst/>
            <a:gdLst/>
            <a:ahLst/>
            <a:cxnLst/>
            <a:rect l="l" t="t" r="r" b="b"/>
            <a:pathLst>
              <a:path w="363494" h="96860">
                <a:moveTo>
                  <a:pt x="0" y="0"/>
                </a:moveTo>
                <a:lnTo>
                  <a:pt x="363494" y="0"/>
                </a:lnTo>
                <a:lnTo>
                  <a:pt x="363494" y="96860"/>
                </a:lnTo>
                <a:lnTo>
                  <a:pt x="0" y="96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3507772" y="2797521"/>
            <a:ext cx="226367" cy="243781"/>
          </a:xfrm>
          <a:custGeom>
            <a:avLst/>
            <a:gdLst/>
            <a:ahLst/>
            <a:cxnLst/>
            <a:rect l="l" t="t" r="r" b="b"/>
            <a:pathLst>
              <a:path w="226367" h="243781">
                <a:moveTo>
                  <a:pt x="100124" y="0"/>
                </a:moveTo>
                <a:cubicBezTo>
                  <a:pt x="163246" y="80535"/>
                  <a:pt x="205327" y="136401"/>
                  <a:pt x="226367" y="167600"/>
                </a:cubicBezTo>
                <a:lnTo>
                  <a:pt x="113184" y="243781"/>
                </a:lnTo>
                <a:cubicBezTo>
                  <a:pt x="67475" y="173404"/>
                  <a:pt x="29747" y="116812"/>
                  <a:pt x="0" y="74005"/>
                </a:cubicBezTo>
                <a:lnTo>
                  <a:pt x="1001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345614" y="3043478"/>
            <a:ext cx="557213" cy="557212"/>
          </a:xfrm>
          <a:custGeom>
            <a:avLst/>
            <a:gdLst/>
            <a:ahLst/>
            <a:cxnLst/>
            <a:rect l="l" t="t" r="r" b="b"/>
            <a:pathLst>
              <a:path w="557213" h="557212">
                <a:moveTo>
                  <a:pt x="0" y="0"/>
                </a:moveTo>
                <a:lnTo>
                  <a:pt x="557213" y="0"/>
                </a:lnTo>
                <a:lnTo>
                  <a:pt x="557213" y="138214"/>
                </a:lnTo>
                <a:cubicBezTo>
                  <a:pt x="514406" y="199885"/>
                  <a:pt x="451647" y="276429"/>
                  <a:pt x="368936" y="367847"/>
                </a:cubicBezTo>
                <a:cubicBezTo>
                  <a:pt x="406664" y="391064"/>
                  <a:pt x="444392" y="415370"/>
                  <a:pt x="482120" y="440763"/>
                </a:cubicBezTo>
                <a:lnTo>
                  <a:pt x="389614" y="557212"/>
                </a:lnTo>
                <a:cubicBezTo>
                  <a:pt x="253938" y="464343"/>
                  <a:pt x="124793" y="377279"/>
                  <a:pt x="2177" y="296019"/>
                </a:cubicBezTo>
                <a:lnTo>
                  <a:pt x="82711" y="188276"/>
                </a:lnTo>
                <a:cubicBezTo>
                  <a:pt x="137852" y="222377"/>
                  <a:pt x="193356" y="256840"/>
                  <a:pt x="249222" y="291665"/>
                </a:cubicBezTo>
                <a:cubicBezTo>
                  <a:pt x="292754" y="243780"/>
                  <a:pt x="337375" y="192630"/>
                  <a:pt x="383084" y="138214"/>
                </a:cubicBezTo>
                <a:lnTo>
                  <a:pt x="0" y="1382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899103" y="3260050"/>
            <a:ext cx="600745" cy="312344"/>
          </a:xfrm>
          <a:custGeom>
            <a:avLst/>
            <a:gdLst/>
            <a:ahLst/>
            <a:cxnLst/>
            <a:rect l="l" t="t" r="r" b="b"/>
            <a:pathLst>
              <a:path w="600745" h="312344">
                <a:moveTo>
                  <a:pt x="0" y="0"/>
                </a:moveTo>
                <a:lnTo>
                  <a:pt x="143657" y="0"/>
                </a:lnTo>
                <a:lnTo>
                  <a:pt x="143657" y="138215"/>
                </a:lnTo>
                <a:cubicBezTo>
                  <a:pt x="143657" y="172315"/>
                  <a:pt x="163609" y="189366"/>
                  <a:pt x="203514" y="189366"/>
                </a:cubicBezTo>
                <a:lnTo>
                  <a:pt x="347170" y="189366"/>
                </a:lnTo>
                <a:cubicBezTo>
                  <a:pt x="384535" y="189366"/>
                  <a:pt x="410836" y="181203"/>
                  <a:pt x="426072" y="164879"/>
                </a:cubicBezTo>
                <a:cubicBezTo>
                  <a:pt x="441308" y="148554"/>
                  <a:pt x="453098" y="109194"/>
                  <a:pt x="461442" y="46797"/>
                </a:cubicBezTo>
                <a:cubicBezTo>
                  <a:pt x="507151" y="75093"/>
                  <a:pt x="553585" y="98311"/>
                  <a:pt x="600745" y="116449"/>
                </a:cubicBezTo>
                <a:cubicBezTo>
                  <a:pt x="570272" y="209318"/>
                  <a:pt x="539709" y="265184"/>
                  <a:pt x="509055" y="284048"/>
                </a:cubicBezTo>
                <a:cubicBezTo>
                  <a:pt x="478401" y="302912"/>
                  <a:pt x="439313" y="312344"/>
                  <a:pt x="391790" y="312344"/>
                </a:cubicBezTo>
                <a:lnTo>
                  <a:pt x="162158" y="312344"/>
                </a:lnTo>
                <a:cubicBezTo>
                  <a:pt x="54053" y="312344"/>
                  <a:pt x="0" y="266635"/>
                  <a:pt x="0" y="1752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>
            <a:off x="2883252" y="3816514"/>
            <a:ext cx="138633" cy="332854"/>
          </a:xfrm>
          <a:custGeom>
            <a:avLst/>
            <a:gdLst/>
            <a:ahLst/>
            <a:cxnLst/>
            <a:rect l="l" t="t" r="r" b="b"/>
            <a:pathLst>
              <a:path w="138633" h="332854">
                <a:moveTo>
                  <a:pt x="101128" y="0"/>
                </a:moveTo>
                <a:cubicBezTo>
                  <a:pt x="112439" y="0"/>
                  <a:pt x="124941" y="1340"/>
                  <a:pt x="138633" y="4018"/>
                </a:cubicBezTo>
                <a:lnTo>
                  <a:pt x="132606" y="39067"/>
                </a:lnTo>
                <a:cubicBezTo>
                  <a:pt x="124271" y="37579"/>
                  <a:pt x="116383" y="36835"/>
                  <a:pt x="108942" y="36835"/>
                </a:cubicBezTo>
                <a:cubicBezTo>
                  <a:pt x="96738" y="36835"/>
                  <a:pt x="88106" y="39440"/>
                  <a:pt x="83046" y="44649"/>
                </a:cubicBezTo>
                <a:cubicBezTo>
                  <a:pt x="77986" y="49858"/>
                  <a:pt x="75456" y="59606"/>
                  <a:pt x="75456" y="73893"/>
                </a:cubicBezTo>
                <a:lnTo>
                  <a:pt x="75456" y="95771"/>
                </a:lnTo>
                <a:lnTo>
                  <a:pt x="121667" y="95771"/>
                </a:lnTo>
                <a:lnTo>
                  <a:pt x="121667" y="127025"/>
                </a:lnTo>
                <a:lnTo>
                  <a:pt x="75456" y="127025"/>
                </a:lnTo>
                <a:lnTo>
                  <a:pt x="75456" y="332854"/>
                </a:lnTo>
                <a:lnTo>
                  <a:pt x="35495" y="332854"/>
                </a:lnTo>
                <a:lnTo>
                  <a:pt x="35495" y="127025"/>
                </a:lnTo>
                <a:lnTo>
                  <a:pt x="0" y="127025"/>
                </a:lnTo>
                <a:lnTo>
                  <a:pt x="0" y="95771"/>
                </a:lnTo>
                <a:lnTo>
                  <a:pt x="35495" y="95771"/>
                </a:lnTo>
                <a:lnTo>
                  <a:pt x="35495" y="70545"/>
                </a:lnTo>
                <a:cubicBezTo>
                  <a:pt x="35495" y="54620"/>
                  <a:pt x="36909" y="42788"/>
                  <a:pt x="39737" y="35049"/>
                </a:cubicBezTo>
                <a:cubicBezTo>
                  <a:pt x="43606" y="24631"/>
                  <a:pt x="50415" y="16185"/>
                  <a:pt x="60164" y="9711"/>
                </a:cubicBezTo>
                <a:cubicBezTo>
                  <a:pt x="69912" y="3237"/>
                  <a:pt x="83567" y="0"/>
                  <a:pt x="10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632301" y="3822096"/>
            <a:ext cx="259407" cy="327273"/>
          </a:xfrm>
          <a:custGeom>
            <a:avLst/>
            <a:gdLst/>
            <a:ahLst/>
            <a:cxnLst/>
            <a:rect l="l" t="t" r="r" b="b"/>
            <a:pathLst>
              <a:path w="259407" h="327273">
                <a:moveTo>
                  <a:pt x="0" y="0"/>
                </a:moveTo>
                <a:lnTo>
                  <a:pt x="259407" y="0"/>
                </a:lnTo>
                <a:lnTo>
                  <a:pt x="259407" y="38621"/>
                </a:lnTo>
                <a:lnTo>
                  <a:pt x="151135" y="38621"/>
                </a:lnTo>
                <a:lnTo>
                  <a:pt x="151135" y="327273"/>
                </a:lnTo>
                <a:lnTo>
                  <a:pt x="107826" y="327273"/>
                </a:lnTo>
                <a:lnTo>
                  <a:pt x="107826" y="38621"/>
                </a:lnTo>
                <a:lnTo>
                  <a:pt x="0" y="386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918422" y="3822096"/>
            <a:ext cx="193104" cy="327273"/>
          </a:xfrm>
          <a:custGeom>
            <a:avLst/>
            <a:gdLst/>
            <a:ahLst/>
            <a:cxnLst/>
            <a:rect l="l" t="t" r="r" b="b"/>
            <a:pathLst>
              <a:path w="193104" h="327273">
                <a:moveTo>
                  <a:pt x="0" y="0"/>
                </a:moveTo>
                <a:lnTo>
                  <a:pt x="40184" y="0"/>
                </a:lnTo>
                <a:lnTo>
                  <a:pt x="40184" y="117426"/>
                </a:lnTo>
                <a:cubicBezTo>
                  <a:pt x="58936" y="95697"/>
                  <a:pt x="82599" y="84832"/>
                  <a:pt x="111174" y="84832"/>
                </a:cubicBezTo>
                <a:cubicBezTo>
                  <a:pt x="128736" y="84832"/>
                  <a:pt x="143991" y="88292"/>
                  <a:pt x="156939" y="95213"/>
                </a:cubicBezTo>
                <a:cubicBezTo>
                  <a:pt x="169887" y="102133"/>
                  <a:pt x="179152" y="111696"/>
                  <a:pt x="184733" y="123900"/>
                </a:cubicBezTo>
                <a:cubicBezTo>
                  <a:pt x="190314" y="136103"/>
                  <a:pt x="193104" y="153814"/>
                  <a:pt x="193104" y="177031"/>
                </a:cubicBezTo>
                <a:lnTo>
                  <a:pt x="193104" y="327273"/>
                </a:lnTo>
                <a:lnTo>
                  <a:pt x="152921" y="327273"/>
                </a:lnTo>
                <a:lnTo>
                  <a:pt x="152921" y="177031"/>
                </a:lnTo>
                <a:cubicBezTo>
                  <a:pt x="152921" y="156939"/>
                  <a:pt x="148568" y="142317"/>
                  <a:pt x="139861" y="133164"/>
                </a:cubicBezTo>
                <a:cubicBezTo>
                  <a:pt x="131155" y="124011"/>
                  <a:pt x="118839" y="119435"/>
                  <a:pt x="102915" y="119435"/>
                </a:cubicBezTo>
                <a:cubicBezTo>
                  <a:pt x="91008" y="119435"/>
                  <a:pt x="79809" y="122523"/>
                  <a:pt x="69317" y="128699"/>
                </a:cubicBezTo>
                <a:cubicBezTo>
                  <a:pt x="58824" y="134876"/>
                  <a:pt x="51346" y="143247"/>
                  <a:pt x="46881" y="153814"/>
                </a:cubicBezTo>
                <a:cubicBezTo>
                  <a:pt x="42416" y="164381"/>
                  <a:pt x="40184" y="178966"/>
                  <a:pt x="40184" y="197570"/>
                </a:cubicBezTo>
                <a:lnTo>
                  <a:pt x="40184" y="327273"/>
                </a:lnTo>
                <a:lnTo>
                  <a:pt x="0" y="327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690171" y="3822096"/>
            <a:ext cx="196453" cy="327273"/>
          </a:xfrm>
          <a:custGeom>
            <a:avLst/>
            <a:gdLst/>
            <a:ahLst/>
            <a:cxnLst/>
            <a:rect l="l" t="t" r="r" b="b"/>
            <a:pathLst>
              <a:path w="196453" h="327273">
                <a:moveTo>
                  <a:pt x="0" y="0"/>
                </a:moveTo>
                <a:lnTo>
                  <a:pt x="40184" y="0"/>
                </a:lnTo>
                <a:lnTo>
                  <a:pt x="40184" y="186631"/>
                </a:lnTo>
                <a:lnTo>
                  <a:pt x="135285" y="90190"/>
                </a:lnTo>
                <a:lnTo>
                  <a:pt x="187300" y="90190"/>
                </a:lnTo>
                <a:lnTo>
                  <a:pt x="96664" y="178147"/>
                </a:lnTo>
                <a:lnTo>
                  <a:pt x="196453" y="327273"/>
                </a:lnTo>
                <a:lnTo>
                  <a:pt x="146894" y="327273"/>
                </a:lnTo>
                <a:lnTo>
                  <a:pt x="68536" y="206053"/>
                </a:lnTo>
                <a:lnTo>
                  <a:pt x="40184" y="233288"/>
                </a:lnTo>
                <a:lnTo>
                  <a:pt x="40184" y="327273"/>
                </a:lnTo>
                <a:lnTo>
                  <a:pt x="0" y="327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3575004" y="3822096"/>
            <a:ext cx="40184" cy="327273"/>
          </a:xfrm>
          <a:custGeom>
            <a:avLst/>
            <a:gdLst/>
            <a:ahLst/>
            <a:cxnLst/>
            <a:rect l="l" t="t" r="r" b="b"/>
            <a:pathLst>
              <a:path w="40184" h="327273">
                <a:moveTo>
                  <a:pt x="0" y="0"/>
                </a:moveTo>
                <a:lnTo>
                  <a:pt x="40184" y="0"/>
                </a:lnTo>
                <a:lnTo>
                  <a:pt x="40184" y="327273"/>
                </a:lnTo>
                <a:lnTo>
                  <a:pt x="0" y="327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3671370" y="3822096"/>
            <a:ext cx="40184" cy="46211"/>
          </a:xfrm>
          <a:custGeom>
            <a:avLst/>
            <a:gdLst/>
            <a:ahLst/>
            <a:cxnLst/>
            <a:rect l="l" t="t" r="r" b="b"/>
            <a:pathLst>
              <a:path w="40184" h="46211">
                <a:moveTo>
                  <a:pt x="0" y="0"/>
                </a:moveTo>
                <a:lnTo>
                  <a:pt x="40184" y="0"/>
                </a:lnTo>
                <a:lnTo>
                  <a:pt x="40184" y="46211"/>
                </a:lnTo>
                <a:lnTo>
                  <a:pt x="0" y="46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4633395" y="3822096"/>
            <a:ext cx="40184" cy="46211"/>
          </a:xfrm>
          <a:custGeom>
            <a:avLst/>
            <a:gdLst/>
            <a:ahLst/>
            <a:cxnLst/>
            <a:rect l="l" t="t" r="r" b="b"/>
            <a:pathLst>
              <a:path w="40184" h="46211">
                <a:moveTo>
                  <a:pt x="0" y="0"/>
                </a:moveTo>
                <a:lnTo>
                  <a:pt x="40184" y="0"/>
                </a:lnTo>
                <a:lnTo>
                  <a:pt x="40184" y="46211"/>
                </a:lnTo>
                <a:lnTo>
                  <a:pt x="0" y="46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972897" y="3829462"/>
            <a:ext cx="115639" cy="323032"/>
          </a:xfrm>
          <a:custGeom>
            <a:avLst/>
            <a:gdLst/>
            <a:ahLst/>
            <a:cxnLst/>
            <a:rect l="l" t="t" r="r" b="b"/>
            <a:pathLst>
              <a:path w="115639" h="323032">
                <a:moveTo>
                  <a:pt x="69428" y="0"/>
                </a:moveTo>
                <a:lnTo>
                  <a:pt x="69428" y="82823"/>
                </a:lnTo>
                <a:lnTo>
                  <a:pt x="109835" y="82823"/>
                </a:lnTo>
                <a:lnTo>
                  <a:pt x="109835" y="114077"/>
                </a:lnTo>
                <a:lnTo>
                  <a:pt x="69428" y="114077"/>
                </a:lnTo>
                <a:lnTo>
                  <a:pt x="69428" y="252710"/>
                </a:lnTo>
                <a:cubicBezTo>
                  <a:pt x="69428" y="264170"/>
                  <a:pt x="70135" y="271537"/>
                  <a:pt x="71549" y="274811"/>
                </a:cubicBezTo>
                <a:cubicBezTo>
                  <a:pt x="72963" y="278086"/>
                  <a:pt x="75270" y="280690"/>
                  <a:pt x="78470" y="282625"/>
                </a:cubicBezTo>
                <a:cubicBezTo>
                  <a:pt x="81669" y="284560"/>
                  <a:pt x="86246" y="285527"/>
                  <a:pt x="92199" y="285527"/>
                </a:cubicBezTo>
                <a:cubicBezTo>
                  <a:pt x="96664" y="285527"/>
                  <a:pt x="102542" y="285006"/>
                  <a:pt x="109835" y="283964"/>
                </a:cubicBezTo>
                <a:lnTo>
                  <a:pt x="115639" y="319460"/>
                </a:lnTo>
                <a:cubicBezTo>
                  <a:pt x="104328" y="321841"/>
                  <a:pt x="94208" y="323032"/>
                  <a:pt x="85278" y="323032"/>
                </a:cubicBezTo>
                <a:cubicBezTo>
                  <a:pt x="70693" y="323032"/>
                  <a:pt x="59382" y="320725"/>
                  <a:pt x="51346" y="316111"/>
                </a:cubicBezTo>
                <a:cubicBezTo>
                  <a:pt x="43309" y="311497"/>
                  <a:pt x="37653" y="305433"/>
                  <a:pt x="34379" y="297917"/>
                </a:cubicBezTo>
                <a:cubicBezTo>
                  <a:pt x="31105" y="290401"/>
                  <a:pt x="29468" y="274588"/>
                  <a:pt x="29468" y="250478"/>
                </a:cubicBezTo>
                <a:lnTo>
                  <a:pt x="29468" y="114077"/>
                </a:lnTo>
                <a:lnTo>
                  <a:pt x="0" y="114077"/>
                </a:lnTo>
                <a:lnTo>
                  <a:pt x="0" y="82823"/>
                </a:lnTo>
                <a:lnTo>
                  <a:pt x="29468" y="82823"/>
                </a:lnTo>
                <a:lnTo>
                  <a:pt x="29468" y="24110"/>
                </a:lnTo>
                <a:lnTo>
                  <a:pt x="6942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1980" y="3906928"/>
            <a:ext cx="218331" cy="247799"/>
          </a:xfrm>
          <a:custGeom>
            <a:avLst/>
            <a:gdLst/>
            <a:ahLst/>
            <a:cxnLst/>
            <a:rect l="l" t="t" r="r" b="b"/>
            <a:pathLst>
              <a:path w="218331" h="247799">
                <a:moveTo>
                  <a:pt x="113854" y="0"/>
                </a:moveTo>
                <a:cubicBezTo>
                  <a:pt x="134094" y="0"/>
                  <a:pt x="150540" y="2381"/>
                  <a:pt x="163190" y="7144"/>
                </a:cubicBezTo>
                <a:cubicBezTo>
                  <a:pt x="175840" y="11906"/>
                  <a:pt x="185142" y="17897"/>
                  <a:pt x="191095" y="25115"/>
                </a:cubicBezTo>
                <a:cubicBezTo>
                  <a:pt x="197049" y="32333"/>
                  <a:pt x="201216" y="41449"/>
                  <a:pt x="203597" y="52462"/>
                </a:cubicBezTo>
                <a:cubicBezTo>
                  <a:pt x="204936" y="59308"/>
                  <a:pt x="205606" y="71661"/>
                  <a:pt x="205606" y="89520"/>
                </a:cubicBezTo>
                <a:lnTo>
                  <a:pt x="205606" y="143098"/>
                </a:lnTo>
                <a:cubicBezTo>
                  <a:pt x="205606" y="180454"/>
                  <a:pt x="206462" y="204081"/>
                  <a:pt x="208173" y="213978"/>
                </a:cubicBezTo>
                <a:cubicBezTo>
                  <a:pt x="209885" y="223875"/>
                  <a:pt x="213271" y="233363"/>
                  <a:pt x="218331" y="242441"/>
                </a:cubicBezTo>
                <a:lnTo>
                  <a:pt x="176361" y="242441"/>
                </a:lnTo>
                <a:cubicBezTo>
                  <a:pt x="172194" y="234107"/>
                  <a:pt x="169515" y="224359"/>
                  <a:pt x="168325" y="213196"/>
                </a:cubicBezTo>
                <a:cubicBezTo>
                  <a:pt x="153442" y="225847"/>
                  <a:pt x="139117" y="234777"/>
                  <a:pt x="125351" y="239986"/>
                </a:cubicBezTo>
                <a:cubicBezTo>
                  <a:pt x="111584" y="245195"/>
                  <a:pt x="96813" y="247799"/>
                  <a:pt x="81037" y="247799"/>
                </a:cubicBezTo>
                <a:cubicBezTo>
                  <a:pt x="54992" y="247799"/>
                  <a:pt x="34975" y="241437"/>
                  <a:pt x="20985" y="228712"/>
                </a:cubicBezTo>
                <a:cubicBezTo>
                  <a:pt x="6995" y="215987"/>
                  <a:pt x="0" y="199728"/>
                  <a:pt x="0" y="179933"/>
                </a:cubicBezTo>
                <a:cubicBezTo>
                  <a:pt x="0" y="168325"/>
                  <a:pt x="2642" y="157721"/>
                  <a:pt x="7925" y="148121"/>
                </a:cubicBezTo>
                <a:cubicBezTo>
                  <a:pt x="13209" y="138522"/>
                  <a:pt x="20129" y="130820"/>
                  <a:pt x="28687" y="125016"/>
                </a:cubicBezTo>
                <a:cubicBezTo>
                  <a:pt x="37244" y="119212"/>
                  <a:pt x="46881" y="114821"/>
                  <a:pt x="57597" y="111845"/>
                </a:cubicBezTo>
                <a:cubicBezTo>
                  <a:pt x="65485" y="109761"/>
                  <a:pt x="77391" y="107752"/>
                  <a:pt x="93315" y="105817"/>
                </a:cubicBezTo>
                <a:cubicBezTo>
                  <a:pt x="125760" y="101947"/>
                  <a:pt x="149647" y="97334"/>
                  <a:pt x="164976" y="91976"/>
                </a:cubicBezTo>
                <a:cubicBezTo>
                  <a:pt x="165125" y="86469"/>
                  <a:pt x="165199" y="82972"/>
                  <a:pt x="165199" y="81484"/>
                </a:cubicBezTo>
                <a:cubicBezTo>
                  <a:pt x="165199" y="65113"/>
                  <a:pt x="161404" y="53578"/>
                  <a:pt x="153814" y="46881"/>
                </a:cubicBezTo>
                <a:cubicBezTo>
                  <a:pt x="143545" y="37803"/>
                  <a:pt x="128290" y="33263"/>
                  <a:pt x="108049" y="33263"/>
                </a:cubicBezTo>
                <a:cubicBezTo>
                  <a:pt x="89148" y="33263"/>
                  <a:pt x="75195" y="36575"/>
                  <a:pt x="66191" y="43198"/>
                </a:cubicBezTo>
                <a:cubicBezTo>
                  <a:pt x="57187" y="49820"/>
                  <a:pt x="50527" y="61541"/>
                  <a:pt x="46211" y="78358"/>
                </a:cubicBezTo>
                <a:lnTo>
                  <a:pt x="6921" y="73000"/>
                </a:lnTo>
                <a:cubicBezTo>
                  <a:pt x="10493" y="56183"/>
                  <a:pt x="16371" y="42602"/>
                  <a:pt x="24557" y="32259"/>
                </a:cubicBezTo>
                <a:cubicBezTo>
                  <a:pt x="32743" y="21915"/>
                  <a:pt x="44574" y="13953"/>
                  <a:pt x="60052" y="8372"/>
                </a:cubicBezTo>
                <a:cubicBezTo>
                  <a:pt x="75530" y="2791"/>
                  <a:pt x="93464" y="0"/>
                  <a:pt x="113854" y="0"/>
                </a:cubicBezTo>
                <a:close/>
                <a:moveTo>
                  <a:pt x="164976" y="123453"/>
                </a:moveTo>
                <a:cubicBezTo>
                  <a:pt x="150391" y="129406"/>
                  <a:pt x="128513" y="134466"/>
                  <a:pt x="99343" y="138634"/>
                </a:cubicBezTo>
                <a:cubicBezTo>
                  <a:pt x="82823" y="141015"/>
                  <a:pt x="71140" y="143694"/>
                  <a:pt x="64294" y="146670"/>
                </a:cubicBezTo>
                <a:cubicBezTo>
                  <a:pt x="57448" y="149647"/>
                  <a:pt x="52164" y="154000"/>
                  <a:pt x="48444" y="159730"/>
                </a:cubicBezTo>
                <a:cubicBezTo>
                  <a:pt x="44723" y="165460"/>
                  <a:pt x="42863" y="171822"/>
                  <a:pt x="42863" y="178817"/>
                </a:cubicBezTo>
                <a:cubicBezTo>
                  <a:pt x="42863" y="189533"/>
                  <a:pt x="46918" y="198463"/>
                  <a:pt x="55029" y="205606"/>
                </a:cubicBezTo>
                <a:cubicBezTo>
                  <a:pt x="63140" y="212750"/>
                  <a:pt x="75009" y="216322"/>
                  <a:pt x="90637" y="216322"/>
                </a:cubicBezTo>
                <a:cubicBezTo>
                  <a:pt x="106115" y="216322"/>
                  <a:pt x="119881" y="212936"/>
                  <a:pt x="131936" y="206164"/>
                </a:cubicBezTo>
                <a:cubicBezTo>
                  <a:pt x="143991" y="199393"/>
                  <a:pt x="152847" y="190128"/>
                  <a:pt x="158502" y="178371"/>
                </a:cubicBezTo>
                <a:cubicBezTo>
                  <a:pt x="162818" y="169292"/>
                  <a:pt x="164976" y="155898"/>
                  <a:pt x="164976" y="138187"/>
                </a:cubicBezTo>
                <a:lnTo>
                  <a:pt x="164976" y="12345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432772" y="3906928"/>
            <a:ext cx="192658" cy="242441"/>
          </a:xfrm>
          <a:custGeom>
            <a:avLst/>
            <a:gdLst/>
            <a:ahLst/>
            <a:cxnLst/>
            <a:rect l="l" t="t" r="r" b="b"/>
            <a:pathLst>
              <a:path w="192658" h="242441">
                <a:moveTo>
                  <a:pt x="111621" y="0"/>
                </a:moveTo>
                <a:cubicBezTo>
                  <a:pt x="125908" y="0"/>
                  <a:pt x="139043" y="2567"/>
                  <a:pt x="151023" y="7702"/>
                </a:cubicBezTo>
                <a:cubicBezTo>
                  <a:pt x="163004" y="12837"/>
                  <a:pt x="171971" y="19571"/>
                  <a:pt x="177924" y="27905"/>
                </a:cubicBezTo>
                <a:cubicBezTo>
                  <a:pt x="183877" y="36240"/>
                  <a:pt x="188044" y="46137"/>
                  <a:pt x="190425" y="57597"/>
                </a:cubicBezTo>
                <a:cubicBezTo>
                  <a:pt x="191914" y="65038"/>
                  <a:pt x="192658" y="78061"/>
                  <a:pt x="192658" y="96664"/>
                </a:cubicBezTo>
                <a:lnTo>
                  <a:pt x="192658" y="242441"/>
                </a:lnTo>
                <a:lnTo>
                  <a:pt x="152474" y="242441"/>
                </a:lnTo>
                <a:lnTo>
                  <a:pt x="152474" y="98227"/>
                </a:lnTo>
                <a:cubicBezTo>
                  <a:pt x="152474" y="81856"/>
                  <a:pt x="150912" y="69615"/>
                  <a:pt x="147786" y="61503"/>
                </a:cubicBezTo>
                <a:cubicBezTo>
                  <a:pt x="144661" y="53392"/>
                  <a:pt x="139117" y="46918"/>
                  <a:pt x="131155" y="42081"/>
                </a:cubicBezTo>
                <a:cubicBezTo>
                  <a:pt x="123192" y="37244"/>
                  <a:pt x="113853" y="34826"/>
                  <a:pt x="103138" y="34826"/>
                </a:cubicBezTo>
                <a:cubicBezTo>
                  <a:pt x="86022" y="34826"/>
                  <a:pt x="71251" y="40258"/>
                  <a:pt x="58824" y="51123"/>
                </a:cubicBezTo>
                <a:cubicBezTo>
                  <a:pt x="46397" y="61987"/>
                  <a:pt x="40183" y="82600"/>
                  <a:pt x="40183" y="112961"/>
                </a:cubicBezTo>
                <a:lnTo>
                  <a:pt x="40183" y="242441"/>
                </a:lnTo>
                <a:lnTo>
                  <a:pt x="0" y="242441"/>
                </a:lnTo>
                <a:lnTo>
                  <a:pt x="0" y="5358"/>
                </a:lnTo>
                <a:lnTo>
                  <a:pt x="36165" y="5358"/>
                </a:lnTo>
                <a:lnTo>
                  <a:pt x="36165" y="39068"/>
                </a:lnTo>
                <a:cubicBezTo>
                  <a:pt x="53578" y="13023"/>
                  <a:pt x="78730" y="0"/>
                  <a:pt x="1116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256015" y="3906928"/>
            <a:ext cx="222126" cy="247799"/>
          </a:xfrm>
          <a:custGeom>
            <a:avLst/>
            <a:gdLst/>
            <a:ahLst/>
            <a:cxnLst/>
            <a:rect l="l" t="t" r="r" b="b"/>
            <a:pathLst>
              <a:path w="222126" h="247799">
                <a:moveTo>
                  <a:pt x="111174" y="0"/>
                </a:moveTo>
                <a:cubicBezTo>
                  <a:pt x="143768" y="0"/>
                  <a:pt x="170408" y="10679"/>
                  <a:pt x="191095" y="32035"/>
                </a:cubicBezTo>
                <a:cubicBezTo>
                  <a:pt x="211782" y="53392"/>
                  <a:pt x="222126" y="82897"/>
                  <a:pt x="222126" y="120551"/>
                </a:cubicBezTo>
                <a:cubicBezTo>
                  <a:pt x="222126" y="151061"/>
                  <a:pt x="217549" y="175059"/>
                  <a:pt x="208396" y="192547"/>
                </a:cubicBezTo>
                <a:cubicBezTo>
                  <a:pt x="199243" y="210034"/>
                  <a:pt x="185923" y="223614"/>
                  <a:pt x="168436" y="233288"/>
                </a:cubicBezTo>
                <a:cubicBezTo>
                  <a:pt x="150949" y="242962"/>
                  <a:pt x="131861" y="247799"/>
                  <a:pt x="111174" y="247799"/>
                </a:cubicBezTo>
                <a:cubicBezTo>
                  <a:pt x="77986" y="247799"/>
                  <a:pt x="51159" y="237158"/>
                  <a:pt x="30696" y="215875"/>
                </a:cubicBezTo>
                <a:cubicBezTo>
                  <a:pt x="10232" y="194593"/>
                  <a:pt x="0" y="163934"/>
                  <a:pt x="0" y="123900"/>
                </a:cubicBezTo>
                <a:cubicBezTo>
                  <a:pt x="0" y="79995"/>
                  <a:pt x="12204" y="47476"/>
                  <a:pt x="36611" y="26343"/>
                </a:cubicBezTo>
                <a:cubicBezTo>
                  <a:pt x="57001" y="8781"/>
                  <a:pt x="81855" y="0"/>
                  <a:pt x="111174" y="0"/>
                </a:cubicBezTo>
                <a:close/>
                <a:moveTo>
                  <a:pt x="111174" y="33263"/>
                </a:moveTo>
                <a:cubicBezTo>
                  <a:pt x="91083" y="33263"/>
                  <a:pt x="74414" y="40779"/>
                  <a:pt x="61168" y="55811"/>
                </a:cubicBezTo>
                <a:cubicBezTo>
                  <a:pt x="47922" y="70842"/>
                  <a:pt x="41300" y="93539"/>
                  <a:pt x="41300" y="123900"/>
                </a:cubicBezTo>
                <a:cubicBezTo>
                  <a:pt x="41300" y="154261"/>
                  <a:pt x="47922" y="176994"/>
                  <a:pt x="61168" y="192100"/>
                </a:cubicBezTo>
                <a:cubicBezTo>
                  <a:pt x="74414" y="207206"/>
                  <a:pt x="91083" y="214759"/>
                  <a:pt x="111174" y="214759"/>
                </a:cubicBezTo>
                <a:cubicBezTo>
                  <a:pt x="131117" y="214759"/>
                  <a:pt x="147712" y="207169"/>
                  <a:pt x="160957" y="191988"/>
                </a:cubicBezTo>
                <a:cubicBezTo>
                  <a:pt x="174203" y="176808"/>
                  <a:pt x="180826" y="153665"/>
                  <a:pt x="180826" y="122560"/>
                </a:cubicBezTo>
                <a:cubicBezTo>
                  <a:pt x="180826" y="93241"/>
                  <a:pt x="174166" y="71028"/>
                  <a:pt x="160846" y="55922"/>
                </a:cubicBezTo>
                <a:cubicBezTo>
                  <a:pt x="147526" y="40816"/>
                  <a:pt x="130968" y="33263"/>
                  <a:pt x="111174" y="332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3018015" y="3906928"/>
            <a:ext cx="222126" cy="247799"/>
          </a:xfrm>
          <a:custGeom>
            <a:avLst/>
            <a:gdLst/>
            <a:ahLst/>
            <a:cxnLst/>
            <a:rect l="l" t="t" r="r" b="b"/>
            <a:pathLst>
              <a:path w="222126" h="247799">
                <a:moveTo>
                  <a:pt x="111174" y="0"/>
                </a:moveTo>
                <a:cubicBezTo>
                  <a:pt x="143768" y="0"/>
                  <a:pt x="170408" y="10679"/>
                  <a:pt x="191095" y="32035"/>
                </a:cubicBezTo>
                <a:cubicBezTo>
                  <a:pt x="211782" y="53392"/>
                  <a:pt x="222126" y="82897"/>
                  <a:pt x="222126" y="120551"/>
                </a:cubicBezTo>
                <a:cubicBezTo>
                  <a:pt x="222126" y="151061"/>
                  <a:pt x="217549" y="175059"/>
                  <a:pt x="208396" y="192547"/>
                </a:cubicBezTo>
                <a:cubicBezTo>
                  <a:pt x="199243" y="210034"/>
                  <a:pt x="185923" y="223614"/>
                  <a:pt x="168436" y="233288"/>
                </a:cubicBezTo>
                <a:cubicBezTo>
                  <a:pt x="150949" y="242962"/>
                  <a:pt x="131861" y="247799"/>
                  <a:pt x="111174" y="247799"/>
                </a:cubicBezTo>
                <a:cubicBezTo>
                  <a:pt x="77986" y="247799"/>
                  <a:pt x="51159" y="237158"/>
                  <a:pt x="30695" y="215875"/>
                </a:cubicBezTo>
                <a:cubicBezTo>
                  <a:pt x="10232" y="194593"/>
                  <a:pt x="0" y="163934"/>
                  <a:pt x="0" y="123900"/>
                </a:cubicBezTo>
                <a:cubicBezTo>
                  <a:pt x="0" y="79995"/>
                  <a:pt x="12204" y="47476"/>
                  <a:pt x="36611" y="26343"/>
                </a:cubicBezTo>
                <a:cubicBezTo>
                  <a:pt x="57001" y="8781"/>
                  <a:pt x="81855" y="0"/>
                  <a:pt x="111174" y="0"/>
                </a:cubicBezTo>
                <a:close/>
                <a:moveTo>
                  <a:pt x="111174" y="33263"/>
                </a:moveTo>
                <a:cubicBezTo>
                  <a:pt x="91082" y="33263"/>
                  <a:pt x="74414" y="40779"/>
                  <a:pt x="61168" y="55811"/>
                </a:cubicBezTo>
                <a:cubicBezTo>
                  <a:pt x="47922" y="70842"/>
                  <a:pt x="41299" y="93539"/>
                  <a:pt x="41299" y="123900"/>
                </a:cubicBezTo>
                <a:cubicBezTo>
                  <a:pt x="41299" y="154261"/>
                  <a:pt x="47922" y="176994"/>
                  <a:pt x="61168" y="192100"/>
                </a:cubicBezTo>
                <a:cubicBezTo>
                  <a:pt x="74414" y="207206"/>
                  <a:pt x="91082" y="214759"/>
                  <a:pt x="111174" y="214759"/>
                </a:cubicBezTo>
                <a:cubicBezTo>
                  <a:pt x="131117" y="214759"/>
                  <a:pt x="147712" y="207169"/>
                  <a:pt x="160957" y="191988"/>
                </a:cubicBezTo>
                <a:cubicBezTo>
                  <a:pt x="174203" y="176808"/>
                  <a:pt x="180826" y="153665"/>
                  <a:pt x="180826" y="122560"/>
                </a:cubicBezTo>
                <a:cubicBezTo>
                  <a:pt x="180826" y="93241"/>
                  <a:pt x="174166" y="71028"/>
                  <a:pt x="160846" y="55922"/>
                </a:cubicBezTo>
                <a:cubicBezTo>
                  <a:pt x="147526" y="40816"/>
                  <a:pt x="130968" y="33263"/>
                  <a:pt x="111174" y="332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3289701" y="3906928"/>
            <a:ext cx="128811" cy="242441"/>
          </a:xfrm>
          <a:custGeom>
            <a:avLst/>
            <a:gdLst/>
            <a:ahLst/>
            <a:cxnLst/>
            <a:rect l="l" t="t" r="r" b="b"/>
            <a:pathLst>
              <a:path w="128811" h="242441">
                <a:moveTo>
                  <a:pt x="87511" y="0"/>
                </a:moveTo>
                <a:cubicBezTo>
                  <a:pt x="101055" y="0"/>
                  <a:pt x="114821" y="4316"/>
                  <a:pt x="128811" y="12948"/>
                </a:cubicBezTo>
                <a:lnTo>
                  <a:pt x="114970" y="50230"/>
                </a:lnTo>
                <a:cubicBezTo>
                  <a:pt x="105147" y="44425"/>
                  <a:pt x="95325" y="41523"/>
                  <a:pt x="85502" y="41523"/>
                </a:cubicBezTo>
                <a:cubicBezTo>
                  <a:pt x="76721" y="41523"/>
                  <a:pt x="68833" y="44165"/>
                  <a:pt x="61838" y="49448"/>
                </a:cubicBezTo>
                <a:cubicBezTo>
                  <a:pt x="54844" y="54732"/>
                  <a:pt x="49858" y="62062"/>
                  <a:pt x="46881" y="71438"/>
                </a:cubicBezTo>
                <a:cubicBezTo>
                  <a:pt x="42416" y="85725"/>
                  <a:pt x="40184" y="101352"/>
                  <a:pt x="40184" y="118319"/>
                </a:cubicBezTo>
                <a:lnTo>
                  <a:pt x="40184" y="242441"/>
                </a:lnTo>
                <a:lnTo>
                  <a:pt x="0" y="242441"/>
                </a:lnTo>
                <a:lnTo>
                  <a:pt x="0" y="5358"/>
                </a:lnTo>
                <a:lnTo>
                  <a:pt x="36166" y="5358"/>
                </a:lnTo>
                <a:lnTo>
                  <a:pt x="36166" y="41300"/>
                </a:lnTo>
                <a:cubicBezTo>
                  <a:pt x="45393" y="24482"/>
                  <a:pt x="53913" y="13395"/>
                  <a:pt x="61727" y="8037"/>
                </a:cubicBezTo>
                <a:cubicBezTo>
                  <a:pt x="69540" y="2679"/>
                  <a:pt x="78135" y="0"/>
                  <a:pt x="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3750323" y="3906928"/>
            <a:ext cx="196900" cy="247799"/>
          </a:xfrm>
          <a:custGeom>
            <a:avLst/>
            <a:gdLst/>
            <a:ahLst/>
            <a:cxnLst/>
            <a:rect l="l" t="t" r="r" b="b"/>
            <a:pathLst>
              <a:path w="196900" h="247799">
                <a:moveTo>
                  <a:pt x="93985" y="0"/>
                </a:moveTo>
                <a:cubicBezTo>
                  <a:pt x="112589" y="0"/>
                  <a:pt x="128923" y="2679"/>
                  <a:pt x="142987" y="8037"/>
                </a:cubicBezTo>
                <a:cubicBezTo>
                  <a:pt x="157051" y="13395"/>
                  <a:pt x="167432" y="20650"/>
                  <a:pt x="174129" y="29803"/>
                </a:cubicBezTo>
                <a:cubicBezTo>
                  <a:pt x="180827" y="38956"/>
                  <a:pt x="185440" y="51197"/>
                  <a:pt x="187970" y="66526"/>
                </a:cubicBezTo>
                <a:lnTo>
                  <a:pt x="148680" y="71884"/>
                </a:lnTo>
                <a:cubicBezTo>
                  <a:pt x="146894" y="59680"/>
                  <a:pt x="141722" y="50155"/>
                  <a:pt x="133164" y="43309"/>
                </a:cubicBezTo>
                <a:cubicBezTo>
                  <a:pt x="124607" y="36463"/>
                  <a:pt x="112515" y="33040"/>
                  <a:pt x="96888" y="33040"/>
                </a:cubicBezTo>
                <a:cubicBezTo>
                  <a:pt x="78433" y="33040"/>
                  <a:pt x="65262" y="36091"/>
                  <a:pt x="57374" y="42193"/>
                </a:cubicBezTo>
                <a:cubicBezTo>
                  <a:pt x="49486" y="48295"/>
                  <a:pt x="45542" y="55439"/>
                  <a:pt x="45542" y="63624"/>
                </a:cubicBezTo>
                <a:cubicBezTo>
                  <a:pt x="45542" y="68833"/>
                  <a:pt x="47179" y="73521"/>
                  <a:pt x="50453" y="77688"/>
                </a:cubicBezTo>
                <a:cubicBezTo>
                  <a:pt x="53727" y="82004"/>
                  <a:pt x="58862" y="85576"/>
                  <a:pt x="65857" y="88404"/>
                </a:cubicBezTo>
                <a:cubicBezTo>
                  <a:pt x="69875" y="89892"/>
                  <a:pt x="81707" y="93315"/>
                  <a:pt x="101352" y="98673"/>
                </a:cubicBezTo>
                <a:cubicBezTo>
                  <a:pt x="129779" y="106263"/>
                  <a:pt x="149610" y="112477"/>
                  <a:pt x="160846" y="117314"/>
                </a:cubicBezTo>
                <a:cubicBezTo>
                  <a:pt x="172083" y="122151"/>
                  <a:pt x="180901" y="129183"/>
                  <a:pt x="187301" y="138410"/>
                </a:cubicBezTo>
                <a:cubicBezTo>
                  <a:pt x="193700" y="147638"/>
                  <a:pt x="196900" y="159097"/>
                  <a:pt x="196900" y="172790"/>
                </a:cubicBezTo>
                <a:cubicBezTo>
                  <a:pt x="196900" y="186184"/>
                  <a:pt x="192993" y="198797"/>
                  <a:pt x="185180" y="210629"/>
                </a:cubicBezTo>
                <a:cubicBezTo>
                  <a:pt x="177366" y="222461"/>
                  <a:pt x="166093" y="231614"/>
                  <a:pt x="151359" y="238088"/>
                </a:cubicBezTo>
                <a:cubicBezTo>
                  <a:pt x="136625" y="244562"/>
                  <a:pt x="119956" y="247799"/>
                  <a:pt x="101352" y="247799"/>
                </a:cubicBezTo>
                <a:cubicBezTo>
                  <a:pt x="70545" y="247799"/>
                  <a:pt x="47067" y="241399"/>
                  <a:pt x="30919" y="228600"/>
                </a:cubicBezTo>
                <a:cubicBezTo>
                  <a:pt x="14772" y="215801"/>
                  <a:pt x="4465" y="196825"/>
                  <a:pt x="0" y="171673"/>
                </a:cubicBezTo>
                <a:lnTo>
                  <a:pt x="39738" y="165423"/>
                </a:lnTo>
                <a:cubicBezTo>
                  <a:pt x="41970" y="181347"/>
                  <a:pt x="48184" y="193551"/>
                  <a:pt x="58378" y="202034"/>
                </a:cubicBezTo>
                <a:cubicBezTo>
                  <a:pt x="68573" y="210518"/>
                  <a:pt x="82823" y="214759"/>
                  <a:pt x="101129" y="214759"/>
                </a:cubicBezTo>
                <a:cubicBezTo>
                  <a:pt x="119584" y="214759"/>
                  <a:pt x="133276" y="211001"/>
                  <a:pt x="142206" y="203485"/>
                </a:cubicBezTo>
                <a:cubicBezTo>
                  <a:pt x="151135" y="195970"/>
                  <a:pt x="155600" y="187152"/>
                  <a:pt x="155600" y="177031"/>
                </a:cubicBezTo>
                <a:cubicBezTo>
                  <a:pt x="155600" y="167953"/>
                  <a:pt x="151656" y="160809"/>
                  <a:pt x="143768" y="155600"/>
                </a:cubicBezTo>
                <a:cubicBezTo>
                  <a:pt x="138262" y="152028"/>
                  <a:pt x="124570" y="147489"/>
                  <a:pt x="102692" y="141982"/>
                </a:cubicBezTo>
                <a:cubicBezTo>
                  <a:pt x="73224" y="134541"/>
                  <a:pt x="52797" y="128104"/>
                  <a:pt x="41412" y="122672"/>
                </a:cubicBezTo>
                <a:cubicBezTo>
                  <a:pt x="30027" y="117240"/>
                  <a:pt x="21394" y="109724"/>
                  <a:pt x="15516" y="100124"/>
                </a:cubicBezTo>
                <a:cubicBezTo>
                  <a:pt x="9637" y="90525"/>
                  <a:pt x="6698" y="79921"/>
                  <a:pt x="6698" y="68312"/>
                </a:cubicBezTo>
                <a:cubicBezTo>
                  <a:pt x="6698" y="57746"/>
                  <a:pt x="9116" y="47960"/>
                  <a:pt x="13953" y="38956"/>
                </a:cubicBezTo>
                <a:cubicBezTo>
                  <a:pt x="18790" y="29952"/>
                  <a:pt x="25376" y="22473"/>
                  <a:pt x="33710" y="16520"/>
                </a:cubicBezTo>
                <a:cubicBezTo>
                  <a:pt x="39961" y="11906"/>
                  <a:pt x="48481" y="8000"/>
                  <a:pt x="59271" y="4800"/>
                </a:cubicBezTo>
                <a:cubicBezTo>
                  <a:pt x="70061" y="1600"/>
                  <a:pt x="81633" y="0"/>
                  <a:pt x="939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4105427" y="3906928"/>
            <a:ext cx="218554" cy="247799"/>
          </a:xfrm>
          <a:custGeom>
            <a:avLst/>
            <a:gdLst/>
            <a:ahLst/>
            <a:cxnLst/>
            <a:rect l="l" t="t" r="r" b="b"/>
            <a:pathLst>
              <a:path w="218554" h="247799">
                <a:moveTo>
                  <a:pt x="110728" y="0"/>
                </a:moveTo>
                <a:cubicBezTo>
                  <a:pt x="142429" y="0"/>
                  <a:pt x="168325" y="10790"/>
                  <a:pt x="188417" y="32370"/>
                </a:cubicBezTo>
                <a:cubicBezTo>
                  <a:pt x="208509" y="53950"/>
                  <a:pt x="218554" y="84311"/>
                  <a:pt x="218554" y="123453"/>
                </a:cubicBezTo>
                <a:cubicBezTo>
                  <a:pt x="218554" y="125834"/>
                  <a:pt x="218480" y="129406"/>
                  <a:pt x="218331" y="134169"/>
                </a:cubicBezTo>
                <a:lnTo>
                  <a:pt x="41523" y="134169"/>
                </a:lnTo>
                <a:cubicBezTo>
                  <a:pt x="43012" y="160214"/>
                  <a:pt x="50379" y="180157"/>
                  <a:pt x="63624" y="193998"/>
                </a:cubicBezTo>
                <a:cubicBezTo>
                  <a:pt x="76870" y="207839"/>
                  <a:pt x="93390" y="214759"/>
                  <a:pt x="113184" y="214759"/>
                </a:cubicBezTo>
                <a:cubicBezTo>
                  <a:pt x="127918" y="214759"/>
                  <a:pt x="140494" y="210890"/>
                  <a:pt x="150912" y="203151"/>
                </a:cubicBezTo>
                <a:cubicBezTo>
                  <a:pt x="161330" y="195412"/>
                  <a:pt x="169590" y="183059"/>
                  <a:pt x="175692" y="166092"/>
                </a:cubicBezTo>
                <a:lnTo>
                  <a:pt x="217215" y="171227"/>
                </a:lnTo>
                <a:cubicBezTo>
                  <a:pt x="210667" y="195486"/>
                  <a:pt x="198537" y="214313"/>
                  <a:pt x="180827" y="227707"/>
                </a:cubicBezTo>
                <a:cubicBezTo>
                  <a:pt x="163116" y="241102"/>
                  <a:pt x="140494" y="247799"/>
                  <a:pt x="112961" y="247799"/>
                </a:cubicBezTo>
                <a:cubicBezTo>
                  <a:pt x="78284" y="247799"/>
                  <a:pt x="50788" y="237121"/>
                  <a:pt x="30473" y="215764"/>
                </a:cubicBezTo>
                <a:cubicBezTo>
                  <a:pt x="10158" y="194407"/>
                  <a:pt x="0" y="164455"/>
                  <a:pt x="0" y="125909"/>
                </a:cubicBezTo>
                <a:cubicBezTo>
                  <a:pt x="0" y="86023"/>
                  <a:pt x="10269" y="55067"/>
                  <a:pt x="30808" y="33040"/>
                </a:cubicBezTo>
                <a:cubicBezTo>
                  <a:pt x="51346" y="11013"/>
                  <a:pt x="77986" y="0"/>
                  <a:pt x="110728" y="0"/>
                </a:cubicBezTo>
                <a:close/>
                <a:moveTo>
                  <a:pt x="111175" y="33040"/>
                </a:moveTo>
                <a:cubicBezTo>
                  <a:pt x="92720" y="33040"/>
                  <a:pt x="77205" y="39216"/>
                  <a:pt x="64629" y="51569"/>
                </a:cubicBezTo>
                <a:cubicBezTo>
                  <a:pt x="52053" y="63922"/>
                  <a:pt x="45095" y="80442"/>
                  <a:pt x="43756" y="101129"/>
                </a:cubicBezTo>
                <a:lnTo>
                  <a:pt x="176138" y="101129"/>
                </a:lnTo>
                <a:cubicBezTo>
                  <a:pt x="174352" y="81186"/>
                  <a:pt x="169292" y="66229"/>
                  <a:pt x="160958" y="56257"/>
                </a:cubicBezTo>
                <a:cubicBezTo>
                  <a:pt x="148159" y="40779"/>
                  <a:pt x="131564" y="33040"/>
                  <a:pt x="111175" y="3304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4375997" y="3906928"/>
            <a:ext cx="192658" cy="242441"/>
          </a:xfrm>
          <a:custGeom>
            <a:avLst/>
            <a:gdLst/>
            <a:ahLst/>
            <a:cxnLst/>
            <a:rect l="l" t="t" r="r" b="b"/>
            <a:pathLst>
              <a:path w="192658" h="242441">
                <a:moveTo>
                  <a:pt x="111621" y="0"/>
                </a:moveTo>
                <a:cubicBezTo>
                  <a:pt x="125908" y="0"/>
                  <a:pt x="139043" y="2567"/>
                  <a:pt x="151023" y="7702"/>
                </a:cubicBezTo>
                <a:cubicBezTo>
                  <a:pt x="163004" y="12837"/>
                  <a:pt x="171971" y="19571"/>
                  <a:pt x="177924" y="27905"/>
                </a:cubicBezTo>
                <a:cubicBezTo>
                  <a:pt x="183877" y="36240"/>
                  <a:pt x="188044" y="46137"/>
                  <a:pt x="190425" y="57597"/>
                </a:cubicBezTo>
                <a:cubicBezTo>
                  <a:pt x="191914" y="65038"/>
                  <a:pt x="192658" y="78061"/>
                  <a:pt x="192658" y="96664"/>
                </a:cubicBezTo>
                <a:lnTo>
                  <a:pt x="192658" y="242441"/>
                </a:lnTo>
                <a:lnTo>
                  <a:pt x="152474" y="242441"/>
                </a:lnTo>
                <a:lnTo>
                  <a:pt x="152474" y="98227"/>
                </a:lnTo>
                <a:cubicBezTo>
                  <a:pt x="152474" y="81856"/>
                  <a:pt x="150912" y="69615"/>
                  <a:pt x="147786" y="61503"/>
                </a:cubicBezTo>
                <a:cubicBezTo>
                  <a:pt x="144661" y="53392"/>
                  <a:pt x="139117" y="46918"/>
                  <a:pt x="131155" y="42081"/>
                </a:cubicBezTo>
                <a:cubicBezTo>
                  <a:pt x="123192" y="37244"/>
                  <a:pt x="113853" y="34826"/>
                  <a:pt x="103138" y="34826"/>
                </a:cubicBezTo>
                <a:cubicBezTo>
                  <a:pt x="86023" y="34826"/>
                  <a:pt x="71251" y="40258"/>
                  <a:pt x="58824" y="51123"/>
                </a:cubicBezTo>
                <a:cubicBezTo>
                  <a:pt x="46397" y="61987"/>
                  <a:pt x="40183" y="82600"/>
                  <a:pt x="40183" y="112961"/>
                </a:cubicBezTo>
                <a:lnTo>
                  <a:pt x="40183" y="242441"/>
                </a:lnTo>
                <a:lnTo>
                  <a:pt x="0" y="242441"/>
                </a:lnTo>
                <a:lnTo>
                  <a:pt x="0" y="5358"/>
                </a:lnTo>
                <a:lnTo>
                  <a:pt x="36165" y="5358"/>
                </a:lnTo>
                <a:lnTo>
                  <a:pt x="36165" y="39068"/>
                </a:lnTo>
                <a:cubicBezTo>
                  <a:pt x="53578" y="13023"/>
                  <a:pt x="78730" y="0"/>
                  <a:pt x="1116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28422" y="3906928"/>
            <a:ext cx="192658" cy="242441"/>
          </a:xfrm>
          <a:custGeom>
            <a:avLst/>
            <a:gdLst/>
            <a:ahLst/>
            <a:cxnLst/>
            <a:rect l="l" t="t" r="r" b="b"/>
            <a:pathLst>
              <a:path w="192658" h="242441">
                <a:moveTo>
                  <a:pt x="111621" y="0"/>
                </a:moveTo>
                <a:cubicBezTo>
                  <a:pt x="125909" y="0"/>
                  <a:pt x="139043" y="2567"/>
                  <a:pt x="151023" y="7702"/>
                </a:cubicBezTo>
                <a:cubicBezTo>
                  <a:pt x="163004" y="12837"/>
                  <a:pt x="171971" y="19571"/>
                  <a:pt x="177924" y="27905"/>
                </a:cubicBezTo>
                <a:cubicBezTo>
                  <a:pt x="183877" y="36240"/>
                  <a:pt x="188044" y="46137"/>
                  <a:pt x="190426" y="57597"/>
                </a:cubicBezTo>
                <a:cubicBezTo>
                  <a:pt x="191914" y="65038"/>
                  <a:pt x="192658" y="78061"/>
                  <a:pt x="192658" y="96664"/>
                </a:cubicBezTo>
                <a:lnTo>
                  <a:pt x="192658" y="242441"/>
                </a:lnTo>
                <a:lnTo>
                  <a:pt x="152474" y="242441"/>
                </a:lnTo>
                <a:lnTo>
                  <a:pt x="152474" y="98227"/>
                </a:lnTo>
                <a:cubicBezTo>
                  <a:pt x="152474" y="81856"/>
                  <a:pt x="150912" y="69615"/>
                  <a:pt x="147786" y="61503"/>
                </a:cubicBezTo>
                <a:cubicBezTo>
                  <a:pt x="144661" y="53392"/>
                  <a:pt x="139117" y="46918"/>
                  <a:pt x="131155" y="42081"/>
                </a:cubicBezTo>
                <a:cubicBezTo>
                  <a:pt x="123192" y="37244"/>
                  <a:pt x="113854" y="34826"/>
                  <a:pt x="103138" y="34826"/>
                </a:cubicBezTo>
                <a:cubicBezTo>
                  <a:pt x="86023" y="34826"/>
                  <a:pt x="71251" y="40258"/>
                  <a:pt x="58824" y="51123"/>
                </a:cubicBezTo>
                <a:cubicBezTo>
                  <a:pt x="46397" y="61987"/>
                  <a:pt x="40184" y="82600"/>
                  <a:pt x="40184" y="112961"/>
                </a:cubicBezTo>
                <a:lnTo>
                  <a:pt x="40184" y="242441"/>
                </a:lnTo>
                <a:lnTo>
                  <a:pt x="0" y="242441"/>
                </a:lnTo>
                <a:lnTo>
                  <a:pt x="0" y="5358"/>
                </a:lnTo>
                <a:lnTo>
                  <a:pt x="36165" y="5358"/>
                </a:lnTo>
                <a:lnTo>
                  <a:pt x="36165" y="39068"/>
                </a:lnTo>
                <a:cubicBezTo>
                  <a:pt x="53578" y="13023"/>
                  <a:pt x="78730" y="0"/>
                  <a:pt x="1116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4970194" y="3906928"/>
            <a:ext cx="208955" cy="338659"/>
          </a:xfrm>
          <a:custGeom>
            <a:avLst/>
            <a:gdLst/>
            <a:ahLst/>
            <a:cxnLst/>
            <a:rect l="l" t="t" r="r" b="b"/>
            <a:pathLst>
              <a:path w="208955" h="338659">
                <a:moveTo>
                  <a:pt x="102692" y="0"/>
                </a:moveTo>
                <a:cubicBezTo>
                  <a:pt x="130671" y="0"/>
                  <a:pt x="153740" y="11311"/>
                  <a:pt x="171897" y="33933"/>
                </a:cubicBezTo>
                <a:lnTo>
                  <a:pt x="171897" y="5358"/>
                </a:lnTo>
                <a:lnTo>
                  <a:pt x="208955" y="5358"/>
                </a:lnTo>
                <a:lnTo>
                  <a:pt x="208955" y="210294"/>
                </a:lnTo>
                <a:cubicBezTo>
                  <a:pt x="208955" y="247204"/>
                  <a:pt x="205197" y="273360"/>
                  <a:pt x="197681" y="288764"/>
                </a:cubicBezTo>
                <a:cubicBezTo>
                  <a:pt x="190165" y="304168"/>
                  <a:pt x="178259" y="316334"/>
                  <a:pt x="161962" y="325264"/>
                </a:cubicBezTo>
                <a:cubicBezTo>
                  <a:pt x="145666" y="334194"/>
                  <a:pt x="125611" y="338659"/>
                  <a:pt x="101799" y="338659"/>
                </a:cubicBezTo>
                <a:cubicBezTo>
                  <a:pt x="73521" y="338659"/>
                  <a:pt x="50676" y="332296"/>
                  <a:pt x="33263" y="319571"/>
                </a:cubicBezTo>
                <a:cubicBezTo>
                  <a:pt x="15850" y="306847"/>
                  <a:pt x="7442" y="287685"/>
                  <a:pt x="8037" y="262087"/>
                </a:cubicBezTo>
                <a:lnTo>
                  <a:pt x="47104" y="267891"/>
                </a:lnTo>
                <a:cubicBezTo>
                  <a:pt x="48742" y="279946"/>
                  <a:pt x="53281" y="288727"/>
                  <a:pt x="60722" y="294233"/>
                </a:cubicBezTo>
                <a:cubicBezTo>
                  <a:pt x="70694" y="301675"/>
                  <a:pt x="84311" y="305396"/>
                  <a:pt x="101575" y="305396"/>
                </a:cubicBezTo>
                <a:cubicBezTo>
                  <a:pt x="120179" y="305396"/>
                  <a:pt x="134541" y="301675"/>
                  <a:pt x="144661" y="294233"/>
                </a:cubicBezTo>
                <a:cubicBezTo>
                  <a:pt x="154782" y="286792"/>
                  <a:pt x="161628" y="276374"/>
                  <a:pt x="165200" y="262979"/>
                </a:cubicBezTo>
                <a:cubicBezTo>
                  <a:pt x="167283" y="254794"/>
                  <a:pt x="168250" y="237604"/>
                  <a:pt x="168102" y="211411"/>
                </a:cubicBezTo>
                <a:cubicBezTo>
                  <a:pt x="150540" y="232098"/>
                  <a:pt x="128662" y="242441"/>
                  <a:pt x="102468" y="242441"/>
                </a:cubicBezTo>
                <a:cubicBezTo>
                  <a:pt x="69875" y="242441"/>
                  <a:pt x="44649" y="230684"/>
                  <a:pt x="26789" y="207169"/>
                </a:cubicBezTo>
                <a:cubicBezTo>
                  <a:pt x="8930" y="183654"/>
                  <a:pt x="0" y="155451"/>
                  <a:pt x="0" y="122560"/>
                </a:cubicBezTo>
                <a:cubicBezTo>
                  <a:pt x="0" y="99938"/>
                  <a:pt x="4093" y="79065"/>
                  <a:pt x="12279" y="59941"/>
                </a:cubicBezTo>
                <a:cubicBezTo>
                  <a:pt x="20464" y="40816"/>
                  <a:pt x="32333" y="26045"/>
                  <a:pt x="47886" y="15627"/>
                </a:cubicBezTo>
                <a:cubicBezTo>
                  <a:pt x="63438" y="5209"/>
                  <a:pt x="81707" y="0"/>
                  <a:pt x="102692" y="0"/>
                </a:cubicBezTo>
                <a:close/>
                <a:moveTo>
                  <a:pt x="105594" y="33263"/>
                </a:moveTo>
                <a:cubicBezTo>
                  <a:pt x="87734" y="33263"/>
                  <a:pt x="72554" y="40519"/>
                  <a:pt x="60052" y="55029"/>
                </a:cubicBezTo>
                <a:cubicBezTo>
                  <a:pt x="47551" y="69540"/>
                  <a:pt x="41300" y="91083"/>
                  <a:pt x="41300" y="119658"/>
                </a:cubicBezTo>
                <a:cubicBezTo>
                  <a:pt x="41300" y="150763"/>
                  <a:pt x="47476" y="173459"/>
                  <a:pt x="59829" y="187747"/>
                </a:cubicBezTo>
                <a:cubicBezTo>
                  <a:pt x="72182" y="202034"/>
                  <a:pt x="87660" y="209178"/>
                  <a:pt x="106264" y="209178"/>
                </a:cubicBezTo>
                <a:cubicBezTo>
                  <a:pt x="124718" y="209178"/>
                  <a:pt x="140196" y="202072"/>
                  <a:pt x="152698" y="187859"/>
                </a:cubicBezTo>
                <a:cubicBezTo>
                  <a:pt x="165200" y="173645"/>
                  <a:pt x="171450" y="151358"/>
                  <a:pt x="171450" y="120997"/>
                </a:cubicBezTo>
                <a:cubicBezTo>
                  <a:pt x="171450" y="91976"/>
                  <a:pt x="165013" y="70098"/>
                  <a:pt x="152140" y="55364"/>
                </a:cubicBezTo>
                <a:cubicBezTo>
                  <a:pt x="139266" y="40630"/>
                  <a:pt x="123751" y="33263"/>
                  <a:pt x="105594" y="332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029127" y="3912286"/>
            <a:ext cx="217215" cy="333301"/>
          </a:xfrm>
          <a:custGeom>
            <a:avLst/>
            <a:gdLst/>
            <a:ahLst/>
            <a:cxnLst/>
            <a:rect l="l" t="t" r="r" b="b"/>
            <a:pathLst>
              <a:path w="217215" h="333301">
                <a:moveTo>
                  <a:pt x="0" y="0"/>
                </a:moveTo>
                <a:lnTo>
                  <a:pt x="43309" y="0"/>
                </a:lnTo>
                <a:lnTo>
                  <a:pt x="92646" y="137294"/>
                </a:lnTo>
                <a:cubicBezTo>
                  <a:pt x="99045" y="154707"/>
                  <a:pt x="104775" y="173013"/>
                  <a:pt x="109835" y="192212"/>
                </a:cubicBezTo>
                <a:cubicBezTo>
                  <a:pt x="114449" y="173757"/>
                  <a:pt x="119956" y="155749"/>
                  <a:pt x="126355" y="138187"/>
                </a:cubicBezTo>
                <a:lnTo>
                  <a:pt x="177031" y="0"/>
                </a:lnTo>
                <a:lnTo>
                  <a:pt x="217215" y="0"/>
                </a:lnTo>
                <a:lnTo>
                  <a:pt x="127025" y="241102"/>
                </a:lnTo>
                <a:cubicBezTo>
                  <a:pt x="117351" y="267146"/>
                  <a:pt x="109835" y="285080"/>
                  <a:pt x="104478" y="294903"/>
                </a:cubicBezTo>
                <a:cubicBezTo>
                  <a:pt x="97334" y="308149"/>
                  <a:pt x="89148" y="317860"/>
                  <a:pt x="79921" y="324036"/>
                </a:cubicBezTo>
                <a:cubicBezTo>
                  <a:pt x="70694" y="330212"/>
                  <a:pt x="59680" y="333301"/>
                  <a:pt x="46881" y="333301"/>
                </a:cubicBezTo>
                <a:cubicBezTo>
                  <a:pt x="39142" y="333301"/>
                  <a:pt x="30510" y="331663"/>
                  <a:pt x="20985" y="328389"/>
                </a:cubicBezTo>
                <a:lnTo>
                  <a:pt x="16520" y="290661"/>
                </a:lnTo>
                <a:cubicBezTo>
                  <a:pt x="25301" y="293043"/>
                  <a:pt x="32966" y="294233"/>
                  <a:pt x="39514" y="294233"/>
                </a:cubicBezTo>
                <a:cubicBezTo>
                  <a:pt x="48444" y="294233"/>
                  <a:pt x="55588" y="292745"/>
                  <a:pt x="60945" y="289768"/>
                </a:cubicBezTo>
                <a:cubicBezTo>
                  <a:pt x="66303" y="286792"/>
                  <a:pt x="70694" y="282625"/>
                  <a:pt x="74117" y="277267"/>
                </a:cubicBezTo>
                <a:cubicBezTo>
                  <a:pt x="76647" y="273248"/>
                  <a:pt x="80739" y="263277"/>
                  <a:pt x="86395" y="247352"/>
                </a:cubicBezTo>
                <a:cubicBezTo>
                  <a:pt x="87139" y="245120"/>
                  <a:pt x="88330" y="241846"/>
                  <a:pt x="89967" y="2375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527255" y="3912286"/>
            <a:ext cx="192211" cy="242441"/>
          </a:xfrm>
          <a:custGeom>
            <a:avLst/>
            <a:gdLst/>
            <a:ahLst/>
            <a:cxnLst/>
            <a:rect l="l" t="t" r="r" b="b"/>
            <a:pathLst>
              <a:path w="192211" h="242441">
                <a:moveTo>
                  <a:pt x="0" y="0"/>
                </a:moveTo>
                <a:lnTo>
                  <a:pt x="40184" y="0"/>
                </a:lnTo>
                <a:lnTo>
                  <a:pt x="40184" y="131490"/>
                </a:lnTo>
                <a:cubicBezTo>
                  <a:pt x="40184" y="152474"/>
                  <a:pt x="41002" y="166613"/>
                  <a:pt x="42639" y="173906"/>
                </a:cubicBezTo>
                <a:cubicBezTo>
                  <a:pt x="45169" y="184472"/>
                  <a:pt x="50527" y="192770"/>
                  <a:pt x="58713" y="198797"/>
                </a:cubicBezTo>
                <a:cubicBezTo>
                  <a:pt x="66898" y="204825"/>
                  <a:pt x="77019" y="207838"/>
                  <a:pt x="89074" y="207838"/>
                </a:cubicBezTo>
                <a:cubicBezTo>
                  <a:pt x="101129" y="207838"/>
                  <a:pt x="112440" y="204750"/>
                  <a:pt x="123006" y="198574"/>
                </a:cubicBezTo>
                <a:cubicBezTo>
                  <a:pt x="133573" y="192398"/>
                  <a:pt x="141052" y="183989"/>
                  <a:pt x="145442" y="173348"/>
                </a:cubicBezTo>
                <a:cubicBezTo>
                  <a:pt x="149833" y="162706"/>
                  <a:pt x="152028" y="147265"/>
                  <a:pt x="152028" y="127025"/>
                </a:cubicBezTo>
                <a:lnTo>
                  <a:pt x="152028" y="0"/>
                </a:lnTo>
                <a:lnTo>
                  <a:pt x="192211" y="0"/>
                </a:lnTo>
                <a:lnTo>
                  <a:pt x="192211" y="237083"/>
                </a:lnTo>
                <a:lnTo>
                  <a:pt x="156269" y="237083"/>
                </a:lnTo>
                <a:lnTo>
                  <a:pt x="156269" y="202257"/>
                </a:lnTo>
                <a:cubicBezTo>
                  <a:pt x="137815" y="229046"/>
                  <a:pt x="112737" y="242441"/>
                  <a:pt x="81037" y="242441"/>
                </a:cubicBezTo>
                <a:cubicBezTo>
                  <a:pt x="67047" y="242441"/>
                  <a:pt x="53987" y="239762"/>
                  <a:pt x="41858" y="234404"/>
                </a:cubicBezTo>
                <a:cubicBezTo>
                  <a:pt x="29728" y="229046"/>
                  <a:pt x="20724" y="222312"/>
                  <a:pt x="14846" y="214201"/>
                </a:cubicBezTo>
                <a:cubicBezTo>
                  <a:pt x="8967" y="206090"/>
                  <a:pt x="4837" y="196155"/>
                  <a:pt x="2456" y="184398"/>
                </a:cubicBezTo>
                <a:cubicBezTo>
                  <a:pt x="819" y="176510"/>
                  <a:pt x="0" y="164009"/>
                  <a:pt x="0" y="1468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3671370" y="3912286"/>
            <a:ext cx="40184" cy="237083"/>
          </a:xfrm>
          <a:custGeom>
            <a:avLst/>
            <a:gdLst/>
            <a:ahLst/>
            <a:cxnLst/>
            <a:rect l="l" t="t" r="r" b="b"/>
            <a:pathLst>
              <a:path w="40184" h="237083">
                <a:moveTo>
                  <a:pt x="0" y="0"/>
                </a:moveTo>
                <a:lnTo>
                  <a:pt x="40184" y="0"/>
                </a:lnTo>
                <a:lnTo>
                  <a:pt x="40184" y="237083"/>
                </a:lnTo>
                <a:lnTo>
                  <a:pt x="0" y="2370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>
            <a:off x="4633395" y="3912286"/>
            <a:ext cx="40184" cy="237083"/>
          </a:xfrm>
          <a:custGeom>
            <a:avLst/>
            <a:gdLst/>
            <a:ahLst/>
            <a:cxnLst/>
            <a:rect l="l" t="t" r="r" b="b"/>
            <a:pathLst>
              <a:path w="40184" h="237083">
                <a:moveTo>
                  <a:pt x="0" y="0"/>
                </a:moveTo>
                <a:lnTo>
                  <a:pt x="40184" y="0"/>
                </a:lnTo>
                <a:lnTo>
                  <a:pt x="40184" y="237083"/>
                </a:lnTo>
                <a:lnTo>
                  <a:pt x="0" y="2370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5394393" y="0"/>
            <a:ext cx="6797607" cy="6902101"/>
          </a:xfrm>
          <a:custGeom>
            <a:avLst/>
            <a:gdLst>
              <a:gd name="connsiteX0" fmla="*/ 1725525 w 6797607"/>
              <a:gd name="connsiteY0" fmla="*/ 0 h 6902101"/>
              <a:gd name="connsiteX1" fmla="*/ 6797607 w 6797607"/>
              <a:gd name="connsiteY1" fmla="*/ 0 h 6902101"/>
              <a:gd name="connsiteX2" fmla="*/ 6797607 w 6797607"/>
              <a:gd name="connsiteY2" fmla="*/ 6902101 h 6902101"/>
              <a:gd name="connsiteX3" fmla="*/ 0 w 6797607"/>
              <a:gd name="connsiteY3" fmla="*/ 6902101 h 6902101"/>
              <a:gd name="connsiteX4" fmla="*/ 1725525 w 6797607"/>
              <a:gd name="connsiteY4" fmla="*/ 0 h 690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7607" h="6902101">
                <a:moveTo>
                  <a:pt x="1725525" y="0"/>
                </a:moveTo>
                <a:lnTo>
                  <a:pt x="6797607" y="0"/>
                </a:lnTo>
                <a:lnTo>
                  <a:pt x="6797607" y="6902101"/>
                </a:lnTo>
                <a:lnTo>
                  <a:pt x="0" y="6902101"/>
                </a:lnTo>
                <a:lnTo>
                  <a:pt x="172552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  <a14:imgEffect>
                      <a14:backgroundRemoval t="10000" b="90000" l="10000" r="90000">
                        <a14:foregroundMark x1="47699" y1="68636" x2="47699" y2="68636"/>
                        <a14:foregroundMark x1="47699" y1="74545" x2="47699" y2="74545"/>
                        <a14:foregroundMark x1="47699" y1="70455" x2="47699" y2="70455"/>
                        <a14:foregroundMark x1="47699" y1="66364" x2="47699" y2="66364"/>
                        <a14:foregroundMark x1="47699" y1="69091" x2="47699" y2="69091"/>
                        <a14:foregroundMark x1="37238" y1="67273" x2="37238" y2="67273"/>
                        <a14:foregroundMark x1="26360" y1="58636" x2="26360" y2="58636"/>
                        <a14:foregroundMark x1="25105" y1="58182" x2="25105" y2="58182"/>
                        <a14:backgroundMark x1="53742" y1="74545" x2="50209" y2="83182"/>
                        <a14:backgroundMark x1="63598" y1="50455" x2="53742" y2="74545"/>
                        <a14:backgroundMark x1="50209" y1="83182" x2="50209" y2="83182"/>
                        <a14:backgroundMark x1="49530" y1="70455" x2="49791" y2="70909"/>
                        <a14:backgroundMark x1="48745" y1="69091" x2="49530" y2="70455"/>
                        <a14:backgroundMark x1="48483" y1="68636" x2="48745" y2="69091"/>
                        <a14:backgroundMark x1="47176" y1="66364" x2="48483" y2="68636"/>
                        <a14:backgroundMark x1="43515" y1="60000" x2="47176" y2="66364"/>
                        <a14:backgroundMark x1="49791" y1="70909" x2="50209" y2="74091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28">
            <a:off x="-319306" y="4334820"/>
            <a:ext cx="2709129" cy="3173307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6923"/>
          <a:stretch>
            <a:fillRect/>
          </a:stretch>
        </p:blipFill>
        <p:spPr>
          <a:xfrm>
            <a:off x="6905847" y="1737235"/>
            <a:ext cx="4356607" cy="5206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0" b="90000" l="10000" r="90000">
                        <a14:foregroundMark x1="40850" y1="9650" x2="40850" y2="9650"/>
                        <a14:foregroundMark x1="41100" y1="9150" x2="41100" y2="9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471333"/>
            <a:ext cx="4470400" cy="447040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6923"/>
          <a:stretch>
            <a:fillRect/>
          </a:stretch>
        </p:blipFill>
        <p:spPr>
          <a:xfrm rot="10800000">
            <a:off x="10074998" y="0"/>
            <a:ext cx="1518888" cy="1815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223889"/>
            <a:ext cx="12182622" cy="0"/>
          </a:xfrm>
          <a:custGeom>
            <a:avLst/>
            <a:gdLst>
              <a:gd name="connsiteX0" fmla="*/ 0 w 12182622"/>
              <a:gd name="connsiteY0" fmla="*/ 0 h 0"/>
              <a:gd name="connsiteX1" fmla="*/ 12182622 w 1218262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82622">
                <a:moveTo>
                  <a:pt x="0" y="0"/>
                </a:moveTo>
                <a:lnTo>
                  <a:pt x="12182622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69545" y="762224"/>
            <a:ext cx="3643532" cy="922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解决策略</a:t>
            </a:r>
            <a:endParaRPr lang="zh-CN" altLang="en-US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LineDrawing trans="25000"/>
                    </a14:imgEffect>
                    <a14:imgEffect>
                      <a14:backgroundRemoval t="4969" b="89959" l="10000" r="90000">
                        <a14:foregroundMark x1="80781" y1="34679" x2="80781" y2="34679"/>
                        <a14:foregroundMark x1="87656" y1="30745" x2="87656" y2="30745"/>
                        <a14:foregroundMark x1="72500" y1="4969" x2="72500" y2="4969"/>
                        <a14:backgroundMark x1="52969" y1="30745" x2="52969" y2="30745"/>
                        <a14:backgroundMark x1="82969" y1="29089" x2="82969" y2="29089"/>
                        <a14:backgroundMark x1="85781" y1="28157" x2="85781" y2="28157"/>
                        <a14:backgroundMark x1="42031" y1="54969" x2="42031" y2="54969"/>
                        <a14:backgroundMark x1="56719" y1="74224" x2="56719" y2="74224"/>
                        <a14:backgroundMark x1="54219" y1="75673" x2="54219" y2="75673"/>
                        <a14:backgroundMark x1="41719" y1="54969" x2="41719" y2="54969"/>
                        <a14:backgroundMark x1="42031" y1="83437" x2="42031" y2="83437"/>
                        <a14:backgroundMark x1="39688" y1="83851" x2="39688" y2="83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2" y="2397198"/>
            <a:ext cx="3010486" cy="494736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64369" y="2592056"/>
            <a:ext cx="0" cy="3756074"/>
          </a:xfrm>
          <a:prstGeom prst="line">
            <a:avLst/>
          </a:prstGeom>
          <a:ln w="12700">
            <a:solidFill>
              <a:srgbClr val="A5C29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92571" y="2813539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递归算法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92571" y="3538025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栈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92571" y="4262511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8939">
            <a:off x="6447695" y="2709430"/>
            <a:ext cx="609600" cy="609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8939">
            <a:off x="6447695" y="4143906"/>
            <a:ext cx="609600" cy="609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8939">
            <a:off x="6447695" y="3426668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0" y="434975"/>
            <a:ext cx="452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分治策略适用条件</a:t>
            </a:r>
            <a:endParaRPr lang="zh-CN" altLang="en-US" sz="2400" dirty="0"/>
          </a:p>
        </p:txBody>
      </p:sp>
      <p:sp>
        <p:nvSpPr>
          <p:cNvPr id="8" name="空心弧 7"/>
          <p:cNvSpPr/>
          <p:nvPr/>
        </p:nvSpPr>
        <p:spPr>
          <a:xfrm>
            <a:off x="2288999" y="2641599"/>
            <a:ext cx="2387600" cy="238760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4083932" y="2573866"/>
            <a:ext cx="2387600" cy="2387600"/>
          </a:xfrm>
          <a:prstGeom prst="blockArc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878867" y="2641599"/>
            <a:ext cx="2387600" cy="238760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flipV="1">
            <a:off x="7659830" y="2565611"/>
            <a:ext cx="2387600" cy="2387600"/>
          </a:xfrm>
          <a:prstGeom prst="blockArc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59311" y="3411911"/>
            <a:ext cx="846976" cy="8469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5C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854244" y="3335711"/>
            <a:ext cx="846976" cy="8469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5C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635087" y="3344178"/>
            <a:ext cx="846976" cy="8469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5C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430022" y="3344178"/>
            <a:ext cx="846976" cy="8469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5C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7" name="直接连接符 16"/>
          <p:cNvCxnSpPr>
            <a:stCxn id="12" idx="4"/>
          </p:cNvCxnSpPr>
          <p:nvPr/>
        </p:nvCxnSpPr>
        <p:spPr>
          <a:xfrm>
            <a:off x="3482799" y="4258887"/>
            <a:ext cx="0" cy="990446"/>
          </a:xfrm>
          <a:prstGeom prst="line">
            <a:avLst/>
          </a:prstGeom>
          <a:ln>
            <a:solidFill>
              <a:srgbClr val="A5C29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7732" y="2353732"/>
            <a:ext cx="0" cy="990446"/>
          </a:xfrm>
          <a:prstGeom prst="line">
            <a:avLst/>
          </a:prstGeom>
          <a:ln>
            <a:solidFill>
              <a:srgbClr val="A5C29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58575" y="4182687"/>
            <a:ext cx="0" cy="990446"/>
          </a:xfrm>
          <a:prstGeom prst="line">
            <a:avLst/>
          </a:prstGeom>
          <a:ln>
            <a:solidFill>
              <a:srgbClr val="A5C29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53510" y="2421465"/>
            <a:ext cx="0" cy="990446"/>
          </a:xfrm>
          <a:prstGeom prst="line">
            <a:avLst/>
          </a:prstGeom>
          <a:ln>
            <a:solidFill>
              <a:srgbClr val="A5C29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06287" y="748631"/>
            <a:ext cx="2840996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可以将规模为     的棋盘分割为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规模为     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的子棋盘。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2063" y="753614"/>
            <a:ext cx="2840996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分割出的各个子棋盘并不包含公共的子棋盘，即相互独立。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1220" y="5094896"/>
            <a:ext cx="284099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覆盖完所有子棋盘后的结果就是覆盖整个棋盘的结果，无需合并。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18360" y="5328285"/>
            <a:ext cx="284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当棋盘规模为   时，直接无需求解。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36321" y="1422401"/>
            <a:ext cx="0" cy="4351866"/>
          </a:xfrm>
          <a:prstGeom prst="line">
            <a:avLst/>
          </a:prstGeom>
          <a:ln>
            <a:solidFill>
              <a:srgbClr val="A5C2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205698" y="1422401"/>
            <a:ext cx="0" cy="4351866"/>
          </a:xfrm>
          <a:prstGeom prst="line">
            <a:avLst/>
          </a:prstGeom>
          <a:ln>
            <a:solidFill>
              <a:srgbClr val="A5C2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6520" y="5512435"/>
          <a:ext cx="39878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66700" imgH="165100" progId="Equation.KSEE3">
                  <p:embed/>
                </p:oleObj>
              </mc:Choice>
              <mc:Fallback>
                <p:oleObj name="" r:id="rId3" imgW="266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6520" y="5512435"/>
                        <a:ext cx="39878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1030" y="877570"/>
          <a:ext cx="62293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431800" imgH="190500" progId="Equation.KSEE3">
                  <p:embed/>
                </p:oleObj>
              </mc:Choice>
              <mc:Fallback>
                <p:oleObj name="" r:id="rId5" imgW="4318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1030" y="877570"/>
                        <a:ext cx="62293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9545" y="1667510"/>
          <a:ext cx="100330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596900" imgH="190500" progId="Equation.KSEE3">
                  <p:embed/>
                </p:oleObj>
              </mc:Choice>
              <mc:Fallback>
                <p:oleObj name="" r:id="rId7" imgW="596900" imgH="190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9545" y="1667510"/>
                        <a:ext cx="1003300" cy="32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0" y="434975"/>
            <a:ext cx="403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问题递归定义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ackgroundRemoval t="10000" b="90000" l="10000" r="90000">
                        <a14:foregroundMark x1="47699" y1="68636" x2="47699" y2="68636"/>
                        <a14:foregroundMark x1="47699" y1="74545" x2="47699" y2="74545"/>
                        <a14:foregroundMark x1="47699" y1="70455" x2="47699" y2="70455"/>
                        <a14:foregroundMark x1="47699" y1="66364" x2="47699" y2="66364"/>
                        <a14:foregroundMark x1="47699" y1="69091" x2="47699" y2="69091"/>
                        <a14:foregroundMark x1="37238" y1="67273" x2="37238" y2="67273"/>
                        <a14:foregroundMark x1="26360" y1="58636" x2="26360" y2="58636"/>
                        <a14:foregroundMark x1="25105" y1="58182" x2="25105" y2="58182"/>
                        <a14:backgroundMark x1="53742" y1="74545" x2="50209" y2="83182"/>
                        <a14:backgroundMark x1="63598" y1="50455" x2="53742" y2="74545"/>
                        <a14:backgroundMark x1="50209" y1="83182" x2="50209" y2="83182"/>
                        <a14:backgroundMark x1="49530" y1="70455" x2="49791" y2="70909"/>
                        <a14:backgroundMark x1="48745" y1="69091" x2="49530" y2="70455"/>
                        <a14:backgroundMark x1="48483" y1="68636" x2="48745" y2="69091"/>
                        <a14:backgroundMark x1="47176" y1="66364" x2="48483" y2="68636"/>
                        <a14:backgroundMark x1="43515" y1="60000" x2="47176" y2="66364"/>
                        <a14:backgroundMark x1="49791" y1="70909" x2="50209" y2="74091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" y="4300990"/>
            <a:ext cx="2709129" cy="31733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ackgroundRemoval t="10000" b="90000" l="10000" r="90000">
                        <a14:foregroundMark x1="47699" y1="68636" x2="47699" y2="68636"/>
                        <a14:foregroundMark x1="47699" y1="74545" x2="47699" y2="74545"/>
                        <a14:foregroundMark x1="47699" y1="70455" x2="47699" y2="70455"/>
                        <a14:foregroundMark x1="47699" y1="66364" x2="47699" y2="66364"/>
                        <a14:foregroundMark x1="47699" y1="69091" x2="47699" y2="69091"/>
                        <a14:foregroundMark x1="37238" y1="67273" x2="37238" y2="67273"/>
                        <a14:foregroundMark x1="26360" y1="58636" x2="26360" y2="58636"/>
                        <a14:foregroundMark x1="25105" y1="58182" x2="25105" y2="58182"/>
                        <a14:backgroundMark x1="53742" y1="74545" x2="50209" y2="83182"/>
                        <a14:backgroundMark x1="63598" y1="50455" x2="53742" y2="74545"/>
                        <a14:backgroundMark x1="50209" y1="83182" x2="50209" y2="83182"/>
                        <a14:backgroundMark x1="49530" y1="70455" x2="49791" y2="70909"/>
                        <a14:backgroundMark x1="48745" y1="69091" x2="49530" y2="70455"/>
                        <a14:backgroundMark x1="48483" y1="68636" x2="48745" y2="69091"/>
                        <a14:backgroundMark x1="47176" y1="66364" x2="48483" y2="68636"/>
                        <a14:backgroundMark x1="43515" y1="60000" x2="47176" y2="66364"/>
                        <a14:backgroundMark x1="49791" y1="70909" x2="50209" y2="74091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574" y="4336159"/>
            <a:ext cx="2709129" cy="3173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ackgroundRemoval t="10000" b="90000" l="10000" r="90000">
                        <a14:foregroundMark x1="47699" y1="68636" x2="47699" y2="68636"/>
                        <a14:foregroundMark x1="47699" y1="74545" x2="47699" y2="74545"/>
                        <a14:foregroundMark x1="47699" y1="70455" x2="47699" y2="70455"/>
                        <a14:foregroundMark x1="47699" y1="66364" x2="47699" y2="66364"/>
                        <a14:foregroundMark x1="47699" y1="69091" x2="47699" y2="69091"/>
                        <a14:foregroundMark x1="37238" y1="67273" x2="37238" y2="67273"/>
                        <a14:foregroundMark x1="26360" y1="58636" x2="26360" y2="58636"/>
                        <a14:foregroundMark x1="25105" y1="58182" x2="25105" y2="58182"/>
                        <a14:backgroundMark x1="53742" y1="74545" x2="50209" y2="83182"/>
                        <a14:backgroundMark x1="63598" y1="50455" x2="53742" y2="74545"/>
                        <a14:backgroundMark x1="50209" y1="83182" x2="50209" y2="83182"/>
                        <a14:backgroundMark x1="49530" y1="70455" x2="49791" y2="70909"/>
                        <a14:backgroundMark x1="48745" y1="69091" x2="49530" y2="70455"/>
                        <a14:backgroundMark x1="48483" y1="68636" x2="48745" y2="69091"/>
                        <a14:backgroundMark x1="47176" y1="66364" x2="48483" y2="68636"/>
                        <a14:backgroundMark x1="43515" y1="60000" x2="47176" y2="66364"/>
                        <a14:backgroundMark x1="49791" y1="70909" x2="50209" y2="74091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129">
            <a:off x="-942537" y="3314272"/>
            <a:ext cx="2709129" cy="31733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ackgroundRemoval t="10000" b="90000" l="10000" r="90000">
                        <a14:foregroundMark x1="47699" y1="68636" x2="47699" y2="68636"/>
                        <a14:foregroundMark x1="47699" y1="74545" x2="47699" y2="74545"/>
                        <a14:foregroundMark x1="47699" y1="70455" x2="47699" y2="70455"/>
                        <a14:foregroundMark x1="47699" y1="66364" x2="47699" y2="66364"/>
                        <a14:foregroundMark x1="47699" y1="69091" x2="47699" y2="69091"/>
                        <a14:foregroundMark x1="37238" y1="67273" x2="37238" y2="67273"/>
                        <a14:foregroundMark x1="26360" y1="58636" x2="26360" y2="58636"/>
                        <a14:foregroundMark x1="25105" y1="58182" x2="25105" y2="58182"/>
                        <a14:backgroundMark x1="53742" y1="74545" x2="50209" y2="83182"/>
                        <a14:backgroundMark x1="63598" y1="50455" x2="53742" y2="74545"/>
                        <a14:backgroundMark x1="50209" y1="83182" x2="50209" y2="83182"/>
                        <a14:backgroundMark x1="49530" y1="70455" x2="49791" y2="70909"/>
                        <a14:backgroundMark x1="48745" y1="69091" x2="49530" y2="70455"/>
                        <a14:backgroundMark x1="48483" y1="68636" x2="48745" y2="69091"/>
                        <a14:backgroundMark x1="47176" y1="66364" x2="48483" y2="68636"/>
                        <a14:backgroundMark x1="43515" y1="60000" x2="47176" y2="66364"/>
                        <a14:backgroundMark x1="49791" y1="70909" x2="50209" y2="74091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28">
            <a:off x="-871927" y="1979520"/>
            <a:ext cx="2709129" cy="31733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2F0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foregroundMark x1="19844" y1="1835" x2="23594" y2="99633"/>
                        <a14:foregroundMark x1="45000" y1="71009" x2="45000" y2="71009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0398" flipH="1">
            <a:off x="10977751" y="5110202"/>
            <a:ext cx="1908516" cy="1625220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18" name="文本框 17"/>
          <p:cNvSpPr txBox="1"/>
          <p:nvPr/>
        </p:nvSpPr>
        <p:spPr>
          <a:xfrm>
            <a:off x="3005068" y="1301283"/>
            <a:ext cx="6835595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棋盘问题：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递归条件：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k=0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时，无需求解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非递归条件：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k&gt;0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时，标记，分割为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5" r="2" b="4077"/>
          <a:stretch>
            <a:fillRect/>
          </a:stretch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8" name="Straight Arrow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0269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分治策略解题步骤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2F0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foregroundMark x1="19844" y1="1835" x2="23594" y2="99633"/>
                        <a14:foregroundMark x1="45000" y1="71009" x2="45000" y2="71009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3556" y="5319429"/>
            <a:ext cx="1908516" cy="1625220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17" name="文本框 16"/>
          <p:cNvSpPr txBox="1"/>
          <p:nvPr/>
        </p:nvSpPr>
        <p:spPr>
          <a:xfrm>
            <a:off x="482990" y="2651660"/>
            <a:ext cx="53128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将棋盘分割为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个子棋盘。 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6822" y="3432763"/>
            <a:ext cx="531289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判断特殊点是否在子棋盘中，是则递归调用解决；不是则标记，将其变成与整个棋盘相同的情况，再递归解决。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70653" y="5191765"/>
            <a:ext cx="531289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将子棋盘全部覆盖完毕即是整个棋盘覆盖完毕，无需合并。 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93" b="90000" l="10000" r="90000">
                        <a14:foregroundMark x1="29427" y1="49537" x2="32083" y2="56574"/>
                        <a14:foregroundMark x1="42500" y1="7593" x2="36893" y2="10004"/>
                        <a14:backgroundMark x1="49635" y1="50370" x2="52760" y2="50833"/>
                        <a14:backgroundMark x1="50260" y1="49815" x2="50260" y2="49815"/>
                        <a14:backgroundMark x1="36458" y1="9167" x2="32813" y2="1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21461" y="-380617"/>
            <a:ext cx="4540462" cy="2554010"/>
          </a:xfrm>
          <a:prstGeom prst="rect">
            <a:avLst/>
          </a:prstGeom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93" b="90000" l="10000" r="90000">
                        <a14:foregroundMark x1="29427" y1="49537" x2="32083" y2="56574"/>
                        <a14:foregroundMark x1="42500" y1="7593" x2="36893" y2="10004"/>
                        <a14:backgroundMark x1="49635" y1="50370" x2="52760" y2="50833"/>
                        <a14:backgroundMark x1="50260" y1="49815" x2="50260" y2="49815"/>
                        <a14:backgroundMark x1="36458" y1="9167" x2="32813" y2="1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86518">
            <a:off x="847703" y="591192"/>
            <a:ext cx="2838138" cy="1596453"/>
          </a:xfrm>
          <a:prstGeom prst="rect">
            <a:avLst/>
          </a:prstGeom>
          <a:ln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7567" y="2938757"/>
            <a:ext cx="295422" cy="34913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1400" y="3705890"/>
            <a:ext cx="295422" cy="34913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54425" y="5442790"/>
            <a:ext cx="295422" cy="349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递归算法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943600" y="1744133"/>
            <a:ext cx="0" cy="3759200"/>
          </a:xfrm>
          <a:prstGeom prst="line">
            <a:avLst/>
          </a:prstGeom>
          <a:ln>
            <a:solidFill>
              <a:srgbClr val="A5C2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5" y="1055370"/>
            <a:ext cx="5117465" cy="5325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985" y="1055370"/>
            <a:ext cx="511746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栈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135380"/>
            <a:ext cx="5512435" cy="4986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5" y="1135380"/>
            <a:ext cx="5404485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栈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042670"/>
            <a:ext cx="5578475" cy="4779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60" y="1042670"/>
            <a:ext cx="5473065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992" y="434723"/>
            <a:ext cx="295422" cy="3491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899" y="609291"/>
            <a:ext cx="295422" cy="3491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709" y="434723"/>
            <a:ext cx="295422" cy="3491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6364" y="434723"/>
            <a:ext cx="32707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非递归算法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栈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30" y="1145540"/>
            <a:ext cx="6855460" cy="46031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9889dd4-e8ce-4c86-ac17-e2ec2dd2c0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82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Jjcv</dc:creator>
  <cp:lastModifiedBy>我想，你会</cp:lastModifiedBy>
  <cp:revision>29</cp:revision>
  <dcterms:created xsi:type="dcterms:W3CDTF">2018-02-12T01:02:00Z</dcterms:created>
  <dcterms:modified xsi:type="dcterms:W3CDTF">2019-04-03T03:31:10Z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