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34" r:id="rId2"/>
    <p:sldId id="335" r:id="rId3"/>
    <p:sldId id="336" r:id="rId4"/>
    <p:sldId id="337" r:id="rId5"/>
    <p:sldId id="256" r:id="rId6"/>
    <p:sldId id="339" r:id="rId7"/>
    <p:sldId id="257" r:id="rId8"/>
    <p:sldId id="338" r:id="rId9"/>
    <p:sldId id="340" r:id="rId10"/>
    <p:sldId id="341" r:id="rId11"/>
    <p:sldId id="258" r:id="rId12"/>
    <p:sldId id="344" r:id="rId13"/>
    <p:sldId id="265" r:id="rId14"/>
    <p:sldId id="259" r:id="rId15"/>
    <p:sldId id="342" r:id="rId16"/>
    <p:sldId id="266" r:id="rId17"/>
    <p:sldId id="260" r:id="rId18"/>
    <p:sldId id="343" r:id="rId19"/>
    <p:sldId id="261"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64" y="1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5" Type="http://schemas.openxmlformats.org/officeDocument/2006/relationships/image" Target="../media/image14.wmf"/><Relationship Id="rId4" Type="http://schemas.openxmlformats.org/officeDocument/2006/relationships/image" Target="../media/image1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71.wmf"/><Relationship Id="rId2" Type="http://schemas.openxmlformats.org/officeDocument/2006/relationships/image" Target="../media/image70.wmf"/><Relationship Id="rId1" Type="http://schemas.openxmlformats.org/officeDocument/2006/relationships/image" Target="../media/image69.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86.wmf"/><Relationship Id="rId2" Type="http://schemas.openxmlformats.org/officeDocument/2006/relationships/image" Target="../media/image85.wmf"/><Relationship Id="rId1" Type="http://schemas.openxmlformats.org/officeDocument/2006/relationships/image" Target="../media/image84.wmf"/></Relationships>
</file>

<file path=ppt/drawings/_rels/vmlDrawing2.vml.rels><?xml version="1.0" encoding="UTF-8" standalone="yes"?>
<Relationships xmlns="http://schemas.openxmlformats.org/package/2006/relationships"><Relationship Id="rId8" Type="http://schemas.openxmlformats.org/officeDocument/2006/relationships/image" Target="../media/image21.wmf"/><Relationship Id="rId13" Type="http://schemas.openxmlformats.org/officeDocument/2006/relationships/image" Target="../media/image26.wmf"/><Relationship Id="rId3" Type="http://schemas.openxmlformats.org/officeDocument/2006/relationships/image" Target="../media/image16.wmf"/><Relationship Id="rId7" Type="http://schemas.openxmlformats.org/officeDocument/2006/relationships/image" Target="../media/image20.wmf"/><Relationship Id="rId12" Type="http://schemas.openxmlformats.org/officeDocument/2006/relationships/image" Target="../media/image25.wmf"/><Relationship Id="rId17" Type="http://schemas.openxmlformats.org/officeDocument/2006/relationships/image" Target="../media/image30.wmf"/><Relationship Id="rId2" Type="http://schemas.openxmlformats.org/officeDocument/2006/relationships/image" Target="../media/image14.wmf"/><Relationship Id="rId16" Type="http://schemas.openxmlformats.org/officeDocument/2006/relationships/image" Target="../media/image29.wmf"/><Relationship Id="rId1" Type="http://schemas.openxmlformats.org/officeDocument/2006/relationships/image" Target="../media/image13.wmf"/><Relationship Id="rId6" Type="http://schemas.openxmlformats.org/officeDocument/2006/relationships/image" Target="../media/image19.wmf"/><Relationship Id="rId11" Type="http://schemas.openxmlformats.org/officeDocument/2006/relationships/image" Target="../media/image24.wmf"/><Relationship Id="rId5" Type="http://schemas.openxmlformats.org/officeDocument/2006/relationships/image" Target="../media/image18.wmf"/><Relationship Id="rId15" Type="http://schemas.openxmlformats.org/officeDocument/2006/relationships/image" Target="../media/image28.wmf"/><Relationship Id="rId10" Type="http://schemas.openxmlformats.org/officeDocument/2006/relationships/image" Target="../media/image23.wmf"/><Relationship Id="rId4" Type="http://schemas.openxmlformats.org/officeDocument/2006/relationships/image" Target="../media/image17.wmf"/><Relationship Id="rId9" Type="http://schemas.openxmlformats.org/officeDocument/2006/relationships/image" Target="../media/image22.wmf"/><Relationship Id="rId14" Type="http://schemas.openxmlformats.org/officeDocument/2006/relationships/image" Target="../media/image27.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32.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5.wmf"/><Relationship Id="rId1" Type="http://schemas.openxmlformats.org/officeDocument/2006/relationships/image" Target="../media/image34.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1.wmf"/><Relationship Id="rId2" Type="http://schemas.openxmlformats.org/officeDocument/2006/relationships/image" Target="../media/image35.wmf"/><Relationship Id="rId1"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image" Target="../media/image48.wmf"/><Relationship Id="rId7" Type="http://schemas.openxmlformats.org/officeDocument/2006/relationships/image" Target="../media/image52.wmf"/><Relationship Id="rId2" Type="http://schemas.openxmlformats.org/officeDocument/2006/relationships/image" Target="../media/image47.wmf"/><Relationship Id="rId1" Type="http://schemas.openxmlformats.org/officeDocument/2006/relationships/image" Target="../media/image46.wmf"/><Relationship Id="rId6" Type="http://schemas.openxmlformats.org/officeDocument/2006/relationships/image" Target="../media/image51.wmf"/><Relationship Id="rId5" Type="http://schemas.openxmlformats.org/officeDocument/2006/relationships/image" Target="../media/image50.wmf"/><Relationship Id="rId10" Type="http://schemas.openxmlformats.org/officeDocument/2006/relationships/image" Target="../media/image55.wmf"/><Relationship Id="rId4" Type="http://schemas.openxmlformats.org/officeDocument/2006/relationships/image" Target="../media/image49.wmf"/><Relationship Id="rId9" Type="http://schemas.openxmlformats.org/officeDocument/2006/relationships/image" Target="../media/image54.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58.wmf"/><Relationship Id="rId2" Type="http://schemas.openxmlformats.org/officeDocument/2006/relationships/image" Target="../media/image57.wmf"/><Relationship Id="rId1" Type="http://schemas.openxmlformats.org/officeDocument/2006/relationships/image" Target="../media/image56.wmf"/><Relationship Id="rId4" Type="http://schemas.openxmlformats.org/officeDocument/2006/relationships/image" Target="../media/image59.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6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F3114A-0539-4E4F-8CE0-8C3E134F026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460709D-8122-47FE-B5D4-51582B9212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0B284119-4FCF-484F-AB50-17594DCB1DEB}"/>
              </a:ext>
            </a:extLst>
          </p:cNvPr>
          <p:cNvSpPr>
            <a:spLocks noGrp="1"/>
          </p:cNvSpPr>
          <p:nvPr>
            <p:ph type="dt" sz="half" idx="10"/>
          </p:nvPr>
        </p:nvSpPr>
        <p:spPr/>
        <p:txBody>
          <a:bodyPr/>
          <a:lstStyle/>
          <a:p>
            <a:fld id="{E73C5241-6C1B-4045-BB2C-6994049C4D50}" type="datetimeFigureOut">
              <a:rPr lang="zh-CN" altLang="en-US" smtClean="0"/>
              <a:t>2020/4/7</a:t>
            </a:fld>
            <a:endParaRPr lang="zh-CN" altLang="en-US"/>
          </a:p>
        </p:txBody>
      </p:sp>
      <p:sp>
        <p:nvSpPr>
          <p:cNvPr id="5" name="页脚占位符 4">
            <a:extLst>
              <a:ext uri="{FF2B5EF4-FFF2-40B4-BE49-F238E27FC236}">
                <a16:creationId xmlns:a16="http://schemas.microsoft.com/office/drawing/2014/main" id="{472D0233-9333-4824-88D4-EF463832628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04132C2-9933-4F12-8C0D-9C1AEA2BF6D3}"/>
              </a:ext>
            </a:extLst>
          </p:cNvPr>
          <p:cNvSpPr>
            <a:spLocks noGrp="1"/>
          </p:cNvSpPr>
          <p:nvPr>
            <p:ph type="sldNum" sz="quarter" idx="12"/>
          </p:nvPr>
        </p:nvSpPr>
        <p:spPr/>
        <p:txBody>
          <a:bodyPr/>
          <a:lstStyle/>
          <a:p>
            <a:fld id="{5F3B46D1-9DE1-4931-A233-34096348E787}" type="slidenum">
              <a:rPr lang="zh-CN" altLang="en-US" smtClean="0"/>
              <a:t>‹#›</a:t>
            </a:fld>
            <a:endParaRPr lang="zh-CN" altLang="en-US"/>
          </a:p>
        </p:txBody>
      </p:sp>
    </p:spTree>
    <p:extLst>
      <p:ext uri="{BB962C8B-B14F-4D97-AF65-F5344CB8AC3E}">
        <p14:creationId xmlns:p14="http://schemas.microsoft.com/office/powerpoint/2010/main" val="167669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B271AD-A4FD-4961-8354-4AD55BECCD64}"/>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2420F4B-1B3C-4E58-841D-F4E3D0FC782F}"/>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FDB637D-1B8E-4BD9-BC44-AA73B2559276}"/>
              </a:ext>
            </a:extLst>
          </p:cNvPr>
          <p:cNvSpPr>
            <a:spLocks noGrp="1"/>
          </p:cNvSpPr>
          <p:nvPr>
            <p:ph type="dt" sz="half" idx="10"/>
          </p:nvPr>
        </p:nvSpPr>
        <p:spPr/>
        <p:txBody>
          <a:bodyPr/>
          <a:lstStyle/>
          <a:p>
            <a:fld id="{E73C5241-6C1B-4045-BB2C-6994049C4D50}" type="datetimeFigureOut">
              <a:rPr lang="zh-CN" altLang="en-US" smtClean="0"/>
              <a:t>2020/4/7</a:t>
            </a:fld>
            <a:endParaRPr lang="zh-CN" altLang="en-US"/>
          </a:p>
        </p:txBody>
      </p:sp>
      <p:sp>
        <p:nvSpPr>
          <p:cNvPr id="5" name="页脚占位符 4">
            <a:extLst>
              <a:ext uri="{FF2B5EF4-FFF2-40B4-BE49-F238E27FC236}">
                <a16:creationId xmlns:a16="http://schemas.microsoft.com/office/drawing/2014/main" id="{77034E1F-7320-4070-BA9E-46512B2A1B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E1721DB-BED7-4FA3-95D9-1A5AF59639B1}"/>
              </a:ext>
            </a:extLst>
          </p:cNvPr>
          <p:cNvSpPr>
            <a:spLocks noGrp="1"/>
          </p:cNvSpPr>
          <p:nvPr>
            <p:ph type="sldNum" sz="quarter" idx="12"/>
          </p:nvPr>
        </p:nvSpPr>
        <p:spPr/>
        <p:txBody>
          <a:bodyPr/>
          <a:lstStyle/>
          <a:p>
            <a:fld id="{5F3B46D1-9DE1-4931-A233-34096348E787}" type="slidenum">
              <a:rPr lang="zh-CN" altLang="en-US" smtClean="0"/>
              <a:t>‹#›</a:t>
            </a:fld>
            <a:endParaRPr lang="zh-CN" altLang="en-US"/>
          </a:p>
        </p:txBody>
      </p:sp>
    </p:spTree>
    <p:extLst>
      <p:ext uri="{BB962C8B-B14F-4D97-AF65-F5344CB8AC3E}">
        <p14:creationId xmlns:p14="http://schemas.microsoft.com/office/powerpoint/2010/main" val="5620204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96E3FFD-6183-4A16-830A-86EFE53060B4}"/>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1689761-0C10-4754-AB9C-4C346AD80114}"/>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8DC30CC-3AD3-406A-A35F-E594EED9F931}"/>
              </a:ext>
            </a:extLst>
          </p:cNvPr>
          <p:cNvSpPr>
            <a:spLocks noGrp="1"/>
          </p:cNvSpPr>
          <p:nvPr>
            <p:ph type="dt" sz="half" idx="10"/>
          </p:nvPr>
        </p:nvSpPr>
        <p:spPr/>
        <p:txBody>
          <a:bodyPr/>
          <a:lstStyle/>
          <a:p>
            <a:fld id="{E73C5241-6C1B-4045-BB2C-6994049C4D50}" type="datetimeFigureOut">
              <a:rPr lang="zh-CN" altLang="en-US" smtClean="0"/>
              <a:t>2020/4/7</a:t>
            </a:fld>
            <a:endParaRPr lang="zh-CN" altLang="en-US"/>
          </a:p>
        </p:txBody>
      </p:sp>
      <p:sp>
        <p:nvSpPr>
          <p:cNvPr id="5" name="页脚占位符 4">
            <a:extLst>
              <a:ext uri="{FF2B5EF4-FFF2-40B4-BE49-F238E27FC236}">
                <a16:creationId xmlns:a16="http://schemas.microsoft.com/office/drawing/2014/main" id="{5735DA07-8200-4A86-B7AF-643922E1CA3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49F358-E10C-4E9C-A7F3-9E820CCC9ABA}"/>
              </a:ext>
            </a:extLst>
          </p:cNvPr>
          <p:cNvSpPr>
            <a:spLocks noGrp="1"/>
          </p:cNvSpPr>
          <p:nvPr>
            <p:ph type="sldNum" sz="quarter" idx="12"/>
          </p:nvPr>
        </p:nvSpPr>
        <p:spPr/>
        <p:txBody>
          <a:bodyPr/>
          <a:lstStyle/>
          <a:p>
            <a:fld id="{5F3B46D1-9DE1-4931-A233-34096348E787}" type="slidenum">
              <a:rPr lang="zh-CN" altLang="en-US" smtClean="0"/>
              <a:t>‹#›</a:t>
            </a:fld>
            <a:endParaRPr lang="zh-CN" altLang="en-US"/>
          </a:p>
        </p:txBody>
      </p:sp>
    </p:spTree>
    <p:extLst>
      <p:ext uri="{BB962C8B-B14F-4D97-AF65-F5344CB8AC3E}">
        <p14:creationId xmlns:p14="http://schemas.microsoft.com/office/powerpoint/2010/main" val="2381444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034EFC-6F60-4817-9039-202B21FA464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DB7C818A-B0B0-44D9-801E-B833DDE704E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05B1DD-E45B-4E88-9A29-2DD22E7639A0}"/>
              </a:ext>
            </a:extLst>
          </p:cNvPr>
          <p:cNvSpPr>
            <a:spLocks noGrp="1"/>
          </p:cNvSpPr>
          <p:nvPr>
            <p:ph type="dt" sz="half" idx="10"/>
          </p:nvPr>
        </p:nvSpPr>
        <p:spPr/>
        <p:txBody>
          <a:bodyPr/>
          <a:lstStyle/>
          <a:p>
            <a:fld id="{E73C5241-6C1B-4045-BB2C-6994049C4D50}" type="datetimeFigureOut">
              <a:rPr lang="zh-CN" altLang="en-US" smtClean="0"/>
              <a:t>2020/4/7</a:t>
            </a:fld>
            <a:endParaRPr lang="zh-CN" altLang="en-US"/>
          </a:p>
        </p:txBody>
      </p:sp>
      <p:sp>
        <p:nvSpPr>
          <p:cNvPr id="5" name="页脚占位符 4">
            <a:extLst>
              <a:ext uri="{FF2B5EF4-FFF2-40B4-BE49-F238E27FC236}">
                <a16:creationId xmlns:a16="http://schemas.microsoft.com/office/drawing/2014/main" id="{735E0F2C-E4DA-48B8-B0DF-FF63134AE29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C22F148-89DB-4A22-9798-CA6164A42278}"/>
              </a:ext>
            </a:extLst>
          </p:cNvPr>
          <p:cNvSpPr>
            <a:spLocks noGrp="1"/>
          </p:cNvSpPr>
          <p:nvPr>
            <p:ph type="sldNum" sz="quarter" idx="12"/>
          </p:nvPr>
        </p:nvSpPr>
        <p:spPr/>
        <p:txBody>
          <a:bodyPr/>
          <a:lstStyle/>
          <a:p>
            <a:fld id="{5F3B46D1-9DE1-4931-A233-34096348E787}" type="slidenum">
              <a:rPr lang="zh-CN" altLang="en-US" smtClean="0"/>
              <a:t>‹#›</a:t>
            </a:fld>
            <a:endParaRPr lang="zh-CN" altLang="en-US"/>
          </a:p>
        </p:txBody>
      </p:sp>
    </p:spTree>
    <p:extLst>
      <p:ext uri="{BB962C8B-B14F-4D97-AF65-F5344CB8AC3E}">
        <p14:creationId xmlns:p14="http://schemas.microsoft.com/office/powerpoint/2010/main" val="15870283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715C64-5B8B-4E7C-8B10-BF7BF2E955B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23D2B816-20E2-4B71-A07E-291F8D47AF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C638B40-3E24-4B27-93BC-99F036F69E58}"/>
              </a:ext>
            </a:extLst>
          </p:cNvPr>
          <p:cNvSpPr>
            <a:spLocks noGrp="1"/>
          </p:cNvSpPr>
          <p:nvPr>
            <p:ph type="dt" sz="half" idx="10"/>
          </p:nvPr>
        </p:nvSpPr>
        <p:spPr/>
        <p:txBody>
          <a:bodyPr/>
          <a:lstStyle/>
          <a:p>
            <a:fld id="{E73C5241-6C1B-4045-BB2C-6994049C4D50}" type="datetimeFigureOut">
              <a:rPr lang="zh-CN" altLang="en-US" smtClean="0"/>
              <a:t>2020/4/7</a:t>
            </a:fld>
            <a:endParaRPr lang="zh-CN" altLang="en-US"/>
          </a:p>
        </p:txBody>
      </p:sp>
      <p:sp>
        <p:nvSpPr>
          <p:cNvPr id="5" name="页脚占位符 4">
            <a:extLst>
              <a:ext uri="{FF2B5EF4-FFF2-40B4-BE49-F238E27FC236}">
                <a16:creationId xmlns:a16="http://schemas.microsoft.com/office/drawing/2014/main" id="{6EA80515-D83D-4524-A4ED-BEDB52312EE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4E934DA-C5FA-4485-9BD6-ABCEAA42331D}"/>
              </a:ext>
            </a:extLst>
          </p:cNvPr>
          <p:cNvSpPr>
            <a:spLocks noGrp="1"/>
          </p:cNvSpPr>
          <p:nvPr>
            <p:ph type="sldNum" sz="quarter" idx="12"/>
          </p:nvPr>
        </p:nvSpPr>
        <p:spPr/>
        <p:txBody>
          <a:bodyPr/>
          <a:lstStyle/>
          <a:p>
            <a:fld id="{5F3B46D1-9DE1-4931-A233-34096348E787}" type="slidenum">
              <a:rPr lang="zh-CN" altLang="en-US" smtClean="0"/>
              <a:t>‹#›</a:t>
            </a:fld>
            <a:endParaRPr lang="zh-CN" altLang="en-US"/>
          </a:p>
        </p:txBody>
      </p:sp>
    </p:spTree>
    <p:extLst>
      <p:ext uri="{BB962C8B-B14F-4D97-AF65-F5344CB8AC3E}">
        <p14:creationId xmlns:p14="http://schemas.microsoft.com/office/powerpoint/2010/main" val="34279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5D0AA1-E0F3-4EF1-B309-EB40E7B878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C59AE27-D896-4880-A991-1590F5789CD3}"/>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365ADA1-ECB8-479B-ACF5-7E3EF08886F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0A2CFF2-F3B3-4E7F-945C-E8FA6A4608FA}"/>
              </a:ext>
            </a:extLst>
          </p:cNvPr>
          <p:cNvSpPr>
            <a:spLocks noGrp="1"/>
          </p:cNvSpPr>
          <p:nvPr>
            <p:ph type="dt" sz="half" idx="10"/>
          </p:nvPr>
        </p:nvSpPr>
        <p:spPr/>
        <p:txBody>
          <a:bodyPr/>
          <a:lstStyle/>
          <a:p>
            <a:fld id="{E73C5241-6C1B-4045-BB2C-6994049C4D50}" type="datetimeFigureOut">
              <a:rPr lang="zh-CN" altLang="en-US" smtClean="0"/>
              <a:t>2020/4/7</a:t>
            </a:fld>
            <a:endParaRPr lang="zh-CN" altLang="en-US"/>
          </a:p>
        </p:txBody>
      </p:sp>
      <p:sp>
        <p:nvSpPr>
          <p:cNvPr id="6" name="页脚占位符 5">
            <a:extLst>
              <a:ext uri="{FF2B5EF4-FFF2-40B4-BE49-F238E27FC236}">
                <a16:creationId xmlns:a16="http://schemas.microsoft.com/office/drawing/2014/main" id="{1BCB40D0-DEFC-4C81-8D75-66ED3DB432A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06BF44D-1132-4675-8C41-E8AFCB568E4C}"/>
              </a:ext>
            </a:extLst>
          </p:cNvPr>
          <p:cNvSpPr>
            <a:spLocks noGrp="1"/>
          </p:cNvSpPr>
          <p:nvPr>
            <p:ph type="sldNum" sz="quarter" idx="12"/>
          </p:nvPr>
        </p:nvSpPr>
        <p:spPr/>
        <p:txBody>
          <a:bodyPr/>
          <a:lstStyle/>
          <a:p>
            <a:fld id="{5F3B46D1-9DE1-4931-A233-34096348E787}" type="slidenum">
              <a:rPr lang="zh-CN" altLang="en-US" smtClean="0"/>
              <a:t>‹#›</a:t>
            </a:fld>
            <a:endParaRPr lang="zh-CN" altLang="en-US"/>
          </a:p>
        </p:txBody>
      </p:sp>
    </p:spTree>
    <p:extLst>
      <p:ext uri="{BB962C8B-B14F-4D97-AF65-F5344CB8AC3E}">
        <p14:creationId xmlns:p14="http://schemas.microsoft.com/office/powerpoint/2010/main" val="1242496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C07BAE0-5A82-4BB8-B848-EAAE4ED62EC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F7960F5-3911-47A1-9362-C226879866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5617AD3-FA31-4478-A498-EF05B5BAECD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9714652-C035-40BA-BA14-ABEFF74261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8707E40A-4140-4D5A-BB35-B397A83E03E1}"/>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F42570B-08A3-4078-8861-D3AEC5C77416}"/>
              </a:ext>
            </a:extLst>
          </p:cNvPr>
          <p:cNvSpPr>
            <a:spLocks noGrp="1"/>
          </p:cNvSpPr>
          <p:nvPr>
            <p:ph type="dt" sz="half" idx="10"/>
          </p:nvPr>
        </p:nvSpPr>
        <p:spPr/>
        <p:txBody>
          <a:bodyPr/>
          <a:lstStyle/>
          <a:p>
            <a:fld id="{E73C5241-6C1B-4045-BB2C-6994049C4D50}" type="datetimeFigureOut">
              <a:rPr lang="zh-CN" altLang="en-US" smtClean="0"/>
              <a:t>2020/4/7</a:t>
            </a:fld>
            <a:endParaRPr lang="zh-CN" altLang="en-US"/>
          </a:p>
        </p:txBody>
      </p:sp>
      <p:sp>
        <p:nvSpPr>
          <p:cNvPr id="8" name="页脚占位符 7">
            <a:extLst>
              <a:ext uri="{FF2B5EF4-FFF2-40B4-BE49-F238E27FC236}">
                <a16:creationId xmlns:a16="http://schemas.microsoft.com/office/drawing/2014/main" id="{F39EA07A-1A46-4040-99FD-A5EF7DF5EAEF}"/>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AA8FA66-3635-4B74-A666-B749D7074F23}"/>
              </a:ext>
            </a:extLst>
          </p:cNvPr>
          <p:cNvSpPr>
            <a:spLocks noGrp="1"/>
          </p:cNvSpPr>
          <p:nvPr>
            <p:ph type="sldNum" sz="quarter" idx="12"/>
          </p:nvPr>
        </p:nvSpPr>
        <p:spPr/>
        <p:txBody>
          <a:bodyPr/>
          <a:lstStyle/>
          <a:p>
            <a:fld id="{5F3B46D1-9DE1-4931-A233-34096348E787}" type="slidenum">
              <a:rPr lang="zh-CN" altLang="en-US" smtClean="0"/>
              <a:t>‹#›</a:t>
            </a:fld>
            <a:endParaRPr lang="zh-CN" altLang="en-US"/>
          </a:p>
        </p:txBody>
      </p:sp>
    </p:spTree>
    <p:extLst>
      <p:ext uri="{BB962C8B-B14F-4D97-AF65-F5344CB8AC3E}">
        <p14:creationId xmlns:p14="http://schemas.microsoft.com/office/powerpoint/2010/main" val="390909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4FEF92B-2CAD-4E2E-B1EA-462BEE0AB218}"/>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11D8773-D6CF-4D25-9AB4-903CB1F08000}"/>
              </a:ext>
            </a:extLst>
          </p:cNvPr>
          <p:cNvSpPr>
            <a:spLocks noGrp="1"/>
          </p:cNvSpPr>
          <p:nvPr>
            <p:ph type="dt" sz="half" idx="10"/>
          </p:nvPr>
        </p:nvSpPr>
        <p:spPr/>
        <p:txBody>
          <a:bodyPr/>
          <a:lstStyle/>
          <a:p>
            <a:fld id="{E73C5241-6C1B-4045-BB2C-6994049C4D50}" type="datetimeFigureOut">
              <a:rPr lang="zh-CN" altLang="en-US" smtClean="0"/>
              <a:t>2020/4/7</a:t>
            </a:fld>
            <a:endParaRPr lang="zh-CN" altLang="en-US"/>
          </a:p>
        </p:txBody>
      </p:sp>
      <p:sp>
        <p:nvSpPr>
          <p:cNvPr id="4" name="页脚占位符 3">
            <a:extLst>
              <a:ext uri="{FF2B5EF4-FFF2-40B4-BE49-F238E27FC236}">
                <a16:creationId xmlns:a16="http://schemas.microsoft.com/office/drawing/2014/main" id="{34BAA9BB-F28F-4678-86A3-E2426BC05C4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639B2B8E-5F85-4CF4-8282-8492E3601BD8}"/>
              </a:ext>
            </a:extLst>
          </p:cNvPr>
          <p:cNvSpPr>
            <a:spLocks noGrp="1"/>
          </p:cNvSpPr>
          <p:nvPr>
            <p:ph type="sldNum" sz="quarter" idx="12"/>
          </p:nvPr>
        </p:nvSpPr>
        <p:spPr/>
        <p:txBody>
          <a:bodyPr/>
          <a:lstStyle/>
          <a:p>
            <a:fld id="{5F3B46D1-9DE1-4931-A233-34096348E787}" type="slidenum">
              <a:rPr lang="zh-CN" altLang="en-US" smtClean="0"/>
              <a:t>‹#›</a:t>
            </a:fld>
            <a:endParaRPr lang="zh-CN" altLang="en-US"/>
          </a:p>
        </p:txBody>
      </p:sp>
    </p:spTree>
    <p:extLst>
      <p:ext uri="{BB962C8B-B14F-4D97-AF65-F5344CB8AC3E}">
        <p14:creationId xmlns:p14="http://schemas.microsoft.com/office/powerpoint/2010/main" val="3878915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502E589D-A6B1-4AE3-9D4A-56559D8892D2}"/>
              </a:ext>
            </a:extLst>
          </p:cNvPr>
          <p:cNvSpPr>
            <a:spLocks noGrp="1"/>
          </p:cNvSpPr>
          <p:nvPr>
            <p:ph type="dt" sz="half" idx="10"/>
          </p:nvPr>
        </p:nvSpPr>
        <p:spPr/>
        <p:txBody>
          <a:bodyPr/>
          <a:lstStyle/>
          <a:p>
            <a:fld id="{E73C5241-6C1B-4045-BB2C-6994049C4D50}" type="datetimeFigureOut">
              <a:rPr lang="zh-CN" altLang="en-US" smtClean="0"/>
              <a:t>2020/4/7</a:t>
            </a:fld>
            <a:endParaRPr lang="zh-CN" altLang="en-US"/>
          </a:p>
        </p:txBody>
      </p:sp>
      <p:sp>
        <p:nvSpPr>
          <p:cNvPr id="3" name="页脚占位符 2">
            <a:extLst>
              <a:ext uri="{FF2B5EF4-FFF2-40B4-BE49-F238E27FC236}">
                <a16:creationId xmlns:a16="http://schemas.microsoft.com/office/drawing/2014/main" id="{ED5611A4-BE61-4322-ABA6-339EBC3CA50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ABFD1EB-BBC7-477A-B646-912C2AE101C1}"/>
              </a:ext>
            </a:extLst>
          </p:cNvPr>
          <p:cNvSpPr>
            <a:spLocks noGrp="1"/>
          </p:cNvSpPr>
          <p:nvPr>
            <p:ph type="sldNum" sz="quarter" idx="12"/>
          </p:nvPr>
        </p:nvSpPr>
        <p:spPr/>
        <p:txBody>
          <a:bodyPr/>
          <a:lstStyle/>
          <a:p>
            <a:fld id="{5F3B46D1-9DE1-4931-A233-34096348E787}" type="slidenum">
              <a:rPr lang="zh-CN" altLang="en-US" smtClean="0"/>
              <a:t>‹#›</a:t>
            </a:fld>
            <a:endParaRPr lang="zh-CN" altLang="en-US"/>
          </a:p>
        </p:txBody>
      </p:sp>
    </p:spTree>
    <p:extLst>
      <p:ext uri="{BB962C8B-B14F-4D97-AF65-F5344CB8AC3E}">
        <p14:creationId xmlns:p14="http://schemas.microsoft.com/office/powerpoint/2010/main" val="12583333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BB459B-109C-44A8-A248-141236F704A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4399917-6051-476C-87E5-4CF5D26B15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368AC46-7949-4832-989C-DC5D7FE023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6D5E5B9-68D7-4575-802B-8188559EF8DF}"/>
              </a:ext>
            </a:extLst>
          </p:cNvPr>
          <p:cNvSpPr>
            <a:spLocks noGrp="1"/>
          </p:cNvSpPr>
          <p:nvPr>
            <p:ph type="dt" sz="half" idx="10"/>
          </p:nvPr>
        </p:nvSpPr>
        <p:spPr/>
        <p:txBody>
          <a:bodyPr/>
          <a:lstStyle/>
          <a:p>
            <a:fld id="{E73C5241-6C1B-4045-BB2C-6994049C4D50}" type="datetimeFigureOut">
              <a:rPr lang="zh-CN" altLang="en-US" smtClean="0"/>
              <a:t>2020/4/7</a:t>
            </a:fld>
            <a:endParaRPr lang="zh-CN" altLang="en-US"/>
          </a:p>
        </p:txBody>
      </p:sp>
      <p:sp>
        <p:nvSpPr>
          <p:cNvPr id="6" name="页脚占位符 5">
            <a:extLst>
              <a:ext uri="{FF2B5EF4-FFF2-40B4-BE49-F238E27FC236}">
                <a16:creationId xmlns:a16="http://schemas.microsoft.com/office/drawing/2014/main" id="{5315A780-0D5E-4428-857B-CA879274BF83}"/>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80AACE9-DB38-4B1F-B8A0-E166994C65A6}"/>
              </a:ext>
            </a:extLst>
          </p:cNvPr>
          <p:cNvSpPr>
            <a:spLocks noGrp="1"/>
          </p:cNvSpPr>
          <p:nvPr>
            <p:ph type="sldNum" sz="quarter" idx="12"/>
          </p:nvPr>
        </p:nvSpPr>
        <p:spPr/>
        <p:txBody>
          <a:bodyPr/>
          <a:lstStyle/>
          <a:p>
            <a:fld id="{5F3B46D1-9DE1-4931-A233-34096348E787}" type="slidenum">
              <a:rPr lang="zh-CN" altLang="en-US" smtClean="0"/>
              <a:t>‹#›</a:t>
            </a:fld>
            <a:endParaRPr lang="zh-CN" altLang="en-US"/>
          </a:p>
        </p:txBody>
      </p:sp>
    </p:spTree>
    <p:extLst>
      <p:ext uri="{BB962C8B-B14F-4D97-AF65-F5344CB8AC3E}">
        <p14:creationId xmlns:p14="http://schemas.microsoft.com/office/powerpoint/2010/main" val="160354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07F2D9-D457-4852-92F8-56C7556208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50E0DB76-786E-4CC8-AA36-E618C418BFB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94697387-16BA-46DC-962D-677FBC339C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DD413B4-7CAD-4C03-8A0A-AD1D08F44BDD}"/>
              </a:ext>
            </a:extLst>
          </p:cNvPr>
          <p:cNvSpPr>
            <a:spLocks noGrp="1"/>
          </p:cNvSpPr>
          <p:nvPr>
            <p:ph type="dt" sz="half" idx="10"/>
          </p:nvPr>
        </p:nvSpPr>
        <p:spPr/>
        <p:txBody>
          <a:bodyPr/>
          <a:lstStyle/>
          <a:p>
            <a:fld id="{E73C5241-6C1B-4045-BB2C-6994049C4D50}" type="datetimeFigureOut">
              <a:rPr lang="zh-CN" altLang="en-US" smtClean="0"/>
              <a:t>2020/4/7</a:t>
            </a:fld>
            <a:endParaRPr lang="zh-CN" altLang="en-US"/>
          </a:p>
        </p:txBody>
      </p:sp>
      <p:sp>
        <p:nvSpPr>
          <p:cNvPr id="6" name="页脚占位符 5">
            <a:extLst>
              <a:ext uri="{FF2B5EF4-FFF2-40B4-BE49-F238E27FC236}">
                <a16:creationId xmlns:a16="http://schemas.microsoft.com/office/drawing/2014/main" id="{B317524C-9FFD-487B-BBF7-332FA5D54D6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5370C2C-3D0D-4F9B-9C49-C1AFD119DE80}"/>
              </a:ext>
            </a:extLst>
          </p:cNvPr>
          <p:cNvSpPr>
            <a:spLocks noGrp="1"/>
          </p:cNvSpPr>
          <p:nvPr>
            <p:ph type="sldNum" sz="quarter" idx="12"/>
          </p:nvPr>
        </p:nvSpPr>
        <p:spPr/>
        <p:txBody>
          <a:bodyPr/>
          <a:lstStyle/>
          <a:p>
            <a:fld id="{5F3B46D1-9DE1-4931-A233-34096348E787}" type="slidenum">
              <a:rPr lang="zh-CN" altLang="en-US" smtClean="0"/>
              <a:t>‹#›</a:t>
            </a:fld>
            <a:endParaRPr lang="zh-CN" altLang="en-US"/>
          </a:p>
        </p:txBody>
      </p:sp>
    </p:spTree>
    <p:extLst>
      <p:ext uri="{BB962C8B-B14F-4D97-AF65-F5344CB8AC3E}">
        <p14:creationId xmlns:p14="http://schemas.microsoft.com/office/powerpoint/2010/main" val="32470260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A4EA2366-B306-4AC1-A29F-E427EB5115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76CB8EDF-6D44-411D-9EC6-96EEBD4EC7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5A62E52-AB7C-4831-9578-F5B422B4BA8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3C5241-6C1B-4045-BB2C-6994049C4D50}" type="datetimeFigureOut">
              <a:rPr lang="zh-CN" altLang="en-US" smtClean="0"/>
              <a:t>2020/4/7</a:t>
            </a:fld>
            <a:endParaRPr lang="zh-CN" altLang="en-US"/>
          </a:p>
        </p:txBody>
      </p:sp>
      <p:sp>
        <p:nvSpPr>
          <p:cNvPr id="5" name="页脚占位符 4">
            <a:extLst>
              <a:ext uri="{FF2B5EF4-FFF2-40B4-BE49-F238E27FC236}">
                <a16:creationId xmlns:a16="http://schemas.microsoft.com/office/drawing/2014/main" id="{7C0D8CBF-397C-4A91-9510-FAF0ABFB86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389FC4F-413F-450A-BD9B-C044196D25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3B46D1-9DE1-4931-A233-34096348E787}" type="slidenum">
              <a:rPr lang="zh-CN" altLang="en-US" smtClean="0"/>
              <a:t>‹#›</a:t>
            </a:fld>
            <a:endParaRPr lang="zh-CN" altLang="en-US"/>
          </a:p>
        </p:txBody>
      </p:sp>
    </p:spTree>
    <p:extLst>
      <p:ext uri="{BB962C8B-B14F-4D97-AF65-F5344CB8AC3E}">
        <p14:creationId xmlns:p14="http://schemas.microsoft.com/office/powerpoint/2010/main" val="1932731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7.png"/><Relationship Id="rId7" Type="http://schemas.openxmlformats.org/officeDocument/2006/relationships/oleObject" Target="../embeddings/oleObject29.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42.png"/><Relationship Id="rId5" Type="http://schemas.openxmlformats.org/officeDocument/2006/relationships/image" Target="../media/image40.wmf"/><Relationship Id="rId10" Type="http://schemas.openxmlformats.org/officeDocument/2006/relationships/image" Target="../media/image41.wmf"/><Relationship Id="rId4" Type="http://schemas.openxmlformats.org/officeDocument/2006/relationships/oleObject" Target="../embeddings/oleObject28.bin"/><Relationship Id="rId9" Type="http://schemas.openxmlformats.org/officeDocument/2006/relationships/oleObject" Target="../embeddings/oleObject30.bin"/></Relationships>
</file>

<file path=ppt/slides/_rels/slide11.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4.wmf"/><Relationship Id="rId5" Type="http://schemas.openxmlformats.org/officeDocument/2006/relationships/oleObject" Target="../embeddings/oleObject32.bin"/><Relationship Id="rId4" Type="http://schemas.openxmlformats.org/officeDocument/2006/relationships/image" Target="../media/image43.wmf"/></Relationships>
</file>

<file path=ppt/slides/_rels/slide12.xml.rels><?xml version="1.0" encoding="UTF-8" standalone="yes"?>
<Relationships xmlns="http://schemas.openxmlformats.org/package/2006/relationships"><Relationship Id="rId8" Type="http://schemas.openxmlformats.org/officeDocument/2006/relationships/image" Target="../media/image48.wmf"/><Relationship Id="rId13" Type="http://schemas.openxmlformats.org/officeDocument/2006/relationships/oleObject" Target="../embeddings/oleObject39.bin"/><Relationship Id="rId18" Type="http://schemas.openxmlformats.org/officeDocument/2006/relationships/image" Target="../media/image53.wmf"/><Relationship Id="rId3" Type="http://schemas.openxmlformats.org/officeDocument/2006/relationships/oleObject" Target="../embeddings/oleObject34.bin"/><Relationship Id="rId21" Type="http://schemas.openxmlformats.org/officeDocument/2006/relationships/oleObject" Target="../embeddings/oleObject43.bin"/><Relationship Id="rId7" Type="http://schemas.openxmlformats.org/officeDocument/2006/relationships/oleObject" Target="../embeddings/oleObject36.bin"/><Relationship Id="rId12" Type="http://schemas.openxmlformats.org/officeDocument/2006/relationships/image" Target="../media/image50.wmf"/><Relationship Id="rId17" Type="http://schemas.openxmlformats.org/officeDocument/2006/relationships/oleObject" Target="../embeddings/oleObject41.bin"/><Relationship Id="rId2" Type="http://schemas.openxmlformats.org/officeDocument/2006/relationships/slideLayout" Target="../slideLayouts/slideLayout2.xml"/><Relationship Id="rId16" Type="http://schemas.openxmlformats.org/officeDocument/2006/relationships/image" Target="../media/image52.wmf"/><Relationship Id="rId20" Type="http://schemas.openxmlformats.org/officeDocument/2006/relationships/image" Target="../media/image54.wmf"/><Relationship Id="rId1" Type="http://schemas.openxmlformats.org/officeDocument/2006/relationships/vmlDrawing" Target="../drawings/vmlDrawing7.vml"/><Relationship Id="rId6" Type="http://schemas.openxmlformats.org/officeDocument/2006/relationships/image" Target="../media/image47.wmf"/><Relationship Id="rId11" Type="http://schemas.openxmlformats.org/officeDocument/2006/relationships/oleObject" Target="../embeddings/oleObject38.bin"/><Relationship Id="rId5" Type="http://schemas.openxmlformats.org/officeDocument/2006/relationships/oleObject" Target="../embeddings/oleObject35.bin"/><Relationship Id="rId15" Type="http://schemas.openxmlformats.org/officeDocument/2006/relationships/oleObject" Target="../embeddings/oleObject40.bin"/><Relationship Id="rId10" Type="http://schemas.openxmlformats.org/officeDocument/2006/relationships/image" Target="../media/image49.wmf"/><Relationship Id="rId19" Type="http://schemas.openxmlformats.org/officeDocument/2006/relationships/oleObject" Target="../embeddings/oleObject42.bin"/><Relationship Id="rId4" Type="http://schemas.openxmlformats.org/officeDocument/2006/relationships/image" Target="../media/image46.wmf"/><Relationship Id="rId9" Type="http://schemas.openxmlformats.org/officeDocument/2006/relationships/oleObject" Target="../embeddings/oleObject37.bin"/><Relationship Id="rId14" Type="http://schemas.openxmlformats.org/officeDocument/2006/relationships/image" Target="../media/image51.wmf"/><Relationship Id="rId22" Type="http://schemas.openxmlformats.org/officeDocument/2006/relationships/image" Target="../media/image55.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46.bin"/><Relationship Id="rId3" Type="http://schemas.openxmlformats.org/officeDocument/2006/relationships/image" Target="../media/image60.png"/><Relationship Id="rId7" Type="http://schemas.openxmlformats.org/officeDocument/2006/relationships/image" Target="../media/image57.wmf"/><Relationship Id="rId2" Type="http://schemas.openxmlformats.org/officeDocument/2006/relationships/slideLayout" Target="../slideLayouts/slideLayout2.xml"/><Relationship Id="rId1" Type="http://schemas.openxmlformats.org/officeDocument/2006/relationships/vmlDrawing" Target="../drawings/vmlDrawing8.vml"/><Relationship Id="rId6" Type="http://schemas.openxmlformats.org/officeDocument/2006/relationships/oleObject" Target="../embeddings/oleObject45.bin"/><Relationship Id="rId11" Type="http://schemas.openxmlformats.org/officeDocument/2006/relationships/image" Target="../media/image59.wmf"/><Relationship Id="rId5" Type="http://schemas.openxmlformats.org/officeDocument/2006/relationships/image" Target="../media/image56.wmf"/><Relationship Id="rId10" Type="http://schemas.openxmlformats.org/officeDocument/2006/relationships/oleObject" Target="../embeddings/oleObject47.bin"/><Relationship Id="rId4" Type="http://schemas.openxmlformats.org/officeDocument/2006/relationships/oleObject" Target="../embeddings/oleObject44.bin"/><Relationship Id="rId9" Type="http://schemas.openxmlformats.org/officeDocument/2006/relationships/image" Target="../media/image58.wmf"/></Relationships>
</file>

<file path=ppt/slides/_rels/slide14.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 Id="rId4" Type="http://schemas.openxmlformats.org/officeDocument/2006/relationships/image" Target="../media/image63.png"/></Relationships>
</file>

<file path=ppt/slides/_rels/slide15.xml.rels><?xml version="1.0" encoding="UTF-8" standalone="yes"?>
<Relationships xmlns="http://schemas.openxmlformats.org/package/2006/relationships"><Relationship Id="rId8" Type="http://schemas.openxmlformats.org/officeDocument/2006/relationships/image" Target="../media/image67.png"/><Relationship Id="rId3" Type="http://schemas.openxmlformats.org/officeDocument/2006/relationships/image" Target="../media/image61.png"/><Relationship Id="rId7" Type="http://schemas.openxmlformats.org/officeDocument/2006/relationships/image" Target="../media/image66.png"/><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image" Target="../media/image65.png"/><Relationship Id="rId5" Type="http://schemas.openxmlformats.org/officeDocument/2006/relationships/image" Target="../media/image64.wmf"/><Relationship Id="rId4" Type="http://schemas.openxmlformats.org/officeDocument/2006/relationships/oleObject" Target="../embeddings/oleObject48.bin"/><Relationship Id="rId9" Type="http://schemas.openxmlformats.org/officeDocument/2006/relationships/image" Target="../media/image68.png"/></Relationships>
</file>

<file path=ppt/slides/_rels/slide16.xml.rels><?xml version="1.0" encoding="UTF-8" standalone="yes"?>
<Relationships xmlns="http://schemas.openxmlformats.org/package/2006/relationships"><Relationship Id="rId8" Type="http://schemas.openxmlformats.org/officeDocument/2006/relationships/image" Target="../media/image70.wmf"/><Relationship Id="rId3" Type="http://schemas.openxmlformats.org/officeDocument/2006/relationships/image" Target="../media/image72.png"/><Relationship Id="rId7" Type="http://schemas.openxmlformats.org/officeDocument/2006/relationships/oleObject" Target="../embeddings/oleObject50.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image" Target="../media/image69.wmf"/><Relationship Id="rId5" Type="http://schemas.openxmlformats.org/officeDocument/2006/relationships/oleObject" Target="../embeddings/oleObject49.bin"/><Relationship Id="rId10" Type="http://schemas.openxmlformats.org/officeDocument/2006/relationships/image" Target="../media/image71.wmf"/><Relationship Id="rId4" Type="http://schemas.openxmlformats.org/officeDocument/2006/relationships/image" Target="../media/image73.png"/><Relationship Id="rId9" Type="http://schemas.openxmlformats.org/officeDocument/2006/relationships/oleObject" Target="../embeddings/oleObject51.bin"/></Relationships>
</file>

<file path=ppt/slides/_rels/slide17.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2.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s>
</file>

<file path=ppt/slides/_rels/slide1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74.png"/><Relationship Id="rId1" Type="http://schemas.openxmlformats.org/officeDocument/2006/relationships/slideLayout" Target="../slideLayouts/slideLayout2.xml"/><Relationship Id="rId5" Type="http://schemas.openxmlformats.org/officeDocument/2006/relationships/image" Target="../media/image83.png"/><Relationship Id="rId4" Type="http://schemas.openxmlformats.org/officeDocument/2006/relationships/image" Target="../media/image82.png"/></Relationships>
</file>

<file path=ppt/slides/_rels/slide19.xml.rels><?xml version="1.0" encoding="UTF-8" standalone="yes"?>
<Relationships xmlns="http://schemas.openxmlformats.org/package/2006/relationships"><Relationship Id="rId8" Type="http://schemas.openxmlformats.org/officeDocument/2006/relationships/image" Target="../media/image85.wmf"/><Relationship Id="rId3" Type="http://schemas.openxmlformats.org/officeDocument/2006/relationships/image" Target="../media/image87.png"/><Relationship Id="rId7" Type="http://schemas.openxmlformats.org/officeDocument/2006/relationships/oleObject" Target="../embeddings/oleObject53.bin"/><Relationship Id="rId2" Type="http://schemas.openxmlformats.org/officeDocument/2006/relationships/slideLayout" Target="../slideLayouts/slideLayout2.xml"/><Relationship Id="rId1" Type="http://schemas.openxmlformats.org/officeDocument/2006/relationships/vmlDrawing" Target="../drawings/vmlDrawing11.vml"/><Relationship Id="rId6" Type="http://schemas.openxmlformats.org/officeDocument/2006/relationships/image" Target="../media/image84.wmf"/><Relationship Id="rId5" Type="http://schemas.openxmlformats.org/officeDocument/2006/relationships/oleObject" Target="../embeddings/oleObject52.bin"/><Relationship Id="rId10" Type="http://schemas.openxmlformats.org/officeDocument/2006/relationships/image" Target="../media/image86.wmf"/><Relationship Id="rId4" Type="http://schemas.openxmlformats.org/officeDocument/2006/relationships/image" Target="../media/image88.png"/><Relationship Id="rId9" Type="http://schemas.openxmlformats.org/officeDocument/2006/relationships/oleObject" Target="../embeddings/oleObject54.bin"/></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14.wmf"/><Relationship Id="rId3" Type="http://schemas.openxmlformats.org/officeDocument/2006/relationships/image" Target="../media/image15.png"/><Relationship Id="rId7" Type="http://schemas.openxmlformats.org/officeDocument/2006/relationships/image" Target="../media/image11.wmf"/><Relationship Id="rId12"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13.wmf"/><Relationship Id="rId5" Type="http://schemas.openxmlformats.org/officeDocument/2006/relationships/image" Target="../media/image10.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12.wmf"/></Relationships>
</file>

<file path=ppt/slides/_rels/slide6.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1.bin"/><Relationship Id="rId18" Type="http://schemas.openxmlformats.org/officeDocument/2006/relationships/image" Target="../media/image21.wmf"/><Relationship Id="rId26" Type="http://schemas.openxmlformats.org/officeDocument/2006/relationships/image" Target="../media/image25.wmf"/><Relationship Id="rId3" Type="http://schemas.openxmlformats.org/officeDocument/2006/relationships/oleObject" Target="../embeddings/oleObject6.bin"/><Relationship Id="rId21" Type="http://schemas.openxmlformats.org/officeDocument/2006/relationships/oleObject" Target="../embeddings/oleObject15.bin"/><Relationship Id="rId34" Type="http://schemas.openxmlformats.org/officeDocument/2006/relationships/image" Target="../media/image29.wmf"/><Relationship Id="rId7" Type="http://schemas.openxmlformats.org/officeDocument/2006/relationships/oleObject" Target="../embeddings/oleObject8.bin"/><Relationship Id="rId12" Type="http://schemas.openxmlformats.org/officeDocument/2006/relationships/image" Target="../media/image18.wmf"/><Relationship Id="rId17" Type="http://schemas.openxmlformats.org/officeDocument/2006/relationships/oleObject" Target="../embeddings/oleObject13.bin"/><Relationship Id="rId25" Type="http://schemas.openxmlformats.org/officeDocument/2006/relationships/oleObject" Target="../embeddings/oleObject17.bin"/><Relationship Id="rId33" Type="http://schemas.openxmlformats.org/officeDocument/2006/relationships/oleObject" Target="../embeddings/oleObject21.bin"/><Relationship Id="rId2" Type="http://schemas.openxmlformats.org/officeDocument/2006/relationships/slideLayout" Target="../slideLayouts/slideLayout1.xml"/><Relationship Id="rId16" Type="http://schemas.openxmlformats.org/officeDocument/2006/relationships/image" Target="../media/image20.wmf"/><Relationship Id="rId20" Type="http://schemas.openxmlformats.org/officeDocument/2006/relationships/image" Target="../media/image22.wmf"/><Relationship Id="rId29" Type="http://schemas.openxmlformats.org/officeDocument/2006/relationships/oleObject" Target="../embeddings/oleObject19.bin"/><Relationship Id="rId1" Type="http://schemas.openxmlformats.org/officeDocument/2006/relationships/vmlDrawing" Target="../drawings/vmlDrawing2.vml"/><Relationship Id="rId6" Type="http://schemas.openxmlformats.org/officeDocument/2006/relationships/image" Target="../media/image14.wmf"/><Relationship Id="rId11" Type="http://schemas.openxmlformats.org/officeDocument/2006/relationships/oleObject" Target="../embeddings/oleObject10.bin"/><Relationship Id="rId24" Type="http://schemas.openxmlformats.org/officeDocument/2006/relationships/image" Target="../media/image24.wmf"/><Relationship Id="rId32" Type="http://schemas.openxmlformats.org/officeDocument/2006/relationships/image" Target="../media/image28.wmf"/><Relationship Id="rId5" Type="http://schemas.openxmlformats.org/officeDocument/2006/relationships/oleObject" Target="../embeddings/oleObject7.bin"/><Relationship Id="rId15" Type="http://schemas.openxmlformats.org/officeDocument/2006/relationships/oleObject" Target="../embeddings/oleObject12.bin"/><Relationship Id="rId23" Type="http://schemas.openxmlformats.org/officeDocument/2006/relationships/oleObject" Target="../embeddings/oleObject16.bin"/><Relationship Id="rId28" Type="http://schemas.openxmlformats.org/officeDocument/2006/relationships/image" Target="../media/image26.wmf"/><Relationship Id="rId36" Type="http://schemas.openxmlformats.org/officeDocument/2006/relationships/image" Target="../media/image30.wmf"/><Relationship Id="rId10" Type="http://schemas.openxmlformats.org/officeDocument/2006/relationships/image" Target="../media/image17.wmf"/><Relationship Id="rId19" Type="http://schemas.openxmlformats.org/officeDocument/2006/relationships/oleObject" Target="../embeddings/oleObject14.bin"/><Relationship Id="rId31" Type="http://schemas.openxmlformats.org/officeDocument/2006/relationships/oleObject" Target="../embeddings/oleObject20.bin"/><Relationship Id="rId4" Type="http://schemas.openxmlformats.org/officeDocument/2006/relationships/image" Target="../media/image13.wmf"/><Relationship Id="rId9" Type="http://schemas.openxmlformats.org/officeDocument/2006/relationships/oleObject" Target="../embeddings/oleObject9.bin"/><Relationship Id="rId14" Type="http://schemas.openxmlformats.org/officeDocument/2006/relationships/image" Target="../media/image19.wmf"/><Relationship Id="rId22" Type="http://schemas.openxmlformats.org/officeDocument/2006/relationships/image" Target="../media/image23.wmf"/><Relationship Id="rId27" Type="http://schemas.openxmlformats.org/officeDocument/2006/relationships/oleObject" Target="../embeddings/oleObject18.bin"/><Relationship Id="rId30" Type="http://schemas.openxmlformats.org/officeDocument/2006/relationships/image" Target="../media/image27.wmf"/><Relationship Id="rId35" Type="http://schemas.openxmlformats.org/officeDocument/2006/relationships/oleObject" Target="../embeddings/oleObject22.bin"/></Relationships>
</file>

<file path=ppt/slides/_rels/slide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33.wmf"/><Relationship Id="rId5" Type="http://schemas.openxmlformats.org/officeDocument/2006/relationships/oleObject" Target="../embeddings/oleObject24.bin"/><Relationship Id="rId4" Type="http://schemas.openxmlformats.org/officeDocument/2006/relationships/image" Target="../media/image32.wmf"/></Relationships>
</file>

<file path=ppt/slides/_rels/slide9.xml.rels><?xml version="1.0" encoding="UTF-8" standalone="yes"?>
<Relationships xmlns="http://schemas.openxmlformats.org/package/2006/relationships"><Relationship Id="rId8" Type="http://schemas.openxmlformats.org/officeDocument/2006/relationships/image" Target="../media/image35.wmf"/><Relationship Id="rId3" Type="http://schemas.openxmlformats.org/officeDocument/2006/relationships/image" Target="../media/image37.png"/><Relationship Id="rId7" Type="http://schemas.openxmlformats.org/officeDocument/2006/relationships/oleObject" Target="../embeddings/oleObject26.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34.wmf"/><Relationship Id="rId11" Type="http://schemas.openxmlformats.org/officeDocument/2006/relationships/image" Target="../media/image39.png"/><Relationship Id="rId5" Type="http://schemas.openxmlformats.org/officeDocument/2006/relationships/oleObject" Target="../embeddings/oleObject25.bin"/><Relationship Id="rId10" Type="http://schemas.openxmlformats.org/officeDocument/2006/relationships/image" Target="../media/image36.wmf"/><Relationship Id="rId4" Type="http://schemas.openxmlformats.org/officeDocument/2006/relationships/image" Target="../media/image38.png"/><Relationship Id="rId9"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CFF751EB-7EFA-4A6D-89B9-A9F06E21BF8E}"/>
              </a:ext>
            </a:extLst>
          </p:cNvPr>
          <p:cNvSpPr txBox="1"/>
          <p:nvPr/>
        </p:nvSpPr>
        <p:spPr>
          <a:xfrm>
            <a:off x="1108363" y="983673"/>
            <a:ext cx="1827718" cy="461665"/>
          </a:xfrm>
          <a:prstGeom prst="rect">
            <a:avLst/>
          </a:prstGeom>
          <a:noFill/>
        </p:spPr>
        <p:txBody>
          <a:bodyPr wrap="square" rtlCol="0">
            <a:spAutoFit/>
          </a:bodyPr>
          <a:lstStyle/>
          <a:p>
            <a:r>
              <a:rPr lang="en-US" altLang="zh-CN" sz="2400" b="1" dirty="0"/>
              <a:t> </a:t>
            </a:r>
            <a:r>
              <a:rPr lang="zh-CN" altLang="en-US" sz="2400" b="1" dirty="0"/>
              <a:t>例题</a:t>
            </a:r>
          </a:p>
        </p:txBody>
      </p:sp>
      <p:pic>
        <p:nvPicPr>
          <p:cNvPr id="3" name="图片 2">
            <a:extLst>
              <a:ext uri="{FF2B5EF4-FFF2-40B4-BE49-F238E27FC236}">
                <a16:creationId xmlns:a16="http://schemas.microsoft.com/office/drawing/2014/main" id="{0F7CE274-69B1-4754-A7E8-3EC59DDADDAB}"/>
              </a:ext>
            </a:extLst>
          </p:cNvPr>
          <p:cNvPicPr>
            <a:picLocks noChangeAspect="1"/>
          </p:cNvPicPr>
          <p:nvPr/>
        </p:nvPicPr>
        <p:blipFill rotWithShape="1">
          <a:blip r:embed="rId2"/>
          <a:srcRect b="2319"/>
          <a:stretch/>
        </p:blipFill>
        <p:spPr>
          <a:xfrm>
            <a:off x="2537441" y="1698536"/>
            <a:ext cx="6902805" cy="3380670"/>
          </a:xfrm>
          <a:prstGeom prst="rect">
            <a:avLst/>
          </a:prstGeom>
        </p:spPr>
      </p:pic>
    </p:spTree>
    <p:extLst>
      <p:ext uri="{BB962C8B-B14F-4D97-AF65-F5344CB8AC3E}">
        <p14:creationId xmlns:p14="http://schemas.microsoft.com/office/powerpoint/2010/main" val="6254148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B0D363C-3BC6-4421-ACD0-5E950754D2A8}"/>
              </a:ext>
            </a:extLst>
          </p:cNvPr>
          <p:cNvPicPr>
            <a:picLocks noChangeAspect="1"/>
          </p:cNvPicPr>
          <p:nvPr/>
        </p:nvPicPr>
        <p:blipFill>
          <a:blip r:embed="rId3"/>
          <a:stretch>
            <a:fillRect/>
          </a:stretch>
        </p:blipFill>
        <p:spPr>
          <a:xfrm>
            <a:off x="1075460" y="2147044"/>
            <a:ext cx="5899453" cy="876345"/>
          </a:xfrm>
          <a:prstGeom prst="rect">
            <a:avLst/>
          </a:prstGeom>
        </p:spPr>
      </p:pic>
      <p:graphicFrame>
        <p:nvGraphicFramePr>
          <p:cNvPr id="10" name="对象 9">
            <a:extLst>
              <a:ext uri="{FF2B5EF4-FFF2-40B4-BE49-F238E27FC236}">
                <a16:creationId xmlns:a16="http://schemas.microsoft.com/office/drawing/2014/main" id="{CC8334CA-AD2A-4193-8543-8AF1D874803F}"/>
              </a:ext>
            </a:extLst>
          </p:cNvPr>
          <p:cNvGraphicFramePr>
            <a:graphicFrameLocks noChangeAspect="1"/>
          </p:cNvGraphicFramePr>
          <p:nvPr>
            <p:extLst>
              <p:ext uri="{D42A27DB-BD31-4B8C-83A1-F6EECF244321}">
                <p14:modId xmlns:p14="http://schemas.microsoft.com/office/powerpoint/2010/main" val="312299009"/>
              </p:ext>
            </p:extLst>
          </p:nvPr>
        </p:nvGraphicFramePr>
        <p:xfrm>
          <a:off x="1200150" y="1206500"/>
          <a:ext cx="3079750" cy="855663"/>
        </p:xfrm>
        <a:graphic>
          <a:graphicData uri="http://schemas.openxmlformats.org/presentationml/2006/ole">
            <mc:AlternateContent xmlns:mc="http://schemas.openxmlformats.org/markup-compatibility/2006">
              <mc:Choice xmlns:v="urn:schemas-microsoft-com:vml" Requires="v">
                <p:oleObj spid="_x0000_s6312" name="Equation" r:id="rId4" imgW="1562040" imgH="431640" progId="Equation.DSMT4">
                  <p:embed/>
                </p:oleObj>
              </mc:Choice>
              <mc:Fallback>
                <p:oleObj name="Equation" r:id="rId4" imgW="1562040" imgH="431640" progId="Equation.DSMT4">
                  <p:embed/>
                  <p:pic>
                    <p:nvPicPr>
                      <p:cNvPr id="10" name="对象 9">
                        <a:extLst>
                          <a:ext uri="{FF2B5EF4-FFF2-40B4-BE49-F238E27FC236}">
                            <a16:creationId xmlns:a16="http://schemas.microsoft.com/office/drawing/2014/main" id="{CC8334CA-AD2A-4193-8543-8AF1D874803F}"/>
                          </a:ext>
                        </a:extLst>
                      </p:cNvPr>
                      <p:cNvPicPr>
                        <a:picLocks noChangeAspect="1" noChangeArrowheads="1"/>
                      </p:cNvPicPr>
                      <p:nvPr/>
                    </p:nvPicPr>
                    <p:blipFill>
                      <a:blip r:embed="rId5"/>
                      <a:srcRect/>
                      <a:stretch>
                        <a:fillRect/>
                      </a:stretch>
                    </p:blipFill>
                    <p:spPr bwMode="auto">
                      <a:xfrm>
                        <a:off x="1200150" y="1206500"/>
                        <a:ext cx="3079750" cy="855663"/>
                      </a:xfrm>
                      <a:prstGeom prst="rect">
                        <a:avLst/>
                      </a:prstGeom>
                      <a:noFill/>
                    </p:spPr>
                  </p:pic>
                </p:oleObj>
              </mc:Fallback>
            </mc:AlternateContent>
          </a:graphicData>
        </a:graphic>
      </p:graphicFrame>
      <p:pic>
        <p:nvPicPr>
          <p:cNvPr id="2" name="图片 1">
            <a:extLst>
              <a:ext uri="{FF2B5EF4-FFF2-40B4-BE49-F238E27FC236}">
                <a16:creationId xmlns:a16="http://schemas.microsoft.com/office/drawing/2014/main" id="{03CB5B6A-1729-4062-93CB-4B58C7F13525}"/>
              </a:ext>
            </a:extLst>
          </p:cNvPr>
          <p:cNvPicPr>
            <a:picLocks noChangeAspect="1"/>
          </p:cNvPicPr>
          <p:nvPr/>
        </p:nvPicPr>
        <p:blipFill>
          <a:blip r:embed="rId6"/>
          <a:stretch>
            <a:fillRect/>
          </a:stretch>
        </p:blipFill>
        <p:spPr>
          <a:xfrm>
            <a:off x="918730" y="502493"/>
            <a:ext cx="9017463" cy="450873"/>
          </a:xfrm>
          <a:prstGeom prst="rect">
            <a:avLst/>
          </a:prstGeom>
        </p:spPr>
      </p:pic>
      <p:graphicFrame>
        <p:nvGraphicFramePr>
          <p:cNvPr id="9" name="对象 8">
            <a:extLst>
              <a:ext uri="{FF2B5EF4-FFF2-40B4-BE49-F238E27FC236}">
                <a16:creationId xmlns:a16="http://schemas.microsoft.com/office/drawing/2014/main" id="{29EB40D7-1771-4F26-8F8A-155DC71CEEFD}"/>
              </a:ext>
            </a:extLst>
          </p:cNvPr>
          <p:cNvGraphicFramePr>
            <a:graphicFrameLocks noChangeAspect="1"/>
          </p:cNvGraphicFramePr>
          <p:nvPr>
            <p:extLst>
              <p:ext uri="{D42A27DB-BD31-4B8C-83A1-F6EECF244321}">
                <p14:modId xmlns:p14="http://schemas.microsoft.com/office/powerpoint/2010/main" val="1282172413"/>
              </p:ext>
            </p:extLst>
          </p:nvPr>
        </p:nvGraphicFramePr>
        <p:xfrm>
          <a:off x="1200150" y="3046169"/>
          <a:ext cx="10360025" cy="2773362"/>
        </p:xfrm>
        <a:graphic>
          <a:graphicData uri="http://schemas.openxmlformats.org/presentationml/2006/ole">
            <mc:AlternateContent xmlns:mc="http://schemas.openxmlformats.org/markup-compatibility/2006">
              <mc:Choice xmlns:v="urn:schemas-microsoft-com:vml" Requires="v">
                <p:oleObj spid="_x0000_s6313" name="Equation" r:id="rId7" imgW="5206680" imgH="1396800" progId="Equation.DSMT4">
                  <p:embed/>
                </p:oleObj>
              </mc:Choice>
              <mc:Fallback>
                <p:oleObj name="Equation" r:id="rId7" imgW="5206680" imgH="1396800" progId="Equation.DSMT4">
                  <p:embed/>
                  <p:pic>
                    <p:nvPicPr>
                      <p:cNvPr id="8" name="对象 7">
                        <a:extLst>
                          <a:ext uri="{FF2B5EF4-FFF2-40B4-BE49-F238E27FC236}">
                            <a16:creationId xmlns:a16="http://schemas.microsoft.com/office/drawing/2014/main" id="{499A9CE2-75AD-4E6F-AD89-876954C755B9}"/>
                          </a:ext>
                        </a:extLst>
                      </p:cNvPr>
                      <p:cNvPicPr>
                        <a:picLocks noChangeAspect="1" noChangeArrowheads="1"/>
                      </p:cNvPicPr>
                      <p:nvPr/>
                    </p:nvPicPr>
                    <p:blipFill>
                      <a:blip r:embed="rId8"/>
                      <a:srcRect/>
                      <a:stretch>
                        <a:fillRect/>
                      </a:stretch>
                    </p:blipFill>
                    <p:spPr bwMode="auto">
                      <a:xfrm>
                        <a:off x="1200150" y="3046169"/>
                        <a:ext cx="10360025" cy="2773362"/>
                      </a:xfrm>
                      <a:prstGeom prst="rect">
                        <a:avLst/>
                      </a:prstGeom>
                      <a:noFill/>
                    </p:spPr>
                  </p:pic>
                </p:oleObj>
              </mc:Fallback>
            </mc:AlternateContent>
          </a:graphicData>
        </a:graphic>
      </p:graphicFrame>
      <p:graphicFrame>
        <p:nvGraphicFramePr>
          <p:cNvPr id="11" name="对象 10">
            <a:extLst>
              <a:ext uri="{FF2B5EF4-FFF2-40B4-BE49-F238E27FC236}">
                <a16:creationId xmlns:a16="http://schemas.microsoft.com/office/drawing/2014/main" id="{88584679-0343-4107-AA6A-5741F446C075}"/>
              </a:ext>
            </a:extLst>
          </p:cNvPr>
          <p:cNvGraphicFramePr>
            <a:graphicFrameLocks noChangeAspect="1"/>
          </p:cNvGraphicFramePr>
          <p:nvPr>
            <p:extLst>
              <p:ext uri="{D42A27DB-BD31-4B8C-83A1-F6EECF244321}">
                <p14:modId xmlns:p14="http://schemas.microsoft.com/office/powerpoint/2010/main" val="69155194"/>
              </p:ext>
            </p:extLst>
          </p:nvPr>
        </p:nvGraphicFramePr>
        <p:xfrm>
          <a:off x="1326140" y="5819531"/>
          <a:ext cx="5183187" cy="855662"/>
        </p:xfrm>
        <a:graphic>
          <a:graphicData uri="http://schemas.openxmlformats.org/presentationml/2006/ole">
            <mc:AlternateContent xmlns:mc="http://schemas.openxmlformats.org/markup-compatibility/2006">
              <mc:Choice xmlns:v="urn:schemas-microsoft-com:vml" Requires="v">
                <p:oleObj spid="_x0000_s6314" name="Equation" r:id="rId9" imgW="2628720" imgH="431640" progId="Equation.DSMT4">
                  <p:embed/>
                </p:oleObj>
              </mc:Choice>
              <mc:Fallback>
                <p:oleObj name="Equation" r:id="rId9" imgW="2628720" imgH="431640" progId="Equation.DSMT4">
                  <p:embed/>
                  <p:pic>
                    <p:nvPicPr>
                      <p:cNvPr id="10" name="对象 9">
                        <a:extLst>
                          <a:ext uri="{FF2B5EF4-FFF2-40B4-BE49-F238E27FC236}">
                            <a16:creationId xmlns:a16="http://schemas.microsoft.com/office/drawing/2014/main" id="{CC8334CA-AD2A-4193-8543-8AF1D874803F}"/>
                          </a:ext>
                        </a:extLst>
                      </p:cNvPr>
                      <p:cNvPicPr>
                        <a:picLocks noChangeAspect="1" noChangeArrowheads="1"/>
                      </p:cNvPicPr>
                      <p:nvPr/>
                    </p:nvPicPr>
                    <p:blipFill>
                      <a:blip r:embed="rId10"/>
                      <a:srcRect/>
                      <a:stretch>
                        <a:fillRect/>
                      </a:stretch>
                    </p:blipFill>
                    <p:spPr bwMode="auto">
                      <a:xfrm>
                        <a:off x="1326140" y="5819531"/>
                        <a:ext cx="5183187" cy="855662"/>
                      </a:xfrm>
                      <a:prstGeom prst="rect">
                        <a:avLst/>
                      </a:prstGeom>
                      <a:noFill/>
                    </p:spPr>
                  </p:pic>
                </p:oleObj>
              </mc:Fallback>
            </mc:AlternateContent>
          </a:graphicData>
        </a:graphic>
      </p:graphicFrame>
    </p:spTree>
    <p:extLst>
      <p:ext uri="{BB962C8B-B14F-4D97-AF65-F5344CB8AC3E}">
        <p14:creationId xmlns:p14="http://schemas.microsoft.com/office/powerpoint/2010/main" val="23840233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199C3CD-276B-4BB4-8548-5626A100FE8B}"/>
              </a:ext>
            </a:extLst>
          </p:cNvPr>
          <p:cNvSpPr txBox="1"/>
          <p:nvPr/>
        </p:nvSpPr>
        <p:spPr>
          <a:xfrm>
            <a:off x="946873" y="433717"/>
            <a:ext cx="10169236" cy="830997"/>
          </a:xfrm>
          <a:prstGeom prst="rect">
            <a:avLst/>
          </a:prstGeom>
          <a:noFill/>
        </p:spPr>
        <p:txBody>
          <a:bodyPr wrap="square" rtlCol="0">
            <a:spAutoFit/>
          </a:bodyPr>
          <a:lstStyle/>
          <a:p>
            <a:r>
              <a:rPr lang="zh-CN" altLang="en-US" sz="2400" dirty="0"/>
              <a:t>无穷长细导线内电流恒定为</a:t>
            </a:r>
            <a:r>
              <a:rPr lang="en-US" altLang="zh-CN" sz="2400" dirty="0"/>
              <a:t>I</a:t>
            </a:r>
            <a:r>
              <a:rPr lang="zh-CN" altLang="en-US" sz="2400" dirty="0"/>
              <a:t>，请分别用安培环路定理和磁感应强度的积分一般形式两种方法求解距离导线垂直距离为</a:t>
            </a:r>
            <a:r>
              <a:rPr lang="en-US" altLang="zh-CN" sz="2400" dirty="0"/>
              <a:t>R</a:t>
            </a:r>
            <a:r>
              <a:rPr lang="zh-CN" altLang="en-US" sz="2400" dirty="0"/>
              <a:t>处磁感应强度</a:t>
            </a:r>
          </a:p>
        </p:txBody>
      </p:sp>
      <p:grpSp>
        <p:nvGrpSpPr>
          <p:cNvPr id="4" name="组合 3">
            <a:extLst>
              <a:ext uri="{FF2B5EF4-FFF2-40B4-BE49-F238E27FC236}">
                <a16:creationId xmlns:a16="http://schemas.microsoft.com/office/drawing/2014/main" id="{B7608DA9-9763-41A3-95BA-7BD6DD8D67A2}"/>
              </a:ext>
            </a:extLst>
          </p:cNvPr>
          <p:cNvGrpSpPr/>
          <p:nvPr/>
        </p:nvGrpSpPr>
        <p:grpSpPr>
          <a:xfrm>
            <a:off x="377458" y="1487632"/>
            <a:ext cx="3319434" cy="4050506"/>
            <a:chOff x="931639" y="2686050"/>
            <a:chExt cx="3319434" cy="4050506"/>
          </a:xfrm>
        </p:grpSpPr>
        <p:cxnSp>
          <p:nvCxnSpPr>
            <p:cNvPr id="5" name="直接连接符 4">
              <a:extLst>
                <a:ext uri="{FF2B5EF4-FFF2-40B4-BE49-F238E27FC236}">
                  <a16:creationId xmlns:a16="http://schemas.microsoft.com/office/drawing/2014/main" id="{F53FF247-B9E5-44F6-9A16-48EE7A5B0F0E}"/>
                </a:ext>
              </a:extLst>
            </p:cNvPr>
            <p:cNvCxnSpPr/>
            <p:nvPr/>
          </p:nvCxnSpPr>
          <p:spPr>
            <a:xfrm flipH="1">
              <a:off x="2071688" y="2686050"/>
              <a:ext cx="50006" cy="40505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3E23890C-FE99-45A4-9D7E-7A7AE1393D30}"/>
                </a:ext>
              </a:extLst>
            </p:cNvPr>
            <p:cNvCxnSpPr>
              <a:cxnSpLocks/>
            </p:cNvCxnSpPr>
            <p:nvPr/>
          </p:nvCxnSpPr>
          <p:spPr>
            <a:xfrm flipV="1">
              <a:off x="1672179" y="4175164"/>
              <a:ext cx="0" cy="51827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3EB691A0-456A-4EF3-9B3F-AFDA1476809C}"/>
                </a:ext>
              </a:extLst>
            </p:cNvPr>
            <p:cNvSpPr/>
            <p:nvPr/>
          </p:nvSpPr>
          <p:spPr>
            <a:xfrm>
              <a:off x="931639" y="4276569"/>
              <a:ext cx="704039" cy="369332"/>
            </a:xfrm>
            <a:prstGeom prst="rect">
              <a:avLst/>
            </a:prstGeom>
          </p:spPr>
          <p:txBody>
            <a:bodyPr wrap="none">
              <a:spAutoFit/>
            </a:bodyPr>
            <a:lstStyle/>
            <a:p>
              <a:r>
                <a:rPr lang="zh-CN" altLang="en-US" dirty="0"/>
                <a:t>电流</a:t>
              </a:r>
              <a:r>
                <a:rPr lang="en-US" altLang="zh-CN" dirty="0"/>
                <a:t>I</a:t>
              </a:r>
              <a:endParaRPr lang="zh-CN" altLang="en-US" dirty="0"/>
            </a:p>
          </p:txBody>
        </p:sp>
        <p:sp>
          <p:nvSpPr>
            <p:cNvPr id="8" name="矩形 7">
              <a:extLst>
                <a:ext uri="{FF2B5EF4-FFF2-40B4-BE49-F238E27FC236}">
                  <a16:creationId xmlns:a16="http://schemas.microsoft.com/office/drawing/2014/main" id="{3D7E3FE8-4B66-4D95-99AB-B45136002636}"/>
                </a:ext>
              </a:extLst>
            </p:cNvPr>
            <p:cNvSpPr/>
            <p:nvPr/>
          </p:nvSpPr>
          <p:spPr>
            <a:xfrm>
              <a:off x="3755304" y="4253746"/>
              <a:ext cx="317716" cy="369332"/>
            </a:xfrm>
            <a:prstGeom prst="rect">
              <a:avLst/>
            </a:prstGeom>
          </p:spPr>
          <p:txBody>
            <a:bodyPr wrap="none">
              <a:spAutoFit/>
            </a:bodyPr>
            <a:lstStyle/>
            <a:p>
              <a:r>
                <a:rPr lang="en-US" altLang="zh-CN" dirty="0"/>
                <a:t>R</a:t>
              </a:r>
              <a:endParaRPr lang="zh-CN" altLang="en-US" dirty="0"/>
            </a:p>
          </p:txBody>
        </p:sp>
        <p:cxnSp>
          <p:nvCxnSpPr>
            <p:cNvPr id="9" name="直接连接符 8">
              <a:extLst>
                <a:ext uri="{FF2B5EF4-FFF2-40B4-BE49-F238E27FC236}">
                  <a16:creationId xmlns:a16="http://schemas.microsoft.com/office/drawing/2014/main" id="{09DFA983-4C93-4CDE-969B-B30D6BE7020F}"/>
                </a:ext>
              </a:extLst>
            </p:cNvPr>
            <p:cNvCxnSpPr>
              <a:cxnSpLocks/>
            </p:cNvCxnSpPr>
            <p:nvPr/>
          </p:nvCxnSpPr>
          <p:spPr>
            <a:xfrm>
              <a:off x="2096691" y="4711303"/>
              <a:ext cx="2096690"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FCE84615-9A5C-4164-8749-73D8F2AEBA8C}"/>
                </a:ext>
              </a:extLst>
            </p:cNvPr>
            <p:cNvSpPr/>
            <p:nvPr/>
          </p:nvSpPr>
          <p:spPr>
            <a:xfrm>
              <a:off x="4093910" y="4614862"/>
              <a:ext cx="157163" cy="157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23DD0638-1B56-4D9E-A179-7179E23E07D5}"/>
              </a:ext>
            </a:extLst>
          </p:cNvPr>
          <p:cNvSpPr txBox="1"/>
          <p:nvPr/>
        </p:nvSpPr>
        <p:spPr>
          <a:xfrm>
            <a:off x="4412671" y="1751398"/>
            <a:ext cx="2376055" cy="369332"/>
          </a:xfrm>
          <a:prstGeom prst="rect">
            <a:avLst/>
          </a:prstGeom>
          <a:noFill/>
        </p:spPr>
        <p:txBody>
          <a:bodyPr wrap="square" rtlCol="0">
            <a:spAutoFit/>
          </a:bodyPr>
          <a:lstStyle/>
          <a:p>
            <a:r>
              <a:rPr lang="zh-CN" altLang="en-US" dirty="0"/>
              <a:t>（</a:t>
            </a:r>
            <a:r>
              <a:rPr lang="en-US" altLang="zh-CN" dirty="0"/>
              <a:t>1</a:t>
            </a:r>
            <a:r>
              <a:rPr lang="zh-CN" altLang="en-US" dirty="0"/>
              <a:t>）安培环路定理</a:t>
            </a:r>
          </a:p>
        </p:txBody>
      </p:sp>
      <p:graphicFrame>
        <p:nvGraphicFramePr>
          <p:cNvPr id="11" name="对象 10">
            <a:extLst>
              <a:ext uri="{FF2B5EF4-FFF2-40B4-BE49-F238E27FC236}">
                <a16:creationId xmlns:a16="http://schemas.microsoft.com/office/drawing/2014/main" id="{F1B5ECF6-D14A-4E23-81A6-512FEE6EF88C}"/>
              </a:ext>
            </a:extLst>
          </p:cNvPr>
          <p:cNvGraphicFramePr>
            <a:graphicFrameLocks noChangeAspect="1"/>
          </p:cNvGraphicFramePr>
          <p:nvPr>
            <p:extLst>
              <p:ext uri="{D42A27DB-BD31-4B8C-83A1-F6EECF244321}">
                <p14:modId xmlns:p14="http://schemas.microsoft.com/office/powerpoint/2010/main" val="2587260890"/>
              </p:ext>
            </p:extLst>
          </p:nvPr>
        </p:nvGraphicFramePr>
        <p:xfrm>
          <a:off x="7086240" y="2120730"/>
          <a:ext cx="2405062" cy="792163"/>
        </p:xfrm>
        <a:graphic>
          <a:graphicData uri="http://schemas.openxmlformats.org/presentationml/2006/ole">
            <mc:AlternateContent xmlns:mc="http://schemas.openxmlformats.org/markup-compatibility/2006">
              <mc:Choice xmlns:v="urn:schemas-microsoft-com:vml" Requires="v">
                <p:oleObj spid="_x0000_s12323" name="Equation" r:id="rId3" imgW="888840" imgH="291960" progId="Equation.DSMT4">
                  <p:embed/>
                </p:oleObj>
              </mc:Choice>
              <mc:Fallback>
                <p:oleObj name="Equation" r:id="rId3" imgW="888840" imgH="291960" progId="Equation.DSMT4">
                  <p:embed/>
                  <p:pic>
                    <p:nvPicPr>
                      <p:cNvPr id="20" name="对象 19">
                        <a:extLst>
                          <a:ext uri="{FF2B5EF4-FFF2-40B4-BE49-F238E27FC236}">
                            <a16:creationId xmlns:a16="http://schemas.microsoft.com/office/drawing/2014/main" id="{57080679-A174-43CF-B017-B98E58DB489C}"/>
                          </a:ext>
                        </a:extLst>
                      </p:cNvPr>
                      <p:cNvPicPr>
                        <a:picLocks noChangeAspect="1" noChangeArrowheads="1"/>
                      </p:cNvPicPr>
                      <p:nvPr/>
                    </p:nvPicPr>
                    <p:blipFill>
                      <a:blip r:embed="rId4"/>
                      <a:srcRect/>
                      <a:stretch>
                        <a:fillRect/>
                      </a:stretch>
                    </p:blipFill>
                    <p:spPr bwMode="auto">
                      <a:xfrm>
                        <a:off x="7086240" y="2120730"/>
                        <a:ext cx="2405062" cy="792163"/>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84D391DE-234D-4C4E-86CA-C6CD95FB2A57}"/>
              </a:ext>
            </a:extLst>
          </p:cNvPr>
          <p:cNvGraphicFramePr>
            <a:graphicFrameLocks noChangeAspect="1"/>
          </p:cNvGraphicFramePr>
          <p:nvPr>
            <p:extLst>
              <p:ext uri="{D42A27DB-BD31-4B8C-83A1-F6EECF244321}">
                <p14:modId xmlns:p14="http://schemas.microsoft.com/office/powerpoint/2010/main" val="741239313"/>
              </p:ext>
            </p:extLst>
          </p:nvPr>
        </p:nvGraphicFramePr>
        <p:xfrm>
          <a:off x="7206890" y="3247137"/>
          <a:ext cx="2163762" cy="620713"/>
        </p:xfrm>
        <a:graphic>
          <a:graphicData uri="http://schemas.openxmlformats.org/presentationml/2006/ole">
            <mc:AlternateContent xmlns:mc="http://schemas.openxmlformats.org/markup-compatibility/2006">
              <mc:Choice xmlns:v="urn:schemas-microsoft-com:vml" Requires="v">
                <p:oleObj spid="_x0000_s12324" name="Equation" r:id="rId5" imgW="799920" imgH="228600" progId="Equation.DSMT4">
                  <p:embed/>
                </p:oleObj>
              </mc:Choice>
              <mc:Fallback>
                <p:oleObj name="Equation" r:id="rId5" imgW="799920" imgH="228600" progId="Equation.DSMT4">
                  <p:embed/>
                  <p:pic>
                    <p:nvPicPr>
                      <p:cNvPr id="11" name="对象 10">
                        <a:extLst>
                          <a:ext uri="{FF2B5EF4-FFF2-40B4-BE49-F238E27FC236}">
                            <a16:creationId xmlns:a16="http://schemas.microsoft.com/office/drawing/2014/main" id="{F1B5ECF6-D14A-4E23-81A6-512FEE6EF88C}"/>
                          </a:ext>
                        </a:extLst>
                      </p:cNvPr>
                      <p:cNvPicPr>
                        <a:picLocks noChangeAspect="1" noChangeArrowheads="1"/>
                      </p:cNvPicPr>
                      <p:nvPr/>
                    </p:nvPicPr>
                    <p:blipFill>
                      <a:blip r:embed="rId6"/>
                      <a:srcRect/>
                      <a:stretch>
                        <a:fillRect/>
                      </a:stretch>
                    </p:blipFill>
                    <p:spPr bwMode="auto">
                      <a:xfrm>
                        <a:off x="7206890" y="3247137"/>
                        <a:ext cx="2163762" cy="620713"/>
                      </a:xfrm>
                      <a:prstGeom prst="rect">
                        <a:avLst/>
                      </a:prstGeom>
                      <a:noFill/>
                    </p:spPr>
                  </p:pic>
                </p:oleObj>
              </mc:Fallback>
            </mc:AlternateContent>
          </a:graphicData>
        </a:graphic>
      </p:graphicFrame>
      <p:graphicFrame>
        <p:nvGraphicFramePr>
          <p:cNvPr id="13" name="对象 12">
            <a:extLst>
              <a:ext uri="{FF2B5EF4-FFF2-40B4-BE49-F238E27FC236}">
                <a16:creationId xmlns:a16="http://schemas.microsoft.com/office/drawing/2014/main" id="{7DE67352-549D-4E99-82BA-1BBA5BCDC20D}"/>
              </a:ext>
            </a:extLst>
          </p:cNvPr>
          <p:cNvGraphicFramePr>
            <a:graphicFrameLocks noChangeAspect="1"/>
          </p:cNvGraphicFramePr>
          <p:nvPr>
            <p:extLst>
              <p:ext uri="{D42A27DB-BD31-4B8C-83A1-F6EECF244321}">
                <p14:modId xmlns:p14="http://schemas.microsoft.com/office/powerpoint/2010/main" val="508534088"/>
              </p:ext>
            </p:extLst>
          </p:nvPr>
        </p:nvGraphicFramePr>
        <p:xfrm>
          <a:off x="7206890" y="4202094"/>
          <a:ext cx="1614488" cy="1068387"/>
        </p:xfrm>
        <a:graphic>
          <a:graphicData uri="http://schemas.openxmlformats.org/presentationml/2006/ole">
            <mc:AlternateContent xmlns:mc="http://schemas.openxmlformats.org/markup-compatibility/2006">
              <mc:Choice xmlns:v="urn:schemas-microsoft-com:vml" Requires="v">
                <p:oleObj spid="_x0000_s12325" name="Equation" r:id="rId7" imgW="596880" imgH="393480" progId="Equation.DSMT4">
                  <p:embed/>
                </p:oleObj>
              </mc:Choice>
              <mc:Fallback>
                <p:oleObj name="Equation" r:id="rId7" imgW="596880" imgH="393480" progId="Equation.DSMT4">
                  <p:embed/>
                  <p:pic>
                    <p:nvPicPr>
                      <p:cNvPr id="12" name="对象 11">
                        <a:extLst>
                          <a:ext uri="{FF2B5EF4-FFF2-40B4-BE49-F238E27FC236}">
                            <a16:creationId xmlns:a16="http://schemas.microsoft.com/office/drawing/2014/main" id="{84D391DE-234D-4C4E-86CA-C6CD95FB2A57}"/>
                          </a:ext>
                        </a:extLst>
                      </p:cNvPr>
                      <p:cNvPicPr>
                        <a:picLocks noChangeAspect="1" noChangeArrowheads="1"/>
                      </p:cNvPicPr>
                      <p:nvPr/>
                    </p:nvPicPr>
                    <p:blipFill>
                      <a:blip r:embed="rId8"/>
                      <a:srcRect/>
                      <a:stretch>
                        <a:fillRect/>
                      </a:stretch>
                    </p:blipFill>
                    <p:spPr bwMode="auto">
                      <a:xfrm>
                        <a:off x="7206890" y="4202094"/>
                        <a:ext cx="1614488" cy="1068387"/>
                      </a:xfrm>
                      <a:prstGeom prst="rect">
                        <a:avLst/>
                      </a:prstGeom>
                      <a:noFill/>
                    </p:spPr>
                  </p:pic>
                </p:oleObj>
              </mc:Fallback>
            </mc:AlternateContent>
          </a:graphicData>
        </a:graphic>
      </p:graphicFrame>
    </p:spTree>
    <p:extLst>
      <p:ext uri="{BB962C8B-B14F-4D97-AF65-F5344CB8AC3E}">
        <p14:creationId xmlns:p14="http://schemas.microsoft.com/office/powerpoint/2010/main" val="6079143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23DD0638-1B56-4D9E-A179-7179E23E07D5}"/>
              </a:ext>
            </a:extLst>
          </p:cNvPr>
          <p:cNvSpPr txBox="1"/>
          <p:nvPr/>
        </p:nvSpPr>
        <p:spPr>
          <a:xfrm>
            <a:off x="3886198" y="171451"/>
            <a:ext cx="2376055" cy="369332"/>
          </a:xfrm>
          <a:prstGeom prst="rect">
            <a:avLst/>
          </a:prstGeom>
          <a:noFill/>
        </p:spPr>
        <p:txBody>
          <a:bodyPr wrap="square" rtlCol="0">
            <a:spAutoFit/>
          </a:bodyPr>
          <a:lstStyle/>
          <a:p>
            <a:r>
              <a:rPr lang="zh-CN" altLang="en-US" dirty="0"/>
              <a:t>（</a:t>
            </a:r>
            <a:r>
              <a:rPr lang="en-US" altLang="zh-CN" dirty="0"/>
              <a:t>2</a:t>
            </a:r>
            <a:r>
              <a:rPr lang="zh-CN" altLang="en-US" dirty="0"/>
              <a:t>）毕萨定律</a:t>
            </a:r>
          </a:p>
        </p:txBody>
      </p:sp>
      <p:grpSp>
        <p:nvGrpSpPr>
          <p:cNvPr id="22" name="组合 21">
            <a:extLst>
              <a:ext uri="{FF2B5EF4-FFF2-40B4-BE49-F238E27FC236}">
                <a16:creationId xmlns:a16="http://schemas.microsoft.com/office/drawing/2014/main" id="{DD0CB57D-B798-4BCA-A93B-B3F51F649782}"/>
              </a:ext>
            </a:extLst>
          </p:cNvPr>
          <p:cNvGrpSpPr/>
          <p:nvPr/>
        </p:nvGrpSpPr>
        <p:grpSpPr>
          <a:xfrm>
            <a:off x="100367" y="171451"/>
            <a:ext cx="3319434" cy="4050506"/>
            <a:chOff x="100367" y="171451"/>
            <a:chExt cx="3319434" cy="4050506"/>
          </a:xfrm>
        </p:grpSpPr>
        <p:grpSp>
          <p:nvGrpSpPr>
            <p:cNvPr id="4" name="组合 3">
              <a:extLst>
                <a:ext uri="{FF2B5EF4-FFF2-40B4-BE49-F238E27FC236}">
                  <a16:creationId xmlns:a16="http://schemas.microsoft.com/office/drawing/2014/main" id="{B7608DA9-9763-41A3-95BA-7BD6DD8D67A2}"/>
                </a:ext>
              </a:extLst>
            </p:cNvPr>
            <p:cNvGrpSpPr/>
            <p:nvPr/>
          </p:nvGrpSpPr>
          <p:grpSpPr>
            <a:xfrm>
              <a:off x="100367" y="171451"/>
              <a:ext cx="3319434" cy="4050506"/>
              <a:chOff x="931639" y="2686050"/>
              <a:chExt cx="3319434" cy="4050506"/>
            </a:xfrm>
          </p:grpSpPr>
          <p:cxnSp>
            <p:nvCxnSpPr>
              <p:cNvPr id="5" name="直接连接符 4">
                <a:extLst>
                  <a:ext uri="{FF2B5EF4-FFF2-40B4-BE49-F238E27FC236}">
                    <a16:creationId xmlns:a16="http://schemas.microsoft.com/office/drawing/2014/main" id="{F53FF247-B9E5-44F6-9A16-48EE7A5B0F0E}"/>
                  </a:ext>
                </a:extLst>
              </p:cNvPr>
              <p:cNvCxnSpPr/>
              <p:nvPr/>
            </p:nvCxnSpPr>
            <p:spPr>
              <a:xfrm flipH="1">
                <a:off x="2071688" y="2686050"/>
                <a:ext cx="50006" cy="405050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直接箭头连接符 5">
                <a:extLst>
                  <a:ext uri="{FF2B5EF4-FFF2-40B4-BE49-F238E27FC236}">
                    <a16:creationId xmlns:a16="http://schemas.microsoft.com/office/drawing/2014/main" id="{3E23890C-FE99-45A4-9D7E-7A7AE1393D30}"/>
                  </a:ext>
                </a:extLst>
              </p:cNvPr>
              <p:cNvCxnSpPr>
                <a:cxnSpLocks/>
              </p:cNvCxnSpPr>
              <p:nvPr/>
            </p:nvCxnSpPr>
            <p:spPr>
              <a:xfrm flipV="1">
                <a:off x="1672179" y="4175164"/>
                <a:ext cx="0" cy="518279"/>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矩形 6">
                <a:extLst>
                  <a:ext uri="{FF2B5EF4-FFF2-40B4-BE49-F238E27FC236}">
                    <a16:creationId xmlns:a16="http://schemas.microsoft.com/office/drawing/2014/main" id="{3EB691A0-456A-4EF3-9B3F-AFDA1476809C}"/>
                  </a:ext>
                </a:extLst>
              </p:cNvPr>
              <p:cNvSpPr/>
              <p:nvPr/>
            </p:nvSpPr>
            <p:spPr>
              <a:xfrm>
                <a:off x="931639" y="4276569"/>
                <a:ext cx="704039" cy="369332"/>
              </a:xfrm>
              <a:prstGeom prst="rect">
                <a:avLst/>
              </a:prstGeom>
            </p:spPr>
            <p:txBody>
              <a:bodyPr wrap="none">
                <a:spAutoFit/>
              </a:bodyPr>
              <a:lstStyle/>
              <a:p>
                <a:r>
                  <a:rPr lang="zh-CN" altLang="en-US" dirty="0"/>
                  <a:t>电流</a:t>
                </a:r>
                <a:r>
                  <a:rPr lang="en-US" altLang="zh-CN" dirty="0"/>
                  <a:t>I</a:t>
                </a:r>
                <a:endParaRPr lang="zh-CN" altLang="en-US" dirty="0"/>
              </a:p>
            </p:txBody>
          </p:sp>
          <p:sp>
            <p:nvSpPr>
              <p:cNvPr id="8" name="矩形 7">
                <a:extLst>
                  <a:ext uri="{FF2B5EF4-FFF2-40B4-BE49-F238E27FC236}">
                    <a16:creationId xmlns:a16="http://schemas.microsoft.com/office/drawing/2014/main" id="{3D7E3FE8-4B66-4D95-99AB-B45136002636}"/>
                  </a:ext>
                </a:extLst>
              </p:cNvPr>
              <p:cNvSpPr/>
              <p:nvPr/>
            </p:nvSpPr>
            <p:spPr>
              <a:xfrm>
                <a:off x="3755304" y="4253746"/>
                <a:ext cx="317716" cy="369332"/>
              </a:xfrm>
              <a:prstGeom prst="rect">
                <a:avLst/>
              </a:prstGeom>
            </p:spPr>
            <p:txBody>
              <a:bodyPr wrap="none">
                <a:spAutoFit/>
              </a:bodyPr>
              <a:lstStyle/>
              <a:p>
                <a:r>
                  <a:rPr lang="en-US" altLang="zh-CN" dirty="0"/>
                  <a:t>R</a:t>
                </a:r>
                <a:endParaRPr lang="zh-CN" altLang="en-US" dirty="0"/>
              </a:p>
            </p:txBody>
          </p:sp>
          <p:cxnSp>
            <p:nvCxnSpPr>
              <p:cNvPr id="9" name="直接连接符 8">
                <a:extLst>
                  <a:ext uri="{FF2B5EF4-FFF2-40B4-BE49-F238E27FC236}">
                    <a16:creationId xmlns:a16="http://schemas.microsoft.com/office/drawing/2014/main" id="{09DFA983-4C93-4CDE-969B-B30D6BE7020F}"/>
                  </a:ext>
                </a:extLst>
              </p:cNvPr>
              <p:cNvCxnSpPr>
                <a:cxnSpLocks/>
              </p:cNvCxnSpPr>
              <p:nvPr/>
            </p:nvCxnSpPr>
            <p:spPr>
              <a:xfrm>
                <a:off x="2096691" y="4711303"/>
                <a:ext cx="2096690" cy="0"/>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0" name="椭圆 9">
                <a:extLst>
                  <a:ext uri="{FF2B5EF4-FFF2-40B4-BE49-F238E27FC236}">
                    <a16:creationId xmlns:a16="http://schemas.microsoft.com/office/drawing/2014/main" id="{FCE84615-9A5C-4164-8749-73D8F2AEBA8C}"/>
                  </a:ext>
                </a:extLst>
              </p:cNvPr>
              <p:cNvSpPr/>
              <p:nvPr/>
            </p:nvSpPr>
            <p:spPr>
              <a:xfrm>
                <a:off x="4093910" y="4614862"/>
                <a:ext cx="157163" cy="15716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4" name="直接连接符 13">
              <a:extLst>
                <a:ext uri="{FF2B5EF4-FFF2-40B4-BE49-F238E27FC236}">
                  <a16:creationId xmlns:a16="http://schemas.microsoft.com/office/drawing/2014/main" id="{9E449B14-7559-432B-AFC7-CF13A9A2D615}"/>
                </a:ext>
              </a:extLst>
            </p:cNvPr>
            <p:cNvCxnSpPr>
              <a:cxnSpLocks/>
            </p:cNvCxnSpPr>
            <p:nvPr/>
          </p:nvCxnSpPr>
          <p:spPr>
            <a:xfrm flipV="1">
              <a:off x="1240416" y="2204920"/>
              <a:ext cx="2100803" cy="1099389"/>
            </a:xfrm>
            <a:prstGeom prst="line">
              <a:avLst/>
            </a:prstGeom>
            <a:ln w="19050">
              <a:prstDash val="dash"/>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ACE0B39C-5356-488C-B895-784A519E268F}"/>
                </a:ext>
              </a:extLst>
            </p:cNvPr>
            <p:cNvSpPr/>
            <p:nvPr/>
          </p:nvSpPr>
          <p:spPr>
            <a:xfrm>
              <a:off x="1191708" y="3110345"/>
              <a:ext cx="119713" cy="318655"/>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graphicFrame>
          <p:nvGraphicFramePr>
            <p:cNvPr id="18" name="对象 17">
              <a:extLst>
                <a:ext uri="{FF2B5EF4-FFF2-40B4-BE49-F238E27FC236}">
                  <a16:creationId xmlns:a16="http://schemas.microsoft.com/office/drawing/2014/main" id="{B93CADD9-A58D-4609-8D26-609EC98359AD}"/>
                </a:ext>
              </a:extLst>
            </p:cNvPr>
            <p:cNvGraphicFramePr>
              <a:graphicFrameLocks noChangeAspect="1"/>
            </p:cNvGraphicFramePr>
            <p:nvPr>
              <p:extLst>
                <p:ext uri="{D42A27DB-BD31-4B8C-83A1-F6EECF244321}">
                  <p14:modId xmlns:p14="http://schemas.microsoft.com/office/powerpoint/2010/main" val="3441610622"/>
                </p:ext>
              </p:extLst>
            </p:nvPr>
          </p:nvGraphicFramePr>
          <p:xfrm>
            <a:off x="618079" y="2905414"/>
            <a:ext cx="549275" cy="585788"/>
          </p:xfrm>
          <a:graphic>
            <a:graphicData uri="http://schemas.openxmlformats.org/presentationml/2006/ole">
              <mc:AlternateContent xmlns:mc="http://schemas.openxmlformats.org/markup-compatibility/2006">
                <mc:Choice xmlns:v="urn:schemas-microsoft-com:vml" Requires="v">
                  <p:oleObj spid="_x0000_s13390" name="Equation" r:id="rId3" imgW="203040" imgH="215640" progId="Equation.DSMT4">
                    <p:embed/>
                  </p:oleObj>
                </mc:Choice>
                <mc:Fallback>
                  <p:oleObj name="Equation" r:id="rId3" imgW="203040" imgH="215640" progId="Equation.DSMT4">
                    <p:embed/>
                    <p:pic>
                      <p:nvPicPr>
                        <p:cNvPr id="13" name="对象 12">
                          <a:extLst>
                            <a:ext uri="{FF2B5EF4-FFF2-40B4-BE49-F238E27FC236}">
                              <a16:creationId xmlns:a16="http://schemas.microsoft.com/office/drawing/2014/main" id="{7DE67352-549D-4E99-82BA-1BBA5BCDC20D}"/>
                            </a:ext>
                          </a:extLst>
                        </p:cNvPr>
                        <p:cNvPicPr>
                          <a:picLocks noChangeAspect="1" noChangeArrowheads="1"/>
                        </p:cNvPicPr>
                        <p:nvPr/>
                      </p:nvPicPr>
                      <p:blipFill>
                        <a:blip r:embed="rId4"/>
                        <a:srcRect/>
                        <a:stretch>
                          <a:fillRect/>
                        </a:stretch>
                      </p:blipFill>
                      <p:spPr bwMode="auto">
                        <a:xfrm>
                          <a:off x="618079" y="2905414"/>
                          <a:ext cx="549275" cy="585788"/>
                        </a:xfrm>
                        <a:prstGeom prst="rect">
                          <a:avLst/>
                        </a:prstGeom>
                        <a:noFill/>
                      </p:spPr>
                    </p:pic>
                  </p:oleObj>
                </mc:Fallback>
              </mc:AlternateContent>
            </a:graphicData>
          </a:graphic>
        </p:graphicFrame>
        <p:graphicFrame>
          <p:nvGraphicFramePr>
            <p:cNvPr id="19" name="对象 18">
              <a:extLst>
                <a:ext uri="{FF2B5EF4-FFF2-40B4-BE49-F238E27FC236}">
                  <a16:creationId xmlns:a16="http://schemas.microsoft.com/office/drawing/2014/main" id="{92B05A5D-036D-4D4F-9950-1C0DEB8AAD86}"/>
                </a:ext>
              </a:extLst>
            </p:cNvPr>
            <p:cNvGraphicFramePr>
              <a:graphicFrameLocks noChangeAspect="1"/>
            </p:cNvGraphicFramePr>
            <p:nvPr>
              <p:extLst>
                <p:ext uri="{D42A27DB-BD31-4B8C-83A1-F6EECF244321}">
                  <p14:modId xmlns:p14="http://schemas.microsoft.com/office/powerpoint/2010/main" val="1466635019"/>
                </p:ext>
              </p:extLst>
            </p:nvPr>
          </p:nvGraphicFramePr>
          <p:xfrm>
            <a:off x="2245410" y="2681576"/>
            <a:ext cx="342900" cy="447675"/>
          </p:xfrm>
          <a:graphic>
            <a:graphicData uri="http://schemas.openxmlformats.org/presentationml/2006/ole">
              <mc:AlternateContent xmlns:mc="http://schemas.openxmlformats.org/markup-compatibility/2006">
                <mc:Choice xmlns:v="urn:schemas-microsoft-com:vml" Requires="v">
                  <p:oleObj spid="_x0000_s13391" name="Equation" r:id="rId5" imgW="126720" imgH="164880" progId="Equation.DSMT4">
                    <p:embed/>
                  </p:oleObj>
                </mc:Choice>
                <mc:Fallback>
                  <p:oleObj name="Equation" r:id="rId5" imgW="126720" imgH="164880" progId="Equation.DSMT4">
                    <p:embed/>
                    <p:pic>
                      <p:nvPicPr>
                        <p:cNvPr id="18" name="对象 17">
                          <a:extLst>
                            <a:ext uri="{FF2B5EF4-FFF2-40B4-BE49-F238E27FC236}">
                              <a16:creationId xmlns:a16="http://schemas.microsoft.com/office/drawing/2014/main" id="{B93CADD9-A58D-4609-8D26-609EC98359AD}"/>
                            </a:ext>
                          </a:extLst>
                        </p:cNvPr>
                        <p:cNvPicPr>
                          <a:picLocks noChangeAspect="1" noChangeArrowheads="1"/>
                        </p:cNvPicPr>
                        <p:nvPr/>
                      </p:nvPicPr>
                      <p:blipFill>
                        <a:blip r:embed="rId6"/>
                        <a:srcRect/>
                        <a:stretch>
                          <a:fillRect/>
                        </a:stretch>
                      </p:blipFill>
                      <p:spPr bwMode="auto">
                        <a:xfrm>
                          <a:off x="2245410" y="2681576"/>
                          <a:ext cx="342900" cy="447675"/>
                        </a:xfrm>
                        <a:prstGeom prst="rect">
                          <a:avLst/>
                        </a:prstGeom>
                        <a:noFill/>
                      </p:spPr>
                    </p:pic>
                  </p:oleObj>
                </mc:Fallback>
              </mc:AlternateContent>
            </a:graphicData>
          </a:graphic>
        </p:graphicFrame>
        <p:graphicFrame>
          <p:nvGraphicFramePr>
            <p:cNvPr id="20" name="对象 19">
              <a:extLst>
                <a:ext uri="{FF2B5EF4-FFF2-40B4-BE49-F238E27FC236}">
                  <a16:creationId xmlns:a16="http://schemas.microsoft.com/office/drawing/2014/main" id="{249B899F-6F4D-4AD9-893B-B98DD834478D}"/>
                </a:ext>
              </a:extLst>
            </p:cNvPr>
            <p:cNvGraphicFramePr>
              <a:graphicFrameLocks noChangeAspect="1"/>
            </p:cNvGraphicFramePr>
            <p:nvPr>
              <p:extLst>
                <p:ext uri="{D42A27DB-BD31-4B8C-83A1-F6EECF244321}">
                  <p14:modId xmlns:p14="http://schemas.microsoft.com/office/powerpoint/2010/main" val="3711836979"/>
                </p:ext>
              </p:extLst>
            </p:nvPr>
          </p:nvGraphicFramePr>
          <p:xfrm>
            <a:off x="938972" y="2399642"/>
            <a:ext cx="241300" cy="482600"/>
          </p:xfrm>
          <a:graphic>
            <a:graphicData uri="http://schemas.openxmlformats.org/presentationml/2006/ole">
              <mc:AlternateContent xmlns:mc="http://schemas.openxmlformats.org/markup-compatibility/2006">
                <mc:Choice xmlns:v="urn:schemas-microsoft-com:vml" Requires="v">
                  <p:oleObj spid="_x0000_s13392" name="Equation" r:id="rId7" imgW="88560" imgH="177480" progId="Equation.DSMT4">
                    <p:embed/>
                  </p:oleObj>
                </mc:Choice>
                <mc:Fallback>
                  <p:oleObj name="Equation" r:id="rId7" imgW="88560" imgH="177480" progId="Equation.DSMT4">
                    <p:embed/>
                    <p:pic>
                      <p:nvPicPr>
                        <p:cNvPr id="19" name="对象 18">
                          <a:extLst>
                            <a:ext uri="{FF2B5EF4-FFF2-40B4-BE49-F238E27FC236}">
                              <a16:creationId xmlns:a16="http://schemas.microsoft.com/office/drawing/2014/main" id="{92B05A5D-036D-4D4F-9950-1C0DEB8AAD86}"/>
                            </a:ext>
                          </a:extLst>
                        </p:cNvPr>
                        <p:cNvPicPr>
                          <a:picLocks noChangeAspect="1" noChangeArrowheads="1"/>
                        </p:cNvPicPr>
                        <p:nvPr/>
                      </p:nvPicPr>
                      <p:blipFill>
                        <a:blip r:embed="rId8"/>
                        <a:srcRect/>
                        <a:stretch>
                          <a:fillRect/>
                        </a:stretch>
                      </p:blipFill>
                      <p:spPr bwMode="auto">
                        <a:xfrm>
                          <a:off x="938972" y="2399642"/>
                          <a:ext cx="241300" cy="482600"/>
                        </a:xfrm>
                        <a:prstGeom prst="rect">
                          <a:avLst/>
                        </a:prstGeom>
                        <a:noFill/>
                      </p:spPr>
                    </p:pic>
                  </p:oleObj>
                </mc:Fallback>
              </mc:AlternateContent>
            </a:graphicData>
          </a:graphic>
        </p:graphicFrame>
        <p:graphicFrame>
          <p:nvGraphicFramePr>
            <p:cNvPr id="21" name="对象 20">
              <a:extLst>
                <a:ext uri="{FF2B5EF4-FFF2-40B4-BE49-F238E27FC236}">
                  <a16:creationId xmlns:a16="http://schemas.microsoft.com/office/drawing/2014/main" id="{C7D6CD14-7F03-450D-8C54-99BE8FE489ED}"/>
                </a:ext>
              </a:extLst>
            </p:cNvPr>
            <p:cNvGraphicFramePr>
              <a:graphicFrameLocks noChangeAspect="1"/>
            </p:cNvGraphicFramePr>
            <p:nvPr>
              <p:extLst>
                <p:ext uri="{D42A27DB-BD31-4B8C-83A1-F6EECF244321}">
                  <p14:modId xmlns:p14="http://schemas.microsoft.com/office/powerpoint/2010/main" val="1240117854"/>
                </p:ext>
              </p:extLst>
            </p:nvPr>
          </p:nvGraphicFramePr>
          <p:xfrm>
            <a:off x="1322749" y="2642755"/>
            <a:ext cx="344488" cy="482600"/>
          </p:xfrm>
          <a:graphic>
            <a:graphicData uri="http://schemas.openxmlformats.org/presentationml/2006/ole">
              <mc:AlternateContent xmlns:mc="http://schemas.openxmlformats.org/markup-compatibility/2006">
                <mc:Choice xmlns:v="urn:schemas-microsoft-com:vml" Requires="v">
                  <p:oleObj spid="_x0000_s13393" name="Equation" r:id="rId9" imgW="126720" imgH="177480" progId="Equation.DSMT4">
                    <p:embed/>
                  </p:oleObj>
                </mc:Choice>
                <mc:Fallback>
                  <p:oleObj name="Equation" r:id="rId9" imgW="126720" imgH="177480" progId="Equation.DSMT4">
                    <p:embed/>
                    <p:pic>
                      <p:nvPicPr>
                        <p:cNvPr id="20" name="对象 19">
                          <a:extLst>
                            <a:ext uri="{FF2B5EF4-FFF2-40B4-BE49-F238E27FC236}">
                              <a16:creationId xmlns:a16="http://schemas.microsoft.com/office/drawing/2014/main" id="{249B899F-6F4D-4AD9-893B-B98DD834478D}"/>
                            </a:ext>
                          </a:extLst>
                        </p:cNvPr>
                        <p:cNvPicPr>
                          <a:picLocks noChangeAspect="1" noChangeArrowheads="1"/>
                        </p:cNvPicPr>
                        <p:nvPr/>
                      </p:nvPicPr>
                      <p:blipFill>
                        <a:blip r:embed="rId10"/>
                        <a:srcRect/>
                        <a:stretch>
                          <a:fillRect/>
                        </a:stretch>
                      </p:blipFill>
                      <p:spPr bwMode="auto">
                        <a:xfrm>
                          <a:off x="1322749" y="2642755"/>
                          <a:ext cx="344488" cy="482600"/>
                        </a:xfrm>
                        <a:prstGeom prst="rect">
                          <a:avLst/>
                        </a:prstGeom>
                        <a:noFill/>
                      </p:spPr>
                    </p:pic>
                  </p:oleObj>
                </mc:Fallback>
              </mc:AlternateContent>
            </a:graphicData>
          </a:graphic>
        </p:graphicFrame>
      </p:grpSp>
      <p:graphicFrame>
        <p:nvGraphicFramePr>
          <p:cNvPr id="23" name="对象 22">
            <a:extLst>
              <a:ext uri="{FF2B5EF4-FFF2-40B4-BE49-F238E27FC236}">
                <a16:creationId xmlns:a16="http://schemas.microsoft.com/office/drawing/2014/main" id="{7E6ED843-C28E-4E3E-A749-AC2FADFB5085}"/>
              </a:ext>
            </a:extLst>
          </p:cNvPr>
          <p:cNvGraphicFramePr>
            <a:graphicFrameLocks noChangeAspect="1"/>
          </p:cNvGraphicFramePr>
          <p:nvPr>
            <p:extLst>
              <p:ext uri="{D42A27DB-BD31-4B8C-83A1-F6EECF244321}">
                <p14:modId xmlns:p14="http://schemas.microsoft.com/office/powerpoint/2010/main" val="2543269754"/>
              </p:ext>
            </p:extLst>
          </p:nvPr>
        </p:nvGraphicFramePr>
        <p:xfrm>
          <a:off x="3886198" y="615277"/>
          <a:ext cx="2897768" cy="909453"/>
        </p:xfrm>
        <a:graphic>
          <a:graphicData uri="http://schemas.openxmlformats.org/presentationml/2006/ole">
            <mc:AlternateContent xmlns:mc="http://schemas.openxmlformats.org/markup-compatibility/2006">
              <mc:Choice xmlns:v="urn:schemas-microsoft-com:vml" Requires="v">
                <p:oleObj spid="_x0000_s13394" name="Equation" r:id="rId11" imgW="1333440" imgH="419040" progId="Equation.DSMT4">
                  <p:embed/>
                </p:oleObj>
              </mc:Choice>
              <mc:Fallback>
                <p:oleObj name="Equation" r:id="rId11" imgW="1333440" imgH="419040" progId="Equation.DSMT4">
                  <p:embed/>
                  <p:pic>
                    <p:nvPicPr>
                      <p:cNvPr id="15" name="对象 14">
                        <a:extLst>
                          <a:ext uri="{FF2B5EF4-FFF2-40B4-BE49-F238E27FC236}">
                            <a16:creationId xmlns:a16="http://schemas.microsoft.com/office/drawing/2014/main" id="{1C7728C2-C59D-41E0-9555-C037B7E06EF1}"/>
                          </a:ext>
                        </a:extLst>
                      </p:cNvPr>
                      <p:cNvPicPr>
                        <a:picLocks noChangeAspect="1" noChangeArrowheads="1"/>
                      </p:cNvPicPr>
                      <p:nvPr/>
                    </p:nvPicPr>
                    <p:blipFill>
                      <a:blip r:embed="rId12"/>
                      <a:srcRect/>
                      <a:stretch>
                        <a:fillRect/>
                      </a:stretch>
                    </p:blipFill>
                    <p:spPr bwMode="auto">
                      <a:xfrm>
                        <a:off x="3886198" y="615277"/>
                        <a:ext cx="2897768" cy="909453"/>
                      </a:xfrm>
                      <a:prstGeom prst="rect">
                        <a:avLst/>
                      </a:prstGeom>
                      <a:noFill/>
                    </p:spPr>
                  </p:pic>
                </p:oleObj>
              </mc:Fallback>
            </mc:AlternateContent>
          </a:graphicData>
        </a:graphic>
      </p:graphicFrame>
      <p:graphicFrame>
        <p:nvGraphicFramePr>
          <p:cNvPr id="24" name="对象 23">
            <a:extLst>
              <a:ext uri="{FF2B5EF4-FFF2-40B4-BE49-F238E27FC236}">
                <a16:creationId xmlns:a16="http://schemas.microsoft.com/office/drawing/2014/main" id="{ACB884EB-7FFC-4BCB-B6A3-B5F8B110A0A9}"/>
              </a:ext>
            </a:extLst>
          </p:cNvPr>
          <p:cNvGraphicFramePr>
            <a:graphicFrameLocks noChangeAspect="1"/>
          </p:cNvGraphicFramePr>
          <p:nvPr>
            <p:extLst>
              <p:ext uri="{D42A27DB-BD31-4B8C-83A1-F6EECF244321}">
                <p14:modId xmlns:p14="http://schemas.microsoft.com/office/powerpoint/2010/main" val="2883601044"/>
              </p:ext>
            </p:extLst>
          </p:nvPr>
        </p:nvGraphicFramePr>
        <p:xfrm>
          <a:off x="3828761" y="1592997"/>
          <a:ext cx="5326063" cy="900112"/>
        </p:xfrm>
        <a:graphic>
          <a:graphicData uri="http://schemas.openxmlformats.org/presentationml/2006/ole">
            <mc:AlternateContent xmlns:mc="http://schemas.openxmlformats.org/markup-compatibility/2006">
              <mc:Choice xmlns:v="urn:schemas-microsoft-com:vml" Requires="v">
                <p:oleObj spid="_x0000_s13395" name="Equation" r:id="rId13" imgW="2323800" imgH="393480" progId="Equation.DSMT4">
                  <p:embed/>
                </p:oleObj>
              </mc:Choice>
              <mc:Fallback>
                <p:oleObj name="Equation" r:id="rId13" imgW="2323800" imgH="393480" progId="Equation.DSMT4">
                  <p:embed/>
                  <p:pic>
                    <p:nvPicPr>
                      <p:cNvPr id="23" name="对象 22">
                        <a:extLst>
                          <a:ext uri="{FF2B5EF4-FFF2-40B4-BE49-F238E27FC236}">
                            <a16:creationId xmlns:a16="http://schemas.microsoft.com/office/drawing/2014/main" id="{7E6ED843-C28E-4E3E-A749-AC2FADFB5085}"/>
                          </a:ext>
                        </a:extLst>
                      </p:cNvPr>
                      <p:cNvPicPr>
                        <a:picLocks noChangeAspect="1" noChangeArrowheads="1"/>
                      </p:cNvPicPr>
                      <p:nvPr/>
                    </p:nvPicPr>
                    <p:blipFill>
                      <a:blip r:embed="rId14"/>
                      <a:srcRect/>
                      <a:stretch>
                        <a:fillRect/>
                      </a:stretch>
                    </p:blipFill>
                    <p:spPr bwMode="auto">
                      <a:xfrm>
                        <a:off x="3828761" y="1592997"/>
                        <a:ext cx="5326063" cy="900112"/>
                      </a:xfrm>
                      <a:prstGeom prst="rect">
                        <a:avLst/>
                      </a:prstGeom>
                      <a:noFill/>
                    </p:spPr>
                  </p:pic>
                </p:oleObj>
              </mc:Fallback>
            </mc:AlternateContent>
          </a:graphicData>
        </a:graphic>
      </p:graphicFrame>
      <p:graphicFrame>
        <p:nvGraphicFramePr>
          <p:cNvPr id="25" name="对象 24">
            <a:extLst>
              <a:ext uri="{FF2B5EF4-FFF2-40B4-BE49-F238E27FC236}">
                <a16:creationId xmlns:a16="http://schemas.microsoft.com/office/drawing/2014/main" id="{8A98B0EF-DDFF-416A-B621-D0EBD0898636}"/>
              </a:ext>
            </a:extLst>
          </p:cNvPr>
          <p:cNvGraphicFramePr>
            <a:graphicFrameLocks noChangeAspect="1"/>
          </p:cNvGraphicFramePr>
          <p:nvPr>
            <p:extLst>
              <p:ext uri="{D42A27DB-BD31-4B8C-83A1-F6EECF244321}">
                <p14:modId xmlns:p14="http://schemas.microsoft.com/office/powerpoint/2010/main" val="466897635"/>
              </p:ext>
            </p:extLst>
          </p:nvPr>
        </p:nvGraphicFramePr>
        <p:xfrm>
          <a:off x="3849760" y="2709503"/>
          <a:ext cx="1514475" cy="406400"/>
        </p:xfrm>
        <a:graphic>
          <a:graphicData uri="http://schemas.openxmlformats.org/presentationml/2006/ole">
            <mc:AlternateContent xmlns:mc="http://schemas.openxmlformats.org/markup-compatibility/2006">
              <mc:Choice xmlns:v="urn:schemas-microsoft-com:vml" Requires="v">
                <p:oleObj spid="_x0000_s13396" name="Equation" r:id="rId15" imgW="660240" imgH="177480" progId="Equation.DSMT4">
                  <p:embed/>
                </p:oleObj>
              </mc:Choice>
              <mc:Fallback>
                <p:oleObj name="Equation" r:id="rId15" imgW="660240" imgH="177480" progId="Equation.DSMT4">
                  <p:embed/>
                  <p:pic>
                    <p:nvPicPr>
                      <p:cNvPr id="24" name="对象 23">
                        <a:extLst>
                          <a:ext uri="{FF2B5EF4-FFF2-40B4-BE49-F238E27FC236}">
                            <a16:creationId xmlns:a16="http://schemas.microsoft.com/office/drawing/2014/main" id="{ACB884EB-7FFC-4BCB-B6A3-B5F8B110A0A9}"/>
                          </a:ext>
                        </a:extLst>
                      </p:cNvPr>
                      <p:cNvPicPr>
                        <a:picLocks noChangeAspect="1" noChangeArrowheads="1"/>
                      </p:cNvPicPr>
                      <p:nvPr/>
                    </p:nvPicPr>
                    <p:blipFill>
                      <a:blip r:embed="rId16"/>
                      <a:srcRect/>
                      <a:stretch>
                        <a:fillRect/>
                      </a:stretch>
                    </p:blipFill>
                    <p:spPr bwMode="auto">
                      <a:xfrm>
                        <a:off x="3849760" y="2709503"/>
                        <a:ext cx="1514475" cy="406400"/>
                      </a:xfrm>
                      <a:prstGeom prst="rect">
                        <a:avLst/>
                      </a:prstGeom>
                      <a:noFill/>
                    </p:spPr>
                  </p:pic>
                </p:oleObj>
              </mc:Fallback>
            </mc:AlternateContent>
          </a:graphicData>
        </a:graphic>
      </p:graphicFrame>
      <p:graphicFrame>
        <p:nvGraphicFramePr>
          <p:cNvPr id="26" name="对象 25">
            <a:extLst>
              <a:ext uri="{FF2B5EF4-FFF2-40B4-BE49-F238E27FC236}">
                <a16:creationId xmlns:a16="http://schemas.microsoft.com/office/drawing/2014/main" id="{B1365AB6-68E4-4C51-BAF9-5D34F435DED1}"/>
              </a:ext>
            </a:extLst>
          </p:cNvPr>
          <p:cNvGraphicFramePr>
            <a:graphicFrameLocks noChangeAspect="1"/>
          </p:cNvGraphicFramePr>
          <p:nvPr>
            <p:extLst>
              <p:ext uri="{D42A27DB-BD31-4B8C-83A1-F6EECF244321}">
                <p14:modId xmlns:p14="http://schemas.microsoft.com/office/powerpoint/2010/main" val="624499449"/>
              </p:ext>
            </p:extLst>
          </p:nvPr>
        </p:nvGraphicFramePr>
        <p:xfrm>
          <a:off x="6026150" y="2455863"/>
          <a:ext cx="1601788" cy="900112"/>
        </p:xfrm>
        <a:graphic>
          <a:graphicData uri="http://schemas.openxmlformats.org/presentationml/2006/ole">
            <mc:AlternateContent xmlns:mc="http://schemas.openxmlformats.org/markup-compatibility/2006">
              <mc:Choice xmlns:v="urn:schemas-microsoft-com:vml" Requires="v">
                <p:oleObj spid="_x0000_s13397" name="Equation" r:id="rId17" imgW="698400" imgH="393480" progId="Equation.DSMT4">
                  <p:embed/>
                </p:oleObj>
              </mc:Choice>
              <mc:Fallback>
                <p:oleObj name="Equation" r:id="rId17" imgW="698400" imgH="393480" progId="Equation.DSMT4">
                  <p:embed/>
                  <p:pic>
                    <p:nvPicPr>
                      <p:cNvPr id="25" name="对象 24">
                        <a:extLst>
                          <a:ext uri="{FF2B5EF4-FFF2-40B4-BE49-F238E27FC236}">
                            <a16:creationId xmlns:a16="http://schemas.microsoft.com/office/drawing/2014/main" id="{8A98B0EF-DDFF-416A-B621-D0EBD0898636}"/>
                          </a:ext>
                        </a:extLst>
                      </p:cNvPr>
                      <p:cNvPicPr>
                        <a:picLocks noChangeAspect="1" noChangeArrowheads="1"/>
                      </p:cNvPicPr>
                      <p:nvPr/>
                    </p:nvPicPr>
                    <p:blipFill>
                      <a:blip r:embed="rId18"/>
                      <a:srcRect/>
                      <a:stretch>
                        <a:fillRect/>
                      </a:stretch>
                    </p:blipFill>
                    <p:spPr bwMode="auto">
                      <a:xfrm>
                        <a:off x="6026150" y="2455863"/>
                        <a:ext cx="1601788" cy="900112"/>
                      </a:xfrm>
                      <a:prstGeom prst="rect">
                        <a:avLst/>
                      </a:prstGeom>
                      <a:noFill/>
                    </p:spPr>
                  </p:pic>
                </p:oleObj>
              </mc:Fallback>
            </mc:AlternateContent>
          </a:graphicData>
        </a:graphic>
      </p:graphicFrame>
      <p:graphicFrame>
        <p:nvGraphicFramePr>
          <p:cNvPr id="28" name="对象 27">
            <a:extLst>
              <a:ext uri="{FF2B5EF4-FFF2-40B4-BE49-F238E27FC236}">
                <a16:creationId xmlns:a16="http://schemas.microsoft.com/office/drawing/2014/main" id="{853D20C5-626F-4CD5-B4B4-BDBCF3CACECF}"/>
              </a:ext>
            </a:extLst>
          </p:cNvPr>
          <p:cNvGraphicFramePr>
            <a:graphicFrameLocks noChangeAspect="1"/>
          </p:cNvGraphicFramePr>
          <p:nvPr>
            <p:extLst>
              <p:ext uri="{D42A27DB-BD31-4B8C-83A1-F6EECF244321}">
                <p14:modId xmlns:p14="http://schemas.microsoft.com/office/powerpoint/2010/main" val="2723110238"/>
              </p:ext>
            </p:extLst>
          </p:nvPr>
        </p:nvGraphicFramePr>
        <p:xfrm>
          <a:off x="8553450" y="2432050"/>
          <a:ext cx="1339850" cy="900113"/>
        </p:xfrm>
        <a:graphic>
          <a:graphicData uri="http://schemas.openxmlformats.org/presentationml/2006/ole">
            <mc:AlternateContent xmlns:mc="http://schemas.openxmlformats.org/markup-compatibility/2006">
              <mc:Choice xmlns:v="urn:schemas-microsoft-com:vml" Requires="v">
                <p:oleObj spid="_x0000_s13398" name="Equation" r:id="rId19" imgW="583920" imgH="393480" progId="Equation.DSMT4">
                  <p:embed/>
                </p:oleObj>
              </mc:Choice>
              <mc:Fallback>
                <p:oleObj name="Equation" r:id="rId19" imgW="583920" imgH="393480" progId="Equation.DSMT4">
                  <p:embed/>
                  <p:pic>
                    <p:nvPicPr>
                      <p:cNvPr id="26" name="对象 25">
                        <a:extLst>
                          <a:ext uri="{FF2B5EF4-FFF2-40B4-BE49-F238E27FC236}">
                            <a16:creationId xmlns:a16="http://schemas.microsoft.com/office/drawing/2014/main" id="{B1365AB6-68E4-4C51-BAF9-5D34F435DED1}"/>
                          </a:ext>
                        </a:extLst>
                      </p:cNvPr>
                      <p:cNvPicPr>
                        <a:picLocks noChangeAspect="1" noChangeArrowheads="1"/>
                      </p:cNvPicPr>
                      <p:nvPr/>
                    </p:nvPicPr>
                    <p:blipFill>
                      <a:blip r:embed="rId20"/>
                      <a:srcRect/>
                      <a:stretch>
                        <a:fillRect/>
                      </a:stretch>
                    </p:blipFill>
                    <p:spPr bwMode="auto">
                      <a:xfrm>
                        <a:off x="8553450" y="2432050"/>
                        <a:ext cx="1339850" cy="900113"/>
                      </a:xfrm>
                      <a:prstGeom prst="rect">
                        <a:avLst/>
                      </a:prstGeom>
                      <a:noFill/>
                    </p:spPr>
                  </p:pic>
                </p:oleObj>
              </mc:Fallback>
            </mc:AlternateContent>
          </a:graphicData>
        </a:graphic>
      </p:graphicFrame>
      <p:graphicFrame>
        <p:nvGraphicFramePr>
          <p:cNvPr id="29" name="对象 28">
            <a:extLst>
              <a:ext uri="{FF2B5EF4-FFF2-40B4-BE49-F238E27FC236}">
                <a16:creationId xmlns:a16="http://schemas.microsoft.com/office/drawing/2014/main" id="{5D43978D-D234-4CDF-89D8-FFAAF40332A0}"/>
              </a:ext>
            </a:extLst>
          </p:cNvPr>
          <p:cNvGraphicFramePr>
            <a:graphicFrameLocks noChangeAspect="1"/>
          </p:cNvGraphicFramePr>
          <p:nvPr>
            <p:extLst>
              <p:ext uri="{D42A27DB-BD31-4B8C-83A1-F6EECF244321}">
                <p14:modId xmlns:p14="http://schemas.microsoft.com/office/powerpoint/2010/main" val="2680050575"/>
              </p:ext>
            </p:extLst>
          </p:nvPr>
        </p:nvGraphicFramePr>
        <p:xfrm>
          <a:off x="3849760" y="3491202"/>
          <a:ext cx="6434138" cy="2906712"/>
        </p:xfrm>
        <a:graphic>
          <a:graphicData uri="http://schemas.openxmlformats.org/presentationml/2006/ole">
            <mc:AlternateContent xmlns:mc="http://schemas.openxmlformats.org/markup-compatibility/2006">
              <mc:Choice xmlns:v="urn:schemas-microsoft-com:vml" Requires="v">
                <p:oleObj spid="_x0000_s13399" name="Equation" r:id="rId21" imgW="2806560" imgH="1269720" progId="Equation.DSMT4">
                  <p:embed/>
                </p:oleObj>
              </mc:Choice>
              <mc:Fallback>
                <p:oleObj name="Equation" r:id="rId21" imgW="2806560" imgH="1269720" progId="Equation.DSMT4">
                  <p:embed/>
                  <p:pic>
                    <p:nvPicPr>
                      <p:cNvPr id="24" name="对象 23">
                        <a:extLst>
                          <a:ext uri="{FF2B5EF4-FFF2-40B4-BE49-F238E27FC236}">
                            <a16:creationId xmlns:a16="http://schemas.microsoft.com/office/drawing/2014/main" id="{ACB884EB-7FFC-4BCB-B6A3-B5F8B110A0A9}"/>
                          </a:ext>
                        </a:extLst>
                      </p:cNvPr>
                      <p:cNvPicPr>
                        <a:picLocks noChangeAspect="1" noChangeArrowheads="1"/>
                      </p:cNvPicPr>
                      <p:nvPr/>
                    </p:nvPicPr>
                    <p:blipFill>
                      <a:blip r:embed="rId22"/>
                      <a:srcRect/>
                      <a:stretch>
                        <a:fillRect/>
                      </a:stretch>
                    </p:blipFill>
                    <p:spPr bwMode="auto">
                      <a:xfrm>
                        <a:off x="3849760" y="3491202"/>
                        <a:ext cx="6434138" cy="2906712"/>
                      </a:xfrm>
                      <a:prstGeom prst="rect">
                        <a:avLst/>
                      </a:prstGeom>
                      <a:noFill/>
                    </p:spPr>
                  </p:pic>
                </p:oleObj>
              </mc:Fallback>
            </mc:AlternateContent>
          </a:graphicData>
        </a:graphic>
      </p:graphicFrame>
    </p:spTree>
    <p:extLst>
      <p:ext uri="{BB962C8B-B14F-4D97-AF65-F5344CB8AC3E}">
        <p14:creationId xmlns:p14="http://schemas.microsoft.com/office/powerpoint/2010/main" val="20792744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CBE61CA4-8CFE-4A96-B7AA-5C99CB75E463}"/>
              </a:ext>
            </a:extLst>
          </p:cNvPr>
          <p:cNvPicPr>
            <a:picLocks noChangeAspect="1"/>
          </p:cNvPicPr>
          <p:nvPr/>
        </p:nvPicPr>
        <p:blipFill>
          <a:blip r:embed="rId3"/>
          <a:stretch>
            <a:fillRect/>
          </a:stretch>
        </p:blipFill>
        <p:spPr>
          <a:xfrm>
            <a:off x="724114" y="682336"/>
            <a:ext cx="10957662" cy="986683"/>
          </a:xfrm>
          <a:prstGeom prst="rect">
            <a:avLst/>
          </a:prstGeom>
        </p:spPr>
      </p:pic>
      <p:graphicFrame>
        <p:nvGraphicFramePr>
          <p:cNvPr id="6" name="对象 5">
            <a:extLst>
              <a:ext uri="{FF2B5EF4-FFF2-40B4-BE49-F238E27FC236}">
                <a16:creationId xmlns:a16="http://schemas.microsoft.com/office/drawing/2014/main" id="{6028F2AD-6C9A-4CE9-A03C-ED0109B54D79}"/>
              </a:ext>
            </a:extLst>
          </p:cNvPr>
          <p:cNvGraphicFramePr>
            <a:graphicFrameLocks noChangeAspect="1"/>
          </p:cNvGraphicFramePr>
          <p:nvPr>
            <p:extLst>
              <p:ext uri="{D42A27DB-BD31-4B8C-83A1-F6EECF244321}">
                <p14:modId xmlns:p14="http://schemas.microsoft.com/office/powerpoint/2010/main" val="470676805"/>
              </p:ext>
            </p:extLst>
          </p:nvPr>
        </p:nvGraphicFramePr>
        <p:xfrm>
          <a:off x="2723861" y="1881332"/>
          <a:ext cx="2428875" cy="3925888"/>
        </p:xfrm>
        <a:graphic>
          <a:graphicData uri="http://schemas.openxmlformats.org/presentationml/2006/ole">
            <mc:AlternateContent xmlns:mc="http://schemas.openxmlformats.org/markup-compatibility/2006">
              <mc:Choice xmlns:v="urn:schemas-microsoft-com:vml" Requires="v">
                <p:oleObj spid="_x0000_s7378" name="Equation" r:id="rId4" imgW="1231560" imgH="1981080" progId="Equation.DSMT4">
                  <p:embed/>
                </p:oleObj>
              </mc:Choice>
              <mc:Fallback>
                <p:oleObj name="Equation" r:id="rId4" imgW="1231560" imgH="1981080" progId="Equation.DSMT4">
                  <p:embed/>
                  <p:pic>
                    <p:nvPicPr>
                      <p:cNvPr id="11" name="对象 10">
                        <a:extLst>
                          <a:ext uri="{FF2B5EF4-FFF2-40B4-BE49-F238E27FC236}">
                            <a16:creationId xmlns:a16="http://schemas.microsoft.com/office/drawing/2014/main" id="{88584679-0343-4107-AA6A-5741F446C075}"/>
                          </a:ext>
                        </a:extLst>
                      </p:cNvPr>
                      <p:cNvPicPr>
                        <a:picLocks noChangeAspect="1" noChangeArrowheads="1"/>
                      </p:cNvPicPr>
                      <p:nvPr/>
                    </p:nvPicPr>
                    <p:blipFill>
                      <a:blip r:embed="rId5"/>
                      <a:srcRect/>
                      <a:stretch>
                        <a:fillRect/>
                      </a:stretch>
                    </p:blipFill>
                    <p:spPr bwMode="auto">
                      <a:xfrm>
                        <a:off x="2723861" y="1881332"/>
                        <a:ext cx="2428875" cy="3925888"/>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846ACD55-441D-4FF2-A165-EDBBE378AA98}"/>
              </a:ext>
            </a:extLst>
          </p:cNvPr>
          <p:cNvGraphicFramePr>
            <a:graphicFrameLocks noChangeAspect="1"/>
          </p:cNvGraphicFramePr>
          <p:nvPr>
            <p:extLst>
              <p:ext uri="{D42A27DB-BD31-4B8C-83A1-F6EECF244321}">
                <p14:modId xmlns:p14="http://schemas.microsoft.com/office/powerpoint/2010/main" val="2084189238"/>
              </p:ext>
            </p:extLst>
          </p:nvPr>
        </p:nvGraphicFramePr>
        <p:xfrm>
          <a:off x="7484052" y="1938627"/>
          <a:ext cx="1552575" cy="955675"/>
        </p:xfrm>
        <a:graphic>
          <a:graphicData uri="http://schemas.openxmlformats.org/presentationml/2006/ole">
            <mc:AlternateContent xmlns:mc="http://schemas.openxmlformats.org/markup-compatibility/2006">
              <mc:Choice xmlns:v="urn:schemas-microsoft-com:vml" Requires="v">
                <p:oleObj spid="_x0000_s7379" name="Equation" r:id="rId6" imgW="787320" imgH="482400" progId="Equation.DSMT4">
                  <p:embed/>
                </p:oleObj>
              </mc:Choice>
              <mc:Fallback>
                <p:oleObj name="Equation" r:id="rId6" imgW="787320" imgH="482400" progId="Equation.DSMT4">
                  <p:embed/>
                  <p:pic>
                    <p:nvPicPr>
                      <p:cNvPr id="6" name="对象 5">
                        <a:extLst>
                          <a:ext uri="{FF2B5EF4-FFF2-40B4-BE49-F238E27FC236}">
                            <a16:creationId xmlns:a16="http://schemas.microsoft.com/office/drawing/2014/main" id="{6028F2AD-6C9A-4CE9-A03C-ED0109B54D79}"/>
                          </a:ext>
                        </a:extLst>
                      </p:cNvPr>
                      <p:cNvPicPr>
                        <a:picLocks noChangeAspect="1" noChangeArrowheads="1"/>
                      </p:cNvPicPr>
                      <p:nvPr/>
                    </p:nvPicPr>
                    <p:blipFill>
                      <a:blip r:embed="rId7"/>
                      <a:srcRect/>
                      <a:stretch>
                        <a:fillRect/>
                      </a:stretch>
                    </p:blipFill>
                    <p:spPr bwMode="auto">
                      <a:xfrm>
                        <a:off x="7484052" y="1938627"/>
                        <a:ext cx="1552575" cy="955675"/>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1424A8D4-9E12-4C82-BF57-2ED826E81CDC}"/>
              </a:ext>
            </a:extLst>
          </p:cNvPr>
          <p:cNvGraphicFramePr>
            <a:graphicFrameLocks noChangeAspect="1"/>
          </p:cNvGraphicFramePr>
          <p:nvPr>
            <p:extLst>
              <p:ext uri="{D42A27DB-BD31-4B8C-83A1-F6EECF244321}">
                <p14:modId xmlns:p14="http://schemas.microsoft.com/office/powerpoint/2010/main" val="2755264241"/>
              </p:ext>
            </p:extLst>
          </p:nvPr>
        </p:nvGraphicFramePr>
        <p:xfrm>
          <a:off x="7484052" y="2628323"/>
          <a:ext cx="1001713" cy="904875"/>
        </p:xfrm>
        <a:graphic>
          <a:graphicData uri="http://schemas.openxmlformats.org/presentationml/2006/ole">
            <mc:AlternateContent xmlns:mc="http://schemas.openxmlformats.org/markup-compatibility/2006">
              <mc:Choice xmlns:v="urn:schemas-microsoft-com:vml" Requires="v">
                <p:oleObj spid="_x0000_s7380" name="Equation" r:id="rId8" imgW="507960" imgH="457200" progId="Equation.DSMT4">
                  <p:embed/>
                </p:oleObj>
              </mc:Choice>
              <mc:Fallback>
                <p:oleObj name="Equation" r:id="rId8" imgW="507960" imgH="457200" progId="Equation.DSMT4">
                  <p:embed/>
                  <p:pic>
                    <p:nvPicPr>
                      <p:cNvPr id="7" name="对象 6">
                        <a:extLst>
                          <a:ext uri="{FF2B5EF4-FFF2-40B4-BE49-F238E27FC236}">
                            <a16:creationId xmlns:a16="http://schemas.microsoft.com/office/drawing/2014/main" id="{846ACD55-441D-4FF2-A165-EDBBE378AA98}"/>
                          </a:ext>
                        </a:extLst>
                      </p:cNvPr>
                      <p:cNvPicPr>
                        <a:picLocks noChangeAspect="1" noChangeArrowheads="1"/>
                      </p:cNvPicPr>
                      <p:nvPr/>
                    </p:nvPicPr>
                    <p:blipFill>
                      <a:blip r:embed="rId9"/>
                      <a:srcRect/>
                      <a:stretch>
                        <a:fillRect/>
                      </a:stretch>
                    </p:blipFill>
                    <p:spPr bwMode="auto">
                      <a:xfrm>
                        <a:off x="7484052" y="2628323"/>
                        <a:ext cx="1001713" cy="904875"/>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451B08AE-91B8-4EF0-9756-6C3F2DB9505A}"/>
              </a:ext>
            </a:extLst>
          </p:cNvPr>
          <p:cNvGraphicFramePr>
            <a:graphicFrameLocks noChangeAspect="1"/>
          </p:cNvGraphicFramePr>
          <p:nvPr>
            <p:extLst>
              <p:ext uri="{D42A27DB-BD31-4B8C-83A1-F6EECF244321}">
                <p14:modId xmlns:p14="http://schemas.microsoft.com/office/powerpoint/2010/main" val="3545697761"/>
              </p:ext>
            </p:extLst>
          </p:nvPr>
        </p:nvGraphicFramePr>
        <p:xfrm>
          <a:off x="7467960" y="3164681"/>
          <a:ext cx="1252538" cy="528637"/>
        </p:xfrm>
        <a:graphic>
          <a:graphicData uri="http://schemas.openxmlformats.org/presentationml/2006/ole">
            <mc:AlternateContent xmlns:mc="http://schemas.openxmlformats.org/markup-compatibility/2006">
              <mc:Choice xmlns:v="urn:schemas-microsoft-com:vml" Requires="v">
                <p:oleObj spid="_x0000_s7381" name="Equation" r:id="rId10" imgW="634680" imgH="266400" progId="Equation.DSMT4">
                  <p:embed/>
                </p:oleObj>
              </mc:Choice>
              <mc:Fallback>
                <p:oleObj name="Equation" r:id="rId10" imgW="634680" imgH="266400" progId="Equation.DSMT4">
                  <p:embed/>
                  <p:pic>
                    <p:nvPicPr>
                      <p:cNvPr id="6" name="对象 5">
                        <a:extLst>
                          <a:ext uri="{FF2B5EF4-FFF2-40B4-BE49-F238E27FC236}">
                            <a16:creationId xmlns:a16="http://schemas.microsoft.com/office/drawing/2014/main" id="{6028F2AD-6C9A-4CE9-A03C-ED0109B54D79}"/>
                          </a:ext>
                        </a:extLst>
                      </p:cNvPr>
                      <p:cNvPicPr>
                        <a:picLocks noChangeAspect="1" noChangeArrowheads="1"/>
                      </p:cNvPicPr>
                      <p:nvPr/>
                    </p:nvPicPr>
                    <p:blipFill>
                      <a:blip r:embed="rId11"/>
                      <a:srcRect/>
                      <a:stretch>
                        <a:fillRect/>
                      </a:stretch>
                    </p:blipFill>
                    <p:spPr bwMode="auto">
                      <a:xfrm>
                        <a:off x="7467960" y="3164681"/>
                        <a:ext cx="1252538" cy="528637"/>
                      </a:xfrm>
                      <a:prstGeom prst="rect">
                        <a:avLst/>
                      </a:prstGeom>
                      <a:noFill/>
                    </p:spPr>
                  </p:pic>
                </p:oleObj>
              </mc:Fallback>
            </mc:AlternateContent>
          </a:graphicData>
        </a:graphic>
      </p:graphicFrame>
    </p:spTree>
    <p:extLst>
      <p:ext uri="{BB962C8B-B14F-4D97-AF65-F5344CB8AC3E}">
        <p14:creationId xmlns:p14="http://schemas.microsoft.com/office/powerpoint/2010/main" val="1745038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D1CCCD8-B95F-4FF0-A237-A0EC6DA395B6}"/>
              </a:ext>
            </a:extLst>
          </p:cNvPr>
          <p:cNvPicPr>
            <a:picLocks noChangeAspect="1"/>
          </p:cNvPicPr>
          <p:nvPr/>
        </p:nvPicPr>
        <p:blipFill>
          <a:blip r:embed="rId2"/>
          <a:stretch>
            <a:fillRect/>
          </a:stretch>
        </p:blipFill>
        <p:spPr>
          <a:xfrm>
            <a:off x="746196" y="420329"/>
            <a:ext cx="10915650" cy="1702797"/>
          </a:xfrm>
          <a:prstGeom prst="rect">
            <a:avLst/>
          </a:prstGeom>
        </p:spPr>
      </p:pic>
      <p:pic>
        <p:nvPicPr>
          <p:cNvPr id="5" name="图片 4">
            <a:extLst>
              <a:ext uri="{FF2B5EF4-FFF2-40B4-BE49-F238E27FC236}">
                <a16:creationId xmlns:a16="http://schemas.microsoft.com/office/drawing/2014/main" id="{8241B312-9C23-4E3B-AC24-31FD1DB74AF1}"/>
              </a:ext>
            </a:extLst>
          </p:cNvPr>
          <p:cNvPicPr>
            <a:picLocks noChangeAspect="1"/>
          </p:cNvPicPr>
          <p:nvPr/>
        </p:nvPicPr>
        <p:blipFill>
          <a:blip r:embed="rId3"/>
          <a:stretch>
            <a:fillRect/>
          </a:stretch>
        </p:blipFill>
        <p:spPr>
          <a:xfrm>
            <a:off x="746196" y="2483395"/>
            <a:ext cx="5022677" cy="2954515"/>
          </a:xfrm>
          <a:prstGeom prst="rect">
            <a:avLst/>
          </a:prstGeom>
        </p:spPr>
      </p:pic>
      <p:pic>
        <p:nvPicPr>
          <p:cNvPr id="6" name="图片 5">
            <a:extLst>
              <a:ext uri="{FF2B5EF4-FFF2-40B4-BE49-F238E27FC236}">
                <a16:creationId xmlns:a16="http://schemas.microsoft.com/office/drawing/2014/main" id="{B7E77470-6CA2-4111-91ED-8BC1F3283D30}"/>
              </a:ext>
            </a:extLst>
          </p:cNvPr>
          <p:cNvPicPr>
            <a:picLocks noChangeAspect="1"/>
          </p:cNvPicPr>
          <p:nvPr/>
        </p:nvPicPr>
        <p:blipFill>
          <a:blip r:embed="rId4"/>
          <a:stretch>
            <a:fillRect/>
          </a:stretch>
        </p:blipFill>
        <p:spPr>
          <a:xfrm>
            <a:off x="6252512" y="2407194"/>
            <a:ext cx="5768690" cy="2954515"/>
          </a:xfrm>
          <a:prstGeom prst="rect">
            <a:avLst/>
          </a:prstGeom>
        </p:spPr>
      </p:pic>
    </p:spTree>
    <p:extLst>
      <p:ext uri="{BB962C8B-B14F-4D97-AF65-F5344CB8AC3E}">
        <p14:creationId xmlns:p14="http://schemas.microsoft.com/office/powerpoint/2010/main" val="1972236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D1CCCD8-B95F-4FF0-A237-A0EC6DA395B6}"/>
              </a:ext>
            </a:extLst>
          </p:cNvPr>
          <p:cNvPicPr>
            <a:picLocks noChangeAspect="1"/>
          </p:cNvPicPr>
          <p:nvPr/>
        </p:nvPicPr>
        <p:blipFill>
          <a:blip r:embed="rId3"/>
          <a:stretch>
            <a:fillRect/>
          </a:stretch>
        </p:blipFill>
        <p:spPr>
          <a:xfrm>
            <a:off x="746196" y="420329"/>
            <a:ext cx="10915650" cy="1702797"/>
          </a:xfrm>
          <a:prstGeom prst="rect">
            <a:avLst/>
          </a:prstGeom>
        </p:spPr>
      </p:pic>
      <p:graphicFrame>
        <p:nvGraphicFramePr>
          <p:cNvPr id="7" name="对象 6">
            <a:extLst>
              <a:ext uri="{FF2B5EF4-FFF2-40B4-BE49-F238E27FC236}">
                <a16:creationId xmlns:a16="http://schemas.microsoft.com/office/drawing/2014/main" id="{F0BF5A29-2AAB-4853-9290-133956C73D07}"/>
              </a:ext>
            </a:extLst>
          </p:cNvPr>
          <p:cNvGraphicFramePr>
            <a:graphicFrameLocks noChangeAspect="1"/>
          </p:cNvGraphicFramePr>
          <p:nvPr>
            <p:extLst>
              <p:ext uri="{D42A27DB-BD31-4B8C-83A1-F6EECF244321}">
                <p14:modId xmlns:p14="http://schemas.microsoft.com/office/powerpoint/2010/main" val="1238578435"/>
              </p:ext>
            </p:extLst>
          </p:nvPr>
        </p:nvGraphicFramePr>
        <p:xfrm>
          <a:off x="1938628" y="2173476"/>
          <a:ext cx="2529335" cy="960079"/>
        </p:xfrm>
        <a:graphic>
          <a:graphicData uri="http://schemas.openxmlformats.org/presentationml/2006/ole">
            <mc:AlternateContent xmlns:mc="http://schemas.openxmlformats.org/markup-compatibility/2006">
              <mc:Choice xmlns:v="urn:schemas-microsoft-com:vml" Requires="v">
                <p:oleObj spid="_x0000_s8239" name="Equation" r:id="rId4" imgW="1143000" imgH="431640" progId="Equation.DSMT4">
                  <p:embed/>
                </p:oleObj>
              </mc:Choice>
              <mc:Fallback>
                <p:oleObj name="Equation" r:id="rId4" imgW="1143000" imgH="431640" progId="Equation.DSMT4">
                  <p:embed/>
                  <p:pic>
                    <p:nvPicPr>
                      <p:cNvPr id="6" name="对象 5">
                        <a:extLst>
                          <a:ext uri="{FF2B5EF4-FFF2-40B4-BE49-F238E27FC236}">
                            <a16:creationId xmlns:a16="http://schemas.microsoft.com/office/drawing/2014/main" id="{6028F2AD-6C9A-4CE9-A03C-ED0109B54D79}"/>
                          </a:ext>
                        </a:extLst>
                      </p:cNvPr>
                      <p:cNvPicPr>
                        <a:picLocks noChangeAspect="1" noChangeArrowheads="1"/>
                      </p:cNvPicPr>
                      <p:nvPr/>
                    </p:nvPicPr>
                    <p:blipFill>
                      <a:blip r:embed="rId5"/>
                      <a:srcRect/>
                      <a:stretch>
                        <a:fillRect/>
                      </a:stretch>
                    </p:blipFill>
                    <p:spPr bwMode="auto">
                      <a:xfrm>
                        <a:off x="1938628" y="2173476"/>
                        <a:ext cx="2529335" cy="960079"/>
                      </a:xfrm>
                      <a:prstGeom prst="rect">
                        <a:avLst/>
                      </a:prstGeom>
                      <a:noFill/>
                    </p:spPr>
                  </p:pic>
                </p:oleObj>
              </mc:Fallback>
            </mc:AlternateContent>
          </a:graphicData>
        </a:graphic>
      </p:graphicFrame>
      <p:pic>
        <p:nvPicPr>
          <p:cNvPr id="3" name="图片 2">
            <a:extLst>
              <a:ext uri="{FF2B5EF4-FFF2-40B4-BE49-F238E27FC236}">
                <a16:creationId xmlns:a16="http://schemas.microsoft.com/office/drawing/2014/main" id="{10E2E78D-2C4B-432B-8F23-7FAE7DD2DD3B}"/>
              </a:ext>
            </a:extLst>
          </p:cNvPr>
          <p:cNvPicPr>
            <a:picLocks noChangeAspect="1"/>
          </p:cNvPicPr>
          <p:nvPr/>
        </p:nvPicPr>
        <p:blipFill>
          <a:blip r:embed="rId6"/>
          <a:stretch>
            <a:fillRect/>
          </a:stretch>
        </p:blipFill>
        <p:spPr>
          <a:xfrm>
            <a:off x="1110954" y="2410277"/>
            <a:ext cx="413046" cy="486475"/>
          </a:xfrm>
          <a:prstGeom prst="rect">
            <a:avLst/>
          </a:prstGeom>
        </p:spPr>
      </p:pic>
      <p:pic>
        <p:nvPicPr>
          <p:cNvPr id="8" name="图片 7">
            <a:extLst>
              <a:ext uri="{FF2B5EF4-FFF2-40B4-BE49-F238E27FC236}">
                <a16:creationId xmlns:a16="http://schemas.microsoft.com/office/drawing/2014/main" id="{3A2D4A81-8DE1-4043-99DF-F7435E520FDF}"/>
              </a:ext>
            </a:extLst>
          </p:cNvPr>
          <p:cNvPicPr>
            <a:picLocks noChangeAspect="1"/>
          </p:cNvPicPr>
          <p:nvPr/>
        </p:nvPicPr>
        <p:blipFill>
          <a:blip r:embed="rId7"/>
          <a:stretch>
            <a:fillRect/>
          </a:stretch>
        </p:blipFill>
        <p:spPr>
          <a:xfrm>
            <a:off x="1723883" y="3183905"/>
            <a:ext cx="9020317" cy="1321686"/>
          </a:xfrm>
          <a:prstGeom prst="rect">
            <a:avLst/>
          </a:prstGeom>
        </p:spPr>
      </p:pic>
      <p:pic>
        <p:nvPicPr>
          <p:cNvPr id="10" name="图片 9">
            <a:extLst>
              <a:ext uri="{FF2B5EF4-FFF2-40B4-BE49-F238E27FC236}">
                <a16:creationId xmlns:a16="http://schemas.microsoft.com/office/drawing/2014/main" id="{51BFF30E-6184-4636-9305-8C38CBDE4F92}"/>
              </a:ext>
            </a:extLst>
          </p:cNvPr>
          <p:cNvPicPr>
            <a:picLocks noChangeAspect="1"/>
          </p:cNvPicPr>
          <p:nvPr/>
        </p:nvPicPr>
        <p:blipFill>
          <a:blip r:embed="rId8"/>
          <a:stretch>
            <a:fillRect/>
          </a:stretch>
        </p:blipFill>
        <p:spPr>
          <a:xfrm>
            <a:off x="5021877" y="3133555"/>
            <a:ext cx="5231495" cy="809730"/>
          </a:xfrm>
          <a:prstGeom prst="rect">
            <a:avLst/>
          </a:prstGeom>
        </p:spPr>
      </p:pic>
      <p:grpSp>
        <p:nvGrpSpPr>
          <p:cNvPr id="12" name="组合 11">
            <a:extLst>
              <a:ext uri="{FF2B5EF4-FFF2-40B4-BE49-F238E27FC236}">
                <a16:creationId xmlns:a16="http://schemas.microsoft.com/office/drawing/2014/main" id="{FE546F5D-E27C-4332-8C17-8042A745D926}"/>
              </a:ext>
            </a:extLst>
          </p:cNvPr>
          <p:cNvGrpSpPr/>
          <p:nvPr/>
        </p:nvGrpSpPr>
        <p:grpSpPr>
          <a:xfrm>
            <a:off x="1807011" y="4491737"/>
            <a:ext cx="6592616" cy="2309725"/>
            <a:chOff x="1807011" y="4491737"/>
            <a:chExt cx="6592616" cy="2309725"/>
          </a:xfrm>
        </p:grpSpPr>
        <p:pic>
          <p:nvPicPr>
            <p:cNvPr id="9" name="图片 8">
              <a:extLst>
                <a:ext uri="{FF2B5EF4-FFF2-40B4-BE49-F238E27FC236}">
                  <a16:creationId xmlns:a16="http://schemas.microsoft.com/office/drawing/2014/main" id="{37DC7568-A980-463D-8F5B-88FF4986B0A6}"/>
                </a:ext>
              </a:extLst>
            </p:cNvPr>
            <p:cNvPicPr>
              <a:picLocks noChangeAspect="1"/>
            </p:cNvPicPr>
            <p:nvPr/>
          </p:nvPicPr>
          <p:blipFill>
            <a:blip r:embed="rId9"/>
            <a:stretch>
              <a:fillRect/>
            </a:stretch>
          </p:blipFill>
          <p:spPr>
            <a:xfrm>
              <a:off x="1807011" y="4491737"/>
              <a:ext cx="6592616" cy="2309725"/>
            </a:xfrm>
            <a:prstGeom prst="rect">
              <a:avLst/>
            </a:prstGeom>
          </p:spPr>
        </p:pic>
        <p:sp>
          <p:nvSpPr>
            <p:cNvPr id="11" name="文本框 10">
              <a:extLst>
                <a:ext uri="{FF2B5EF4-FFF2-40B4-BE49-F238E27FC236}">
                  <a16:creationId xmlns:a16="http://schemas.microsoft.com/office/drawing/2014/main" id="{65DF6208-0ECD-41AE-9C18-9DFE9EC11851}"/>
                </a:ext>
              </a:extLst>
            </p:cNvPr>
            <p:cNvSpPr txBox="1"/>
            <p:nvPr/>
          </p:nvSpPr>
          <p:spPr>
            <a:xfrm>
              <a:off x="7564585" y="4976355"/>
              <a:ext cx="110833" cy="253916"/>
            </a:xfrm>
            <a:prstGeom prst="rect">
              <a:avLst/>
            </a:prstGeom>
            <a:solidFill>
              <a:schemeClr val="bg1"/>
            </a:solidFill>
          </p:spPr>
          <p:txBody>
            <a:bodyPr wrap="square" rtlCol="0">
              <a:spAutoFit/>
            </a:bodyPr>
            <a:lstStyle/>
            <a:p>
              <a:r>
                <a:rPr lang="en-US" altLang="zh-CN" sz="1050" b="1" dirty="0"/>
                <a:t>2</a:t>
              </a:r>
              <a:endParaRPr lang="zh-CN" altLang="en-US" sz="1050" b="1" dirty="0"/>
            </a:p>
          </p:txBody>
        </p:sp>
      </p:grpSp>
    </p:spTree>
    <p:extLst>
      <p:ext uri="{BB962C8B-B14F-4D97-AF65-F5344CB8AC3E}">
        <p14:creationId xmlns:p14="http://schemas.microsoft.com/office/powerpoint/2010/main" val="83990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6087E10D-8EA8-4D95-810A-750B4125BB2B}"/>
              </a:ext>
            </a:extLst>
          </p:cNvPr>
          <p:cNvPicPr>
            <a:picLocks noChangeAspect="1"/>
          </p:cNvPicPr>
          <p:nvPr/>
        </p:nvPicPr>
        <p:blipFill>
          <a:blip r:embed="rId3"/>
          <a:stretch>
            <a:fillRect/>
          </a:stretch>
        </p:blipFill>
        <p:spPr>
          <a:xfrm>
            <a:off x="591838" y="373616"/>
            <a:ext cx="10526218" cy="862334"/>
          </a:xfrm>
          <a:prstGeom prst="rect">
            <a:avLst/>
          </a:prstGeom>
        </p:spPr>
      </p:pic>
      <p:pic>
        <p:nvPicPr>
          <p:cNvPr id="5" name="图片 4">
            <a:extLst>
              <a:ext uri="{FF2B5EF4-FFF2-40B4-BE49-F238E27FC236}">
                <a16:creationId xmlns:a16="http://schemas.microsoft.com/office/drawing/2014/main" id="{BC303A66-B241-4F65-8294-9AE43627DE24}"/>
              </a:ext>
            </a:extLst>
          </p:cNvPr>
          <p:cNvPicPr>
            <a:picLocks noChangeAspect="1"/>
          </p:cNvPicPr>
          <p:nvPr/>
        </p:nvPicPr>
        <p:blipFill>
          <a:blip r:embed="rId4"/>
          <a:stretch>
            <a:fillRect/>
          </a:stretch>
        </p:blipFill>
        <p:spPr>
          <a:xfrm>
            <a:off x="591838" y="1329111"/>
            <a:ext cx="6820344" cy="5091435"/>
          </a:xfrm>
          <a:prstGeom prst="rect">
            <a:avLst/>
          </a:prstGeom>
        </p:spPr>
      </p:pic>
      <p:graphicFrame>
        <p:nvGraphicFramePr>
          <p:cNvPr id="7" name="对象 6">
            <a:extLst>
              <a:ext uri="{FF2B5EF4-FFF2-40B4-BE49-F238E27FC236}">
                <a16:creationId xmlns:a16="http://schemas.microsoft.com/office/drawing/2014/main" id="{E3ADA4D8-6437-4DDB-8054-0563E06D88FC}"/>
              </a:ext>
            </a:extLst>
          </p:cNvPr>
          <p:cNvGraphicFramePr>
            <a:graphicFrameLocks noChangeAspect="1"/>
          </p:cNvGraphicFramePr>
          <p:nvPr>
            <p:extLst>
              <p:ext uri="{D42A27DB-BD31-4B8C-83A1-F6EECF244321}">
                <p14:modId xmlns:p14="http://schemas.microsoft.com/office/powerpoint/2010/main" val="1288435401"/>
              </p:ext>
            </p:extLst>
          </p:nvPr>
        </p:nvGraphicFramePr>
        <p:xfrm>
          <a:off x="7693027" y="1711482"/>
          <a:ext cx="1134198" cy="435642"/>
        </p:xfrm>
        <a:graphic>
          <a:graphicData uri="http://schemas.openxmlformats.org/presentationml/2006/ole">
            <mc:AlternateContent xmlns:mc="http://schemas.openxmlformats.org/markup-compatibility/2006">
              <mc:Choice xmlns:v="urn:schemas-microsoft-com:vml" Requires="v">
                <p:oleObj spid="_x0000_s10338" name="Equation" r:id="rId5" imgW="596880" imgH="228600" progId="Equation.DSMT4">
                  <p:embed/>
                </p:oleObj>
              </mc:Choice>
              <mc:Fallback>
                <p:oleObj name="Equation" r:id="rId5" imgW="596880" imgH="228600" progId="Equation.DSMT4">
                  <p:embed/>
                  <p:pic>
                    <p:nvPicPr>
                      <p:cNvPr id="9" name="对象 8">
                        <a:extLst>
                          <a:ext uri="{FF2B5EF4-FFF2-40B4-BE49-F238E27FC236}">
                            <a16:creationId xmlns:a16="http://schemas.microsoft.com/office/drawing/2014/main" id="{E3400240-841B-4D3D-83F5-677135BE2D82}"/>
                          </a:ext>
                        </a:extLst>
                      </p:cNvPr>
                      <p:cNvPicPr>
                        <a:picLocks noChangeAspect="1" noChangeArrowheads="1"/>
                      </p:cNvPicPr>
                      <p:nvPr/>
                    </p:nvPicPr>
                    <p:blipFill>
                      <a:blip r:embed="rId6"/>
                      <a:srcRect/>
                      <a:stretch>
                        <a:fillRect/>
                      </a:stretch>
                    </p:blipFill>
                    <p:spPr bwMode="auto">
                      <a:xfrm>
                        <a:off x="7693027" y="1711482"/>
                        <a:ext cx="1134198" cy="435642"/>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80350264-3390-49EF-8578-EBE4361ADB14}"/>
              </a:ext>
            </a:extLst>
          </p:cNvPr>
          <p:cNvGraphicFramePr>
            <a:graphicFrameLocks noChangeAspect="1"/>
          </p:cNvGraphicFramePr>
          <p:nvPr>
            <p:extLst>
              <p:ext uri="{D42A27DB-BD31-4B8C-83A1-F6EECF244321}">
                <p14:modId xmlns:p14="http://schemas.microsoft.com/office/powerpoint/2010/main" val="2424980707"/>
              </p:ext>
            </p:extLst>
          </p:nvPr>
        </p:nvGraphicFramePr>
        <p:xfrm>
          <a:off x="7693027" y="3054230"/>
          <a:ext cx="4157662" cy="1862138"/>
        </p:xfrm>
        <a:graphic>
          <a:graphicData uri="http://schemas.openxmlformats.org/presentationml/2006/ole">
            <mc:AlternateContent xmlns:mc="http://schemas.openxmlformats.org/markup-compatibility/2006">
              <mc:Choice xmlns:v="urn:schemas-microsoft-com:vml" Requires="v">
                <p:oleObj spid="_x0000_s10339" name="Equation" r:id="rId7" imgW="2108160" imgH="939600" progId="Equation.DSMT4">
                  <p:embed/>
                </p:oleObj>
              </mc:Choice>
              <mc:Fallback>
                <p:oleObj name="Equation" r:id="rId7" imgW="2108160" imgH="939600" progId="Equation.DSMT4">
                  <p:embed/>
                  <p:pic>
                    <p:nvPicPr>
                      <p:cNvPr id="7" name="对象 6">
                        <a:extLst>
                          <a:ext uri="{FF2B5EF4-FFF2-40B4-BE49-F238E27FC236}">
                            <a16:creationId xmlns:a16="http://schemas.microsoft.com/office/drawing/2014/main" id="{10C23BAC-A7E6-4A5A-B3EB-FE40C1CAD893}"/>
                          </a:ext>
                        </a:extLst>
                      </p:cNvPr>
                      <p:cNvPicPr>
                        <a:picLocks noChangeAspect="1" noChangeArrowheads="1"/>
                      </p:cNvPicPr>
                      <p:nvPr/>
                    </p:nvPicPr>
                    <p:blipFill>
                      <a:blip r:embed="rId8"/>
                      <a:srcRect/>
                      <a:stretch>
                        <a:fillRect/>
                      </a:stretch>
                    </p:blipFill>
                    <p:spPr bwMode="auto">
                      <a:xfrm>
                        <a:off x="7693027" y="3054230"/>
                        <a:ext cx="4157662" cy="1862138"/>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93D5D090-2CDC-4DAA-933E-A84A4D8143B2}"/>
              </a:ext>
            </a:extLst>
          </p:cNvPr>
          <p:cNvGraphicFramePr>
            <a:graphicFrameLocks noChangeAspect="1"/>
          </p:cNvGraphicFramePr>
          <p:nvPr>
            <p:extLst>
              <p:ext uri="{D42A27DB-BD31-4B8C-83A1-F6EECF244321}">
                <p14:modId xmlns:p14="http://schemas.microsoft.com/office/powerpoint/2010/main" val="3616289045"/>
              </p:ext>
            </p:extLst>
          </p:nvPr>
        </p:nvGraphicFramePr>
        <p:xfrm>
          <a:off x="7693027" y="2338724"/>
          <a:ext cx="2779712" cy="603250"/>
        </p:xfrm>
        <a:graphic>
          <a:graphicData uri="http://schemas.openxmlformats.org/presentationml/2006/ole">
            <mc:AlternateContent xmlns:mc="http://schemas.openxmlformats.org/markup-compatibility/2006">
              <mc:Choice xmlns:v="urn:schemas-microsoft-com:vml" Requires="v">
                <p:oleObj spid="_x0000_s10340" name="Equation" r:id="rId9" imgW="1409400" imgH="304560" progId="Equation.DSMT4">
                  <p:embed/>
                </p:oleObj>
              </mc:Choice>
              <mc:Fallback>
                <p:oleObj name="Equation" r:id="rId9" imgW="1409400" imgH="304560" progId="Equation.DSMT4">
                  <p:embed/>
                  <p:pic>
                    <p:nvPicPr>
                      <p:cNvPr id="8" name="对象 7">
                        <a:extLst>
                          <a:ext uri="{FF2B5EF4-FFF2-40B4-BE49-F238E27FC236}">
                            <a16:creationId xmlns:a16="http://schemas.microsoft.com/office/drawing/2014/main" id="{CE63DF59-3F67-4F67-AB8C-45E009DC1B3F}"/>
                          </a:ext>
                        </a:extLst>
                      </p:cNvPr>
                      <p:cNvPicPr>
                        <a:picLocks noChangeAspect="1" noChangeArrowheads="1"/>
                      </p:cNvPicPr>
                      <p:nvPr/>
                    </p:nvPicPr>
                    <p:blipFill>
                      <a:blip r:embed="rId10"/>
                      <a:srcRect/>
                      <a:stretch>
                        <a:fillRect/>
                      </a:stretch>
                    </p:blipFill>
                    <p:spPr bwMode="auto">
                      <a:xfrm>
                        <a:off x="7693027" y="2338724"/>
                        <a:ext cx="2779712" cy="603250"/>
                      </a:xfrm>
                      <a:prstGeom prst="rect">
                        <a:avLst/>
                      </a:prstGeom>
                      <a:noFill/>
                    </p:spPr>
                  </p:pic>
                </p:oleObj>
              </mc:Fallback>
            </mc:AlternateContent>
          </a:graphicData>
        </a:graphic>
      </p:graphicFrame>
    </p:spTree>
    <p:extLst>
      <p:ext uri="{BB962C8B-B14F-4D97-AF65-F5344CB8AC3E}">
        <p14:creationId xmlns:p14="http://schemas.microsoft.com/office/powerpoint/2010/main" val="38815443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943BCF8-D318-4DE8-9400-26BC3DE0ED82}"/>
              </a:ext>
            </a:extLst>
          </p:cNvPr>
          <p:cNvPicPr>
            <a:picLocks noChangeAspect="1"/>
          </p:cNvPicPr>
          <p:nvPr/>
        </p:nvPicPr>
        <p:blipFill>
          <a:blip r:embed="rId2"/>
          <a:stretch>
            <a:fillRect/>
          </a:stretch>
        </p:blipFill>
        <p:spPr>
          <a:xfrm>
            <a:off x="406746" y="135887"/>
            <a:ext cx="10904998" cy="2155091"/>
          </a:xfrm>
          <a:prstGeom prst="rect">
            <a:avLst/>
          </a:prstGeom>
        </p:spPr>
      </p:pic>
      <p:pic>
        <p:nvPicPr>
          <p:cNvPr id="3" name="图片 2">
            <a:extLst>
              <a:ext uri="{FF2B5EF4-FFF2-40B4-BE49-F238E27FC236}">
                <a16:creationId xmlns:a16="http://schemas.microsoft.com/office/drawing/2014/main" id="{418DDB25-54CD-41DB-B078-788E65F2783C}"/>
              </a:ext>
            </a:extLst>
          </p:cNvPr>
          <p:cNvPicPr>
            <a:picLocks noChangeAspect="1"/>
          </p:cNvPicPr>
          <p:nvPr/>
        </p:nvPicPr>
        <p:blipFill>
          <a:blip r:embed="rId3"/>
          <a:stretch>
            <a:fillRect/>
          </a:stretch>
        </p:blipFill>
        <p:spPr>
          <a:xfrm>
            <a:off x="628759" y="2338279"/>
            <a:ext cx="6450914" cy="4383834"/>
          </a:xfrm>
          <a:prstGeom prst="rect">
            <a:avLst/>
          </a:prstGeom>
        </p:spPr>
      </p:pic>
      <p:pic>
        <p:nvPicPr>
          <p:cNvPr id="4" name="图片 3">
            <a:extLst>
              <a:ext uri="{FF2B5EF4-FFF2-40B4-BE49-F238E27FC236}">
                <a16:creationId xmlns:a16="http://schemas.microsoft.com/office/drawing/2014/main" id="{5C0C25CD-ABD4-4513-B4BE-6F4E22944838}"/>
              </a:ext>
            </a:extLst>
          </p:cNvPr>
          <p:cNvPicPr>
            <a:picLocks noChangeAspect="1"/>
          </p:cNvPicPr>
          <p:nvPr/>
        </p:nvPicPr>
        <p:blipFill>
          <a:blip r:embed="rId4"/>
          <a:stretch>
            <a:fillRect/>
          </a:stretch>
        </p:blipFill>
        <p:spPr>
          <a:xfrm>
            <a:off x="7576602" y="2487734"/>
            <a:ext cx="4296662" cy="1010539"/>
          </a:xfrm>
          <a:prstGeom prst="rect">
            <a:avLst/>
          </a:prstGeom>
        </p:spPr>
      </p:pic>
      <p:pic>
        <p:nvPicPr>
          <p:cNvPr id="6" name="图片 5">
            <a:extLst>
              <a:ext uri="{FF2B5EF4-FFF2-40B4-BE49-F238E27FC236}">
                <a16:creationId xmlns:a16="http://schemas.microsoft.com/office/drawing/2014/main" id="{442FD327-70B6-49A9-9A3C-E678B92C2762}"/>
              </a:ext>
            </a:extLst>
          </p:cNvPr>
          <p:cNvPicPr>
            <a:picLocks noChangeAspect="1"/>
          </p:cNvPicPr>
          <p:nvPr/>
        </p:nvPicPr>
        <p:blipFill>
          <a:blip r:embed="rId5"/>
          <a:stretch>
            <a:fillRect/>
          </a:stretch>
        </p:blipFill>
        <p:spPr>
          <a:xfrm>
            <a:off x="8330700" y="3429000"/>
            <a:ext cx="1276469" cy="684372"/>
          </a:xfrm>
          <a:prstGeom prst="rect">
            <a:avLst/>
          </a:prstGeom>
        </p:spPr>
      </p:pic>
      <p:pic>
        <p:nvPicPr>
          <p:cNvPr id="7" name="图片 6">
            <a:extLst>
              <a:ext uri="{FF2B5EF4-FFF2-40B4-BE49-F238E27FC236}">
                <a16:creationId xmlns:a16="http://schemas.microsoft.com/office/drawing/2014/main" id="{041792F8-1E4C-4101-AFA5-8244CC162588}"/>
              </a:ext>
            </a:extLst>
          </p:cNvPr>
          <p:cNvPicPr>
            <a:picLocks noChangeAspect="1"/>
          </p:cNvPicPr>
          <p:nvPr/>
        </p:nvPicPr>
        <p:blipFill>
          <a:blip r:embed="rId6"/>
          <a:stretch>
            <a:fillRect/>
          </a:stretch>
        </p:blipFill>
        <p:spPr>
          <a:xfrm>
            <a:off x="8254499" y="4188010"/>
            <a:ext cx="3146619" cy="684371"/>
          </a:xfrm>
          <a:prstGeom prst="rect">
            <a:avLst/>
          </a:prstGeom>
        </p:spPr>
      </p:pic>
      <p:pic>
        <p:nvPicPr>
          <p:cNvPr id="8" name="图片 7">
            <a:extLst>
              <a:ext uri="{FF2B5EF4-FFF2-40B4-BE49-F238E27FC236}">
                <a16:creationId xmlns:a16="http://schemas.microsoft.com/office/drawing/2014/main" id="{F4F3231E-87F2-4481-891B-3336CD3B8AF6}"/>
              </a:ext>
            </a:extLst>
          </p:cNvPr>
          <p:cNvPicPr>
            <a:picLocks noChangeAspect="1"/>
          </p:cNvPicPr>
          <p:nvPr/>
        </p:nvPicPr>
        <p:blipFill>
          <a:blip r:embed="rId7"/>
          <a:stretch>
            <a:fillRect/>
          </a:stretch>
        </p:blipFill>
        <p:spPr>
          <a:xfrm>
            <a:off x="8254499" y="4947019"/>
            <a:ext cx="3507142" cy="519797"/>
          </a:xfrm>
          <a:prstGeom prst="rect">
            <a:avLst/>
          </a:prstGeom>
        </p:spPr>
      </p:pic>
      <p:pic>
        <p:nvPicPr>
          <p:cNvPr id="9" name="图片 8">
            <a:extLst>
              <a:ext uri="{FF2B5EF4-FFF2-40B4-BE49-F238E27FC236}">
                <a16:creationId xmlns:a16="http://schemas.microsoft.com/office/drawing/2014/main" id="{8F2023E3-501D-4CB4-AE8E-1128B30E0A52}"/>
              </a:ext>
            </a:extLst>
          </p:cNvPr>
          <p:cNvPicPr>
            <a:picLocks noChangeAspect="1"/>
          </p:cNvPicPr>
          <p:nvPr/>
        </p:nvPicPr>
        <p:blipFill>
          <a:blip r:embed="rId8"/>
          <a:stretch>
            <a:fillRect/>
          </a:stretch>
        </p:blipFill>
        <p:spPr>
          <a:xfrm>
            <a:off x="8324575" y="5650613"/>
            <a:ext cx="3238666" cy="793791"/>
          </a:xfrm>
          <a:prstGeom prst="rect">
            <a:avLst/>
          </a:prstGeom>
        </p:spPr>
      </p:pic>
    </p:spTree>
    <p:extLst>
      <p:ext uri="{BB962C8B-B14F-4D97-AF65-F5344CB8AC3E}">
        <p14:creationId xmlns:p14="http://schemas.microsoft.com/office/powerpoint/2010/main" val="390792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D943BCF8-D318-4DE8-9400-26BC3DE0ED82}"/>
              </a:ext>
            </a:extLst>
          </p:cNvPr>
          <p:cNvPicPr>
            <a:picLocks noChangeAspect="1"/>
          </p:cNvPicPr>
          <p:nvPr/>
        </p:nvPicPr>
        <p:blipFill>
          <a:blip r:embed="rId2"/>
          <a:stretch>
            <a:fillRect/>
          </a:stretch>
        </p:blipFill>
        <p:spPr>
          <a:xfrm>
            <a:off x="406746" y="135887"/>
            <a:ext cx="10904998" cy="2155091"/>
          </a:xfrm>
          <a:prstGeom prst="rect">
            <a:avLst/>
          </a:prstGeom>
        </p:spPr>
      </p:pic>
      <p:pic>
        <p:nvPicPr>
          <p:cNvPr id="5" name="图片 4">
            <a:extLst>
              <a:ext uri="{FF2B5EF4-FFF2-40B4-BE49-F238E27FC236}">
                <a16:creationId xmlns:a16="http://schemas.microsoft.com/office/drawing/2014/main" id="{BCB4B3B1-5631-4D8C-8AFE-5442324D55BF}"/>
              </a:ext>
            </a:extLst>
          </p:cNvPr>
          <p:cNvPicPr>
            <a:picLocks noChangeAspect="1"/>
          </p:cNvPicPr>
          <p:nvPr/>
        </p:nvPicPr>
        <p:blipFill>
          <a:blip r:embed="rId3"/>
          <a:stretch>
            <a:fillRect/>
          </a:stretch>
        </p:blipFill>
        <p:spPr>
          <a:xfrm>
            <a:off x="220625" y="3218180"/>
            <a:ext cx="6648792" cy="3079908"/>
          </a:xfrm>
          <a:prstGeom prst="rect">
            <a:avLst/>
          </a:prstGeom>
        </p:spPr>
      </p:pic>
      <p:pic>
        <p:nvPicPr>
          <p:cNvPr id="10" name="图片 9">
            <a:extLst>
              <a:ext uri="{FF2B5EF4-FFF2-40B4-BE49-F238E27FC236}">
                <a16:creationId xmlns:a16="http://schemas.microsoft.com/office/drawing/2014/main" id="{5F90DACD-B67B-4523-9F1F-D32B58F9F288}"/>
              </a:ext>
            </a:extLst>
          </p:cNvPr>
          <p:cNvPicPr>
            <a:picLocks noChangeAspect="1"/>
          </p:cNvPicPr>
          <p:nvPr/>
        </p:nvPicPr>
        <p:blipFill>
          <a:blip r:embed="rId4"/>
          <a:stretch>
            <a:fillRect/>
          </a:stretch>
        </p:blipFill>
        <p:spPr>
          <a:xfrm>
            <a:off x="4903462" y="2616561"/>
            <a:ext cx="7067913" cy="3162463"/>
          </a:xfrm>
          <a:prstGeom prst="rect">
            <a:avLst/>
          </a:prstGeom>
        </p:spPr>
      </p:pic>
      <p:pic>
        <p:nvPicPr>
          <p:cNvPr id="11" name="图片 10">
            <a:extLst>
              <a:ext uri="{FF2B5EF4-FFF2-40B4-BE49-F238E27FC236}">
                <a16:creationId xmlns:a16="http://schemas.microsoft.com/office/drawing/2014/main" id="{B9F49769-9C41-4164-B5EF-AD1967817571}"/>
              </a:ext>
            </a:extLst>
          </p:cNvPr>
          <p:cNvPicPr>
            <a:picLocks noChangeAspect="1"/>
          </p:cNvPicPr>
          <p:nvPr/>
        </p:nvPicPr>
        <p:blipFill>
          <a:blip r:embed="rId5"/>
          <a:stretch>
            <a:fillRect/>
          </a:stretch>
        </p:blipFill>
        <p:spPr>
          <a:xfrm>
            <a:off x="7430892" y="5779024"/>
            <a:ext cx="4121362" cy="857294"/>
          </a:xfrm>
          <a:prstGeom prst="rect">
            <a:avLst/>
          </a:prstGeom>
        </p:spPr>
      </p:pic>
    </p:spTree>
    <p:extLst>
      <p:ext uri="{BB962C8B-B14F-4D97-AF65-F5344CB8AC3E}">
        <p14:creationId xmlns:p14="http://schemas.microsoft.com/office/powerpoint/2010/main" val="40705419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D14E8D2-DBF4-4AF4-9BEA-51CCBC837CC5}"/>
              </a:ext>
            </a:extLst>
          </p:cNvPr>
          <p:cNvPicPr>
            <a:picLocks noChangeAspect="1"/>
          </p:cNvPicPr>
          <p:nvPr/>
        </p:nvPicPr>
        <p:blipFill>
          <a:blip r:embed="rId3"/>
          <a:stretch>
            <a:fillRect/>
          </a:stretch>
        </p:blipFill>
        <p:spPr>
          <a:xfrm>
            <a:off x="944058" y="1032163"/>
            <a:ext cx="10526218" cy="754754"/>
          </a:xfrm>
          <a:prstGeom prst="rect">
            <a:avLst/>
          </a:prstGeom>
        </p:spPr>
      </p:pic>
      <p:pic>
        <p:nvPicPr>
          <p:cNvPr id="5" name="图片 4">
            <a:extLst>
              <a:ext uri="{FF2B5EF4-FFF2-40B4-BE49-F238E27FC236}">
                <a16:creationId xmlns:a16="http://schemas.microsoft.com/office/drawing/2014/main" id="{46320CF6-D03A-4AA9-883C-4C56B98E9989}"/>
              </a:ext>
            </a:extLst>
          </p:cNvPr>
          <p:cNvPicPr>
            <a:picLocks noChangeAspect="1"/>
          </p:cNvPicPr>
          <p:nvPr/>
        </p:nvPicPr>
        <p:blipFill>
          <a:blip r:embed="rId4"/>
          <a:stretch>
            <a:fillRect/>
          </a:stretch>
        </p:blipFill>
        <p:spPr>
          <a:xfrm>
            <a:off x="944058" y="2661737"/>
            <a:ext cx="4572235" cy="2629035"/>
          </a:xfrm>
          <a:prstGeom prst="rect">
            <a:avLst/>
          </a:prstGeom>
        </p:spPr>
      </p:pic>
      <p:sp>
        <p:nvSpPr>
          <p:cNvPr id="8" name="文本框 7">
            <a:extLst>
              <a:ext uri="{FF2B5EF4-FFF2-40B4-BE49-F238E27FC236}">
                <a16:creationId xmlns:a16="http://schemas.microsoft.com/office/drawing/2014/main" id="{53C52128-0452-451C-BD84-68D6624F7610}"/>
              </a:ext>
            </a:extLst>
          </p:cNvPr>
          <p:cNvSpPr txBox="1"/>
          <p:nvPr/>
        </p:nvSpPr>
        <p:spPr>
          <a:xfrm>
            <a:off x="944058" y="2606319"/>
            <a:ext cx="604857" cy="461665"/>
          </a:xfrm>
          <a:prstGeom prst="rect">
            <a:avLst/>
          </a:prstGeom>
          <a:solidFill>
            <a:schemeClr val="bg1"/>
          </a:solidFill>
          <a:ln>
            <a:solidFill>
              <a:schemeClr val="bg1"/>
            </a:solid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(1)</a:t>
            </a:r>
            <a:endParaRPr lang="zh-CN" altLang="en-US" sz="2400" dirty="0">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CFB0D990-F341-4FA8-BFB4-6C277EF63312}"/>
              </a:ext>
            </a:extLst>
          </p:cNvPr>
          <p:cNvSpPr txBox="1"/>
          <p:nvPr/>
        </p:nvSpPr>
        <p:spPr>
          <a:xfrm>
            <a:off x="5793571" y="2587202"/>
            <a:ext cx="604857" cy="461665"/>
          </a:xfrm>
          <a:prstGeom prst="rect">
            <a:avLst/>
          </a:prstGeom>
          <a:solidFill>
            <a:schemeClr val="bg1"/>
          </a:solidFill>
          <a:ln>
            <a:solidFill>
              <a:schemeClr val="bg1"/>
            </a:solidFill>
          </a:ln>
        </p:spPr>
        <p:txBody>
          <a:bodyPr wrap="square" rtlCol="0">
            <a:spAutoFit/>
          </a:bodyPr>
          <a:lstStyle/>
          <a:p>
            <a:r>
              <a:rPr lang="en-US" altLang="zh-CN" sz="2400" dirty="0">
                <a:latin typeface="Times New Roman" panose="02020603050405020304" pitchFamily="18" charset="0"/>
                <a:cs typeface="Times New Roman" panose="02020603050405020304" pitchFamily="18" charset="0"/>
              </a:rPr>
              <a:t>(2)</a:t>
            </a:r>
            <a:endParaRPr lang="zh-CN" altLang="en-US" sz="2400"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EDC48BE3-45F0-4B3C-A122-07785BC10988}"/>
              </a:ext>
            </a:extLst>
          </p:cNvPr>
          <p:cNvSpPr txBox="1"/>
          <p:nvPr/>
        </p:nvSpPr>
        <p:spPr>
          <a:xfrm>
            <a:off x="6627215" y="2645538"/>
            <a:ext cx="4794570" cy="923330"/>
          </a:xfrm>
          <a:prstGeom prst="rect">
            <a:avLst/>
          </a:prstGeom>
          <a:noFill/>
        </p:spPr>
        <p:txBody>
          <a:bodyPr wrap="square" rtlCol="0">
            <a:spAutoFit/>
          </a:bodyPr>
          <a:lstStyle/>
          <a:p>
            <a:r>
              <a:rPr lang="zh-CN" altLang="en-US" dirty="0"/>
              <a:t>电流恒定时</a:t>
            </a:r>
            <a:endParaRPr lang="en-US" altLang="zh-CN" dirty="0"/>
          </a:p>
          <a:p>
            <a:r>
              <a:rPr lang="zh-CN" altLang="en-US" dirty="0"/>
              <a:t>理想导体，导体内没有电场，否则电子被加速</a:t>
            </a:r>
            <a:endParaRPr lang="en-US" altLang="zh-CN" dirty="0"/>
          </a:p>
          <a:p>
            <a:r>
              <a:rPr lang="zh-CN" altLang="en-US" dirty="0"/>
              <a:t>非理想导体，</a:t>
            </a:r>
          </a:p>
        </p:txBody>
      </p:sp>
      <p:graphicFrame>
        <p:nvGraphicFramePr>
          <p:cNvPr id="11" name="对象 10">
            <a:extLst>
              <a:ext uri="{FF2B5EF4-FFF2-40B4-BE49-F238E27FC236}">
                <a16:creationId xmlns:a16="http://schemas.microsoft.com/office/drawing/2014/main" id="{31FC5643-5E07-49A2-8D39-F003CEAC18EA}"/>
              </a:ext>
            </a:extLst>
          </p:cNvPr>
          <p:cNvGraphicFramePr>
            <a:graphicFrameLocks noChangeAspect="1"/>
          </p:cNvGraphicFramePr>
          <p:nvPr>
            <p:extLst>
              <p:ext uri="{D42A27DB-BD31-4B8C-83A1-F6EECF244321}">
                <p14:modId xmlns:p14="http://schemas.microsoft.com/office/powerpoint/2010/main" val="3921117076"/>
              </p:ext>
            </p:extLst>
          </p:nvPr>
        </p:nvGraphicFramePr>
        <p:xfrm>
          <a:off x="8048054" y="3568868"/>
          <a:ext cx="1101725" cy="452438"/>
        </p:xfrm>
        <a:graphic>
          <a:graphicData uri="http://schemas.openxmlformats.org/presentationml/2006/ole">
            <mc:AlternateContent xmlns:mc="http://schemas.openxmlformats.org/markup-compatibility/2006">
              <mc:Choice xmlns:v="urn:schemas-microsoft-com:vml" Requires="v">
                <p:oleObj spid="_x0000_s11314" name="Equation" r:id="rId5" imgW="558720" imgH="228600" progId="Equation.DSMT4">
                  <p:embed/>
                </p:oleObj>
              </mc:Choice>
              <mc:Fallback>
                <p:oleObj name="Equation" r:id="rId5" imgW="558720" imgH="228600" progId="Equation.DSMT4">
                  <p:embed/>
                  <p:pic>
                    <p:nvPicPr>
                      <p:cNvPr id="9" name="对象 8">
                        <a:extLst>
                          <a:ext uri="{FF2B5EF4-FFF2-40B4-BE49-F238E27FC236}">
                            <a16:creationId xmlns:a16="http://schemas.microsoft.com/office/drawing/2014/main" id="{93D5D090-2CDC-4DAA-933E-A84A4D8143B2}"/>
                          </a:ext>
                        </a:extLst>
                      </p:cNvPr>
                      <p:cNvPicPr>
                        <a:picLocks noChangeAspect="1" noChangeArrowheads="1"/>
                      </p:cNvPicPr>
                      <p:nvPr/>
                    </p:nvPicPr>
                    <p:blipFill>
                      <a:blip r:embed="rId6"/>
                      <a:srcRect/>
                      <a:stretch>
                        <a:fillRect/>
                      </a:stretch>
                    </p:blipFill>
                    <p:spPr bwMode="auto">
                      <a:xfrm>
                        <a:off x="8048054" y="3568868"/>
                        <a:ext cx="1101725" cy="452438"/>
                      </a:xfrm>
                      <a:prstGeom prst="rect">
                        <a:avLst/>
                      </a:prstGeom>
                      <a:noFill/>
                    </p:spPr>
                  </p:pic>
                </p:oleObj>
              </mc:Fallback>
            </mc:AlternateContent>
          </a:graphicData>
        </a:graphic>
      </p:graphicFrame>
      <p:graphicFrame>
        <p:nvGraphicFramePr>
          <p:cNvPr id="12" name="对象 11">
            <a:extLst>
              <a:ext uri="{FF2B5EF4-FFF2-40B4-BE49-F238E27FC236}">
                <a16:creationId xmlns:a16="http://schemas.microsoft.com/office/drawing/2014/main" id="{1CE67A57-0572-4ED2-92B9-1C70E8A6E533}"/>
              </a:ext>
            </a:extLst>
          </p:cNvPr>
          <p:cNvGraphicFramePr>
            <a:graphicFrameLocks noChangeAspect="1"/>
          </p:cNvGraphicFramePr>
          <p:nvPr>
            <p:extLst>
              <p:ext uri="{D42A27DB-BD31-4B8C-83A1-F6EECF244321}">
                <p14:modId xmlns:p14="http://schemas.microsoft.com/office/powerpoint/2010/main" val="677209139"/>
              </p:ext>
            </p:extLst>
          </p:nvPr>
        </p:nvGraphicFramePr>
        <p:xfrm>
          <a:off x="8033051" y="4084528"/>
          <a:ext cx="1603375" cy="452437"/>
        </p:xfrm>
        <a:graphic>
          <a:graphicData uri="http://schemas.openxmlformats.org/presentationml/2006/ole">
            <mc:AlternateContent xmlns:mc="http://schemas.openxmlformats.org/markup-compatibility/2006">
              <mc:Choice xmlns:v="urn:schemas-microsoft-com:vml" Requires="v">
                <p:oleObj spid="_x0000_s11315" name="Equation" r:id="rId7" imgW="812520" imgH="228600" progId="Equation.DSMT4">
                  <p:embed/>
                </p:oleObj>
              </mc:Choice>
              <mc:Fallback>
                <p:oleObj name="Equation" r:id="rId7" imgW="812520" imgH="228600" progId="Equation.DSMT4">
                  <p:embed/>
                  <p:pic>
                    <p:nvPicPr>
                      <p:cNvPr id="11" name="对象 10">
                        <a:extLst>
                          <a:ext uri="{FF2B5EF4-FFF2-40B4-BE49-F238E27FC236}">
                            <a16:creationId xmlns:a16="http://schemas.microsoft.com/office/drawing/2014/main" id="{31FC5643-5E07-49A2-8D39-F003CEAC18EA}"/>
                          </a:ext>
                        </a:extLst>
                      </p:cNvPr>
                      <p:cNvPicPr>
                        <a:picLocks noChangeAspect="1" noChangeArrowheads="1"/>
                      </p:cNvPicPr>
                      <p:nvPr/>
                    </p:nvPicPr>
                    <p:blipFill>
                      <a:blip r:embed="rId8"/>
                      <a:srcRect/>
                      <a:stretch>
                        <a:fillRect/>
                      </a:stretch>
                    </p:blipFill>
                    <p:spPr bwMode="auto">
                      <a:xfrm>
                        <a:off x="8033051" y="4084528"/>
                        <a:ext cx="1603375" cy="452437"/>
                      </a:xfrm>
                      <a:prstGeom prst="rect">
                        <a:avLst/>
                      </a:prstGeom>
                      <a:noFill/>
                    </p:spPr>
                  </p:pic>
                </p:oleObj>
              </mc:Fallback>
            </mc:AlternateContent>
          </a:graphicData>
        </a:graphic>
      </p:graphicFrame>
      <p:sp>
        <p:nvSpPr>
          <p:cNvPr id="13" name="文本框 12">
            <a:extLst>
              <a:ext uri="{FF2B5EF4-FFF2-40B4-BE49-F238E27FC236}">
                <a16:creationId xmlns:a16="http://schemas.microsoft.com/office/drawing/2014/main" id="{77D544F1-35D4-490B-86EE-9E450DB82180}"/>
              </a:ext>
            </a:extLst>
          </p:cNvPr>
          <p:cNvSpPr txBox="1"/>
          <p:nvPr/>
        </p:nvSpPr>
        <p:spPr>
          <a:xfrm>
            <a:off x="9870076" y="3568868"/>
            <a:ext cx="1551709" cy="646331"/>
          </a:xfrm>
          <a:prstGeom prst="rect">
            <a:avLst/>
          </a:prstGeom>
          <a:noFill/>
        </p:spPr>
        <p:txBody>
          <a:bodyPr wrap="square" rtlCol="0">
            <a:spAutoFit/>
          </a:bodyPr>
          <a:lstStyle/>
          <a:p>
            <a:r>
              <a:rPr lang="en-US" altLang="zh-CN" dirty="0"/>
              <a:t>1</a:t>
            </a:r>
            <a:r>
              <a:rPr lang="zh-CN" altLang="en-US" dirty="0"/>
              <a:t>表示导体，</a:t>
            </a:r>
            <a:r>
              <a:rPr lang="en-US" altLang="zh-CN" dirty="0"/>
              <a:t>2</a:t>
            </a:r>
            <a:r>
              <a:rPr lang="zh-CN" altLang="en-US" dirty="0"/>
              <a:t>表示绝缘体</a:t>
            </a:r>
          </a:p>
        </p:txBody>
      </p:sp>
      <p:graphicFrame>
        <p:nvGraphicFramePr>
          <p:cNvPr id="16" name="对象 15">
            <a:extLst>
              <a:ext uri="{FF2B5EF4-FFF2-40B4-BE49-F238E27FC236}">
                <a16:creationId xmlns:a16="http://schemas.microsoft.com/office/drawing/2014/main" id="{D43046F8-B8DF-4602-BE4C-7D096383FB0E}"/>
              </a:ext>
            </a:extLst>
          </p:cNvPr>
          <p:cNvGraphicFramePr>
            <a:graphicFrameLocks noChangeAspect="1"/>
          </p:cNvGraphicFramePr>
          <p:nvPr>
            <p:extLst>
              <p:ext uri="{D42A27DB-BD31-4B8C-83A1-F6EECF244321}">
                <p14:modId xmlns:p14="http://schemas.microsoft.com/office/powerpoint/2010/main" val="2167441676"/>
              </p:ext>
            </p:extLst>
          </p:nvPr>
        </p:nvGraphicFramePr>
        <p:xfrm>
          <a:off x="8009239" y="4511310"/>
          <a:ext cx="1627187" cy="779462"/>
        </p:xfrm>
        <a:graphic>
          <a:graphicData uri="http://schemas.openxmlformats.org/presentationml/2006/ole">
            <mc:AlternateContent xmlns:mc="http://schemas.openxmlformats.org/markup-compatibility/2006">
              <mc:Choice xmlns:v="urn:schemas-microsoft-com:vml" Requires="v">
                <p:oleObj spid="_x0000_s11316" name="Equation" r:id="rId9" imgW="825480" imgH="393480" progId="Equation.DSMT4">
                  <p:embed/>
                </p:oleObj>
              </mc:Choice>
              <mc:Fallback>
                <p:oleObj name="Equation" r:id="rId9" imgW="825480" imgH="393480" progId="Equation.DSMT4">
                  <p:embed/>
                  <p:pic>
                    <p:nvPicPr>
                      <p:cNvPr id="11" name="对象 10">
                        <a:extLst>
                          <a:ext uri="{FF2B5EF4-FFF2-40B4-BE49-F238E27FC236}">
                            <a16:creationId xmlns:a16="http://schemas.microsoft.com/office/drawing/2014/main" id="{31FC5643-5E07-49A2-8D39-F003CEAC18EA}"/>
                          </a:ext>
                        </a:extLst>
                      </p:cNvPr>
                      <p:cNvPicPr>
                        <a:picLocks noChangeAspect="1" noChangeArrowheads="1"/>
                      </p:cNvPicPr>
                      <p:nvPr/>
                    </p:nvPicPr>
                    <p:blipFill>
                      <a:blip r:embed="rId10"/>
                      <a:srcRect/>
                      <a:stretch>
                        <a:fillRect/>
                      </a:stretch>
                    </p:blipFill>
                    <p:spPr bwMode="auto">
                      <a:xfrm>
                        <a:off x="8009239" y="4511310"/>
                        <a:ext cx="1627187" cy="779462"/>
                      </a:xfrm>
                      <a:prstGeom prst="rect">
                        <a:avLst/>
                      </a:prstGeom>
                      <a:noFill/>
                    </p:spPr>
                  </p:pic>
                </p:oleObj>
              </mc:Fallback>
            </mc:AlternateContent>
          </a:graphicData>
        </a:graphic>
      </p:graphicFrame>
      <p:sp>
        <p:nvSpPr>
          <p:cNvPr id="17" name="文本框 16">
            <a:extLst>
              <a:ext uri="{FF2B5EF4-FFF2-40B4-BE49-F238E27FC236}">
                <a16:creationId xmlns:a16="http://schemas.microsoft.com/office/drawing/2014/main" id="{67EAB648-4661-43D0-8D93-EC77E37C8213}"/>
              </a:ext>
            </a:extLst>
          </p:cNvPr>
          <p:cNvSpPr txBox="1"/>
          <p:nvPr/>
        </p:nvSpPr>
        <p:spPr>
          <a:xfrm>
            <a:off x="6752494" y="5255889"/>
            <a:ext cx="4794570" cy="646331"/>
          </a:xfrm>
          <a:prstGeom prst="rect">
            <a:avLst/>
          </a:prstGeom>
          <a:noFill/>
        </p:spPr>
        <p:txBody>
          <a:bodyPr wrap="square" rtlCol="0">
            <a:spAutoFit/>
          </a:bodyPr>
          <a:lstStyle/>
          <a:p>
            <a:r>
              <a:rPr lang="zh-CN" altLang="en-US" dirty="0"/>
              <a:t>要么没有电场，有的话，导体内表面电场线只有切向分量</a:t>
            </a:r>
          </a:p>
        </p:txBody>
      </p:sp>
    </p:spTree>
    <p:extLst>
      <p:ext uri="{BB962C8B-B14F-4D97-AF65-F5344CB8AC3E}">
        <p14:creationId xmlns:p14="http://schemas.microsoft.com/office/powerpoint/2010/main" val="1877839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CFF751EB-7EFA-4A6D-89B9-A9F06E21BF8E}"/>
              </a:ext>
            </a:extLst>
          </p:cNvPr>
          <p:cNvSpPr txBox="1"/>
          <p:nvPr/>
        </p:nvSpPr>
        <p:spPr>
          <a:xfrm>
            <a:off x="1108363" y="983673"/>
            <a:ext cx="1827718" cy="461665"/>
          </a:xfrm>
          <a:prstGeom prst="rect">
            <a:avLst/>
          </a:prstGeom>
          <a:noFill/>
        </p:spPr>
        <p:txBody>
          <a:bodyPr wrap="square" rtlCol="0">
            <a:spAutoFit/>
          </a:bodyPr>
          <a:lstStyle/>
          <a:p>
            <a:r>
              <a:rPr lang="zh-CN" altLang="en-US" sz="2400" b="1" dirty="0"/>
              <a:t>例题</a:t>
            </a:r>
          </a:p>
        </p:txBody>
      </p:sp>
      <p:grpSp>
        <p:nvGrpSpPr>
          <p:cNvPr id="7" name="组合 6">
            <a:extLst>
              <a:ext uri="{FF2B5EF4-FFF2-40B4-BE49-F238E27FC236}">
                <a16:creationId xmlns:a16="http://schemas.microsoft.com/office/drawing/2014/main" id="{3C516CB1-5B6E-4882-B73F-94A3A4329823}"/>
              </a:ext>
            </a:extLst>
          </p:cNvPr>
          <p:cNvGrpSpPr/>
          <p:nvPr/>
        </p:nvGrpSpPr>
        <p:grpSpPr>
          <a:xfrm>
            <a:off x="4491998" y="304712"/>
            <a:ext cx="6591639" cy="1797851"/>
            <a:chOff x="4491998" y="304712"/>
            <a:chExt cx="6591639" cy="1797851"/>
          </a:xfrm>
        </p:grpSpPr>
        <p:pic>
          <p:nvPicPr>
            <p:cNvPr id="4" name="图片 3">
              <a:extLst>
                <a:ext uri="{FF2B5EF4-FFF2-40B4-BE49-F238E27FC236}">
                  <a16:creationId xmlns:a16="http://schemas.microsoft.com/office/drawing/2014/main" id="{37D71D5D-6C04-476E-82A2-D7A7A6A47B2E}"/>
                </a:ext>
              </a:extLst>
            </p:cNvPr>
            <p:cNvPicPr>
              <a:picLocks noChangeAspect="1"/>
            </p:cNvPicPr>
            <p:nvPr/>
          </p:nvPicPr>
          <p:blipFill rotWithShape="1">
            <a:blip r:embed="rId2"/>
            <a:srcRect b="56422"/>
            <a:stretch/>
          </p:blipFill>
          <p:spPr>
            <a:xfrm>
              <a:off x="4491998" y="304712"/>
              <a:ext cx="6591639" cy="1502657"/>
            </a:xfrm>
            <a:prstGeom prst="rect">
              <a:avLst/>
            </a:prstGeom>
          </p:spPr>
        </p:pic>
        <p:sp>
          <p:nvSpPr>
            <p:cNvPr id="6" name="矩形 5">
              <a:extLst>
                <a:ext uri="{FF2B5EF4-FFF2-40B4-BE49-F238E27FC236}">
                  <a16:creationId xmlns:a16="http://schemas.microsoft.com/office/drawing/2014/main" id="{1F251257-BBDD-4D1A-B1C0-0D7EE05B6AAC}"/>
                </a:ext>
              </a:extLst>
            </p:cNvPr>
            <p:cNvSpPr/>
            <p:nvPr/>
          </p:nvSpPr>
          <p:spPr>
            <a:xfrm>
              <a:off x="7150894" y="1445338"/>
              <a:ext cx="1828800" cy="657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8" name="图片 7">
            <a:extLst>
              <a:ext uri="{FF2B5EF4-FFF2-40B4-BE49-F238E27FC236}">
                <a16:creationId xmlns:a16="http://schemas.microsoft.com/office/drawing/2014/main" id="{767BE0B3-5158-40AD-AA02-C6CE996527BF}"/>
              </a:ext>
            </a:extLst>
          </p:cNvPr>
          <p:cNvPicPr>
            <a:picLocks noChangeAspect="1"/>
          </p:cNvPicPr>
          <p:nvPr/>
        </p:nvPicPr>
        <p:blipFill>
          <a:blip r:embed="rId3"/>
          <a:stretch>
            <a:fillRect/>
          </a:stretch>
        </p:blipFill>
        <p:spPr>
          <a:xfrm>
            <a:off x="4083843" y="2204535"/>
            <a:ext cx="3367088" cy="3208127"/>
          </a:xfrm>
          <a:prstGeom prst="rect">
            <a:avLst/>
          </a:prstGeom>
        </p:spPr>
      </p:pic>
      <p:pic>
        <p:nvPicPr>
          <p:cNvPr id="9" name="图片 8">
            <a:extLst>
              <a:ext uri="{FF2B5EF4-FFF2-40B4-BE49-F238E27FC236}">
                <a16:creationId xmlns:a16="http://schemas.microsoft.com/office/drawing/2014/main" id="{5BE6CD4E-84CA-4311-96F7-473F8308267C}"/>
              </a:ext>
            </a:extLst>
          </p:cNvPr>
          <p:cNvPicPr>
            <a:picLocks noChangeAspect="1"/>
          </p:cNvPicPr>
          <p:nvPr/>
        </p:nvPicPr>
        <p:blipFill>
          <a:blip r:embed="rId4"/>
          <a:stretch>
            <a:fillRect/>
          </a:stretch>
        </p:blipFill>
        <p:spPr>
          <a:xfrm>
            <a:off x="7703092" y="1807369"/>
            <a:ext cx="3935498" cy="2491976"/>
          </a:xfrm>
          <a:prstGeom prst="rect">
            <a:avLst/>
          </a:prstGeom>
        </p:spPr>
      </p:pic>
      <p:pic>
        <p:nvPicPr>
          <p:cNvPr id="10" name="图片 9">
            <a:extLst>
              <a:ext uri="{FF2B5EF4-FFF2-40B4-BE49-F238E27FC236}">
                <a16:creationId xmlns:a16="http://schemas.microsoft.com/office/drawing/2014/main" id="{A15279E2-078D-4B0A-B94B-F79B48239E0A}"/>
              </a:ext>
            </a:extLst>
          </p:cNvPr>
          <p:cNvPicPr>
            <a:picLocks noChangeAspect="1"/>
          </p:cNvPicPr>
          <p:nvPr/>
        </p:nvPicPr>
        <p:blipFill>
          <a:blip r:embed="rId5"/>
          <a:stretch>
            <a:fillRect/>
          </a:stretch>
        </p:blipFill>
        <p:spPr>
          <a:xfrm>
            <a:off x="7594538" y="4293252"/>
            <a:ext cx="3678300" cy="2497122"/>
          </a:xfrm>
          <a:prstGeom prst="rect">
            <a:avLst/>
          </a:prstGeom>
        </p:spPr>
      </p:pic>
      <p:sp>
        <p:nvSpPr>
          <p:cNvPr id="14" name="文本框 13">
            <a:extLst>
              <a:ext uri="{FF2B5EF4-FFF2-40B4-BE49-F238E27FC236}">
                <a16:creationId xmlns:a16="http://schemas.microsoft.com/office/drawing/2014/main" id="{7EE78D9C-7062-4EB3-A307-5A23F0002616}"/>
              </a:ext>
            </a:extLst>
          </p:cNvPr>
          <p:cNvSpPr txBox="1"/>
          <p:nvPr/>
        </p:nvSpPr>
        <p:spPr>
          <a:xfrm>
            <a:off x="3887609" y="6078324"/>
            <a:ext cx="2134572" cy="461665"/>
          </a:xfrm>
          <a:prstGeom prst="rect">
            <a:avLst/>
          </a:prstGeom>
          <a:noFill/>
        </p:spPr>
        <p:txBody>
          <a:bodyPr wrap="square" rtlCol="0">
            <a:spAutoFit/>
          </a:bodyPr>
          <a:lstStyle/>
          <a:p>
            <a:r>
              <a:rPr lang="zh-CN" altLang="en-US" sz="2400" dirty="0">
                <a:solidFill>
                  <a:srgbClr val="FF0000"/>
                </a:solidFill>
              </a:rPr>
              <a:t>逐步提问</a:t>
            </a:r>
          </a:p>
        </p:txBody>
      </p:sp>
      <p:pic>
        <p:nvPicPr>
          <p:cNvPr id="12" name="图片 11">
            <a:extLst>
              <a:ext uri="{FF2B5EF4-FFF2-40B4-BE49-F238E27FC236}">
                <a16:creationId xmlns:a16="http://schemas.microsoft.com/office/drawing/2014/main" id="{276BB8C9-5D85-4ED2-A5CE-FFE3EBED32AE}"/>
              </a:ext>
            </a:extLst>
          </p:cNvPr>
          <p:cNvPicPr>
            <a:picLocks noChangeAspect="1"/>
          </p:cNvPicPr>
          <p:nvPr/>
        </p:nvPicPr>
        <p:blipFill>
          <a:blip r:embed="rId6"/>
          <a:stretch>
            <a:fillRect/>
          </a:stretch>
        </p:blipFill>
        <p:spPr>
          <a:xfrm>
            <a:off x="1023839" y="2069056"/>
            <a:ext cx="3005236" cy="3105410"/>
          </a:xfrm>
          <a:prstGeom prst="rect">
            <a:avLst/>
          </a:prstGeom>
        </p:spPr>
      </p:pic>
    </p:spTree>
    <p:extLst>
      <p:ext uri="{BB962C8B-B14F-4D97-AF65-F5344CB8AC3E}">
        <p14:creationId xmlns:p14="http://schemas.microsoft.com/office/powerpoint/2010/main" val="12336897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CFF751EB-7EFA-4A6D-89B9-A9F06E21BF8E}"/>
              </a:ext>
            </a:extLst>
          </p:cNvPr>
          <p:cNvSpPr txBox="1"/>
          <p:nvPr/>
        </p:nvSpPr>
        <p:spPr>
          <a:xfrm>
            <a:off x="1108363" y="983673"/>
            <a:ext cx="1827718" cy="461665"/>
          </a:xfrm>
          <a:prstGeom prst="rect">
            <a:avLst/>
          </a:prstGeom>
          <a:noFill/>
        </p:spPr>
        <p:txBody>
          <a:bodyPr wrap="square" rtlCol="0">
            <a:spAutoFit/>
          </a:bodyPr>
          <a:lstStyle/>
          <a:p>
            <a:r>
              <a:rPr lang="zh-CN" altLang="en-US" sz="2400" b="1" dirty="0"/>
              <a:t>例题</a:t>
            </a:r>
          </a:p>
        </p:txBody>
      </p:sp>
      <p:grpSp>
        <p:nvGrpSpPr>
          <p:cNvPr id="7" name="组合 6">
            <a:extLst>
              <a:ext uri="{FF2B5EF4-FFF2-40B4-BE49-F238E27FC236}">
                <a16:creationId xmlns:a16="http://schemas.microsoft.com/office/drawing/2014/main" id="{3C516CB1-5B6E-4882-B73F-94A3A4329823}"/>
              </a:ext>
            </a:extLst>
          </p:cNvPr>
          <p:cNvGrpSpPr/>
          <p:nvPr/>
        </p:nvGrpSpPr>
        <p:grpSpPr>
          <a:xfrm>
            <a:off x="4491998" y="304712"/>
            <a:ext cx="6591639" cy="1797851"/>
            <a:chOff x="4491998" y="304712"/>
            <a:chExt cx="6591639" cy="1797851"/>
          </a:xfrm>
        </p:grpSpPr>
        <p:pic>
          <p:nvPicPr>
            <p:cNvPr id="4" name="图片 3">
              <a:extLst>
                <a:ext uri="{FF2B5EF4-FFF2-40B4-BE49-F238E27FC236}">
                  <a16:creationId xmlns:a16="http://schemas.microsoft.com/office/drawing/2014/main" id="{37D71D5D-6C04-476E-82A2-D7A7A6A47B2E}"/>
                </a:ext>
              </a:extLst>
            </p:cNvPr>
            <p:cNvPicPr>
              <a:picLocks noChangeAspect="1"/>
            </p:cNvPicPr>
            <p:nvPr/>
          </p:nvPicPr>
          <p:blipFill rotWithShape="1">
            <a:blip r:embed="rId2"/>
            <a:srcRect b="56422"/>
            <a:stretch/>
          </p:blipFill>
          <p:spPr>
            <a:xfrm>
              <a:off x="4491998" y="304712"/>
              <a:ext cx="6591639" cy="1502657"/>
            </a:xfrm>
            <a:prstGeom prst="rect">
              <a:avLst/>
            </a:prstGeom>
          </p:spPr>
        </p:pic>
        <p:sp>
          <p:nvSpPr>
            <p:cNvPr id="6" name="矩形 5">
              <a:extLst>
                <a:ext uri="{FF2B5EF4-FFF2-40B4-BE49-F238E27FC236}">
                  <a16:creationId xmlns:a16="http://schemas.microsoft.com/office/drawing/2014/main" id="{1F251257-BBDD-4D1A-B1C0-0D7EE05B6AAC}"/>
                </a:ext>
              </a:extLst>
            </p:cNvPr>
            <p:cNvSpPr/>
            <p:nvPr/>
          </p:nvSpPr>
          <p:spPr>
            <a:xfrm>
              <a:off x="7150894" y="1445338"/>
              <a:ext cx="1828800" cy="657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9" name="图片 8">
            <a:extLst>
              <a:ext uri="{FF2B5EF4-FFF2-40B4-BE49-F238E27FC236}">
                <a16:creationId xmlns:a16="http://schemas.microsoft.com/office/drawing/2014/main" id="{5BE6CD4E-84CA-4311-96F7-473F8308267C}"/>
              </a:ext>
            </a:extLst>
          </p:cNvPr>
          <p:cNvPicPr>
            <a:picLocks noChangeAspect="1"/>
          </p:cNvPicPr>
          <p:nvPr/>
        </p:nvPicPr>
        <p:blipFill>
          <a:blip r:embed="rId3"/>
          <a:stretch>
            <a:fillRect/>
          </a:stretch>
        </p:blipFill>
        <p:spPr>
          <a:xfrm>
            <a:off x="2675678" y="1939538"/>
            <a:ext cx="3486871" cy="2207903"/>
          </a:xfrm>
          <a:prstGeom prst="rect">
            <a:avLst/>
          </a:prstGeom>
        </p:spPr>
      </p:pic>
      <p:pic>
        <p:nvPicPr>
          <p:cNvPr id="2" name="图片 1">
            <a:extLst>
              <a:ext uri="{FF2B5EF4-FFF2-40B4-BE49-F238E27FC236}">
                <a16:creationId xmlns:a16="http://schemas.microsoft.com/office/drawing/2014/main" id="{67D3DF3B-B0A7-483D-9912-CDC09E1674D5}"/>
              </a:ext>
            </a:extLst>
          </p:cNvPr>
          <p:cNvPicPr>
            <a:picLocks noChangeAspect="1"/>
          </p:cNvPicPr>
          <p:nvPr/>
        </p:nvPicPr>
        <p:blipFill>
          <a:blip r:embed="rId4"/>
          <a:stretch>
            <a:fillRect/>
          </a:stretch>
        </p:blipFill>
        <p:spPr>
          <a:xfrm>
            <a:off x="6162434" y="1867554"/>
            <a:ext cx="5634520" cy="3383838"/>
          </a:xfrm>
          <a:prstGeom prst="rect">
            <a:avLst/>
          </a:prstGeom>
        </p:spPr>
      </p:pic>
      <p:pic>
        <p:nvPicPr>
          <p:cNvPr id="12" name="图片 11">
            <a:extLst>
              <a:ext uri="{FF2B5EF4-FFF2-40B4-BE49-F238E27FC236}">
                <a16:creationId xmlns:a16="http://schemas.microsoft.com/office/drawing/2014/main" id="{41854BDB-24BF-4BE3-AF09-3DF166E68FE9}"/>
              </a:ext>
            </a:extLst>
          </p:cNvPr>
          <p:cNvPicPr>
            <a:picLocks noChangeAspect="1"/>
          </p:cNvPicPr>
          <p:nvPr/>
        </p:nvPicPr>
        <p:blipFill>
          <a:blip r:embed="rId5"/>
          <a:stretch>
            <a:fillRect/>
          </a:stretch>
        </p:blipFill>
        <p:spPr>
          <a:xfrm>
            <a:off x="2594841" y="4147441"/>
            <a:ext cx="3252275" cy="2207903"/>
          </a:xfrm>
          <a:prstGeom prst="rect">
            <a:avLst/>
          </a:prstGeom>
        </p:spPr>
      </p:pic>
      <p:pic>
        <p:nvPicPr>
          <p:cNvPr id="13" name="图片 12">
            <a:extLst>
              <a:ext uri="{FF2B5EF4-FFF2-40B4-BE49-F238E27FC236}">
                <a16:creationId xmlns:a16="http://schemas.microsoft.com/office/drawing/2014/main" id="{08EDF064-EF71-455B-80C6-5A0DD9135631}"/>
              </a:ext>
            </a:extLst>
          </p:cNvPr>
          <p:cNvPicPr>
            <a:picLocks noChangeAspect="1"/>
          </p:cNvPicPr>
          <p:nvPr/>
        </p:nvPicPr>
        <p:blipFill>
          <a:blip r:embed="rId6"/>
          <a:stretch>
            <a:fillRect/>
          </a:stretch>
        </p:blipFill>
        <p:spPr>
          <a:xfrm>
            <a:off x="289678" y="1976195"/>
            <a:ext cx="2386000" cy="2465533"/>
          </a:xfrm>
          <a:prstGeom prst="rect">
            <a:avLst/>
          </a:prstGeom>
        </p:spPr>
      </p:pic>
    </p:spTree>
    <p:extLst>
      <p:ext uri="{BB962C8B-B14F-4D97-AF65-F5344CB8AC3E}">
        <p14:creationId xmlns:p14="http://schemas.microsoft.com/office/powerpoint/2010/main" val="2396246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框 10">
            <a:extLst>
              <a:ext uri="{FF2B5EF4-FFF2-40B4-BE49-F238E27FC236}">
                <a16:creationId xmlns:a16="http://schemas.microsoft.com/office/drawing/2014/main" id="{CFF751EB-7EFA-4A6D-89B9-A9F06E21BF8E}"/>
              </a:ext>
            </a:extLst>
          </p:cNvPr>
          <p:cNvSpPr txBox="1"/>
          <p:nvPr/>
        </p:nvSpPr>
        <p:spPr>
          <a:xfrm>
            <a:off x="1108363" y="983673"/>
            <a:ext cx="1827718" cy="461665"/>
          </a:xfrm>
          <a:prstGeom prst="rect">
            <a:avLst/>
          </a:prstGeom>
          <a:noFill/>
        </p:spPr>
        <p:txBody>
          <a:bodyPr wrap="square" rtlCol="0">
            <a:spAutoFit/>
          </a:bodyPr>
          <a:lstStyle/>
          <a:p>
            <a:r>
              <a:rPr lang="en-US" altLang="zh-CN" sz="2400" b="1" dirty="0"/>
              <a:t> </a:t>
            </a:r>
            <a:r>
              <a:rPr lang="zh-CN" altLang="en-US" sz="2400" b="1" dirty="0"/>
              <a:t>例题</a:t>
            </a:r>
          </a:p>
        </p:txBody>
      </p:sp>
      <p:grpSp>
        <p:nvGrpSpPr>
          <p:cNvPr id="7" name="组合 6">
            <a:extLst>
              <a:ext uri="{FF2B5EF4-FFF2-40B4-BE49-F238E27FC236}">
                <a16:creationId xmlns:a16="http://schemas.microsoft.com/office/drawing/2014/main" id="{3C516CB1-5B6E-4882-B73F-94A3A4329823}"/>
              </a:ext>
            </a:extLst>
          </p:cNvPr>
          <p:cNvGrpSpPr/>
          <p:nvPr/>
        </p:nvGrpSpPr>
        <p:grpSpPr>
          <a:xfrm>
            <a:off x="4491998" y="304712"/>
            <a:ext cx="6591639" cy="1797851"/>
            <a:chOff x="4491998" y="304712"/>
            <a:chExt cx="6591639" cy="1797851"/>
          </a:xfrm>
        </p:grpSpPr>
        <p:pic>
          <p:nvPicPr>
            <p:cNvPr id="4" name="图片 3">
              <a:extLst>
                <a:ext uri="{FF2B5EF4-FFF2-40B4-BE49-F238E27FC236}">
                  <a16:creationId xmlns:a16="http://schemas.microsoft.com/office/drawing/2014/main" id="{37D71D5D-6C04-476E-82A2-D7A7A6A47B2E}"/>
                </a:ext>
              </a:extLst>
            </p:cNvPr>
            <p:cNvPicPr>
              <a:picLocks noChangeAspect="1"/>
            </p:cNvPicPr>
            <p:nvPr/>
          </p:nvPicPr>
          <p:blipFill rotWithShape="1">
            <a:blip r:embed="rId2"/>
            <a:srcRect b="56422"/>
            <a:stretch/>
          </p:blipFill>
          <p:spPr>
            <a:xfrm>
              <a:off x="4491998" y="304712"/>
              <a:ext cx="6591639" cy="1502657"/>
            </a:xfrm>
            <a:prstGeom prst="rect">
              <a:avLst/>
            </a:prstGeom>
          </p:spPr>
        </p:pic>
        <p:sp>
          <p:nvSpPr>
            <p:cNvPr id="6" name="矩形 5">
              <a:extLst>
                <a:ext uri="{FF2B5EF4-FFF2-40B4-BE49-F238E27FC236}">
                  <a16:creationId xmlns:a16="http://schemas.microsoft.com/office/drawing/2014/main" id="{1F251257-BBDD-4D1A-B1C0-0D7EE05B6AAC}"/>
                </a:ext>
              </a:extLst>
            </p:cNvPr>
            <p:cNvSpPr/>
            <p:nvPr/>
          </p:nvSpPr>
          <p:spPr>
            <a:xfrm>
              <a:off x="7150894" y="1445338"/>
              <a:ext cx="1828800" cy="65722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pic>
        <p:nvPicPr>
          <p:cNvPr id="3" name="图片 2">
            <a:extLst>
              <a:ext uri="{FF2B5EF4-FFF2-40B4-BE49-F238E27FC236}">
                <a16:creationId xmlns:a16="http://schemas.microsoft.com/office/drawing/2014/main" id="{40962E65-9BB1-4A16-A3EA-AF51413E96FB}"/>
              </a:ext>
            </a:extLst>
          </p:cNvPr>
          <p:cNvPicPr>
            <a:picLocks noChangeAspect="1"/>
          </p:cNvPicPr>
          <p:nvPr/>
        </p:nvPicPr>
        <p:blipFill>
          <a:blip r:embed="rId3"/>
          <a:stretch>
            <a:fillRect/>
          </a:stretch>
        </p:blipFill>
        <p:spPr>
          <a:xfrm>
            <a:off x="458437" y="2191542"/>
            <a:ext cx="6813900" cy="3841947"/>
          </a:xfrm>
          <a:prstGeom prst="rect">
            <a:avLst/>
          </a:prstGeom>
        </p:spPr>
      </p:pic>
      <p:pic>
        <p:nvPicPr>
          <p:cNvPr id="8" name="图片 7">
            <a:extLst>
              <a:ext uri="{FF2B5EF4-FFF2-40B4-BE49-F238E27FC236}">
                <a16:creationId xmlns:a16="http://schemas.microsoft.com/office/drawing/2014/main" id="{BFD6E9A9-4BD3-45F3-B29D-19A8B2DA0D6B}"/>
              </a:ext>
            </a:extLst>
          </p:cNvPr>
          <p:cNvPicPr>
            <a:picLocks noChangeAspect="1"/>
          </p:cNvPicPr>
          <p:nvPr/>
        </p:nvPicPr>
        <p:blipFill>
          <a:blip r:embed="rId4"/>
          <a:stretch>
            <a:fillRect/>
          </a:stretch>
        </p:blipFill>
        <p:spPr>
          <a:xfrm>
            <a:off x="6788944" y="2102563"/>
            <a:ext cx="5203489" cy="3402014"/>
          </a:xfrm>
          <a:prstGeom prst="rect">
            <a:avLst/>
          </a:prstGeom>
        </p:spPr>
      </p:pic>
    </p:spTree>
    <p:extLst>
      <p:ext uri="{BB962C8B-B14F-4D97-AF65-F5344CB8AC3E}">
        <p14:creationId xmlns:p14="http://schemas.microsoft.com/office/powerpoint/2010/main" val="39581940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D6683183-ABA4-41D7-8E38-8330A74464EB}"/>
              </a:ext>
            </a:extLst>
          </p:cNvPr>
          <p:cNvPicPr>
            <a:picLocks noChangeAspect="1"/>
          </p:cNvPicPr>
          <p:nvPr/>
        </p:nvPicPr>
        <p:blipFill>
          <a:blip r:embed="rId3"/>
          <a:stretch>
            <a:fillRect/>
          </a:stretch>
        </p:blipFill>
        <p:spPr>
          <a:xfrm>
            <a:off x="224574" y="88294"/>
            <a:ext cx="9803218" cy="2261812"/>
          </a:xfrm>
          <a:prstGeom prst="rect">
            <a:avLst/>
          </a:prstGeom>
        </p:spPr>
      </p:pic>
      <p:graphicFrame>
        <p:nvGraphicFramePr>
          <p:cNvPr id="5" name="对象 4">
            <a:extLst>
              <a:ext uri="{FF2B5EF4-FFF2-40B4-BE49-F238E27FC236}">
                <a16:creationId xmlns:a16="http://schemas.microsoft.com/office/drawing/2014/main" id="{2658DF6C-B947-4B6B-8F31-CC9EDC77554F}"/>
              </a:ext>
            </a:extLst>
          </p:cNvPr>
          <p:cNvGraphicFramePr>
            <a:graphicFrameLocks noChangeAspect="1"/>
          </p:cNvGraphicFramePr>
          <p:nvPr>
            <p:extLst>
              <p:ext uri="{D42A27DB-BD31-4B8C-83A1-F6EECF244321}">
                <p14:modId xmlns:p14="http://schemas.microsoft.com/office/powerpoint/2010/main" val="2344945620"/>
              </p:ext>
            </p:extLst>
          </p:nvPr>
        </p:nvGraphicFramePr>
        <p:xfrm>
          <a:off x="1056409" y="2606684"/>
          <a:ext cx="2781300" cy="920631"/>
        </p:xfrm>
        <a:graphic>
          <a:graphicData uri="http://schemas.openxmlformats.org/presentationml/2006/ole">
            <mc:AlternateContent xmlns:mc="http://schemas.openxmlformats.org/markup-compatibility/2006">
              <mc:Choice xmlns:v="urn:schemas-microsoft-com:vml" Requires="v">
                <p:oleObj spid="_x0000_s1356" name="Equation" r:id="rId4" imgW="1346040" imgH="444240" progId="Equation.DSMT4">
                  <p:embed/>
                </p:oleObj>
              </mc:Choice>
              <mc:Fallback>
                <p:oleObj name="Equation" r:id="rId4" imgW="1346040" imgH="444240" progId="Equation.DSMT4">
                  <p:embed/>
                  <p:pic>
                    <p:nvPicPr>
                      <p:cNvPr id="20" name="对象 19">
                        <a:extLst>
                          <a:ext uri="{FF2B5EF4-FFF2-40B4-BE49-F238E27FC236}">
                            <a16:creationId xmlns:a16="http://schemas.microsoft.com/office/drawing/2014/main" id="{9DE2E072-2FB3-44FD-905F-58BD3CB9AD57}"/>
                          </a:ext>
                        </a:extLst>
                      </p:cNvPr>
                      <p:cNvPicPr>
                        <a:picLocks noChangeAspect="1" noChangeArrowheads="1"/>
                      </p:cNvPicPr>
                      <p:nvPr/>
                    </p:nvPicPr>
                    <p:blipFill>
                      <a:blip r:embed="rId5"/>
                      <a:srcRect/>
                      <a:stretch>
                        <a:fillRect/>
                      </a:stretch>
                    </p:blipFill>
                    <p:spPr bwMode="auto">
                      <a:xfrm>
                        <a:off x="1056409" y="2606684"/>
                        <a:ext cx="2781300" cy="920631"/>
                      </a:xfrm>
                      <a:prstGeom prst="rect">
                        <a:avLst/>
                      </a:prstGeom>
                      <a:noFill/>
                    </p:spPr>
                  </p:pic>
                </p:oleObj>
              </mc:Fallback>
            </mc:AlternateContent>
          </a:graphicData>
        </a:graphic>
      </p:graphicFrame>
      <p:graphicFrame>
        <p:nvGraphicFramePr>
          <p:cNvPr id="6" name="对象 5">
            <a:extLst>
              <a:ext uri="{FF2B5EF4-FFF2-40B4-BE49-F238E27FC236}">
                <a16:creationId xmlns:a16="http://schemas.microsoft.com/office/drawing/2014/main" id="{D6286D31-E47B-42AA-AD42-B53E8FB2F47D}"/>
              </a:ext>
            </a:extLst>
          </p:cNvPr>
          <p:cNvGraphicFramePr>
            <a:graphicFrameLocks noChangeAspect="1"/>
          </p:cNvGraphicFramePr>
          <p:nvPr>
            <p:extLst>
              <p:ext uri="{D42A27DB-BD31-4B8C-83A1-F6EECF244321}">
                <p14:modId xmlns:p14="http://schemas.microsoft.com/office/powerpoint/2010/main" val="1832387381"/>
              </p:ext>
            </p:extLst>
          </p:nvPr>
        </p:nvGraphicFramePr>
        <p:xfrm>
          <a:off x="7944716" y="1694364"/>
          <a:ext cx="2992438" cy="868363"/>
        </p:xfrm>
        <a:graphic>
          <a:graphicData uri="http://schemas.openxmlformats.org/presentationml/2006/ole">
            <mc:AlternateContent xmlns:mc="http://schemas.openxmlformats.org/markup-compatibility/2006">
              <mc:Choice xmlns:v="urn:schemas-microsoft-com:vml" Requires="v">
                <p:oleObj spid="_x0000_s1357" name="Equation" r:id="rId6" imgW="1447560" imgH="419040" progId="Equation.DSMT4">
                  <p:embed/>
                </p:oleObj>
              </mc:Choice>
              <mc:Fallback>
                <p:oleObj name="Equation" r:id="rId6" imgW="1447560" imgH="419040" progId="Equation.DSMT4">
                  <p:embed/>
                  <p:pic>
                    <p:nvPicPr>
                      <p:cNvPr id="22" name="对象 21">
                        <a:extLst>
                          <a:ext uri="{FF2B5EF4-FFF2-40B4-BE49-F238E27FC236}">
                            <a16:creationId xmlns:a16="http://schemas.microsoft.com/office/drawing/2014/main" id="{96740770-DF07-489F-842A-44708C64E6A4}"/>
                          </a:ext>
                        </a:extLst>
                      </p:cNvPr>
                      <p:cNvPicPr>
                        <a:picLocks noChangeAspect="1" noChangeArrowheads="1"/>
                      </p:cNvPicPr>
                      <p:nvPr/>
                    </p:nvPicPr>
                    <p:blipFill>
                      <a:blip r:embed="rId7"/>
                      <a:srcRect/>
                      <a:stretch>
                        <a:fillRect/>
                      </a:stretch>
                    </p:blipFill>
                    <p:spPr bwMode="auto">
                      <a:xfrm>
                        <a:off x="7944716" y="1694364"/>
                        <a:ext cx="2992438" cy="868363"/>
                      </a:xfrm>
                      <a:prstGeom prst="rect">
                        <a:avLst/>
                      </a:prstGeom>
                      <a:noFill/>
                    </p:spPr>
                  </p:pic>
                </p:oleObj>
              </mc:Fallback>
            </mc:AlternateContent>
          </a:graphicData>
        </a:graphic>
      </p:graphicFrame>
      <p:graphicFrame>
        <p:nvGraphicFramePr>
          <p:cNvPr id="7" name="对象 6">
            <a:extLst>
              <a:ext uri="{FF2B5EF4-FFF2-40B4-BE49-F238E27FC236}">
                <a16:creationId xmlns:a16="http://schemas.microsoft.com/office/drawing/2014/main" id="{97E7A7FC-69FD-4EC2-B5AC-ABBA776419BB}"/>
              </a:ext>
            </a:extLst>
          </p:cNvPr>
          <p:cNvGraphicFramePr>
            <a:graphicFrameLocks noChangeAspect="1"/>
          </p:cNvGraphicFramePr>
          <p:nvPr>
            <p:extLst>
              <p:ext uri="{D42A27DB-BD31-4B8C-83A1-F6EECF244321}">
                <p14:modId xmlns:p14="http://schemas.microsoft.com/office/powerpoint/2010/main" val="2303414548"/>
              </p:ext>
            </p:extLst>
          </p:nvPr>
        </p:nvGraphicFramePr>
        <p:xfrm>
          <a:off x="954015" y="3645935"/>
          <a:ext cx="8815388" cy="552450"/>
        </p:xfrm>
        <a:graphic>
          <a:graphicData uri="http://schemas.openxmlformats.org/presentationml/2006/ole">
            <mc:AlternateContent xmlns:mc="http://schemas.openxmlformats.org/markup-compatibility/2006">
              <mc:Choice xmlns:v="urn:schemas-microsoft-com:vml" Requires="v">
                <p:oleObj spid="_x0000_s1358" name="Equation" r:id="rId8" imgW="4267080" imgH="266400" progId="Equation.DSMT4">
                  <p:embed/>
                </p:oleObj>
              </mc:Choice>
              <mc:Fallback>
                <p:oleObj name="Equation" r:id="rId8" imgW="4267080" imgH="266400" progId="Equation.DSMT4">
                  <p:embed/>
                  <p:pic>
                    <p:nvPicPr>
                      <p:cNvPr id="5" name="对象 4">
                        <a:extLst>
                          <a:ext uri="{FF2B5EF4-FFF2-40B4-BE49-F238E27FC236}">
                            <a16:creationId xmlns:a16="http://schemas.microsoft.com/office/drawing/2014/main" id="{2658DF6C-B947-4B6B-8F31-CC9EDC77554F}"/>
                          </a:ext>
                        </a:extLst>
                      </p:cNvPr>
                      <p:cNvPicPr>
                        <a:picLocks noChangeAspect="1" noChangeArrowheads="1"/>
                      </p:cNvPicPr>
                      <p:nvPr/>
                    </p:nvPicPr>
                    <p:blipFill>
                      <a:blip r:embed="rId9"/>
                      <a:srcRect/>
                      <a:stretch>
                        <a:fillRect/>
                      </a:stretch>
                    </p:blipFill>
                    <p:spPr bwMode="auto">
                      <a:xfrm>
                        <a:off x="954015" y="3645935"/>
                        <a:ext cx="8815388" cy="552450"/>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0DB35627-57FD-4898-B82D-0A0BB7E8B5E9}"/>
              </a:ext>
            </a:extLst>
          </p:cNvPr>
          <p:cNvGraphicFramePr>
            <a:graphicFrameLocks noChangeAspect="1"/>
          </p:cNvGraphicFramePr>
          <p:nvPr>
            <p:extLst>
              <p:ext uri="{D42A27DB-BD31-4B8C-83A1-F6EECF244321}">
                <p14:modId xmlns:p14="http://schemas.microsoft.com/office/powerpoint/2010/main" val="289852801"/>
              </p:ext>
            </p:extLst>
          </p:nvPr>
        </p:nvGraphicFramePr>
        <p:xfrm>
          <a:off x="981075" y="4317005"/>
          <a:ext cx="5114925" cy="604837"/>
        </p:xfrm>
        <a:graphic>
          <a:graphicData uri="http://schemas.openxmlformats.org/presentationml/2006/ole">
            <mc:AlternateContent xmlns:mc="http://schemas.openxmlformats.org/markup-compatibility/2006">
              <mc:Choice xmlns:v="urn:schemas-microsoft-com:vml" Requires="v">
                <p:oleObj spid="_x0000_s1359" name="Equation" r:id="rId10" imgW="2476440" imgH="291960" progId="Equation.DSMT4">
                  <p:embed/>
                </p:oleObj>
              </mc:Choice>
              <mc:Fallback>
                <p:oleObj name="Equation" r:id="rId10" imgW="2476440" imgH="291960" progId="Equation.DSMT4">
                  <p:embed/>
                  <p:pic>
                    <p:nvPicPr>
                      <p:cNvPr id="7" name="对象 6">
                        <a:extLst>
                          <a:ext uri="{FF2B5EF4-FFF2-40B4-BE49-F238E27FC236}">
                            <a16:creationId xmlns:a16="http://schemas.microsoft.com/office/drawing/2014/main" id="{97E7A7FC-69FD-4EC2-B5AC-ABBA776419BB}"/>
                          </a:ext>
                        </a:extLst>
                      </p:cNvPr>
                      <p:cNvPicPr>
                        <a:picLocks noChangeAspect="1" noChangeArrowheads="1"/>
                      </p:cNvPicPr>
                      <p:nvPr/>
                    </p:nvPicPr>
                    <p:blipFill>
                      <a:blip r:embed="rId11"/>
                      <a:srcRect/>
                      <a:stretch>
                        <a:fillRect/>
                      </a:stretch>
                    </p:blipFill>
                    <p:spPr bwMode="auto">
                      <a:xfrm>
                        <a:off x="981075" y="4317005"/>
                        <a:ext cx="5114925" cy="604837"/>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E51BC841-E4ED-417D-AAF8-FD3A787DD9FC}"/>
              </a:ext>
            </a:extLst>
          </p:cNvPr>
          <p:cNvGraphicFramePr>
            <a:graphicFrameLocks noChangeAspect="1"/>
          </p:cNvGraphicFramePr>
          <p:nvPr>
            <p:extLst>
              <p:ext uri="{D42A27DB-BD31-4B8C-83A1-F6EECF244321}">
                <p14:modId xmlns:p14="http://schemas.microsoft.com/office/powerpoint/2010/main" val="2513861861"/>
              </p:ext>
            </p:extLst>
          </p:nvPr>
        </p:nvGraphicFramePr>
        <p:xfrm>
          <a:off x="981075" y="5040462"/>
          <a:ext cx="4381500" cy="1000125"/>
        </p:xfrm>
        <a:graphic>
          <a:graphicData uri="http://schemas.openxmlformats.org/presentationml/2006/ole">
            <mc:AlternateContent xmlns:mc="http://schemas.openxmlformats.org/markup-compatibility/2006">
              <mc:Choice xmlns:v="urn:schemas-microsoft-com:vml" Requires="v">
                <p:oleObj spid="_x0000_s1360" name="Equation" r:id="rId12" imgW="2120760" imgH="482400" progId="Equation.DSMT4">
                  <p:embed/>
                </p:oleObj>
              </mc:Choice>
              <mc:Fallback>
                <p:oleObj name="Equation" r:id="rId12" imgW="2120760" imgH="482400" progId="Equation.DSMT4">
                  <p:embed/>
                  <p:pic>
                    <p:nvPicPr>
                      <p:cNvPr id="5" name="对象 4">
                        <a:extLst>
                          <a:ext uri="{FF2B5EF4-FFF2-40B4-BE49-F238E27FC236}">
                            <a16:creationId xmlns:a16="http://schemas.microsoft.com/office/drawing/2014/main" id="{2658DF6C-B947-4B6B-8F31-CC9EDC77554F}"/>
                          </a:ext>
                        </a:extLst>
                      </p:cNvPr>
                      <p:cNvPicPr>
                        <a:picLocks noChangeAspect="1" noChangeArrowheads="1"/>
                      </p:cNvPicPr>
                      <p:nvPr/>
                    </p:nvPicPr>
                    <p:blipFill>
                      <a:blip r:embed="rId13"/>
                      <a:srcRect/>
                      <a:stretch>
                        <a:fillRect/>
                      </a:stretch>
                    </p:blipFill>
                    <p:spPr bwMode="auto">
                      <a:xfrm>
                        <a:off x="981075" y="5040462"/>
                        <a:ext cx="4381500" cy="1000125"/>
                      </a:xfrm>
                      <a:prstGeom prst="rect">
                        <a:avLst/>
                      </a:prstGeom>
                      <a:noFill/>
                    </p:spPr>
                  </p:pic>
                </p:oleObj>
              </mc:Fallback>
            </mc:AlternateContent>
          </a:graphicData>
        </a:graphic>
      </p:graphicFrame>
    </p:spTree>
    <p:extLst>
      <p:ext uri="{BB962C8B-B14F-4D97-AF65-F5344CB8AC3E}">
        <p14:creationId xmlns:p14="http://schemas.microsoft.com/office/powerpoint/2010/main" val="24058778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对象 7">
            <a:extLst>
              <a:ext uri="{FF2B5EF4-FFF2-40B4-BE49-F238E27FC236}">
                <a16:creationId xmlns:a16="http://schemas.microsoft.com/office/drawing/2014/main" id="{0DB35627-57FD-4898-B82D-0A0BB7E8B5E9}"/>
              </a:ext>
            </a:extLst>
          </p:cNvPr>
          <p:cNvGraphicFramePr>
            <a:graphicFrameLocks noChangeAspect="1"/>
          </p:cNvGraphicFramePr>
          <p:nvPr>
            <p:extLst>
              <p:ext uri="{D42A27DB-BD31-4B8C-83A1-F6EECF244321}">
                <p14:modId xmlns:p14="http://schemas.microsoft.com/office/powerpoint/2010/main" val="2131711311"/>
              </p:ext>
            </p:extLst>
          </p:nvPr>
        </p:nvGraphicFramePr>
        <p:xfrm>
          <a:off x="650571" y="604199"/>
          <a:ext cx="5114925" cy="604837"/>
        </p:xfrm>
        <a:graphic>
          <a:graphicData uri="http://schemas.openxmlformats.org/presentationml/2006/ole">
            <mc:AlternateContent xmlns:mc="http://schemas.openxmlformats.org/markup-compatibility/2006">
              <mc:Choice xmlns:v="urn:schemas-microsoft-com:vml" Requires="v">
                <p:oleObj spid="_x0000_s14429" name="Equation" r:id="rId3" imgW="2476440" imgH="291960" progId="Equation.DSMT4">
                  <p:embed/>
                </p:oleObj>
              </mc:Choice>
              <mc:Fallback>
                <p:oleObj name="Equation" r:id="rId3" imgW="2476440" imgH="291960" progId="Equation.DSMT4">
                  <p:embed/>
                  <p:pic>
                    <p:nvPicPr>
                      <p:cNvPr id="8" name="对象 7">
                        <a:extLst>
                          <a:ext uri="{FF2B5EF4-FFF2-40B4-BE49-F238E27FC236}">
                            <a16:creationId xmlns:a16="http://schemas.microsoft.com/office/drawing/2014/main" id="{0DB35627-57FD-4898-B82D-0A0BB7E8B5E9}"/>
                          </a:ext>
                        </a:extLst>
                      </p:cNvPr>
                      <p:cNvPicPr>
                        <a:picLocks noChangeAspect="1" noChangeArrowheads="1"/>
                      </p:cNvPicPr>
                      <p:nvPr/>
                    </p:nvPicPr>
                    <p:blipFill>
                      <a:blip r:embed="rId4"/>
                      <a:srcRect/>
                      <a:stretch>
                        <a:fillRect/>
                      </a:stretch>
                    </p:blipFill>
                    <p:spPr bwMode="auto">
                      <a:xfrm>
                        <a:off x="650571" y="604199"/>
                        <a:ext cx="5114925" cy="604837"/>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E51BC841-E4ED-417D-AAF8-FD3A787DD9FC}"/>
              </a:ext>
            </a:extLst>
          </p:cNvPr>
          <p:cNvGraphicFramePr>
            <a:graphicFrameLocks noChangeAspect="1"/>
          </p:cNvGraphicFramePr>
          <p:nvPr>
            <p:extLst>
              <p:ext uri="{D42A27DB-BD31-4B8C-83A1-F6EECF244321}">
                <p14:modId xmlns:p14="http://schemas.microsoft.com/office/powerpoint/2010/main" val="3205585118"/>
              </p:ext>
            </p:extLst>
          </p:nvPr>
        </p:nvGraphicFramePr>
        <p:xfrm>
          <a:off x="650571" y="1404320"/>
          <a:ext cx="4381500" cy="1000125"/>
        </p:xfrm>
        <a:graphic>
          <a:graphicData uri="http://schemas.openxmlformats.org/presentationml/2006/ole">
            <mc:AlternateContent xmlns:mc="http://schemas.openxmlformats.org/markup-compatibility/2006">
              <mc:Choice xmlns:v="urn:schemas-microsoft-com:vml" Requires="v">
                <p:oleObj spid="_x0000_s14430" name="Equation" r:id="rId5" imgW="2120760" imgH="482400" progId="Equation.DSMT4">
                  <p:embed/>
                </p:oleObj>
              </mc:Choice>
              <mc:Fallback>
                <p:oleObj name="Equation" r:id="rId5" imgW="2120760" imgH="482400" progId="Equation.DSMT4">
                  <p:embed/>
                  <p:pic>
                    <p:nvPicPr>
                      <p:cNvPr id="9" name="对象 8">
                        <a:extLst>
                          <a:ext uri="{FF2B5EF4-FFF2-40B4-BE49-F238E27FC236}">
                            <a16:creationId xmlns:a16="http://schemas.microsoft.com/office/drawing/2014/main" id="{E51BC841-E4ED-417D-AAF8-FD3A787DD9FC}"/>
                          </a:ext>
                        </a:extLst>
                      </p:cNvPr>
                      <p:cNvPicPr>
                        <a:picLocks noChangeAspect="1" noChangeArrowheads="1"/>
                      </p:cNvPicPr>
                      <p:nvPr/>
                    </p:nvPicPr>
                    <p:blipFill>
                      <a:blip r:embed="rId6"/>
                      <a:srcRect/>
                      <a:stretch>
                        <a:fillRect/>
                      </a:stretch>
                    </p:blipFill>
                    <p:spPr bwMode="auto">
                      <a:xfrm>
                        <a:off x="650571" y="1404320"/>
                        <a:ext cx="4381500" cy="1000125"/>
                      </a:xfrm>
                      <a:prstGeom prst="rect">
                        <a:avLst/>
                      </a:prstGeom>
                      <a:noFill/>
                    </p:spPr>
                  </p:pic>
                </p:oleObj>
              </mc:Fallback>
            </mc:AlternateContent>
          </a:graphicData>
        </a:graphic>
      </p:graphicFrame>
      <p:graphicFrame>
        <p:nvGraphicFramePr>
          <p:cNvPr id="34" name="对象 33">
            <a:extLst>
              <a:ext uri="{FF2B5EF4-FFF2-40B4-BE49-F238E27FC236}">
                <a16:creationId xmlns:a16="http://schemas.microsoft.com/office/drawing/2014/main" id="{CF238D6A-779E-4C0A-A9EE-04CD7CD8714F}"/>
              </a:ext>
            </a:extLst>
          </p:cNvPr>
          <p:cNvGraphicFramePr>
            <a:graphicFrameLocks noChangeAspect="1"/>
          </p:cNvGraphicFramePr>
          <p:nvPr>
            <p:extLst>
              <p:ext uri="{D42A27DB-BD31-4B8C-83A1-F6EECF244321}">
                <p14:modId xmlns:p14="http://schemas.microsoft.com/office/powerpoint/2010/main" val="3463836535"/>
              </p:ext>
            </p:extLst>
          </p:nvPr>
        </p:nvGraphicFramePr>
        <p:xfrm>
          <a:off x="625474" y="2995819"/>
          <a:ext cx="9234488" cy="973137"/>
        </p:xfrm>
        <a:graphic>
          <a:graphicData uri="http://schemas.openxmlformats.org/presentationml/2006/ole">
            <mc:AlternateContent xmlns:mc="http://schemas.openxmlformats.org/markup-compatibility/2006">
              <mc:Choice xmlns:v="urn:schemas-microsoft-com:vml" Requires="v">
                <p:oleObj spid="_x0000_s14431" name="Equation" r:id="rId7" imgW="4470120" imgH="469800" progId="Equation.DSMT4">
                  <p:embed/>
                </p:oleObj>
              </mc:Choice>
              <mc:Fallback>
                <p:oleObj name="Equation" r:id="rId7" imgW="4470120" imgH="469800" progId="Equation.DSMT4">
                  <p:embed/>
                  <p:pic>
                    <p:nvPicPr>
                      <p:cNvPr id="9" name="对象 8">
                        <a:extLst>
                          <a:ext uri="{FF2B5EF4-FFF2-40B4-BE49-F238E27FC236}">
                            <a16:creationId xmlns:a16="http://schemas.microsoft.com/office/drawing/2014/main" id="{E51BC841-E4ED-417D-AAF8-FD3A787DD9FC}"/>
                          </a:ext>
                        </a:extLst>
                      </p:cNvPr>
                      <p:cNvPicPr>
                        <a:picLocks noChangeAspect="1" noChangeArrowheads="1"/>
                      </p:cNvPicPr>
                      <p:nvPr/>
                    </p:nvPicPr>
                    <p:blipFill>
                      <a:blip r:embed="rId8"/>
                      <a:srcRect/>
                      <a:stretch>
                        <a:fillRect/>
                      </a:stretch>
                    </p:blipFill>
                    <p:spPr bwMode="auto">
                      <a:xfrm>
                        <a:off x="625474" y="2995819"/>
                        <a:ext cx="9234488" cy="973137"/>
                      </a:xfrm>
                      <a:prstGeom prst="rect">
                        <a:avLst/>
                      </a:prstGeom>
                      <a:noFill/>
                    </p:spPr>
                  </p:pic>
                </p:oleObj>
              </mc:Fallback>
            </mc:AlternateContent>
          </a:graphicData>
        </a:graphic>
      </p:graphicFrame>
      <p:graphicFrame>
        <p:nvGraphicFramePr>
          <p:cNvPr id="41" name="对象 40">
            <a:extLst>
              <a:ext uri="{FF2B5EF4-FFF2-40B4-BE49-F238E27FC236}">
                <a16:creationId xmlns:a16="http://schemas.microsoft.com/office/drawing/2014/main" id="{88417E32-7852-43BC-B0DA-E0522F2BEB2A}"/>
              </a:ext>
            </a:extLst>
          </p:cNvPr>
          <p:cNvGraphicFramePr>
            <a:graphicFrameLocks noChangeAspect="1"/>
          </p:cNvGraphicFramePr>
          <p:nvPr>
            <p:extLst>
              <p:ext uri="{D42A27DB-BD31-4B8C-83A1-F6EECF244321}">
                <p14:modId xmlns:p14="http://schemas.microsoft.com/office/powerpoint/2010/main" val="310995550"/>
              </p:ext>
            </p:extLst>
          </p:nvPr>
        </p:nvGraphicFramePr>
        <p:xfrm>
          <a:off x="650571" y="4090194"/>
          <a:ext cx="8264525" cy="1530350"/>
        </p:xfrm>
        <a:graphic>
          <a:graphicData uri="http://schemas.openxmlformats.org/presentationml/2006/ole">
            <mc:AlternateContent xmlns:mc="http://schemas.openxmlformats.org/markup-compatibility/2006">
              <mc:Choice xmlns:v="urn:schemas-microsoft-com:vml" Requires="v">
                <p:oleObj spid="_x0000_s14432" name="Equation" r:id="rId9" imgW="4000320" imgH="736560" progId="Equation.DSMT4">
                  <p:embed/>
                </p:oleObj>
              </mc:Choice>
              <mc:Fallback>
                <p:oleObj name="Equation" r:id="rId9" imgW="4000320" imgH="736560" progId="Equation.DSMT4">
                  <p:embed/>
                  <p:pic>
                    <p:nvPicPr>
                      <p:cNvPr id="8" name="对象 7">
                        <a:extLst>
                          <a:ext uri="{FF2B5EF4-FFF2-40B4-BE49-F238E27FC236}">
                            <a16:creationId xmlns:a16="http://schemas.microsoft.com/office/drawing/2014/main" id="{0DB35627-57FD-4898-B82D-0A0BB7E8B5E9}"/>
                          </a:ext>
                        </a:extLst>
                      </p:cNvPr>
                      <p:cNvPicPr>
                        <a:picLocks noChangeAspect="1" noChangeArrowheads="1"/>
                      </p:cNvPicPr>
                      <p:nvPr/>
                    </p:nvPicPr>
                    <p:blipFill>
                      <a:blip r:embed="rId10"/>
                      <a:srcRect/>
                      <a:stretch>
                        <a:fillRect/>
                      </a:stretch>
                    </p:blipFill>
                    <p:spPr bwMode="auto">
                      <a:xfrm>
                        <a:off x="650571" y="4090194"/>
                        <a:ext cx="8264525" cy="1530350"/>
                      </a:xfrm>
                      <a:prstGeom prst="rect">
                        <a:avLst/>
                      </a:prstGeom>
                      <a:noFill/>
                    </p:spPr>
                  </p:pic>
                </p:oleObj>
              </mc:Fallback>
            </mc:AlternateContent>
          </a:graphicData>
        </a:graphic>
      </p:graphicFrame>
      <p:grpSp>
        <p:nvGrpSpPr>
          <p:cNvPr id="48" name="组合 47">
            <a:extLst>
              <a:ext uri="{FF2B5EF4-FFF2-40B4-BE49-F238E27FC236}">
                <a16:creationId xmlns:a16="http://schemas.microsoft.com/office/drawing/2014/main" id="{705D1D09-798B-4C34-8C3D-9148A7007DBE}"/>
              </a:ext>
            </a:extLst>
          </p:cNvPr>
          <p:cNvGrpSpPr/>
          <p:nvPr/>
        </p:nvGrpSpPr>
        <p:grpSpPr>
          <a:xfrm>
            <a:off x="6096000" y="218586"/>
            <a:ext cx="5541170" cy="3075047"/>
            <a:chOff x="6096000" y="218586"/>
            <a:chExt cx="5541170" cy="3075047"/>
          </a:xfrm>
        </p:grpSpPr>
        <p:grpSp>
          <p:nvGrpSpPr>
            <p:cNvPr id="36" name="组合 35">
              <a:extLst>
                <a:ext uri="{FF2B5EF4-FFF2-40B4-BE49-F238E27FC236}">
                  <a16:creationId xmlns:a16="http://schemas.microsoft.com/office/drawing/2014/main" id="{BA2E8442-08B6-47B6-8B2D-4C1E6B2CCC0B}"/>
                </a:ext>
              </a:extLst>
            </p:cNvPr>
            <p:cNvGrpSpPr/>
            <p:nvPr/>
          </p:nvGrpSpPr>
          <p:grpSpPr>
            <a:xfrm>
              <a:off x="6096000" y="306114"/>
              <a:ext cx="5427520" cy="2590800"/>
              <a:chOff x="6096000" y="306114"/>
              <a:chExt cx="5427520" cy="2590800"/>
            </a:xfrm>
          </p:grpSpPr>
          <p:grpSp>
            <p:nvGrpSpPr>
              <p:cNvPr id="15" name="组合 14">
                <a:extLst>
                  <a:ext uri="{FF2B5EF4-FFF2-40B4-BE49-F238E27FC236}">
                    <a16:creationId xmlns:a16="http://schemas.microsoft.com/office/drawing/2014/main" id="{FC993324-9D58-4D46-B433-0F72BAA8C5F3}"/>
                  </a:ext>
                </a:extLst>
              </p:cNvPr>
              <p:cNvGrpSpPr/>
              <p:nvPr/>
            </p:nvGrpSpPr>
            <p:grpSpPr>
              <a:xfrm>
                <a:off x="6096000" y="389242"/>
                <a:ext cx="2722419" cy="2507672"/>
                <a:chOff x="5943599" y="221673"/>
                <a:chExt cx="2722419" cy="2507672"/>
              </a:xfrm>
            </p:grpSpPr>
            <p:cxnSp>
              <p:nvCxnSpPr>
                <p:cNvPr id="3" name="直接箭头连接符 2">
                  <a:extLst>
                    <a:ext uri="{FF2B5EF4-FFF2-40B4-BE49-F238E27FC236}">
                      <a16:creationId xmlns:a16="http://schemas.microsoft.com/office/drawing/2014/main" id="{9CF0BAC0-EC56-4BC7-B33E-639ADCFB4DE7}"/>
                    </a:ext>
                  </a:extLst>
                </p:cNvPr>
                <p:cNvCxnSpPr/>
                <p:nvPr/>
              </p:nvCxnSpPr>
              <p:spPr>
                <a:xfrm>
                  <a:off x="6788727" y="1752600"/>
                  <a:ext cx="187729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a:extLst>
                    <a:ext uri="{FF2B5EF4-FFF2-40B4-BE49-F238E27FC236}">
                      <a16:creationId xmlns:a16="http://schemas.microsoft.com/office/drawing/2014/main" id="{DB36DE7D-C4D3-47F2-A32F-AA124B98767B}"/>
                    </a:ext>
                  </a:extLst>
                </p:cNvPr>
                <p:cNvCxnSpPr>
                  <a:cxnSpLocks/>
                </p:cNvCxnSpPr>
                <p:nvPr/>
              </p:nvCxnSpPr>
              <p:spPr>
                <a:xfrm flipV="1">
                  <a:off x="6788727" y="221673"/>
                  <a:ext cx="0" cy="15309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直接箭头连接符 12">
                  <a:extLst>
                    <a:ext uri="{FF2B5EF4-FFF2-40B4-BE49-F238E27FC236}">
                      <a16:creationId xmlns:a16="http://schemas.microsoft.com/office/drawing/2014/main" id="{54E1504F-FB0E-44A3-81A6-7A3B2C087CCD}"/>
                    </a:ext>
                  </a:extLst>
                </p:cNvPr>
                <p:cNvCxnSpPr>
                  <a:cxnSpLocks/>
                </p:cNvCxnSpPr>
                <p:nvPr/>
              </p:nvCxnSpPr>
              <p:spPr>
                <a:xfrm flipH="1">
                  <a:off x="5943599" y="1752600"/>
                  <a:ext cx="845127" cy="9767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sp>
            <p:nvSpPr>
              <p:cNvPr id="20" name="任意多边形: 形状 19">
                <a:extLst>
                  <a:ext uri="{FF2B5EF4-FFF2-40B4-BE49-F238E27FC236}">
                    <a16:creationId xmlns:a16="http://schemas.microsoft.com/office/drawing/2014/main" id="{C98E5925-7FD1-4556-BF79-EB077E4B3EC2}"/>
                  </a:ext>
                </a:extLst>
              </p:cNvPr>
              <p:cNvSpPr/>
              <p:nvPr/>
            </p:nvSpPr>
            <p:spPr>
              <a:xfrm>
                <a:off x="7044173" y="830053"/>
                <a:ext cx="1260760" cy="1328175"/>
              </a:xfrm>
              <a:custGeom>
                <a:avLst/>
                <a:gdLst>
                  <a:gd name="connsiteX0" fmla="*/ 453293 w 2405044"/>
                  <a:gd name="connsiteY0" fmla="*/ 482527 h 2533646"/>
                  <a:gd name="connsiteX1" fmla="*/ 1021329 w 2405044"/>
                  <a:gd name="connsiteY1" fmla="*/ 4545 h 2533646"/>
                  <a:gd name="connsiteX2" fmla="*/ 2275165 w 2405044"/>
                  <a:gd name="connsiteY2" fmla="*/ 330127 h 2533646"/>
                  <a:gd name="connsiteX3" fmla="*/ 2254383 w 2405044"/>
                  <a:gd name="connsiteY3" fmla="*/ 1646309 h 2533646"/>
                  <a:gd name="connsiteX4" fmla="*/ 1291493 w 2405044"/>
                  <a:gd name="connsiteY4" fmla="*/ 2533000 h 2533646"/>
                  <a:gd name="connsiteX5" fmla="*/ 30729 w 2405044"/>
                  <a:gd name="connsiteY5" fmla="*/ 1514691 h 2533646"/>
                  <a:gd name="connsiteX6" fmla="*/ 453293 w 2405044"/>
                  <a:gd name="connsiteY6" fmla="*/ 482527 h 2533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05044" h="2533646">
                    <a:moveTo>
                      <a:pt x="453293" y="482527"/>
                    </a:moveTo>
                    <a:cubicBezTo>
                      <a:pt x="618393" y="230836"/>
                      <a:pt x="717684" y="29945"/>
                      <a:pt x="1021329" y="4545"/>
                    </a:cubicBezTo>
                    <a:cubicBezTo>
                      <a:pt x="1324974" y="-20855"/>
                      <a:pt x="2069656" y="56500"/>
                      <a:pt x="2275165" y="330127"/>
                    </a:cubicBezTo>
                    <a:cubicBezTo>
                      <a:pt x="2480674" y="603754"/>
                      <a:pt x="2418328" y="1279164"/>
                      <a:pt x="2254383" y="1646309"/>
                    </a:cubicBezTo>
                    <a:cubicBezTo>
                      <a:pt x="2090438" y="2013454"/>
                      <a:pt x="1662102" y="2554936"/>
                      <a:pt x="1291493" y="2533000"/>
                    </a:cubicBezTo>
                    <a:cubicBezTo>
                      <a:pt x="920884" y="2511064"/>
                      <a:pt x="175047" y="1852973"/>
                      <a:pt x="30729" y="1514691"/>
                    </a:cubicBezTo>
                    <a:cubicBezTo>
                      <a:pt x="-113589" y="1176409"/>
                      <a:pt x="288193" y="734218"/>
                      <a:pt x="453293" y="482527"/>
                    </a:cubicBezTo>
                    <a:close/>
                  </a:path>
                </a:pathLst>
              </a:custGeom>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grpSp>
            <p:nvGrpSpPr>
              <p:cNvPr id="25" name="组合 24">
                <a:extLst>
                  <a:ext uri="{FF2B5EF4-FFF2-40B4-BE49-F238E27FC236}">
                    <a16:creationId xmlns:a16="http://schemas.microsoft.com/office/drawing/2014/main" id="{ADA9E1F8-656D-4752-B64E-C6BC4E8E4735}"/>
                  </a:ext>
                </a:extLst>
              </p:cNvPr>
              <p:cNvGrpSpPr/>
              <p:nvPr/>
            </p:nvGrpSpPr>
            <p:grpSpPr>
              <a:xfrm>
                <a:off x="8801101" y="306114"/>
                <a:ext cx="2722419" cy="2507672"/>
                <a:chOff x="5943599" y="221673"/>
                <a:chExt cx="2722419" cy="2507672"/>
              </a:xfrm>
            </p:grpSpPr>
            <p:cxnSp>
              <p:nvCxnSpPr>
                <p:cNvPr id="26" name="直接箭头连接符 25">
                  <a:extLst>
                    <a:ext uri="{FF2B5EF4-FFF2-40B4-BE49-F238E27FC236}">
                      <a16:creationId xmlns:a16="http://schemas.microsoft.com/office/drawing/2014/main" id="{ECCC6882-FDC1-4463-B4D2-6D39E67D1588}"/>
                    </a:ext>
                  </a:extLst>
                </p:cNvPr>
                <p:cNvCxnSpPr/>
                <p:nvPr/>
              </p:nvCxnSpPr>
              <p:spPr>
                <a:xfrm>
                  <a:off x="6788727" y="1752600"/>
                  <a:ext cx="1877291"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a:extLst>
                    <a:ext uri="{FF2B5EF4-FFF2-40B4-BE49-F238E27FC236}">
                      <a16:creationId xmlns:a16="http://schemas.microsoft.com/office/drawing/2014/main" id="{6CAE5F89-18DF-4DA2-8924-287941DC4CCA}"/>
                    </a:ext>
                  </a:extLst>
                </p:cNvPr>
                <p:cNvCxnSpPr>
                  <a:cxnSpLocks/>
                </p:cNvCxnSpPr>
                <p:nvPr/>
              </p:nvCxnSpPr>
              <p:spPr>
                <a:xfrm flipV="1">
                  <a:off x="6788727" y="221673"/>
                  <a:ext cx="0" cy="153092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8" name="直接箭头连接符 27">
                  <a:extLst>
                    <a:ext uri="{FF2B5EF4-FFF2-40B4-BE49-F238E27FC236}">
                      <a16:creationId xmlns:a16="http://schemas.microsoft.com/office/drawing/2014/main" id="{2F1ECE51-5804-49C9-BB3C-1DD0DE33D483}"/>
                    </a:ext>
                  </a:extLst>
                </p:cNvPr>
                <p:cNvCxnSpPr>
                  <a:cxnSpLocks/>
                </p:cNvCxnSpPr>
                <p:nvPr/>
              </p:nvCxnSpPr>
              <p:spPr>
                <a:xfrm flipH="1">
                  <a:off x="5943599" y="1752600"/>
                  <a:ext cx="845127" cy="97674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33" name="组合 32">
                <a:extLst>
                  <a:ext uri="{FF2B5EF4-FFF2-40B4-BE49-F238E27FC236}">
                    <a16:creationId xmlns:a16="http://schemas.microsoft.com/office/drawing/2014/main" id="{3D1FD898-E5D5-48BD-A766-79B223211800}"/>
                  </a:ext>
                </a:extLst>
              </p:cNvPr>
              <p:cNvGrpSpPr/>
              <p:nvPr/>
            </p:nvGrpSpPr>
            <p:grpSpPr>
              <a:xfrm>
                <a:off x="10193378" y="580660"/>
                <a:ext cx="532106" cy="1826960"/>
                <a:chOff x="10183091" y="659887"/>
                <a:chExt cx="532106" cy="1826960"/>
              </a:xfrm>
            </p:grpSpPr>
            <p:grpSp>
              <p:nvGrpSpPr>
                <p:cNvPr id="31" name="组合 30">
                  <a:extLst>
                    <a:ext uri="{FF2B5EF4-FFF2-40B4-BE49-F238E27FC236}">
                      <a16:creationId xmlns:a16="http://schemas.microsoft.com/office/drawing/2014/main" id="{70624C6D-8403-4F8C-99A8-1A077D019E60}"/>
                    </a:ext>
                  </a:extLst>
                </p:cNvPr>
                <p:cNvGrpSpPr/>
                <p:nvPr/>
              </p:nvGrpSpPr>
              <p:grpSpPr>
                <a:xfrm>
                  <a:off x="10183091" y="659887"/>
                  <a:ext cx="532106" cy="1691087"/>
                  <a:chOff x="10183091" y="659887"/>
                  <a:chExt cx="532106" cy="1691087"/>
                </a:xfrm>
              </p:grpSpPr>
              <p:sp>
                <p:nvSpPr>
                  <p:cNvPr id="29" name="圆柱体 28">
                    <a:extLst>
                      <a:ext uri="{FF2B5EF4-FFF2-40B4-BE49-F238E27FC236}">
                        <a16:creationId xmlns:a16="http://schemas.microsoft.com/office/drawing/2014/main" id="{406BC1B0-6E64-46E5-A255-0D2ED7423841}"/>
                      </a:ext>
                    </a:extLst>
                  </p:cNvPr>
                  <p:cNvSpPr/>
                  <p:nvPr/>
                </p:nvSpPr>
                <p:spPr>
                  <a:xfrm>
                    <a:off x="10192402" y="771562"/>
                    <a:ext cx="513484" cy="1579412"/>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任意多边形: 形状 29">
                    <a:extLst>
                      <a:ext uri="{FF2B5EF4-FFF2-40B4-BE49-F238E27FC236}">
                        <a16:creationId xmlns:a16="http://schemas.microsoft.com/office/drawing/2014/main" id="{4755FE42-0EAE-404E-8958-20B943ACD840}"/>
                      </a:ext>
                    </a:extLst>
                  </p:cNvPr>
                  <p:cNvSpPr/>
                  <p:nvPr/>
                </p:nvSpPr>
                <p:spPr>
                  <a:xfrm>
                    <a:off x="10183091" y="659887"/>
                    <a:ext cx="532106" cy="190226"/>
                  </a:xfrm>
                  <a:custGeom>
                    <a:avLst/>
                    <a:gdLst>
                      <a:gd name="connsiteX0" fmla="*/ 0 w 532106"/>
                      <a:gd name="connsiteY0" fmla="*/ 185240 h 190226"/>
                      <a:gd name="connsiteX1" fmla="*/ 145473 w 532106"/>
                      <a:gd name="connsiteY1" fmla="*/ 12058 h 190226"/>
                      <a:gd name="connsiteX2" fmla="*/ 415636 w 532106"/>
                      <a:gd name="connsiteY2" fmla="*/ 32840 h 190226"/>
                      <a:gd name="connsiteX3" fmla="*/ 519545 w 532106"/>
                      <a:gd name="connsiteY3" fmla="*/ 178313 h 190226"/>
                      <a:gd name="connsiteX4" fmla="*/ 526473 w 532106"/>
                      <a:gd name="connsiteY4" fmla="*/ 171386 h 1902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106" h="190226">
                        <a:moveTo>
                          <a:pt x="0" y="185240"/>
                        </a:moveTo>
                        <a:cubicBezTo>
                          <a:pt x="38100" y="111349"/>
                          <a:pt x="76200" y="37458"/>
                          <a:pt x="145473" y="12058"/>
                        </a:cubicBezTo>
                        <a:cubicBezTo>
                          <a:pt x="214746" y="-13342"/>
                          <a:pt x="353291" y="5131"/>
                          <a:pt x="415636" y="32840"/>
                        </a:cubicBezTo>
                        <a:cubicBezTo>
                          <a:pt x="477981" y="60549"/>
                          <a:pt x="519545" y="178313"/>
                          <a:pt x="519545" y="178313"/>
                        </a:cubicBezTo>
                        <a:cubicBezTo>
                          <a:pt x="538018" y="201404"/>
                          <a:pt x="532245" y="186395"/>
                          <a:pt x="526473" y="171386"/>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2" name="任意多边形: 形状 31">
                  <a:extLst>
                    <a:ext uri="{FF2B5EF4-FFF2-40B4-BE49-F238E27FC236}">
                      <a16:creationId xmlns:a16="http://schemas.microsoft.com/office/drawing/2014/main" id="{C01FAE66-149C-48F9-8696-4ACCABEFF9BB}"/>
                    </a:ext>
                  </a:extLst>
                </p:cNvPr>
                <p:cNvSpPr/>
                <p:nvPr/>
              </p:nvSpPr>
              <p:spPr>
                <a:xfrm>
                  <a:off x="10199329" y="2275232"/>
                  <a:ext cx="491837" cy="211615"/>
                </a:xfrm>
                <a:custGeom>
                  <a:avLst/>
                  <a:gdLst>
                    <a:gd name="connsiteX0" fmla="*/ 0 w 491837"/>
                    <a:gd name="connsiteY0" fmla="*/ 27709 h 211615"/>
                    <a:gd name="connsiteX1" fmla="*/ 249382 w 491837"/>
                    <a:gd name="connsiteY1" fmla="*/ 207818 h 211615"/>
                    <a:gd name="connsiteX2" fmla="*/ 450273 w 491837"/>
                    <a:gd name="connsiteY2" fmla="*/ 138546 h 211615"/>
                    <a:gd name="connsiteX3" fmla="*/ 491837 w 491837"/>
                    <a:gd name="connsiteY3" fmla="*/ 0 h 211615"/>
                  </a:gdLst>
                  <a:ahLst/>
                  <a:cxnLst>
                    <a:cxn ang="0">
                      <a:pos x="connsiteX0" y="connsiteY0"/>
                    </a:cxn>
                    <a:cxn ang="0">
                      <a:pos x="connsiteX1" y="connsiteY1"/>
                    </a:cxn>
                    <a:cxn ang="0">
                      <a:pos x="connsiteX2" y="connsiteY2"/>
                    </a:cxn>
                    <a:cxn ang="0">
                      <a:pos x="connsiteX3" y="connsiteY3"/>
                    </a:cxn>
                  </a:cxnLst>
                  <a:rect l="l" t="t" r="r" b="b"/>
                  <a:pathLst>
                    <a:path w="491837" h="211615">
                      <a:moveTo>
                        <a:pt x="0" y="27709"/>
                      </a:moveTo>
                      <a:cubicBezTo>
                        <a:pt x="87168" y="108527"/>
                        <a:pt x="174337" y="189345"/>
                        <a:pt x="249382" y="207818"/>
                      </a:cubicBezTo>
                      <a:cubicBezTo>
                        <a:pt x="324427" y="226291"/>
                        <a:pt x="409864" y="173182"/>
                        <a:pt x="450273" y="138546"/>
                      </a:cubicBezTo>
                      <a:cubicBezTo>
                        <a:pt x="490682" y="103910"/>
                        <a:pt x="491259" y="51955"/>
                        <a:pt x="491837" y="0"/>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椭圆 34">
                <a:extLst>
                  <a:ext uri="{FF2B5EF4-FFF2-40B4-BE49-F238E27FC236}">
                    <a16:creationId xmlns:a16="http://schemas.microsoft.com/office/drawing/2014/main" id="{CDA1E331-24CA-417B-A6B1-498AA6B1A3F5}"/>
                  </a:ext>
                </a:extLst>
              </p:cNvPr>
              <p:cNvSpPr/>
              <p:nvPr/>
            </p:nvSpPr>
            <p:spPr>
              <a:xfrm>
                <a:off x="10201282" y="2549204"/>
                <a:ext cx="491837" cy="217379"/>
              </a:xfrm>
              <a:prstGeom prst="ellipse">
                <a:avLst/>
              </a:prstGeom>
              <a:solidFill>
                <a:schemeClr val="accent1">
                  <a:lumMod val="40000"/>
                  <a:lumOff val="60000"/>
                </a:schemeClr>
              </a:solid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chemeClr val="tx1"/>
                    </a:solidFill>
                    <a:prstDash val="dash"/>
                  </a:ln>
                </a:endParaRPr>
              </a:p>
            </p:txBody>
          </p:sp>
        </p:grpSp>
        <p:graphicFrame>
          <p:nvGraphicFramePr>
            <p:cNvPr id="37" name="对象 36">
              <a:extLst>
                <a:ext uri="{FF2B5EF4-FFF2-40B4-BE49-F238E27FC236}">
                  <a16:creationId xmlns:a16="http://schemas.microsoft.com/office/drawing/2014/main" id="{88F24F91-04DC-482B-A163-E3B98A17C32C}"/>
                </a:ext>
              </a:extLst>
            </p:cNvPr>
            <p:cNvGraphicFramePr>
              <a:graphicFrameLocks noChangeAspect="1"/>
            </p:cNvGraphicFramePr>
            <p:nvPr>
              <p:extLst>
                <p:ext uri="{D42A27DB-BD31-4B8C-83A1-F6EECF244321}">
                  <p14:modId xmlns:p14="http://schemas.microsoft.com/office/powerpoint/2010/main" val="2224553056"/>
                </p:ext>
              </p:extLst>
            </p:nvPr>
          </p:nvGraphicFramePr>
          <p:xfrm>
            <a:off x="10124501" y="2766583"/>
            <a:ext cx="1074738" cy="527050"/>
          </p:xfrm>
          <a:graphic>
            <a:graphicData uri="http://schemas.openxmlformats.org/presentationml/2006/ole">
              <mc:AlternateContent xmlns:mc="http://schemas.openxmlformats.org/markup-compatibility/2006">
                <mc:Choice xmlns:v="urn:schemas-microsoft-com:vml" Requires="v">
                  <p:oleObj spid="_x0000_s14433" name="Equation" r:id="rId11" imgW="520560" imgH="253800" progId="Equation.DSMT4">
                    <p:embed/>
                  </p:oleObj>
                </mc:Choice>
                <mc:Fallback>
                  <p:oleObj name="Equation" r:id="rId11" imgW="520560" imgH="253800" progId="Equation.DSMT4">
                    <p:embed/>
                    <p:pic>
                      <p:nvPicPr>
                        <p:cNvPr id="34" name="对象 33">
                          <a:extLst>
                            <a:ext uri="{FF2B5EF4-FFF2-40B4-BE49-F238E27FC236}">
                              <a16:creationId xmlns:a16="http://schemas.microsoft.com/office/drawing/2014/main" id="{CF238D6A-779E-4C0A-A9EE-04CD7CD8714F}"/>
                            </a:ext>
                          </a:extLst>
                        </p:cNvPr>
                        <p:cNvPicPr>
                          <a:picLocks noChangeAspect="1" noChangeArrowheads="1"/>
                        </p:cNvPicPr>
                        <p:nvPr/>
                      </p:nvPicPr>
                      <p:blipFill>
                        <a:blip r:embed="rId12"/>
                        <a:srcRect/>
                        <a:stretch>
                          <a:fillRect/>
                        </a:stretch>
                      </p:blipFill>
                      <p:spPr bwMode="auto">
                        <a:xfrm>
                          <a:off x="10124501" y="2766583"/>
                          <a:ext cx="1074738" cy="527050"/>
                        </a:xfrm>
                        <a:prstGeom prst="rect">
                          <a:avLst/>
                        </a:prstGeom>
                        <a:noFill/>
                      </p:spPr>
                    </p:pic>
                  </p:oleObj>
                </mc:Fallback>
              </mc:AlternateContent>
            </a:graphicData>
          </a:graphic>
        </p:graphicFrame>
        <p:graphicFrame>
          <p:nvGraphicFramePr>
            <p:cNvPr id="38" name="对象 37">
              <a:extLst>
                <a:ext uri="{FF2B5EF4-FFF2-40B4-BE49-F238E27FC236}">
                  <a16:creationId xmlns:a16="http://schemas.microsoft.com/office/drawing/2014/main" id="{730CB0F0-E86B-43A5-A8ED-E701BB14F1A8}"/>
                </a:ext>
              </a:extLst>
            </p:cNvPr>
            <p:cNvGraphicFramePr>
              <a:graphicFrameLocks noChangeAspect="1"/>
            </p:cNvGraphicFramePr>
            <p:nvPr>
              <p:extLst>
                <p:ext uri="{D42A27DB-BD31-4B8C-83A1-F6EECF244321}">
                  <p14:modId xmlns:p14="http://schemas.microsoft.com/office/powerpoint/2010/main" val="1423804987"/>
                </p:ext>
              </p:extLst>
            </p:nvPr>
          </p:nvGraphicFramePr>
          <p:xfrm>
            <a:off x="10708380" y="2088875"/>
            <a:ext cx="341312" cy="473075"/>
          </p:xfrm>
          <a:graphic>
            <a:graphicData uri="http://schemas.openxmlformats.org/presentationml/2006/ole">
              <mc:AlternateContent xmlns:mc="http://schemas.openxmlformats.org/markup-compatibility/2006">
                <mc:Choice xmlns:v="urn:schemas-microsoft-com:vml" Requires="v">
                  <p:oleObj spid="_x0000_s14434" name="Equation" r:id="rId13" imgW="164880" imgH="228600" progId="Equation.DSMT4">
                    <p:embed/>
                  </p:oleObj>
                </mc:Choice>
                <mc:Fallback>
                  <p:oleObj name="Equation" r:id="rId13" imgW="164880" imgH="228600" progId="Equation.DSMT4">
                    <p:embed/>
                    <p:pic>
                      <p:nvPicPr>
                        <p:cNvPr id="37" name="对象 36">
                          <a:extLst>
                            <a:ext uri="{FF2B5EF4-FFF2-40B4-BE49-F238E27FC236}">
                              <a16:creationId xmlns:a16="http://schemas.microsoft.com/office/drawing/2014/main" id="{88F24F91-04DC-482B-A163-E3B98A17C32C}"/>
                            </a:ext>
                          </a:extLst>
                        </p:cNvPr>
                        <p:cNvPicPr>
                          <a:picLocks noChangeAspect="1" noChangeArrowheads="1"/>
                        </p:cNvPicPr>
                        <p:nvPr/>
                      </p:nvPicPr>
                      <p:blipFill>
                        <a:blip r:embed="rId14"/>
                        <a:srcRect/>
                        <a:stretch>
                          <a:fillRect/>
                        </a:stretch>
                      </p:blipFill>
                      <p:spPr bwMode="auto">
                        <a:xfrm>
                          <a:off x="10708380" y="2088875"/>
                          <a:ext cx="341312" cy="473075"/>
                        </a:xfrm>
                        <a:prstGeom prst="rect">
                          <a:avLst/>
                        </a:prstGeom>
                        <a:noFill/>
                      </p:spPr>
                    </p:pic>
                  </p:oleObj>
                </mc:Fallback>
              </mc:AlternateContent>
            </a:graphicData>
          </a:graphic>
        </p:graphicFrame>
        <p:graphicFrame>
          <p:nvGraphicFramePr>
            <p:cNvPr id="39" name="对象 38">
              <a:extLst>
                <a:ext uri="{FF2B5EF4-FFF2-40B4-BE49-F238E27FC236}">
                  <a16:creationId xmlns:a16="http://schemas.microsoft.com/office/drawing/2014/main" id="{0F88BE77-BC39-4A76-8631-3D1209D38557}"/>
                </a:ext>
              </a:extLst>
            </p:cNvPr>
            <p:cNvGraphicFramePr>
              <a:graphicFrameLocks noChangeAspect="1"/>
            </p:cNvGraphicFramePr>
            <p:nvPr>
              <p:extLst>
                <p:ext uri="{D42A27DB-BD31-4B8C-83A1-F6EECF244321}">
                  <p14:modId xmlns:p14="http://schemas.microsoft.com/office/powerpoint/2010/main" val="1351155685"/>
                </p:ext>
              </p:extLst>
            </p:nvPr>
          </p:nvGraphicFramePr>
          <p:xfrm>
            <a:off x="10804525" y="1200150"/>
            <a:ext cx="368300" cy="473075"/>
          </p:xfrm>
          <a:graphic>
            <a:graphicData uri="http://schemas.openxmlformats.org/presentationml/2006/ole">
              <mc:AlternateContent xmlns:mc="http://schemas.openxmlformats.org/markup-compatibility/2006">
                <mc:Choice xmlns:v="urn:schemas-microsoft-com:vml" Requires="v">
                  <p:oleObj spid="_x0000_s14435" name="Equation" r:id="rId15" imgW="177480" imgH="228600" progId="Equation.DSMT4">
                    <p:embed/>
                  </p:oleObj>
                </mc:Choice>
                <mc:Fallback>
                  <p:oleObj name="Equation" r:id="rId15" imgW="177480" imgH="228600" progId="Equation.DSMT4">
                    <p:embed/>
                    <p:pic>
                      <p:nvPicPr>
                        <p:cNvPr id="38" name="对象 37">
                          <a:extLst>
                            <a:ext uri="{FF2B5EF4-FFF2-40B4-BE49-F238E27FC236}">
                              <a16:creationId xmlns:a16="http://schemas.microsoft.com/office/drawing/2014/main" id="{730CB0F0-E86B-43A5-A8ED-E701BB14F1A8}"/>
                            </a:ext>
                          </a:extLst>
                        </p:cNvPr>
                        <p:cNvPicPr>
                          <a:picLocks noChangeAspect="1" noChangeArrowheads="1"/>
                        </p:cNvPicPr>
                        <p:nvPr/>
                      </p:nvPicPr>
                      <p:blipFill>
                        <a:blip r:embed="rId16"/>
                        <a:srcRect/>
                        <a:stretch>
                          <a:fillRect/>
                        </a:stretch>
                      </p:blipFill>
                      <p:spPr bwMode="auto">
                        <a:xfrm>
                          <a:off x="10804525" y="1200150"/>
                          <a:ext cx="368300" cy="473075"/>
                        </a:xfrm>
                        <a:prstGeom prst="rect">
                          <a:avLst/>
                        </a:prstGeom>
                        <a:noFill/>
                      </p:spPr>
                    </p:pic>
                  </p:oleObj>
                </mc:Fallback>
              </mc:AlternateContent>
            </a:graphicData>
          </a:graphic>
        </p:graphicFrame>
        <p:graphicFrame>
          <p:nvGraphicFramePr>
            <p:cNvPr id="40" name="对象 39">
              <a:extLst>
                <a:ext uri="{FF2B5EF4-FFF2-40B4-BE49-F238E27FC236}">
                  <a16:creationId xmlns:a16="http://schemas.microsoft.com/office/drawing/2014/main" id="{E10BECA7-A11D-42F9-BD31-E7DB940EEEAD}"/>
                </a:ext>
              </a:extLst>
            </p:cNvPr>
            <p:cNvGraphicFramePr>
              <a:graphicFrameLocks noChangeAspect="1"/>
            </p:cNvGraphicFramePr>
            <p:nvPr>
              <p:extLst>
                <p:ext uri="{D42A27DB-BD31-4B8C-83A1-F6EECF244321}">
                  <p14:modId xmlns:p14="http://schemas.microsoft.com/office/powerpoint/2010/main" val="2106698431"/>
                </p:ext>
              </p:extLst>
            </p:nvPr>
          </p:nvGraphicFramePr>
          <p:xfrm>
            <a:off x="10583863" y="231775"/>
            <a:ext cx="368300" cy="473075"/>
          </p:xfrm>
          <a:graphic>
            <a:graphicData uri="http://schemas.openxmlformats.org/presentationml/2006/ole">
              <mc:AlternateContent xmlns:mc="http://schemas.openxmlformats.org/markup-compatibility/2006">
                <mc:Choice xmlns:v="urn:schemas-microsoft-com:vml" Requires="v">
                  <p:oleObj spid="_x0000_s14436" name="Equation" r:id="rId17" imgW="177480" imgH="228600" progId="Equation.DSMT4">
                    <p:embed/>
                  </p:oleObj>
                </mc:Choice>
                <mc:Fallback>
                  <p:oleObj name="Equation" r:id="rId17" imgW="177480" imgH="228600" progId="Equation.DSMT4">
                    <p:embed/>
                    <p:pic>
                      <p:nvPicPr>
                        <p:cNvPr id="38" name="对象 37">
                          <a:extLst>
                            <a:ext uri="{FF2B5EF4-FFF2-40B4-BE49-F238E27FC236}">
                              <a16:creationId xmlns:a16="http://schemas.microsoft.com/office/drawing/2014/main" id="{730CB0F0-E86B-43A5-A8ED-E701BB14F1A8}"/>
                            </a:ext>
                          </a:extLst>
                        </p:cNvPr>
                        <p:cNvPicPr>
                          <a:picLocks noChangeAspect="1" noChangeArrowheads="1"/>
                        </p:cNvPicPr>
                        <p:nvPr/>
                      </p:nvPicPr>
                      <p:blipFill>
                        <a:blip r:embed="rId18"/>
                        <a:srcRect/>
                        <a:stretch>
                          <a:fillRect/>
                        </a:stretch>
                      </p:blipFill>
                      <p:spPr bwMode="auto">
                        <a:xfrm>
                          <a:off x="10583863" y="231775"/>
                          <a:ext cx="368300" cy="473075"/>
                        </a:xfrm>
                        <a:prstGeom prst="rect">
                          <a:avLst/>
                        </a:prstGeom>
                        <a:noFill/>
                      </p:spPr>
                    </p:pic>
                  </p:oleObj>
                </mc:Fallback>
              </mc:AlternateContent>
            </a:graphicData>
          </a:graphic>
        </p:graphicFrame>
        <p:graphicFrame>
          <p:nvGraphicFramePr>
            <p:cNvPr id="42" name="对象 41">
              <a:extLst>
                <a:ext uri="{FF2B5EF4-FFF2-40B4-BE49-F238E27FC236}">
                  <a16:creationId xmlns:a16="http://schemas.microsoft.com/office/drawing/2014/main" id="{5FD748E2-764B-499E-963A-BDC1F8919DB5}"/>
                </a:ext>
              </a:extLst>
            </p:cNvPr>
            <p:cNvGraphicFramePr>
              <a:graphicFrameLocks noChangeAspect="1"/>
            </p:cNvGraphicFramePr>
            <p:nvPr>
              <p:extLst>
                <p:ext uri="{D42A27DB-BD31-4B8C-83A1-F6EECF244321}">
                  <p14:modId xmlns:p14="http://schemas.microsoft.com/office/powerpoint/2010/main" val="2105625906"/>
                </p:ext>
              </p:extLst>
            </p:nvPr>
          </p:nvGraphicFramePr>
          <p:xfrm>
            <a:off x="6342552" y="2713140"/>
            <a:ext cx="261937" cy="288925"/>
          </p:xfrm>
          <a:graphic>
            <a:graphicData uri="http://schemas.openxmlformats.org/presentationml/2006/ole">
              <mc:AlternateContent xmlns:mc="http://schemas.openxmlformats.org/markup-compatibility/2006">
                <mc:Choice xmlns:v="urn:schemas-microsoft-com:vml" Requires="v">
                  <p:oleObj spid="_x0000_s14437" name="Equation" r:id="rId19" imgW="126720" imgH="139680" progId="Equation.DSMT4">
                    <p:embed/>
                  </p:oleObj>
                </mc:Choice>
                <mc:Fallback>
                  <p:oleObj name="Equation" r:id="rId19" imgW="126720" imgH="139680" progId="Equation.DSMT4">
                    <p:embed/>
                    <p:pic>
                      <p:nvPicPr>
                        <p:cNvPr id="37" name="对象 36">
                          <a:extLst>
                            <a:ext uri="{FF2B5EF4-FFF2-40B4-BE49-F238E27FC236}">
                              <a16:creationId xmlns:a16="http://schemas.microsoft.com/office/drawing/2014/main" id="{88F24F91-04DC-482B-A163-E3B98A17C32C}"/>
                            </a:ext>
                          </a:extLst>
                        </p:cNvPr>
                        <p:cNvPicPr>
                          <a:picLocks noChangeAspect="1" noChangeArrowheads="1"/>
                        </p:cNvPicPr>
                        <p:nvPr/>
                      </p:nvPicPr>
                      <p:blipFill>
                        <a:blip r:embed="rId20"/>
                        <a:srcRect/>
                        <a:stretch>
                          <a:fillRect/>
                        </a:stretch>
                      </p:blipFill>
                      <p:spPr bwMode="auto">
                        <a:xfrm>
                          <a:off x="6342552" y="2713140"/>
                          <a:ext cx="261937" cy="288925"/>
                        </a:xfrm>
                        <a:prstGeom prst="rect">
                          <a:avLst/>
                        </a:prstGeom>
                        <a:noFill/>
                      </p:spPr>
                    </p:pic>
                  </p:oleObj>
                </mc:Fallback>
              </mc:AlternateContent>
            </a:graphicData>
          </a:graphic>
        </p:graphicFrame>
        <p:graphicFrame>
          <p:nvGraphicFramePr>
            <p:cNvPr id="43" name="对象 42">
              <a:extLst>
                <a:ext uri="{FF2B5EF4-FFF2-40B4-BE49-F238E27FC236}">
                  <a16:creationId xmlns:a16="http://schemas.microsoft.com/office/drawing/2014/main" id="{79016187-59AE-4ACC-AB9F-436686407879}"/>
                </a:ext>
              </a:extLst>
            </p:cNvPr>
            <p:cNvGraphicFramePr>
              <a:graphicFrameLocks noChangeAspect="1"/>
            </p:cNvGraphicFramePr>
            <p:nvPr>
              <p:extLst>
                <p:ext uri="{D42A27DB-BD31-4B8C-83A1-F6EECF244321}">
                  <p14:modId xmlns:p14="http://schemas.microsoft.com/office/powerpoint/2010/main" val="2649549717"/>
                </p:ext>
              </p:extLst>
            </p:nvPr>
          </p:nvGraphicFramePr>
          <p:xfrm>
            <a:off x="7010400" y="277813"/>
            <a:ext cx="288925" cy="341312"/>
          </p:xfrm>
          <a:graphic>
            <a:graphicData uri="http://schemas.openxmlformats.org/presentationml/2006/ole">
              <mc:AlternateContent xmlns:mc="http://schemas.openxmlformats.org/markup-compatibility/2006">
                <mc:Choice xmlns:v="urn:schemas-microsoft-com:vml" Requires="v">
                  <p:oleObj spid="_x0000_s14438" name="Equation" r:id="rId21" imgW="139680" imgH="164880" progId="Equation.DSMT4">
                    <p:embed/>
                  </p:oleObj>
                </mc:Choice>
                <mc:Fallback>
                  <p:oleObj name="Equation" r:id="rId21" imgW="139680" imgH="164880" progId="Equation.DSMT4">
                    <p:embed/>
                    <p:pic>
                      <p:nvPicPr>
                        <p:cNvPr id="42" name="对象 41">
                          <a:extLst>
                            <a:ext uri="{FF2B5EF4-FFF2-40B4-BE49-F238E27FC236}">
                              <a16:creationId xmlns:a16="http://schemas.microsoft.com/office/drawing/2014/main" id="{5FD748E2-764B-499E-963A-BDC1F8919DB5}"/>
                            </a:ext>
                          </a:extLst>
                        </p:cNvPr>
                        <p:cNvPicPr>
                          <a:picLocks noChangeAspect="1" noChangeArrowheads="1"/>
                        </p:cNvPicPr>
                        <p:nvPr/>
                      </p:nvPicPr>
                      <p:blipFill>
                        <a:blip r:embed="rId22"/>
                        <a:srcRect/>
                        <a:stretch>
                          <a:fillRect/>
                        </a:stretch>
                      </p:blipFill>
                      <p:spPr bwMode="auto">
                        <a:xfrm>
                          <a:off x="7010400" y="277813"/>
                          <a:ext cx="288925" cy="341312"/>
                        </a:xfrm>
                        <a:prstGeom prst="rect">
                          <a:avLst/>
                        </a:prstGeom>
                        <a:noFill/>
                      </p:spPr>
                    </p:pic>
                  </p:oleObj>
                </mc:Fallback>
              </mc:AlternateContent>
            </a:graphicData>
          </a:graphic>
        </p:graphicFrame>
        <p:graphicFrame>
          <p:nvGraphicFramePr>
            <p:cNvPr id="44" name="对象 43">
              <a:extLst>
                <a:ext uri="{FF2B5EF4-FFF2-40B4-BE49-F238E27FC236}">
                  <a16:creationId xmlns:a16="http://schemas.microsoft.com/office/drawing/2014/main" id="{8ED2A34B-98DE-4C12-98F3-9A9F1952644F}"/>
                </a:ext>
              </a:extLst>
            </p:cNvPr>
            <p:cNvGraphicFramePr>
              <a:graphicFrameLocks noChangeAspect="1"/>
            </p:cNvGraphicFramePr>
            <p:nvPr>
              <p:extLst>
                <p:ext uri="{D42A27DB-BD31-4B8C-83A1-F6EECF244321}">
                  <p14:modId xmlns:p14="http://schemas.microsoft.com/office/powerpoint/2010/main" val="77727824"/>
                </p:ext>
              </p:extLst>
            </p:nvPr>
          </p:nvGraphicFramePr>
          <p:xfrm>
            <a:off x="8544302" y="2027259"/>
            <a:ext cx="261937" cy="261938"/>
          </p:xfrm>
          <a:graphic>
            <a:graphicData uri="http://schemas.openxmlformats.org/presentationml/2006/ole">
              <mc:AlternateContent xmlns:mc="http://schemas.openxmlformats.org/markup-compatibility/2006">
                <mc:Choice xmlns:v="urn:schemas-microsoft-com:vml" Requires="v">
                  <p:oleObj spid="_x0000_s14439" name="Equation" r:id="rId23" imgW="126720" imgH="126720" progId="Equation.DSMT4">
                    <p:embed/>
                  </p:oleObj>
                </mc:Choice>
                <mc:Fallback>
                  <p:oleObj name="Equation" r:id="rId23" imgW="126720" imgH="126720" progId="Equation.DSMT4">
                    <p:embed/>
                    <p:pic>
                      <p:nvPicPr>
                        <p:cNvPr id="43" name="对象 42">
                          <a:extLst>
                            <a:ext uri="{FF2B5EF4-FFF2-40B4-BE49-F238E27FC236}">
                              <a16:creationId xmlns:a16="http://schemas.microsoft.com/office/drawing/2014/main" id="{79016187-59AE-4ACC-AB9F-436686407879}"/>
                            </a:ext>
                          </a:extLst>
                        </p:cNvPr>
                        <p:cNvPicPr>
                          <a:picLocks noChangeAspect="1" noChangeArrowheads="1"/>
                        </p:cNvPicPr>
                        <p:nvPr/>
                      </p:nvPicPr>
                      <p:blipFill>
                        <a:blip r:embed="rId24"/>
                        <a:srcRect/>
                        <a:stretch>
                          <a:fillRect/>
                        </a:stretch>
                      </p:blipFill>
                      <p:spPr bwMode="auto">
                        <a:xfrm>
                          <a:off x="8544302" y="2027259"/>
                          <a:ext cx="261937" cy="261938"/>
                        </a:xfrm>
                        <a:prstGeom prst="rect">
                          <a:avLst/>
                        </a:prstGeom>
                        <a:noFill/>
                      </p:spPr>
                    </p:pic>
                  </p:oleObj>
                </mc:Fallback>
              </mc:AlternateContent>
            </a:graphicData>
          </a:graphic>
        </p:graphicFrame>
        <p:graphicFrame>
          <p:nvGraphicFramePr>
            <p:cNvPr id="45" name="对象 44">
              <a:extLst>
                <a:ext uri="{FF2B5EF4-FFF2-40B4-BE49-F238E27FC236}">
                  <a16:creationId xmlns:a16="http://schemas.microsoft.com/office/drawing/2014/main" id="{84950727-8F54-470C-BB6D-99A7D040AB60}"/>
                </a:ext>
              </a:extLst>
            </p:cNvPr>
            <p:cNvGraphicFramePr>
              <a:graphicFrameLocks noChangeAspect="1"/>
            </p:cNvGraphicFramePr>
            <p:nvPr>
              <p:extLst>
                <p:ext uri="{D42A27DB-BD31-4B8C-83A1-F6EECF244321}">
                  <p14:modId xmlns:p14="http://schemas.microsoft.com/office/powerpoint/2010/main" val="1421979573"/>
                </p:ext>
              </p:extLst>
            </p:nvPr>
          </p:nvGraphicFramePr>
          <p:xfrm>
            <a:off x="8961727" y="2701300"/>
            <a:ext cx="261937" cy="288925"/>
          </p:xfrm>
          <a:graphic>
            <a:graphicData uri="http://schemas.openxmlformats.org/presentationml/2006/ole">
              <mc:AlternateContent xmlns:mc="http://schemas.openxmlformats.org/markup-compatibility/2006">
                <mc:Choice xmlns:v="urn:schemas-microsoft-com:vml" Requires="v">
                  <p:oleObj spid="_x0000_s14440" name="Equation" r:id="rId25" imgW="126720" imgH="139680" progId="Equation.DSMT4">
                    <p:embed/>
                  </p:oleObj>
                </mc:Choice>
                <mc:Fallback>
                  <p:oleObj name="Equation" r:id="rId25" imgW="126720" imgH="139680" progId="Equation.DSMT4">
                    <p:embed/>
                    <p:pic>
                      <p:nvPicPr>
                        <p:cNvPr id="42" name="对象 41">
                          <a:extLst>
                            <a:ext uri="{FF2B5EF4-FFF2-40B4-BE49-F238E27FC236}">
                              <a16:creationId xmlns:a16="http://schemas.microsoft.com/office/drawing/2014/main" id="{5FD748E2-764B-499E-963A-BDC1F8919DB5}"/>
                            </a:ext>
                          </a:extLst>
                        </p:cNvPr>
                        <p:cNvPicPr>
                          <a:picLocks noChangeAspect="1" noChangeArrowheads="1"/>
                        </p:cNvPicPr>
                        <p:nvPr/>
                      </p:nvPicPr>
                      <p:blipFill>
                        <a:blip r:embed="rId26"/>
                        <a:srcRect/>
                        <a:stretch>
                          <a:fillRect/>
                        </a:stretch>
                      </p:blipFill>
                      <p:spPr bwMode="auto">
                        <a:xfrm>
                          <a:off x="8961727" y="2701300"/>
                          <a:ext cx="261937" cy="288925"/>
                        </a:xfrm>
                        <a:prstGeom prst="rect">
                          <a:avLst/>
                        </a:prstGeom>
                        <a:noFill/>
                      </p:spPr>
                    </p:pic>
                  </p:oleObj>
                </mc:Fallback>
              </mc:AlternateContent>
            </a:graphicData>
          </a:graphic>
        </p:graphicFrame>
        <p:graphicFrame>
          <p:nvGraphicFramePr>
            <p:cNvPr id="46" name="对象 45">
              <a:extLst>
                <a:ext uri="{FF2B5EF4-FFF2-40B4-BE49-F238E27FC236}">
                  <a16:creationId xmlns:a16="http://schemas.microsoft.com/office/drawing/2014/main" id="{8A27A302-493D-454F-9B61-8E8D013EA3B6}"/>
                </a:ext>
              </a:extLst>
            </p:cNvPr>
            <p:cNvGraphicFramePr>
              <a:graphicFrameLocks noChangeAspect="1"/>
            </p:cNvGraphicFramePr>
            <p:nvPr>
              <p:extLst>
                <p:ext uri="{D42A27DB-BD31-4B8C-83A1-F6EECF244321}">
                  <p14:modId xmlns:p14="http://schemas.microsoft.com/office/powerpoint/2010/main" val="453135038"/>
                </p:ext>
              </p:extLst>
            </p:nvPr>
          </p:nvGraphicFramePr>
          <p:xfrm>
            <a:off x="11375233" y="1896290"/>
            <a:ext cx="261937" cy="261938"/>
          </p:xfrm>
          <a:graphic>
            <a:graphicData uri="http://schemas.openxmlformats.org/presentationml/2006/ole">
              <mc:AlternateContent xmlns:mc="http://schemas.openxmlformats.org/markup-compatibility/2006">
                <mc:Choice xmlns:v="urn:schemas-microsoft-com:vml" Requires="v">
                  <p:oleObj spid="_x0000_s14441" name="Equation" r:id="rId27" imgW="126720" imgH="126720" progId="Equation.DSMT4">
                    <p:embed/>
                  </p:oleObj>
                </mc:Choice>
                <mc:Fallback>
                  <p:oleObj name="Equation" r:id="rId27" imgW="126720" imgH="126720" progId="Equation.DSMT4">
                    <p:embed/>
                    <p:pic>
                      <p:nvPicPr>
                        <p:cNvPr id="44" name="对象 43">
                          <a:extLst>
                            <a:ext uri="{FF2B5EF4-FFF2-40B4-BE49-F238E27FC236}">
                              <a16:creationId xmlns:a16="http://schemas.microsoft.com/office/drawing/2014/main" id="{8ED2A34B-98DE-4C12-98F3-9A9F1952644F}"/>
                            </a:ext>
                          </a:extLst>
                        </p:cNvPr>
                        <p:cNvPicPr>
                          <a:picLocks noChangeAspect="1" noChangeArrowheads="1"/>
                        </p:cNvPicPr>
                        <p:nvPr/>
                      </p:nvPicPr>
                      <p:blipFill>
                        <a:blip r:embed="rId28"/>
                        <a:srcRect/>
                        <a:stretch>
                          <a:fillRect/>
                        </a:stretch>
                      </p:blipFill>
                      <p:spPr bwMode="auto">
                        <a:xfrm>
                          <a:off x="11375233" y="1896290"/>
                          <a:ext cx="261937" cy="261938"/>
                        </a:xfrm>
                        <a:prstGeom prst="rect">
                          <a:avLst/>
                        </a:prstGeom>
                        <a:noFill/>
                      </p:spPr>
                    </p:pic>
                  </p:oleObj>
                </mc:Fallback>
              </mc:AlternateContent>
            </a:graphicData>
          </a:graphic>
        </p:graphicFrame>
        <p:graphicFrame>
          <p:nvGraphicFramePr>
            <p:cNvPr id="47" name="对象 46">
              <a:extLst>
                <a:ext uri="{FF2B5EF4-FFF2-40B4-BE49-F238E27FC236}">
                  <a16:creationId xmlns:a16="http://schemas.microsoft.com/office/drawing/2014/main" id="{875B24D1-5AC1-49DE-B152-A7E059EFF2F2}"/>
                </a:ext>
              </a:extLst>
            </p:cNvPr>
            <p:cNvGraphicFramePr>
              <a:graphicFrameLocks noChangeAspect="1"/>
            </p:cNvGraphicFramePr>
            <p:nvPr>
              <p:extLst>
                <p:ext uri="{D42A27DB-BD31-4B8C-83A1-F6EECF244321}">
                  <p14:modId xmlns:p14="http://schemas.microsoft.com/office/powerpoint/2010/main" val="2184415893"/>
                </p:ext>
              </p:extLst>
            </p:nvPr>
          </p:nvGraphicFramePr>
          <p:xfrm>
            <a:off x="9715500" y="218586"/>
            <a:ext cx="288925" cy="341312"/>
          </p:xfrm>
          <a:graphic>
            <a:graphicData uri="http://schemas.openxmlformats.org/presentationml/2006/ole">
              <mc:AlternateContent xmlns:mc="http://schemas.openxmlformats.org/markup-compatibility/2006">
                <mc:Choice xmlns:v="urn:schemas-microsoft-com:vml" Requires="v">
                  <p:oleObj spid="_x0000_s14442" name="Equation" r:id="rId29" imgW="139680" imgH="164880" progId="Equation.DSMT4">
                    <p:embed/>
                  </p:oleObj>
                </mc:Choice>
                <mc:Fallback>
                  <p:oleObj name="Equation" r:id="rId29" imgW="139680" imgH="164880" progId="Equation.DSMT4">
                    <p:embed/>
                    <p:pic>
                      <p:nvPicPr>
                        <p:cNvPr id="43" name="对象 42">
                          <a:extLst>
                            <a:ext uri="{FF2B5EF4-FFF2-40B4-BE49-F238E27FC236}">
                              <a16:creationId xmlns:a16="http://schemas.microsoft.com/office/drawing/2014/main" id="{79016187-59AE-4ACC-AB9F-436686407879}"/>
                            </a:ext>
                          </a:extLst>
                        </p:cNvPr>
                        <p:cNvPicPr>
                          <a:picLocks noChangeAspect="1" noChangeArrowheads="1"/>
                        </p:cNvPicPr>
                        <p:nvPr/>
                      </p:nvPicPr>
                      <p:blipFill>
                        <a:blip r:embed="rId30"/>
                        <a:srcRect/>
                        <a:stretch>
                          <a:fillRect/>
                        </a:stretch>
                      </p:blipFill>
                      <p:spPr bwMode="auto">
                        <a:xfrm>
                          <a:off x="9715500" y="218586"/>
                          <a:ext cx="288925" cy="341312"/>
                        </a:xfrm>
                        <a:prstGeom prst="rect">
                          <a:avLst/>
                        </a:prstGeom>
                        <a:noFill/>
                      </p:spPr>
                    </p:pic>
                  </p:oleObj>
                </mc:Fallback>
              </mc:AlternateContent>
            </a:graphicData>
          </a:graphic>
        </p:graphicFrame>
      </p:grpSp>
      <p:graphicFrame>
        <p:nvGraphicFramePr>
          <p:cNvPr id="49" name="对象 48">
            <a:extLst>
              <a:ext uri="{FF2B5EF4-FFF2-40B4-BE49-F238E27FC236}">
                <a16:creationId xmlns:a16="http://schemas.microsoft.com/office/drawing/2014/main" id="{F972FC04-1F85-4949-8AE2-2B5A723CDFE1}"/>
              </a:ext>
            </a:extLst>
          </p:cNvPr>
          <p:cNvGraphicFramePr>
            <a:graphicFrameLocks noChangeAspect="1"/>
          </p:cNvGraphicFramePr>
          <p:nvPr>
            <p:extLst>
              <p:ext uri="{D42A27DB-BD31-4B8C-83A1-F6EECF244321}">
                <p14:modId xmlns:p14="http://schemas.microsoft.com/office/powerpoint/2010/main" val="1410595859"/>
              </p:ext>
            </p:extLst>
          </p:nvPr>
        </p:nvGraphicFramePr>
        <p:xfrm>
          <a:off x="625474" y="5846607"/>
          <a:ext cx="2651125" cy="814387"/>
        </p:xfrm>
        <a:graphic>
          <a:graphicData uri="http://schemas.openxmlformats.org/presentationml/2006/ole">
            <mc:AlternateContent xmlns:mc="http://schemas.openxmlformats.org/markup-compatibility/2006">
              <mc:Choice xmlns:v="urn:schemas-microsoft-com:vml" Requires="v">
                <p:oleObj spid="_x0000_s14443" name="Equation" r:id="rId31" imgW="1282680" imgH="393480" progId="Equation.DSMT4">
                  <p:embed/>
                </p:oleObj>
              </mc:Choice>
              <mc:Fallback>
                <p:oleObj name="Equation" r:id="rId31" imgW="1282680" imgH="393480" progId="Equation.DSMT4">
                  <p:embed/>
                  <p:pic>
                    <p:nvPicPr>
                      <p:cNvPr id="34" name="对象 33">
                        <a:extLst>
                          <a:ext uri="{FF2B5EF4-FFF2-40B4-BE49-F238E27FC236}">
                            <a16:creationId xmlns:a16="http://schemas.microsoft.com/office/drawing/2014/main" id="{CF238D6A-779E-4C0A-A9EE-04CD7CD8714F}"/>
                          </a:ext>
                        </a:extLst>
                      </p:cNvPr>
                      <p:cNvPicPr>
                        <a:picLocks noChangeAspect="1" noChangeArrowheads="1"/>
                      </p:cNvPicPr>
                      <p:nvPr/>
                    </p:nvPicPr>
                    <p:blipFill>
                      <a:blip r:embed="rId32"/>
                      <a:srcRect/>
                      <a:stretch>
                        <a:fillRect/>
                      </a:stretch>
                    </p:blipFill>
                    <p:spPr bwMode="auto">
                      <a:xfrm>
                        <a:off x="625474" y="5846607"/>
                        <a:ext cx="2651125" cy="814387"/>
                      </a:xfrm>
                      <a:prstGeom prst="rect">
                        <a:avLst/>
                      </a:prstGeom>
                      <a:noFill/>
                    </p:spPr>
                  </p:pic>
                </p:oleObj>
              </mc:Fallback>
            </mc:AlternateContent>
          </a:graphicData>
        </a:graphic>
      </p:graphicFrame>
      <p:sp>
        <p:nvSpPr>
          <p:cNvPr id="50" name="文本框 49">
            <a:extLst>
              <a:ext uri="{FF2B5EF4-FFF2-40B4-BE49-F238E27FC236}">
                <a16:creationId xmlns:a16="http://schemas.microsoft.com/office/drawing/2014/main" id="{798138CA-9987-4CD2-AD6C-01EE64B77E02}"/>
              </a:ext>
            </a:extLst>
          </p:cNvPr>
          <p:cNvSpPr txBox="1"/>
          <p:nvPr/>
        </p:nvSpPr>
        <p:spPr>
          <a:xfrm>
            <a:off x="3624969" y="6069133"/>
            <a:ext cx="2140527" cy="369332"/>
          </a:xfrm>
          <a:prstGeom prst="rect">
            <a:avLst/>
          </a:prstGeom>
          <a:noFill/>
        </p:spPr>
        <p:txBody>
          <a:bodyPr wrap="square" rtlCol="0">
            <a:spAutoFit/>
          </a:bodyPr>
          <a:lstStyle/>
          <a:p>
            <a:r>
              <a:rPr lang="zh-CN" altLang="en-US" dirty="0"/>
              <a:t>同理，</a:t>
            </a:r>
          </a:p>
        </p:txBody>
      </p:sp>
      <p:graphicFrame>
        <p:nvGraphicFramePr>
          <p:cNvPr id="51" name="对象 50">
            <a:extLst>
              <a:ext uri="{FF2B5EF4-FFF2-40B4-BE49-F238E27FC236}">
                <a16:creationId xmlns:a16="http://schemas.microsoft.com/office/drawing/2014/main" id="{4F652459-EDC8-481F-A55F-C9CDEA55477F}"/>
              </a:ext>
            </a:extLst>
          </p:cNvPr>
          <p:cNvGraphicFramePr>
            <a:graphicFrameLocks noChangeAspect="1"/>
          </p:cNvGraphicFramePr>
          <p:nvPr>
            <p:extLst>
              <p:ext uri="{D42A27DB-BD31-4B8C-83A1-F6EECF244321}">
                <p14:modId xmlns:p14="http://schemas.microsoft.com/office/powerpoint/2010/main" val="245202060"/>
              </p:ext>
            </p:extLst>
          </p:nvPr>
        </p:nvGraphicFramePr>
        <p:xfrm>
          <a:off x="4503737" y="5846607"/>
          <a:ext cx="2651125" cy="814387"/>
        </p:xfrm>
        <a:graphic>
          <a:graphicData uri="http://schemas.openxmlformats.org/presentationml/2006/ole">
            <mc:AlternateContent xmlns:mc="http://schemas.openxmlformats.org/markup-compatibility/2006">
              <mc:Choice xmlns:v="urn:schemas-microsoft-com:vml" Requires="v">
                <p:oleObj spid="_x0000_s14444" name="Equation" r:id="rId33" imgW="1282680" imgH="393480" progId="Equation.DSMT4">
                  <p:embed/>
                </p:oleObj>
              </mc:Choice>
              <mc:Fallback>
                <p:oleObj name="Equation" r:id="rId33" imgW="1282680" imgH="393480" progId="Equation.DSMT4">
                  <p:embed/>
                  <p:pic>
                    <p:nvPicPr>
                      <p:cNvPr id="49" name="对象 48">
                        <a:extLst>
                          <a:ext uri="{FF2B5EF4-FFF2-40B4-BE49-F238E27FC236}">
                            <a16:creationId xmlns:a16="http://schemas.microsoft.com/office/drawing/2014/main" id="{F972FC04-1F85-4949-8AE2-2B5A723CDFE1}"/>
                          </a:ext>
                        </a:extLst>
                      </p:cNvPr>
                      <p:cNvPicPr>
                        <a:picLocks noChangeAspect="1" noChangeArrowheads="1"/>
                      </p:cNvPicPr>
                      <p:nvPr/>
                    </p:nvPicPr>
                    <p:blipFill>
                      <a:blip r:embed="rId34"/>
                      <a:srcRect/>
                      <a:stretch>
                        <a:fillRect/>
                      </a:stretch>
                    </p:blipFill>
                    <p:spPr bwMode="auto">
                      <a:xfrm>
                        <a:off x="4503737" y="5846607"/>
                        <a:ext cx="2651125" cy="814387"/>
                      </a:xfrm>
                      <a:prstGeom prst="rect">
                        <a:avLst/>
                      </a:prstGeom>
                      <a:noFill/>
                    </p:spPr>
                  </p:pic>
                </p:oleObj>
              </mc:Fallback>
            </mc:AlternateContent>
          </a:graphicData>
        </a:graphic>
      </p:graphicFrame>
      <p:graphicFrame>
        <p:nvGraphicFramePr>
          <p:cNvPr id="52" name="对象 51">
            <a:extLst>
              <a:ext uri="{FF2B5EF4-FFF2-40B4-BE49-F238E27FC236}">
                <a16:creationId xmlns:a16="http://schemas.microsoft.com/office/drawing/2014/main" id="{75B0815F-474A-494E-8EC6-5927BB5849C3}"/>
              </a:ext>
            </a:extLst>
          </p:cNvPr>
          <p:cNvGraphicFramePr>
            <a:graphicFrameLocks noChangeAspect="1"/>
          </p:cNvGraphicFramePr>
          <p:nvPr>
            <p:extLst>
              <p:ext uri="{D42A27DB-BD31-4B8C-83A1-F6EECF244321}">
                <p14:modId xmlns:p14="http://schemas.microsoft.com/office/powerpoint/2010/main" val="1908565871"/>
              </p:ext>
            </p:extLst>
          </p:nvPr>
        </p:nvGraphicFramePr>
        <p:xfrm>
          <a:off x="7674553" y="5755739"/>
          <a:ext cx="2676525" cy="919162"/>
        </p:xfrm>
        <a:graphic>
          <a:graphicData uri="http://schemas.openxmlformats.org/presentationml/2006/ole">
            <mc:AlternateContent xmlns:mc="http://schemas.openxmlformats.org/markup-compatibility/2006">
              <mc:Choice xmlns:v="urn:schemas-microsoft-com:vml" Requires="v">
                <p:oleObj spid="_x0000_s14445" name="Equation" r:id="rId35" imgW="1295280" imgH="444240" progId="Equation.DSMT4">
                  <p:embed/>
                </p:oleObj>
              </mc:Choice>
              <mc:Fallback>
                <p:oleObj name="Equation" r:id="rId35" imgW="1295280" imgH="444240" progId="Equation.DSMT4">
                  <p:embed/>
                  <p:pic>
                    <p:nvPicPr>
                      <p:cNvPr id="51" name="对象 50">
                        <a:extLst>
                          <a:ext uri="{FF2B5EF4-FFF2-40B4-BE49-F238E27FC236}">
                            <a16:creationId xmlns:a16="http://schemas.microsoft.com/office/drawing/2014/main" id="{4F652459-EDC8-481F-A55F-C9CDEA55477F}"/>
                          </a:ext>
                        </a:extLst>
                      </p:cNvPr>
                      <p:cNvPicPr>
                        <a:picLocks noChangeAspect="1" noChangeArrowheads="1"/>
                      </p:cNvPicPr>
                      <p:nvPr/>
                    </p:nvPicPr>
                    <p:blipFill>
                      <a:blip r:embed="rId36"/>
                      <a:srcRect/>
                      <a:stretch>
                        <a:fillRect/>
                      </a:stretch>
                    </p:blipFill>
                    <p:spPr bwMode="auto">
                      <a:xfrm>
                        <a:off x="7674553" y="5755739"/>
                        <a:ext cx="2676525" cy="919162"/>
                      </a:xfrm>
                      <a:prstGeom prst="rect">
                        <a:avLst/>
                      </a:prstGeom>
                      <a:noFill/>
                    </p:spPr>
                  </p:pic>
                </p:oleObj>
              </mc:Fallback>
            </mc:AlternateContent>
          </a:graphicData>
        </a:graphic>
      </p:graphicFrame>
    </p:spTree>
    <p:extLst>
      <p:ext uri="{BB962C8B-B14F-4D97-AF65-F5344CB8AC3E}">
        <p14:creationId xmlns:p14="http://schemas.microsoft.com/office/powerpoint/2010/main" val="34367930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BEE9CC56-9CDC-4DB0-9AE4-5C38F1843598}"/>
              </a:ext>
            </a:extLst>
          </p:cNvPr>
          <p:cNvPicPr>
            <a:picLocks noChangeAspect="1"/>
          </p:cNvPicPr>
          <p:nvPr/>
        </p:nvPicPr>
        <p:blipFill>
          <a:blip r:embed="rId2"/>
          <a:stretch>
            <a:fillRect/>
          </a:stretch>
        </p:blipFill>
        <p:spPr>
          <a:xfrm>
            <a:off x="900906" y="654902"/>
            <a:ext cx="10224294" cy="4831066"/>
          </a:xfrm>
          <a:prstGeom prst="rect">
            <a:avLst/>
          </a:prstGeom>
        </p:spPr>
      </p:pic>
    </p:spTree>
    <p:extLst>
      <p:ext uri="{BB962C8B-B14F-4D97-AF65-F5344CB8AC3E}">
        <p14:creationId xmlns:p14="http://schemas.microsoft.com/office/powerpoint/2010/main" val="36557733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对象 5">
            <a:extLst>
              <a:ext uri="{FF2B5EF4-FFF2-40B4-BE49-F238E27FC236}">
                <a16:creationId xmlns:a16="http://schemas.microsoft.com/office/drawing/2014/main" id="{A102D615-1877-49F5-A4B4-B91C97E8CABC}"/>
              </a:ext>
            </a:extLst>
          </p:cNvPr>
          <p:cNvGraphicFramePr>
            <a:graphicFrameLocks noChangeAspect="1"/>
          </p:cNvGraphicFramePr>
          <p:nvPr>
            <p:extLst>
              <p:ext uri="{D42A27DB-BD31-4B8C-83A1-F6EECF244321}">
                <p14:modId xmlns:p14="http://schemas.microsoft.com/office/powerpoint/2010/main" val="469183748"/>
              </p:ext>
            </p:extLst>
          </p:nvPr>
        </p:nvGraphicFramePr>
        <p:xfrm>
          <a:off x="588242" y="3198668"/>
          <a:ext cx="10360025" cy="3478213"/>
        </p:xfrm>
        <a:graphic>
          <a:graphicData uri="http://schemas.openxmlformats.org/presentationml/2006/ole">
            <mc:AlternateContent xmlns:mc="http://schemas.openxmlformats.org/markup-compatibility/2006">
              <mc:Choice xmlns:v="urn:schemas-microsoft-com:vml" Requires="v">
                <p:oleObj spid="_x0000_s3190" name="Equation" r:id="rId3" imgW="5206680" imgH="1752480" progId="Equation.DSMT4">
                  <p:embed/>
                </p:oleObj>
              </mc:Choice>
              <mc:Fallback>
                <p:oleObj name="Equation" r:id="rId3" imgW="5206680" imgH="1752480" progId="Equation.DSMT4">
                  <p:embed/>
                  <p:pic>
                    <p:nvPicPr>
                      <p:cNvPr id="9" name="对象 8">
                        <a:extLst>
                          <a:ext uri="{FF2B5EF4-FFF2-40B4-BE49-F238E27FC236}">
                            <a16:creationId xmlns:a16="http://schemas.microsoft.com/office/drawing/2014/main" id="{48D34F32-FFE1-4D01-8E2E-F2E0ABB0C8A7}"/>
                          </a:ext>
                        </a:extLst>
                      </p:cNvPr>
                      <p:cNvPicPr>
                        <a:picLocks noChangeAspect="1" noChangeArrowheads="1"/>
                      </p:cNvPicPr>
                      <p:nvPr/>
                    </p:nvPicPr>
                    <p:blipFill>
                      <a:blip r:embed="rId4"/>
                      <a:srcRect/>
                      <a:stretch>
                        <a:fillRect/>
                      </a:stretch>
                    </p:blipFill>
                    <p:spPr bwMode="auto">
                      <a:xfrm>
                        <a:off x="588242" y="3198668"/>
                        <a:ext cx="10360025" cy="3478213"/>
                      </a:xfrm>
                      <a:prstGeom prst="rect">
                        <a:avLst/>
                      </a:prstGeom>
                      <a:noFill/>
                    </p:spPr>
                  </p:pic>
                </p:oleObj>
              </mc:Fallback>
            </mc:AlternateContent>
          </a:graphicData>
        </a:graphic>
      </p:graphicFrame>
      <p:graphicFrame>
        <p:nvGraphicFramePr>
          <p:cNvPr id="9" name="对象 8">
            <a:extLst>
              <a:ext uri="{FF2B5EF4-FFF2-40B4-BE49-F238E27FC236}">
                <a16:creationId xmlns:a16="http://schemas.microsoft.com/office/drawing/2014/main" id="{3E2D1950-64B2-4E86-A909-72E40A6AB33F}"/>
              </a:ext>
            </a:extLst>
          </p:cNvPr>
          <p:cNvGraphicFramePr>
            <a:graphicFrameLocks noChangeAspect="1"/>
          </p:cNvGraphicFramePr>
          <p:nvPr>
            <p:extLst>
              <p:ext uri="{D42A27DB-BD31-4B8C-83A1-F6EECF244321}">
                <p14:modId xmlns:p14="http://schemas.microsoft.com/office/powerpoint/2010/main" val="2909901308"/>
              </p:ext>
            </p:extLst>
          </p:nvPr>
        </p:nvGraphicFramePr>
        <p:xfrm>
          <a:off x="754496" y="181119"/>
          <a:ext cx="10133013" cy="3025775"/>
        </p:xfrm>
        <a:graphic>
          <a:graphicData uri="http://schemas.openxmlformats.org/presentationml/2006/ole">
            <mc:AlternateContent xmlns:mc="http://schemas.openxmlformats.org/markup-compatibility/2006">
              <mc:Choice xmlns:v="urn:schemas-microsoft-com:vml" Requires="v">
                <p:oleObj spid="_x0000_s3191" name="Equation" r:id="rId5" imgW="5092560" imgH="1523880" progId="Equation.DSMT4">
                  <p:embed/>
                </p:oleObj>
              </mc:Choice>
              <mc:Fallback>
                <p:oleObj name="Equation" r:id="rId5" imgW="5092560" imgH="1523880" progId="Equation.DSMT4">
                  <p:embed/>
                  <p:pic>
                    <p:nvPicPr>
                      <p:cNvPr id="6" name="对象 5">
                        <a:extLst>
                          <a:ext uri="{FF2B5EF4-FFF2-40B4-BE49-F238E27FC236}">
                            <a16:creationId xmlns:a16="http://schemas.microsoft.com/office/drawing/2014/main" id="{A102D615-1877-49F5-A4B4-B91C97E8CABC}"/>
                          </a:ext>
                        </a:extLst>
                      </p:cNvPr>
                      <p:cNvPicPr>
                        <a:picLocks noChangeAspect="1" noChangeArrowheads="1"/>
                      </p:cNvPicPr>
                      <p:nvPr/>
                    </p:nvPicPr>
                    <p:blipFill>
                      <a:blip r:embed="rId6"/>
                      <a:srcRect/>
                      <a:stretch>
                        <a:fillRect/>
                      </a:stretch>
                    </p:blipFill>
                    <p:spPr bwMode="auto">
                      <a:xfrm>
                        <a:off x="754496" y="181119"/>
                        <a:ext cx="10133013" cy="3025775"/>
                      </a:xfrm>
                      <a:prstGeom prst="rect">
                        <a:avLst/>
                      </a:prstGeom>
                      <a:noFill/>
                    </p:spPr>
                  </p:pic>
                </p:oleObj>
              </mc:Fallback>
            </mc:AlternateContent>
          </a:graphicData>
        </a:graphic>
      </p:graphicFrame>
    </p:spTree>
    <p:extLst>
      <p:ext uri="{BB962C8B-B14F-4D97-AF65-F5344CB8AC3E}">
        <p14:creationId xmlns:p14="http://schemas.microsoft.com/office/powerpoint/2010/main" val="39826816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1B0D363C-3BC6-4421-ACD0-5E950754D2A8}"/>
              </a:ext>
            </a:extLst>
          </p:cNvPr>
          <p:cNvPicPr>
            <a:picLocks noChangeAspect="1"/>
          </p:cNvPicPr>
          <p:nvPr/>
        </p:nvPicPr>
        <p:blipFill>
          <a:blip r:embed="rId3"/>
          <a:stretch>
            <a:fillRect/>
          </a:stretch>
        </p:blipFill>
        <p:spPr>
          <a:xfrm>
            <a:off x="5529255" y="5317128"/>
            <a:ext cx="5899453" cy="876345"/>
          </a:xfrm>
          <a:prstGeom prst="rect">
            <a:avLst/>
          </a:prstGeom>
        </p:spPr>
      </p:pic>
      <p:pic>
        <p:nvPicPr>
          <p:cNvPr id="5" name="图片 4">
            <a:extLst>
              <a:ext uri="{FF2B5EF4-FFF2-40B4-BE49-F238E27FC236}">
                <a16:creationId xmlns:a16="http://schemas.microsoft.com/office/drawing/2014/main" id="{FF416504-0D1F-49A0-87E4-09C39A3206DD}"/>
              </a:ext>
            </a:extLst>
          </p:cNvPr>
          <p:cNvPicPr>
            <a:picLocks noChangeAspect="1"/>
          </p:cNvPicPr>
          <p:nvPr/>
        </p:nvPicPr>
        <p:blipFill>
          <a:blip r:embed="rId4"/>
          <a:stretch>
            <a:fillRect/>
          </a:stretch>
        </p:blipFill>
        <p:spPr>
          <a:xfrm>
            <a:off x="4848361" y="777514"/>
            <a:ext cx="4724643" cy="2006703"/>
          </a:xfrm>
          <a:prstGeom prst="rect">
            <a:avLst/>
          </a:prstGeom>
        </p:spPr>
      </p:pic>
      <p:graphicFrame>
        <p:nvGraphicFramePr>
          <p:cNvPr id="7" name="对象 6">
            <a:extLst>
              <a:ext uri="{FF2B5EF4-FFF2-40B4-BE49-F238E27FC236}">
                <a16:creationId xmlns:a16="http://schemas.microsoft.com/office/drawing/2014/main" id="{559EFA5D-E14B-4B27-81DF-CF45C97BD240}"/>
              </a:ext>
            </a:extLst>
          </p:cNvPr>
          <p:cNvGraphicFramePr>
            <a:graphicFrameLocks noChangeAspect="1"/>
          </p:cNvGraphicFramePr>
          <p:nvPr>
            <p:extLst>
              <p:ext uri="{D42A27DB-BD31-4B8C-83A1-F6EECF244321}">
                <p14:modId xmlns:p14="http://schemas.microsoft.com/office/powerpoint/2010/main" val="406356143"/>
              </p:ext>
            </p:extLst>
          </p:nvPr>
        </p:nvGraphicFramePr>
        <p:xfrm>
          <a:off x="621920" y="1080158"/>
          <a:ext cx="3479800" cy="855662"/>
        </p:xfrm>
        <a:graphic>
          <a:graphicData uri="http://schemas.openxmlformats.org/presentationml/2006/ole">
            <mc:AlternateContent xmlns:mc="http://schemas.openxmlformats.org/markup-compatibility/2006">
              <mc:Choice xmlns:v="urn:schemas-microsoft-com:vml" Requires="v">
                <p:oleObj spid="_x0000_s4270" name="Equation" r:id="rId5" imgW="1765080" imgH="431640" progId="Equation.DSMT4">
                  <p:embed/>
                </p:oleObj>
              </mc:Choice>
              <mc:Fallback>
                <p:oleObj name="Equation" r:id="rId5" imgW="1765080" imgH="431640" progId="Equation.DSMT4">
                  <p:embed/>
                  <p:pic>
                    <p:nvPicPr>
                      <p:cNvPr id="7" name="对象 6">
                        <a:extLst>
                          <a:ext uri="{FF2B5EF4-FFF2-40B4-BE49-F238E27FC236}">
                            <a16:creationId xmlns:a16="http://schemas.microsoft.com/office/drawing/2014/main" id="{559EFA5D-E14B-4B27-81DF-CF45C97BD240}"/>
                          </a:ext>
                        </a:extLst>
                      </p:cNvPr>
                      <p:cNvPicPr>
                        <a:picLocks noChangeAspect="1" noChangeArrowheads="1"/>
                      </p:cNvPicPr>
                      <p:nvPr/>
                    </p:nvPicPr>
                    <p:blipFill>
                      <a:blip r:embed="rId6"/>
                      <a:srcRect/>
                      <a:stretch>
                        <a:fillRect/>
                      </a:stretch>
                    </p:blipFill>
                    <p:spPr bwMode="auto">
                      <a:xfrm>
                        <a:off x="621920" y="1080158"/>
                        <a:ext cx="3479800" cy="855662"/>
                      </a:xfrm>
                      <a:prstGeom prst="rect">
                        <a:avLst/>
                      </a:prstGeom>
                      <a:noFill/>
                    </p:spPr>
                  </p:pic>
                </p:oleObj>
              </mc:Fallback>
            </mc:AlternateContent>
          </a:graphicData>
        </a:graphic>
      </p:graphicFrame>
      <p:graphicFrame>
        <p:nvGraphicFramePr>
          <p:cNvPr id="8" name="对象 7">
            <a:extLst>
              <a:ext uri="{FF2B5EF4-FFF2-40B4-BE49-F238E27FC236}">
                <a16:creationId xmlns:a16="http://schemas.microsoft.com/office/drawing/2014/main" id="{499A9CE2-75AD-4E6F-AD89-876954C755B9}"/>
              </a:ext>
            </a:extLst>
          </p:cNvPr>
          <p:cNvGraphicFramePr>
            <a:graphicFrameLocks noChangeAspect="1"/>
          </p:cNvGraphicFramePr>
          <p:nvPr>
            <p:extLst>
              <p:ext uri="{D42A27DB-BD31-4B8C-83A1-F6EECF244321}">
                <p14:modId xmlns:p14="http://schemas.microsoft.com/office/powerpoint/2010/main" val="878266788"/>
              </p:ext>
            </p:extLst>
          </p:nvPr>
        </p:nvGraphicFramePr>
        <p:xfrm>
          <a:off x="621920" y="2505124"/>
          <a:ext cx="10360025" cy="2773362"/>
        </p:xfrm>
        <a:graphic>
          <a:graphicData uri="http://schemas.openxmlformats.org/presentationml/2006/ole">
            <mc:AlternateContent xmlns:mc="http://schemas.openxmlformats.org/markup-compatibility/2006">
              <mc:Choice xmlns:v="urn:schemas-microsoft-com:vml" Requires="v">
                <p:oleObj spid="_x0000_s4271" name="Equation" r:id="rId7" imgW="5206680" imgH="1396800" progId="Equation.DSMT4">
                  <p:embed/>
                </p:oleObj>
              </mc:Choice>
              <mc:Fallback>
                <p:oleObj name="Equation" r:id="rId7" imgW="5206680" imgH="1396800" progId="Equation.DSMT4">
                  <p:embed/>
                  <p:pic>
                    <p:nvPicPr>
                      <p:cNvPr id="6" name="对象 5">
                        <a:extLst>
                          <a:ext uri="{FF2B5EF4-FFF2-40B4-BE49-F238E27FC236}">
                            <a16:creationId xmlns:a16="http://schemas.microsoft.com/office/drawing/2014/main" id="{A102D615-1877-49F5-A4B4-B91C97E8CABC}"/>
                          </a:ext>
                        </a:extLst>
                      </p:cNvPr>
                      <p:cNvPicPr>
                        <a:picLocks noChangeAspect="1" noChangeArrowheads="1"/>
                      </p:cNvPicPr>
                      <p:nvPr/>
                    </p:nvPicPr>
                    <p:blipFill>
                      <a:blip r:embed="rId8"/>
                      <a:srcRect/>
                      <a:stretch>
                        <a:fillRect/>
                      </a:stretch>
                    </p:blipFill>
                    <p:spPr bwMode="auto">
                      <a:xfrm>
                        <a:off x="621920" y="2505124"/>
                        <a:ext cx="10360025" cy="2773362"/>
                      </a:xfrm>
                      <a:prstGeom prst="rect">
                        <a:avLst/>
                      </a:prstGeom>
                      <a:noFill/>
                    </p:spPr>
                  </p:pic>
                </p:oleObj>
              </mc:Fallback>
            </mc:AlternateContent>
          </a:graphicData>
        </a:graphic>
      </p:graphicFrame>
      <p:graphicFrame>
        <p:nvGraphicFramePr>
          <p:cNvPr id="10" name="对象 9">
            <a:extLst>
              <a:ext uri="{FF2B5EF4-FFF2-40B4-BE49-F238E27FC236}">
                <a16:creationId xmlns:a16="http://schemas.microsoft.com/office/drawing/2014/main" id="{CC8334CA-AD2A-4193-8543-8AF1D874803F}"/>
              </a:ext>
            </a:extLst>
          </p:cNvPr>
          <p:cNvGraphicFramePr>
            <a:graphicFrameLocks noChangeAspect="1"/>
          </p:cNvGraphicFramePr>
          <p:nvPr>
            <p:extLst>
              <p:ext uri="{D42A27DB-BD31-4B8C-83A1-F6EECF244321}">
                <p14:modId xmlns:p14="http://schemas.microsoft.com/office/powerpoint/2010/main" val="3123650920"/>
              </p:ext>
            </p:extLst>
          </p:nvPr>
        </p:nvGraphicFramePr>
        <p:xfrm>
          <a:off x="698120" y="5350011"/>
          <a:ext cx="3930650" cy="855662"/>
        </p:xfrm>
        <a:graphic>
          <a:graphicData uri="http://schemas.openxmlformats.org/presentationml/2006/ole">
            <mc:AlternateContent xmlns:mc="http://schemas.openxmlformats.org/markup-compatibility/2006">
              <mc:Choice xmlns:v="urn:schemas-microsoft-com:vml" Requires="v">
                <p:oleObj spid="_x0000_s4272" name="Equation" r:id="rId9" imgW="1993680" imgH="431640" progId="Equation.DSMT4">
                  <p:embed/>
                </p:oleObj>
              </mc:Choice>
              <mc:Fallback>
                <p:oleObj name="Equation" r:id="rId9" imgW="1993680" imgH="431640" progId="Equation.DSMT4">
                  <p:embed/>
                  <p:pic>
                    <p:nvPicPr>
                      <p:cNvPr id="7" name="对象 6">
                        <a:extLst>
                          <a:ext uri="{FF2B5EF4-FFF2-40B4-BE49-F238E27FC236}">
                            <a16:creationId xmlns:a16="http://schemas.microsoft.com/office/drawing/2014/main" id="{559EFA5D-E14B-4B27-81DF-CF45C97BD240}"/>
                          </a:ext>
                        </a:extLst>
                      </p:cNvPr>
                      <p:cNvPicPr>
                        <a:picLocks noChangeAspect="1" noChangeArrowheads="1"/>
                      </p:cNvPicPr>
                      <p:nvPr/>
                    </p:nvPicPr>
                    <p:blipFill>
                      <a:blip r:embed="rId10"/>
                      <a:srcRect/>
                      <a:stretch>
                        <a:fillRect/>
                      </a:stretch>
                    </p:blipFill>
                    <p:spPr bwMode="auto">
                      <a:xfrm>
                        <a:off x="698120" y="5350011"/>
                        <a:ext cx="3930650" cy="855662"/>
                      </a:xfrm>
                      <a:prstGeom prst="rect">
                        <a:avLst/>
                      </a:prstGeom>
                      <a:noFill/>
                    </p:spPr>
                  </p:pic>
                </p:oleObj>
              </mc:Fallback>
            </mc:AlternateContent>
          </a:graphicData>
        </a:graphic>
      </p:graphicFrame>
      <p:pic>
        <p:nvPicPr>
          <p:cNvPr id="2" name="图片 1">
            <a:extLst>
              <a:ext uri="{FF2B5EF4-FFF2-40B4-BE49-F238E27FC236}">
                <a16:creationId xmlns:a16="http://schemas.microsoft.com/office/drawing/2014/main" id="{D3F097F1-1E6C-4EA7-9F35-213B0B4DC8B2}"/>
              </a:ext>
            </a:extLst>
          </p:cNvPr>
          <p:cNvPicPr>
            <a:picLocks noChangeAspect="1"/>
          </p:cNvPicPr>
          <p:nvPr/>
        </p:nvPicPr>
        <p:blipFill>
          <a:blip r:embed="rId11"/>
          <a:stretch>
            <a:fillRect/>
          </a:stretch>
        </p:blipFill>
        <p:spPr>
          <a:xfrm>
            <a:off x="445616" y="382735"/>
            <a:ext cx="9138120" cy="412771"/>
          </a:xfrm>
          <a:prstGeom prst="rect">
            <a:avLst/>
          </a:prstGeom>
        </p:spPr>
      </p:pic>
    </p:spTree>
    <p:extLst>
      <p:ext uri="{BB962C8B-B14F-4D97-AF65-F5344CB8AC3E}">
        <p14:creationId xmlns:p14="http://schemas.microsoft.com/office/powerpoint/2010/main" val="2116390675"/>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1692</TotalTime>
  <Words>101</Words>
  <Application>Microsoft Office PowerPoint</Application>
  <PresentationFormat>宽屏</PresentationFormat>
  <Paragraphs>21</Paragraphs>
  <Slides>19</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2</vt:i4>
      </vt:variant>
      <vt:variant>
        <vt:lpstr>幻灯片标题</vt:lpstr>
      </vt:variant>
      <vt:variant>
        <vt:i4>19</vt:i4>
      </vt:variant>
    </vt:vector>
  </HeadingPairs>
  <TitlesOfParts>
    <vt:vector size="26" baseType="lpstr">
      <vt:lpstr>等线</vt:lpstr>
      <vt:lpstr>等线 Light</vt:lpstr>
      <vt:lpstr>Arial</vt:lpstr>
      <vt:lpstr>Times New Roman</vt:lpstr>
      <vt:lpstr>Office 主题​​</vt:lpstr>
      <vt:lpstr>Equation</vt:lpstr>
      <vt:lpstr>MathType 6.0 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刘 Yi</dc:creator>
  <cp:lastModifiedBy>刘 Yi</cp:lastModifiedBy>
  <cp:revision>64</cp:revision>
  <dcterms:created xsi:type="dcterms:W3CDTF">2020-03-12T08:30:09Z</dcterms:created>
  <dcterms:modified xsi:type="dcterms:W3CDTF">2020-04-07T09:09:33Z</dcterms:modified>
</cp:coreProperties>
</file>