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66" r:id="rId3"/>
    <p:sldId id="256" r:id="rId4"/>
    <p:sldId id="367" r:id="rId5"/>
    <p:sldId id="368" r:id="rId6"/>
    <p:sldId id="369" r:id="rId7"/>
    <p:sldId id="370" r:id="rId8"/>
    <p:sldId id="371" r:id="rId9"/>
    <p:sldId id="372" r:id="rId10"/>
    <p:sldId id="373" r:id="rId11"/>
    <p:sldId id="374" r:id="rId12"/>
    <p:sldId id="376" r:id="rId13"/>
    <p:sldId id="377" r:id="rId14"/>
    <p:sldId id="378" r:id="rId15"/>
    <p:sldId id="379" r:id="rId16"/>
    <p:sldId id="380" r:id="rId17"/>
    <p:sldId id="381" r:id="rId18"/>
    <p:sldId id="365"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42" autoAdjust="0"/>
    <p:restoredTop sz="96305" autoAdjust="0"/>
  </p:normalViewPr>
  <p:slideViewPr>
    <p:cSldViewPr snapToGrid="0">
      <p:cViewPr varScale="1">
        <p:scale>
          <a:sx n="88" d="100"/>
          <a:sy n="88" d="100"/>
        </p:scale>
        <p:origin x="8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3.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39.wmf"/><Relationship Id="rId5" Type="http://schemas.openxmlformats.org/officeDocument/2006/relationships/image" Target="../media/image72.wmf"/><Relationship Id="rId4" Type="http://schemas.openxmlformats.org/officeDocument/2006/relationships/image" Target="../media/image7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9"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4.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image" Target="../media/image26.wmf"/><Relationship Id="rId7" Type="http://schemas.openxmlformats.org/officeDocument/2006/relationships/image" Target="../media/image16.wmf"/><Relationship Id="rId2" Type="http://schemas.openxmlformats.org/officeDocument/2006/relationships/image" Target="../media/image25.wmf"/><Relationship Id="rId1" Type="http://schemas.openxmlformats.org/officeDocument/2006/relationships/image" Target="../media/image1.wmf"/><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wmf"/><Relationship Id="rId9"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3.wmf"/><Relationship Id="rId1" Type="http://schemas.openxmlformats.org/officeDocument/2006/relationships/image" Target="../media/image32.wmf"/><Relationship Id="rId5" Type="http://schemas.openxmlformats.org/officeDocument/2006/relationships/image" Target="../media/image35.wmf"/><Relationship Id="rId4" Type="http://schemas.openxmlformats.org/officeDocument/2006/relationships/image" Target="../media/image3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5" Type="http://schemas.openxmlformats.org/officeDocument/2006/relationships/image" Target="../media/image40.wmf"/><Relationship Id="rId4"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5" Type="http://schemas.openxmlformats.org/officeDocument/2006/relationships/image" Target="../media/image46.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3.wmf"/><Relationship Id="rId13" Type="http://schemas.openxmlformats.org/officeDocument/2006/relationships/image" Target="../media/image58.wmf"/><Relationship Id="rId3" Type="http://schemas.openxmlformats.org/officeDocument/2006/relationships/image" Target="../media/image26.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image" Target="../media/image50.wmf"/><Relationship Id="rId15" Type="http://schemas.openxmlformats.org/officeDocument/2006/relationships/image" Target="../media/image6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 Id="rId1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66.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0470C-5D16-4850-9210-FEAA4E1E76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7E6748-BB4D-4BD7-9FBA-E2D0D97D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CEBC02-7C24-412C-9027-10C00A0767D8}"/>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F2E4A9AD-2C3A-4409-803B-74E4063576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35098-3D97-462B-AEAF-EF9A085225DD}"/>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8298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699FB-7FD0-4AD7-9F3C-D993AE2737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845184-FA45-4ADB-9A63-A3DA0FC335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602579-862C-412B-9EED-FC35B34DFCF2}"/>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AF77E344-747A-4C75-BADE-7B57B0A830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C5C46-0380-4CFD-B8C0-0F0B1A26725E}"/>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6397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EE26C2-CFB1-4DBA-B902-A814F7A48D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E213BC-4B88-40D7-AE05-BFE37515AC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BB5E3E-815E-4F00-8AB5-B25900FC15F1}"/>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6B3C4789-90FC-48AD-8597-DF50B847BD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9991D8-A605-4ADC-9806-A37BB61790F9}"/>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96765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D4AC9-82DF-43C0-A8EB-2B5A2F781B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5816C-680C-468A-8036-18FBDEA8B9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473EC1-38EA-40F0-9FEC-79C3DB9D65AA}"/>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C5FEFCE0-0F4B-45A8-837B-F9F1D1BFE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998AF-6D8E-4C51-A1DC-3364B6989A4F}"/>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74723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BA561-A9AC-4FBB-85F4-CC689D7444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03D68F-D992-4B17-9531-0866970C1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B4C1A7-7A5E-4605-8809-A961BBE8D0FD}"/>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2E2C6D00-DFB1-4D03-96E3-D5B55A9E2E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8C612-08A2-43FA-882D-51FBB6F06DAE}"/>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15112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24E3D-0E61-4804-BEB0-5CC984A770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23EC52-E807-43BE-9CCB-6D43637677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ED0F6D-0C15-4E1F-BE8D-EB3647CA9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164A3A-DB34-493E-A684-88546CCDC4AF}"/>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8876F559-BE5B-473D-A4B5-FEE504C85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863CE-A7CC-4FE5-BD60-D9895D1F1815}"/>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14429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5936D-F53F-44AC-A836-D98246BB4E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1A2B99-BB17-4F9E-810A-D440D507F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854E13-9F79-4FC9-90D5-832A9AFF2A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4D0AE4-E312-466A-B21D-9FDF7F795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52FAA8-91D3-4BCB-B44B-21FD573FC6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2F77BA-0881-4FEB-9BFE-AE5D6F9A6860}"/>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8" name="页脚占位符 7">
            <a:extLst>
              <a:ext uri="{FF2B5EF4-FFF2-40B4-BE49-F238E27FC236}">
                <a16:creationId xmlns:a16="http://schemas.microsoft.com/office/drawing/2014/main" id="{47B86B2C-A9C9-40B3-B3FA-27F3A0275F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897441-15DF-4DF4-81BE-ECD2AFBC1B81}"/>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231924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2CF8A-A7AE-4F6C-9458-F1F1C5C5E6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686DB8-6C5B-4A01-BB24-C77440095865}"/>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4" name="页脚占位符 3">
            <a:extLst>
              <a:ext uri="{FF2B5EF4-FFF2-40B4-BE49-F238E27FC236}">
                <a16:creationId xmlns:a16="http://schemas.microsoft.com/office/drawing/2014/main" id="{30F9591E-2539-4EF5-AE70-3DACE04EFE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E2B5F3-F599-4FEF-AF70-B56A79323C6C}"/>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92943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92A2DF-60A2-4A26-9959-8B887B1BE1FA}"/>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3" name="页脚占位符 2">
            <a:extLst>
              <a:ext uri="{FF2B5EF4-FFF2-40B4-BE49-F238E27FC236}">
                <a16:creationId xmlns:a16="http://schemas.microsoft.com/office/drawing/2014/main" id="{79813DF4-12C1-47B1-9D9B-D96EA8C9C9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A55695-3645-4675-9FFB-B78FCBF6B497}"/>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272177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D0911-20A8-49F9-8252-1EAC874F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778261-658A-446E-AFF9-2A6DC6518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AB6DA0-F036-4952-9A4F-EDFF6753A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C2B35B-9F0E-45C6-B2D8-36ADEB950982}"/>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27349615-D06E-46F1-ABB0-6F9A780456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5D2107-0AD7-4FB4-9BFE-3C87458CE28A}"/>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56837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6EB4-7415-4B05-BA1E-BF54718E7D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C884E8-24B2-44FC-8847-D5193675F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B7CC42-34E4-4AE9-A542-F42AFC2F4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E3FB79-D7D7-48A3-BF3F-C4F81E2971FE}"/>
              </a:ext>
            </a:extLst>
          </p:cNvPr>
          <p:cNvSpPr>
            <a:spLocks noGrp="1"/>
          </p:cNvSpPr>
          <p:nvPr>
            <p:ph type="dt" sz="half" idx="10"/>
          </p:nvPr>
        </p:nvSpPr>
        <p:spPr/>
        <p:txBody>
          <a:bodyPr/>
          <a:lstStyle/>
          <a:p>
            <a:fld id="{257640F5-5914-4C01-B895-CEC53455A3E3}" type="datetimeFigureOut">
              <a:rPr lang="zh-CN" altLang="en-US" smtClean="0"/>
              <a:t>2020/4/15</a:t>
            </a:fld>
            <a:endParaRPr lang="zh-CN" altLang="en-US"/>
          </a:p>
        </p:txBody>
      </p:sp>
      <p:sp>
        <p:nvSpPr>
          <p:cNvPr id="6" name="页脚占位符 5">
            <a:extLst>
              <a:ext uri="{FF2B5EF4-FFF2-40B4-BE49-F238E27FC236}">
                <a16:creationId xmlns:a16="http://schemas.microsoft.com/office/drawing/2014/main" id="{8C2BC2EF-52D1-43A6-B3F5-E8DA50F1E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96EE76-0FBF-4181-87F3-EC63C22CA12B}"/>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09791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8178B3-785E-4227-9C9F-46ACBA2D3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81643D-FB3E-47AD-8B08-AAAC9BB5E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C354DF-2BB4-4E13-87CE-32A2DB6A4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640F5-5914-4C01-B895-CEC53455A3E3}" type="datetimeFigureOut">
              <a:rPr lang="zh-CN" altLang="en-US" smtClean="0"/>
              <a:t>2020/4/15</a:t>
            </a:fld>
            <a:endParaRPr lang="zh-CN" altLang="en-US"/>
          </a:p>
        </p:txBody>
      </p:sp>
      <p:sp>
        <p:nvSpPr>
          <p:cNvPr id="5" name="页脚占位符 4">
            <a:extLst>
              <a:ext uri="{FF2B5EF4-FFF2-40B4-BE49-F238E27FC236}">
                <a16:creationId xmlns:a16="http://schemas.microsoft.com/office/drawing/2014/main" id="{B870F51E-3665-4F7B-9F2D-5F6F6D2F4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8FE510-2EED-404E-BA66-C10C21780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779171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57.bin"/><Relationship Id="rId18" Type="http://schemas.openxmlformats.org/officeDocument/2006/relationships/image" Target="../media/image53.wmf"/><Relationship Id="rId26" Type="http://schemas.openxmlformats.org/officeDocument/2006/relationships/image" Target="../media/image57.wmf"/><Relationship Id="rId3" Type="http://schemas.openxmlformats.org/officeDocument/2006/relationships/oleObject" Target="../embeddings/oleObject52.bin"/><Relationship Id="rId21" Type="http://schemas.openxmlformats.org/officeDocument/2006/relationships/oleObject" Target="../embeddings/oleObject61.bin"/><Relationship Id="rId7" Type="http://schemas.openxmlformats.org/officeDocument/2006/relationships/oleObject" Target="../embeddings/oleObject54.bin"/><Relationship Id="rId12" Type="http://schemas.openxmlformats.org/officeDocument/2006/relationships/image" Target="../media/image50.wmf"/><Relationship Id="rId17" Type="http://schemas.openxmlformats.org/officeDocument/2006/relationships/oleObject" Target="../embeddings/oleObject59.bin"/><Relationship Id="rId25" Type="http://schemas.openxmlformats.org/officeDocument/2006/relationships/oleObject" Target="../embeddings/oleObject63.bin"/><Relationship Id="rId2" Type="http://schemas.openxmlformats.org/officeDocument/2006/relationships/slideLayout" Target="../slideLayouts/slideLayout1.xml"/><Relationship Id="rId16" Type="http://schemas.openxmlformats.org/officeDocument/2006/relationships/image" Target="../media/image52.wmf"/><Relationship Id="rId20" Type="http://schemas.openxmlformats.org/officeDocument/2006/relationships/image" Target="../media/image54.wmf"/><Relationship Id="rId29" Type="http://schemas.openxmlformats.org/officeDocument/2006/relationships/oleObject" Target="../embeddings/oleObject65.bin"/><Relationship Id="rId1" Type="http://schemas.openxmlformats.org/officeDocument/2006/relationships/vmlDrawing" Target="../drawings/vmlDrawing8.vml"/><Relationship Id="rId6" Type="http://schemas.openxmlformats.org/officeDocument/2006/relationships/image" Target="../media/image48.wmf"/><Relationship Id="rId11" Type="http://schemas.openxmlformats.org/officeDocument/2006/relationships/oleObject" Target="../embeddings/oleObject56.bin"/><Relationship Id="rId24" Type="http://schemas.openxmlformats.org/officeDocument/2006/relationships/image" Target="../media/image56.wmf"/><Relationship Id="rId32" Type="http://schemas.openxmlformats.org/officeDocument/2006/relationships/image" Target="../media/image60.wmf"/><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28" Type="http://schemas.openxmlformats.org/officeDocument/2006/relationships/image" Target="../media/image58.wmf"/><Relationship Id="rId10" Type="http://schemas.openxmlformats.org/officeDocument/2006/relationships/image" Target="../media/image49.wmf"/><Relationship Id="rId19" Type="http://schemas.openxmlformats.org/officeDocument/2006/relationships/oleObject" Target="../embeddings/oleObject60.bin"/><Relationship Id="rId31" Type="http://schemas.openxmlformats.org/officeDocument/2006/relationships/oleObject" Target="../embeddings/oleObject66.bin"/><Relationship Id="rId4" Type="http://schemas.openxmlformats.org/officeDocument/2006/relationships/image" Target="../media/image47.wmf"/><Relationship Id="rId9" Type="http://schemas.openxmlformats.org/officeDocument/2006/relationships/oleObject" Target="../embeddings/oleObject55.bin"/><Relationship Id="rId14" Type="http://schemas.openxmlformats.org/officeDocument/2006/relationships/image" Target="../media/image51.wmf"/><Relationship Id="rId22" Type="http://schemas.openxmlformats.org/officeDocument/2006/relationships/image" Target="../media/image55.wmf"/><Relationship Id="rId27" Type="http://schemas.openxmlformats.org/officeDocument/2006/relationships/oleObject" Target="../embeddings/oleObject64.bin"/><Relationship Id="rId30" Type="http://schemas.openxmlformats.org/officeDocument/2006/relationships/image" Target="../media/image5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9.bin"/><Relationship Id="rId13" Type="http://schemas.openxmlformats.org/officeDocument/2006/relationships/image" Target="../media/image64.wmf"/><Relationship Id="rId3" Type="http://schemas.openxmlformats.org/officeDocument/2006/relationships/image" Target="../media/image67.png"/><Relationship Id="rId7" Type="http://schemas.openxmlformats.org/officeDocument/2006/relationships/image" Target="../media/image62.wmf"/><Relationship Id="rId12" Type="http://schemas.openxmlformats.org/officeDocument/2006/relationships/oleObject" Target="../embeddings/oleObject71.bin"/><Relationship Id="rId17" Type="http://schemas.openxmlformats.org/officeDocument/2006/relationships/image" Target="../media/image66.wmf"/><Relationship Id="rId2" Type="http://schemas.openxmlformats.org/officeDocument/2006/relationships/slideLayout" Target="../slideLayouts/slideLayout1.xml"/><Relationship Id="rId16" Type="http://schemas.openxmlformats.org/officeDocument/2006/relationships/oleObject" Target="../embeddings/oleObject73.bin"/><Relationship Id="rId1" Type="http://schemas.openxmlformats.org/officeDocument/2006/relationships/vmlDrawing" Target="../drawings/vmlDrawing9.vml"/><Relationship Id="rId6" Type="http://schemas.openxmlformats.org/officeDocument/2006/relationships/oleObject" Target="../embeddings/oleObject68.bin"/><Relationship Id="rId11" Type="http://schemas.openxmlformats.org/officeDocument/2006/relationships/image" Target="../media/image63.wmf"/><Relationship Id="rId5" Type="http://schemas.openxmlformats.org/officeDocument/2006/relationships/image" Target="../media/image61.wmf"/><Relationship Id="rId15" Type="http://schemas.openxmlformats.org/officeDocument/2006/relationships/image" Target="../media/image65.wmf"/><Relationship Id="rId10" Type="http://schemas.openxmlformats.org/officeDocument/2006/relationships/oleObject" Target="../embeddings/oleObject70.bin"/><Relationship Id="rId4" Type="http://schemas.openxmlformats.org/officeDocument/2006/relationships/oleObject" Target="../embeddings/oleObject67.bin"/><Relationship Id="rId9" Type="http://schemas.openxmlformats.org/officeDocument/2006/relationships/image" Target="../media/image16.wmf"/><Relationship Id="rId14" Type="http://schemas.openxmlformats.org/officeDocument/2006/relationships/oleObject" Target="../embeddings/oleObject72.bin"/></Relationships>
</file>

<file path=ppt/slides/_rels/slide12.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image" Target="../media/image72.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oleObject" Target="../embeddings/oleObject78.bin"/><Relationship Id="rId17" Type="http://schemas.openxmlformats.org/officeDocument/2006/relationships/image" Target="../media/image73.wmf"/><Relationship Id="rId2" Type="http://schemas.openxmlformats.org/officeDocument/2006/relationships/slideLayout" Target="../slideLayouts/slideLayout1.xml"/><Relationship Id="rId16" Type="http://schemas.openxmlformats.org/officeDocument/2006/relationships/oleObject" Target="../embeddings/oleObject80.bin"/><Relationship Id="rId1" Type="http://schemas.openxmlformats.org/officeDocument/2006/relationships/vmlDrawing" Target="../drawings/vmlDrawing10.vml"/><Relationship Id="rId6" Type="http://schemas.openxmlformats.org/officeDocument/2006/relationships/image" Target="../media/image69.wmf"/><Relationship Id="rId11" Type="http://schemas.openxmlformats.org/officeDocument/2006/relationships/image" Target="../media/image71.wmf"/><Relationship Id="rId5" Type="http://schemas.openxmlformats.org/officeDocument/2006/relationships/oleObject" Target="../embeddings/oleObject75.bin"/><Relationship Id="rId15" Type="http://schemas.openxmlformats.org/officeDocument/2006/relationships/image" Target="../media/image39.wmf"/><Relationship Id="rId10" Type="http://schemas.openxmlformats.org/officeDocument/2006/relationships/oleObject" Target="../embeddings/oleObject77.bin"/><Relationship Id="rId4" Type="http://schemas.openxmlformats.org/officeDocument/2006/relationships/image" Target="../media/image68.wmf"/><Relationship Id="rId9" Type="http://schemas.openxmlformats.org/officeDocument/2006/relationships/image" Target="../media/image74.png"/><Relationship Id="rId14" Type="http://schemas.openxmlformats.org/officeDocument/2006/relationships/oleObject" Target="../embeddings/oleObject79.bin"/></Relationships>
</file>

<file path=ppt/slides/_rels/slide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4" Type="http://schemas.openxmlformats.org/officeDocument/2006/relationships/image" Target="../media/image77.png"/></Relationships>
</file>

<file path=ppt/slides/_rels/slide1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 Id="rId4" Type="http://schemas.openxmlformats.org/officeDocument/2006/relationships/image" Target="../media/image79.png"/></Relationships>
</file>

<file path=ppt/slides/_rels/slide15.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81.png"/><Relationship Id="rId7" Type="http://schemas.openxmlformats.org/officeDocument/2006/relationships/oleObject" Target="../embeddings/oleObject8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84.png"/><Relationship Id="rId5" Type="http://schemas.openxmlformats.org/officeDocument/2006/relationships/image" Target="../media/image83.png"/><Relationship Id="rId10" Type="http://schemas.openxmlformats.org/officeDocument/2006/relationships/image" Target="../media/image86.png"/><Relationship Id="rId4" Type="http://schemas.openxmlformats.org/officeDocument/2006/relationships/image" Target="../media/image82.png"/><Relationship Id="rId9" Type="http://schemas.openxmlformats.org/officeDocument/2006/relationships/image" Target="../media/image85.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94.png"/><Relationship Id="rId3" Type="http://schemas.openxmlformats.org/officeDocument/2006/relationships/image" Target="../media/image90.png"/><Relationship Id="rId7" Type="http://schemas.openxmlformats.org/officeDocument/2006/relationships/image" Target="../media/image87.wmf"/><Relationship Id="rId12" Type="http://schemas.openxmlformats.org/officeDocument/2006/relationships/image" Target="../media/image93.pn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82.bin"/><Relationship Id="rId11" Type="http://schemas.openxmlformats.org/officeDocument/2006/relationships/image" Target="../media/image89.wmf"/><Relationship Id="rId5" Type="http://schemas.openxmlformats.org/officeDocument/2006/relationships/image" Target="../media/image92.png"/><Relationship Id="rId10" Type="http://schemas.openxmlformats.org/officeDocument/2006/relationships/oleObject" Target="../embeddings/oleObject84.bin"/><Relationship Id="rId4" Type="http://schemas.openxmlformats.org/officeDocument/2006/relationships/image" Target="../media/image91.png"/><Relationship Id="rId9" Type="http://schemas.openxmlformats.org/officeDocument/2006/relationships/image" Target="../media/image88.wmf"/></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2.png"/><Relationship Id="rId7" Type="http://schemas.openxmlformats.org/officeDocument/2006/relationships/image" Target="../media/image97.png"/><Relationship Id="rId2" Type="http://schemas.openxmlformats.org/officeDocument/2006/relationships/image" Target="../media/image90.png"/><Relationship Id="rId1" Type="http://schemas.openxmlformats.org/officeDocument/2006/relationships/slideLayout" Target="../slideLayouts/slideLayout1.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 Id="rId9" Type="http://schemas.openxmlformats.org/officeDocument/2006/relationships/image" Target="../media/image99.png"/></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oleObject" Target="../embeddings/oleObject5.bin"/><Relationship Id="rId4" Type="http://schemas.openxmlformats.org/officeDocument/2006/relationships/image" Target="../media/image1.wmf"/><Relationship Id="rId9"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11.bin"/><Relationship Id="rId18" Type="http://schemas.openxmlformats.org/officeDocument/2006/relationships/oleObject" Target="../embeddings/oleObject14.bin"/><Relationship Id="rId3" Type="http://schemas.openxmlformats.org/officeDocument/2006/relationships/oleObject" Target="../embeddings/oleObject6.bin"/><Relationship Id="rId21" Type="http://schemas.openxmlformats.org/officeDocument/2006/relationships/image" Target="../media/image2.wmf"/><Relationship Id="rId7" Type="http://schemas.openxmlformats.org/officeDocument/2006/relationships/oleObject" Target="../embeddings/oleObject8.bin"/><Relationship Id="rId12" Type="http://schemas.openxmlformats.org/officeDocument/2006/relationships/image" Target="../media/image10.wmf"/><Relationship Id="rId17" Type="http://schemas.openxmlformats.org/officeDocument/2006/relationships/image" Target="../media/image12.wmf"/><Relationship Id="rId2" Type="http://schemas.openxmlformats.org/officeDocument/2006/relationships/slideLayout" Target="../slideLayouts/slideLayout1.xml"/><Relationship Id="rId16" Type="http://schemas.openxmlformats.org/officeDocument/2006/relationships/oleObject" Target="../embeddings/oleObject13.bin"/><Relationship Id="rId20" Type="http://schemas.openxmlformats.org/officeDocument/2006/relationships/oleObject" Target="../embeddings/oleObject15.bin"/><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image" Target="../media/image11.wmf"/><Relationship Id="rId10" Type="http://schemas.openxmlformats.org/officeDocument/2006/relationships/image" Target="../media/image9.wmf"/><Relationship Id="rId19" Type="http://schemas.openxmlformats.org/officeDocument/2006/relationships/image" Target="../media/image13.wmf"/><Relationship Id="rId4" Type="http://schemas.openxmlformats.org/officeDocument/2006/relationships/image" Target="../media/image6.wmf"/><Relationship Id="rId9" Type="http://schemas.openxmlformats.org/officeDocument/2006/relationships/oleObject" Target="../embeddings/oleObject9.bin"/><Relationship Id="rId14" Type="http://schemas.openxmlformats.org/officeDocument/2006/relationships/oleObject" Target="../embeddings/oleObject1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oleObject" Target="../embeddings/oleObject21.bin"/><Relationship Id="rId18" Type="http://schemas.openxmlformats.org/officeDocument/2006/relationships/oleObject" Target="../embeddings/oleObject24.bin"/><Relationship Id="rId26" Type="http://schemas.openxmlformats.org/officeDocument/2006/relationships/oleObject" Target="../embeddings/oleObject28.bin"/><Relationship Id="rId3" Type="http://schemas.openxmlformats.org/officeDocument/2006/relationships/oleObject" Target="../embeddings/oleObject5.bin"/><Relationship Id="rId21" Type="http://schemas.openxmlformats.org/officeDocument/2006/relationships/image" Target="../media/image20.wmf"/><Relationship Id="rId7" Type="http://schemas.openxmlformats.org/officeDocument/2006/relationships/oleObject" Target="../embeddings/oleObject17.bin"/><Relationship Id="rId12" Type="http://schemas.openxmlformats.org/officeDocument/2006/relationships/image" Target="../media/image16.wmf"/><Relationship Id="rId17" Type="http://schemas.openxmlformats.org/officeDocument/2006/relationships/image" Target="../media/image18.wmf"/><Relationship Id="rId25" Type="http://schemas.openxmlformats.org/officeDocument/2006/relationships/image" Target="../media/image22.wmf"/><Relationship Id="rId2" Type="http://schemas.openxmlformats.org/officeDocument/2006/relationships/slideLayout" Target="../slideLayouts/slideLayout1.xml"/><Relationship Id="rId16" Type="http://schemas.openxmlformats.org/officeDocument/2006/relationships/oleObject" Target="../embeddings/oleObject23.bin"/><Relationship Id="rId20" Type="http://schemas.openxmlformats.org/officeDocument/2006/relationships/oleObject" Target="../embeddings/oleObject25.bin"/><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20.bin"/><Relationship Id="rId24" Type="http://schemas.openxmlformats.org/officeDocument/2006/relationships/oleObject" Target="../embeddings/oleObject27.bin"/><Relationship Id="rId5" Type="http://schemas.openxmlformats.org/officeDocument/2006/relationships/oleObject" Target="../embeddings/oleObject16.bin"/><Relationship Id="rId15" Type="http://schemas.openxmlformats.org/officeDocument/2006/relationships/image" Target="../media/image17.wmf"/><Relationship Id="rId23" Type="http://schemas.openxmlformats.org/officeDocument/2006/relationships/image" Target="../media/image21.wmf"/><Relationship Id="rId10" Type="http://schemas.openxmlformats.org/officeDocument/2006/relationships/image" Target="../media/image15.wmf"/><Relationship Id="rId19" Type="http://schemas.openxmlformats.org/officeDocument/2006/relationships/image" Target="../media/image19.wmf"/><Relationship Id="rId4" Type="http://schemas.openxmlformats.org/officeDocument/2006/relationships/image" Target="../media/image4.wmf"/><Relationship Id="rId9" Type="http://schemas.openxmlformats.org/officeDocument/2006/relationships/oleObject" Target="../embeddings/oleObject19.bin"/><Relationship Id="rId14" Type="http://schemas.openxmlformats.org/officeDocument/2006/relationships/oleObject" Target="../embeddings/oleObject22.bin"/><Relationship Id="rId22" Type="http://schemas.openxmlformats.org/officeDocument/2006/relationships/oleObject" Target="../embeddings/oleObject26.bin"/><Relationship Id="rId27" Type="http://schemas.openxmlformats.org/officeDocument/2006/relationships/image" Target="../media/image23.wmf"/></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26.wmf"/><Relationship Id="rId13" Type="http://schemas.openxmlformats.org/officeDocument/2006/relationships/oleObject" Target="../embeddings/oleObject33.bin"/><Relationship Id="rId18" Type="http://schemas.openxmlformats.org/officeDocument/2006/relationships/image" Target="../media/image30.wmf"/><Relationship Id="rId3" Type="http://schemas.openxmlformats.org/officeDocument/2006/relationships/oleObject" Target="../embeddings/oleObject1.bin"/><Relationship Id="rId7" Type="http://schemas.openxmlformats.org/officeDocument/2006/relationships/oleObject" Target="../embeddings/oleObject30.bin"/><Relationship Id="rId12" Type="http://schemas.openxmlformats.org/officeDocument/2006/relationships/image" Target="../media/image28.wmf"/><Relationship Id="rId17" Type="http://schemas.openxmlformats.org/officeDocument/2006/relationships/oleObject" Target="../embeddings/oleObject35.bin"/><Relationship Id="rId2" Type="http://schemas.openxmlformats.org/officeDocument/2006/relationships/slideLayout" Target="../slideLayouts/slideLayout1.xml"/><Relationship Id="rId16" Type="http://schemas.openxmlformats.org/officeDocument/2006/relationships/image" Target="../media/image16.wmf"/><Relationship Id="rId20" Type="http://schemas.openxmlformats.org/officeDocument/2006/relationships/image" Target="../media/image31.wmf"/><Relationship Id="rId1" Type="http://schemas.openxmlformats.org/officeDocument/2006/relationships/vmlDrawing" Target="../drawings/vmlDrawing4.vml"/><Relationship Id="rId6" Type="http://schemas.openxmlformats.org/officeDocument/2006/relationships/image" Target="../media/image25.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27.wmf"/><Relationship Id="rId19" Type="http://schemas.openxmlformats.org/officeDocument/2006/relationships/oleObject" Target="../embeddings/oleObject36.bin"/><Relationship Id="rId4" Type="http://schemas.openxmlformats.org/officeDocument/2006/relationships/image" Target="../media/image1.wmf"/><Relationship Id="rId9" Type="http://schemas.openxmlformats.org/officeDocument/2006/relationships/oleObject" Target="../embeddings/oleObject31.bin"/><Relationship Id="rId14" Type="http://schemas.openxmlformats.org/officeDocument/2006/relationships/image" Target="../media/image29.wmf"/></Relationships>
</file>

<file path=ppt/slides/_rels/slide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35.wmf"/><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33.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34.wmf"/><Relationship Id="rId4" Type="http://schemas.openxmlformats.org/officeDocument/2006/relationships/image" Target="../media/image32.wmf"/><Relationship Id="rId9" Type="http://schemas.openxmlformats.org/officeDocument/2006/relationships/oleObject" Target="../embeddings/oleObject40.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0.wmf"/><Relationship Id="rId3" Type="http://schemas.openxmlformats.org/officeDocument/2006/relationships/oleObject" Target="../embeddings/oleObject42.bin"/><Relationship Id="rId7" Type="http://schemas.openxmlformats.org/officeDocument/2006/relationships/image" Target="../media/image41.png"/><Relationship Id="rId12" Type="http://schemas.openxmlformats.org/officeDocument/2006/relationships/oleObject" Target="../embeddings/oleObject4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37.wmf"/><Relationship Id="rId11" Type="http://schemas.openxmlformats.org/officeDocument/2006/relationships/image" Target="../media/image39.wmf"/><Relationship Id="rId5" Type="http://schemas.openxmlformats.org/officeDocument/2006/relationships/oleObject" Target="../embeddings/oleObject43.bin"/><Relationship Id="rId10" Type="http://schemas.openxmlformats.org/officeDocument/2006/relationships/oleObject" Target="../embeddings/oleObject45.bin"/><Relationship Id="rId4" Type="http://schemas.openxmlformats.org/officeDocument/2006/relationships/image" Target="../media/image36.wmf"/><Relationship Id="rId9" Type="http://schemas.openxmlformats.org/officeDocument/2006/relationships/image" Target="../media/image38.wmf"/></Relationships>
</file>

<file path=ppt/slides/_rels/slide9.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46.w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43.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50.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F6B11F-22C8-4E87-8853-90CFBF9C9116}"/>
              </a:ext>
            </a:extLst>
          </p:cNvPr>
          <p:cNvSpPr txBox="1"/>
          <p:nvPr/>
        </p:nvSpPr>
        <p:spPr>
          <a:xfrm>
            <a:off x="2477479" y="2142393"/>
            <a:ext cx="7530122" cy="923330"/>
          </a:xfrm>
          <a:prstGeom prst="rect">
            <a:avLst/>
          </a:prstGeom>
          <a:noFill/>
        </p:spPr>
        <p:txBody>
          <a:bodyPr wrap="square" rtlCol="0">
            <a:spAutoFit/>
          </a:bodyPr>
          <a:lstStyle/>
          <a:p>
            <a:r>
              <a:rPr lang="en-US" altLang="zh-CN" sz="5400" b="1" dirty="0"/>
              <a:t>3.1 </a:t>
            </a:r>
            <a:r>
              <a:rPr lang="zh-CN" altLang="en-US" sz="5400" b="1" dirty="0"/>
              <a:t>磁矢势及其微分方程</a:t>
            </a:r>
          </a:p>
        </p:txBody>
      </p:sp>
    </p:spTree>
    <p:extLst>
      <p:ext uri="{BB962C8B-B14F-4D97-AF65-F5344CB8AC3E}">
        <p14:creationId xmlns:p14="http://schemas.microsoft.com/office/powerpoint/2010/main" val="225404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）磁矢势边值关系</a:t>
            </a:r>
            <a:endParaRPr lang="en-US" altLang="zh-CN" sz="2400" b="1" dirty="0"/>
          </a:p>
        </p:txBody>
      </p:sp>
      <p:sp>
        <p:nvSpPr>
          <p:cNvPr id="8" name="文本框 7">
            <a:extLst>
              <a:ext uri="{FF2B5EF4-FFF2-40B4-BE49-F238E27FC236}">
                <a16:creationId xmlns:a16="http://schemas.microsoft.com/office/drawing/2014/main" id="{09747018-6C7E-4427-BF65-BF7B8B4D195B}"/>
              </a:ext>
            </a:extLst>
          </p:cNvPr>
          <p:cNvSpPr txBox="1"/>
          <p:nvPr/>
        </p:nvSpPr>
        <p:spPr>
          <a:xfrm>
            <a:off x="1524675" y="1646833"/>
            <a:ext cx="344294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磁场边值关系</a:t>
            </a:r>
            <a:endParaRPr lang="zh-CN" altLang="en-US" dirty="0"/>
          </a:p>
        </p:txBody>
      </p:sp>
      <p:graphicFrame>
        <p:nvGraphicFramePr>
          <p:cNvPr id="11" name="对象 10">
            <a:extLst>
              <a:ext uri="{FF2B5EF4-FFF2-40B4-BE49-F238E27FC236}">
                <a16:creationId xmlns:a16="http://schemas.microsoft.com/office/drawing/2014/main" id="{62BD92E5-3291-47D4-87FC-4584F2C66F5E}"/>
              </a:ext>
            </a:extLst>
          </p:cNvPr>
          <p:cNvGraphicFramePr>
            <a:graphicFrameLocks noChangeAspect="1"/>
          </p:cNvGraphicFramePr>
          <p:nvPr>
            <p:extLst>
              <p:ext uri="{D42A27DB-BD31-4B8C-83A1-F6EECF244321}">
                <p14:modId xmlns:p14="http://schemas.microsoft.com/office/powerpoint/2010/main" val="2171570585"/>
              </p:ext>
            </p:extLst>
          </p:nvPr>
        </p:nvGraphicFramePr>
        <p:xfrm>
          <a:off x="2285773" y="2793109"/>
          <a:ext cx="2828925" cy="717550"/>
        </p:xfrm>
        <a:graphic>
          <a:graphicData uri="http://schemas.openxmlformats.org/presentationml/2006/ole">
            <mc:AlternateContent xmlns:mc="http://schemas.openxmlformats.org/markup-compatibility/2006">
              <mc:Choice xmlns:v="urn:schemas-microsoft-com:vml" Requires="v">
                <p:oleObj spid="_x0000_s108089" name="Equation" r:id="rId3" imgW="1206360" imgH="304560" progId="Equation.DSMT4">
                  <p:embed/>
                </p:oleObj>
              </mc:Choice>
              <mc:Fallback>
                <p:oleObj name="Equation" r:id="rId3" imgW="1206360" imgH="304560" progId="Equation.DSMT4">
                  <p:embed/>
                  <p:pic>
                    <p:nvPicPr>
                      <p:cNvPr id="69" name="对象 68">
                        <a:extLst>
                          <a:ext uri="{FF2B5EF4-FFF2-40B4-BE49-F238E27FC236}">
                            <a16:creationId xmlns:a16="http://schemas.microsoft.com/office/drawing/2014/main" id="{5C7DD04B-50EE-4CE3-8735-18BA1B21199C}"/>
                          </a:ext>
                        </a:extLst>
                      </p:cNvPr>
                      <p:cNvPicPr>
                        <a:picLocks noChangeAspect="1" noChangeArrowheads="1"/>
                      </p:cNvPicPr>
                      <p:nvPr/>
                    </p:nvPicPr>
                    <p:blipFill>
                      <a:blip r:embed="rId4"/>
                      <a:srcRect/>
                      <a:stretch>
                        <a:fillRect/>
                      </a:stretch>
                    </p:blipFill>
                    <p:spPr bwMode="auto">
                      <a:xfrm>
                        <a:off x="2285773" y="2793109"/>
                        <a:ext cx="2828925" cy="717550"/>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02DC4988-5D48-4F93-A662-62D0CD9FF592}"/>
              </a:ext>
            </a:extLst>
          </p:cNvPr>
          <p:cNvGraphicFramePr>
            <a:graphicFrameLocks noChangeAspect="1"/>
          </p:cNvGraphicFramePr>
          <p:nvPr>
            <p:extLst>
              <p:ext uri="{D42A27DB-BD31-4B8C-83A1-F6EECF244321}">
                <p14:modId xmlns:p14="http://schemas.microsoft.com/office/powerpoint/2010/main" val="3708416803"/>
              </p:ext>
            </p:extLst>
          </p:nvPr>
        </p:nvGraphicFramePr>
        <p:xfrm>
          <a:off x="2285773" y="2108498"/>
          <a:ext cx="2319337" cy="715963"/>
        </p:xfrm>
        <a:graphic>
          <a:graphicData uri="http://schemas.openxmlformats.org/presentationml/2006/ole">
            <mc:AlternateContent xmlns:mc="http://schemas.openxmlformats.org/markup-compatibility/2006">
              <mc:Choice xmlns:v="urn:schemas-microsoft-com:vml" Requires="v">
                <p:oleObj spid="_x0000_s108090" name="Equation" r:id="rId5" imgW="990360" imgH="304560" progId="Equation.DSMT4">
                  <p:embed/>
                </p:oleObj>
              </mc:Choice>
              <mc:Fallback>
                <p:oleObj name="Equation" r:id="rId5" imgW="990360" imgH="304560" progId="Equation.DSMT4">
                  <p:embed/>
                  <p:pic>
                    <p:nvPicPr>
                      <p:cNvPr id="70" name="对象 69">
                        <a:extLst>
                          <a:ext uri="{FF2B5EF4-FFF2-40B4-BE49-F238E27FC236}">
                            <a16:creationId xmlns:a16="http://schemas.microsoft.com/office/drawing/2014/main" id="{8A6F3112-D7B8-437A-BEA7-B711150E784C}"/>
                          </a:ext>
                        </a:extLst>
                      </p:cNvPr>
                      <p:cNvPicPr>
                        <a:picLocks noChangeAspect="1" noChangeArrowheads="1"/>
                      </p:cNvPicPr>
                      <p:nvPr/>
                    </p:nvPicPr>
                    <p:blipFill>
                      <a:blip r:embed="rId6"/>
                      <a:srcRect/>
                      <a:stretch>
                        <a:fillRect/>
                      </a:stretch>
                    </p:blipFill>
                    <p:spPr bwMode="auto">
                      <a:xfrm>
                        <a:off x="2285773" y="2108498"/>
                        <a:ext cx="2319337" cy="715963"/>
                      </a:xfrm>
                      <a:prstGeom prst="rect">
                        <a:avLst/>
                      </a:prstGeom>
                      <a:noFill/>
                    </p:spPr>
                  </p:pic>
                </p:oleObj>
              </mc:Fallback>
            </mc:AlternateContent>
          </a:graphicData>
        </a:graphic>
      </p:graphicFrame>
      <p:sp>
        <p:nvSpPr>
          <p:cNvPr id="17" name="左大括号 16">
            <a:extLst>
              <a:ext uri="{FF2B5EF4-FFF2-40B4-BE49-F238E27FC236}">
                <a16:creationId xmlns:a16="http://schemas.microsoft.com/office/drawing/2014/main" id="{6EC5C9D4-8553-43F2-9F0E-DD8190949057}"/>
              </a:ext>
            </a:extLst>
          </p:cNvPr>
          <p:cNvSpPr/>
          <p:nvPr/>
        </p:nvSpPr>
        <p:spPr>
          <a:xfrm>
            <a:off x="1923259" y="2264957"/>
            <a:ext cx="253483" cy="111900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5D10A9C-C64D-487B-81CF-F081E0AA6489}"/>
              </a:ext>
            </a:extLst>
          </p:cNvPr>
          <p:cNvSpPr txBox="1"/>
          <p:nvPr/>
        </p:nvSpPr>
        <p:spPr>
          <a:xfrm>
            <a:off x="1887794" y="3509072"/>
            <a:ext cx="3115294" cy="461665"/>
          </a:xfrm>
          <a:prstGeom prst="rect">
            <a:avLst/>
          </a:prstGeom>
          <a:noFill/>
        </p:spPr>
        <p:txBody>
          <a:bodyPr wrap="square" rtlCol="0">
            <a:spAutoFit/>
          </a:bodyPr>
          <a:lstStyle/>
          <a:p>
            <a:r>
              <a:rPr lang="zh-CN" altLang="en-US" sz="2400" dirty="0"/>
              <a:t>线性均匀非铁磁介质</a:t>
            </a:r>
            <a:endParaRPr lang="en-US" altLang="zh-CN" sz="2400" dirty="0"/>
          </a:p>
        </p:txBody>
      </p:sp>
      <p:graphicFrame>
        <p:nvGraphicFramePr>
          <p:cNvPr id="21" name="对象 20">
            <a:extLst>
              <a:ext uri="{FF2B5EF4-FFF2-40B4-BE49-F238E27FC236}">
                <a16:creationId xmlns:a16="http://schemas.microsoft.com/office/drawing/2014/main" id="{D71754D9-2358-493E-862F-D7629FA42F4E}"/>
              </a:ext>
            </a:extLst>
          </p:cNvPr>
          <p:cNvGraphicFramePr>
            <a:graphicFrameLocks noChangeAspect="1"/>
          </p:cNvGraphicFramePr>
          <p:nvPr>
            <p:extLst>
              <p:ext uri="{D42A27DB-BD31-4B8C-83A1-F6EECF244321}">
                <p14:modId xmlns:p14="http://schemas.microsoft.com/office/powerpoint/2010/main" val="257885393"/>
              </p:ext>
            </p:extLst>
          </p:nvPr>
        </p:nvGraphicFramePr>
        <p:xfrm>
          <a:off x="4825598" y="3480348"/>
          <a:ext cx="1150938" cy="520700"/>
        </p:xfrm>
        <a:graphic>
          <a:graphicData uri="http://schemas.openxmlformats.org/presentationml/2006/ole">
            <mc:AlternateContent xmlns:mc="http://schemas.openxmlformats.org/markup-compatibility/2006">
              <mc:Choice xmlns:v="urn:schemas-microsoft-com:vml" Requires="v">
                <p:oleObj spid="_x0000_s108091" name="Equation" r:id="rId7" imgW="533160" imgH="241200" progId="Equation.DSMT4">
                  <p:embed/>
                </p:oleObj>
              </mc:Choice>
              <mc:Fallback>
                <p:oleObj name="Equation" r:id="rId7" imgW="533160" imgH="241200" progId="Equation.DSMT4">
                  <p:embed/>
                  <p:pic>
                    <p:nvPicPr>
                      <p:cNvPr id="35" name="对象 34">
                        <a:extLst>
                          <a:ext uri="{FF2B5EF4-FFF2-40B4-BE49-F238E27FC236}">
                            <a16:creationId xmlns:a16="http://schemas.microsoft.com/office/drawing/2014/main" id="{25E8FD38-A8A2-459C-8567-27F42B1EDBD1}"/>
                          </a:ext>
                        </a:extLst>
                      </p:cNvPr>
                      <p:cNvPicPr>
                        <a:picLocks noChangeAspect="1" noChangeArrowheads="1"/>
                      </p:cNvPicPr>
                      <p:nvPr/>
                    </p:nvPicPr>
                    <p:blipFill>
                      <a:blip r:embed="rId8"/>
                      <a:srcRect/>
                      <a:stretch>
                        <a:fillRect/>
                      </a:stretch>
                    </p:blipFill>
                    <p:spPr bwMode="auto">
                      <a:xfrm>
                        <a:off x="4825598" y="3480348"/>
                        <a:ext cx="1150938" cy="520700"/>
                      </a:xfrm>
                      <a:prstGeom prst="rect">
                        <a:avLst/>
                      </a:prstGeom>
                      <a:noFill/>
                    </p:spPr>
                  </p:pic>
                </p:oleObj>
              </mc:Fallback>
            </mc:AlternateContent>
          </a:graphicData>
        </a:graphic>
      </p:graphicFrame>
      <p:sp>
        <p:nvSpPr>
          <p:cNvPr id="24" name="箭头: 右 23">
            <a:extLst>
              <a:ext uri="{FF2B5EF4-FFF2-40B4-BE49-F238E27FC236}">
                <a16:creationId xmlns:a16="http://schemas.microsoft.com/office/drawing/2014/main" id="{9852B1B7-85BA-4103-91C7-92A886A3AE08}"/>
              </a:ext>
            </a:extLst>
          </p:cNvPr>
          <p:cNvSpPr/>
          <p:nvPr/>
        </p:nvSpPr>
        <p:spPr>
          <a:xfrm>
            <a:off x="6096000" y="2662480"/>
            <a:ext cx="341085" cy="261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5" name="左大括号 24">
            <a:extLst>
              <a:ext uri="{FF2B5EF4-FFF2-40B4-BE49-F238E27FC236}">
                <a16:creationId xmlns:a16="http://schemas.microsoft.com/office/drawing/2014/main" id="{5CB693B3-0E24-4690-9B9D-4EA23E8A14A0}"/>
              </a:ext>
            </a:extLst>
          </p:cNvPr>
          <p:cNvSpPr/>
          <p:nvPr/>
        </p:nvSpPr>
        <p:spPr>
          <a:xfrm>
            <a:off x="6843602" y="2039499"/>
            <a:ext cx="407871" cy="142399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6" name="对象 25">
            <a:extLst>
              <a:ext uri="{FF2B5EF4-FFF2-40B4-BE49-F238E27FC236}">
                <a16:creationId xmlns:a16="http://schemas.microsoft.com/office/drawing/2014/main" id="{89E3DF96-573B-4283-B373-BD2F4F0E9C64}"/>
              </a:ext>
            </a:extLst>
          </p:cNvPr>
          <p:cNvGraphicFramePr>
            <a:graphicFrameLocks noChangeAspect="1"/>
          </p:cNvGraphicFramePr>
          <p:nvPr>
            <p:extLst>
              <p:ext uri="{D42A27DB-BD31-4B8C-83A1-F6EECF244321}">
                <p14:modId xmlns:p14="http://schemas.microsoft.com/office/powerpoint/2010/main" val="386783821"/>
              </p:ext>
            </p:extLst>
          </p:nvPr>
        </p:nvGraphicFramePr>
        <p:xfrm>
          <a:off x="7251473" y="1914393"/>
          <a:ext cx="3359150" cy="715963"/>
        </p:xfrm>
        <a:graphic>
          <a:graphicData uri="http://schemas.openxmlformats.org/presentationml/2006/ole">
            <mc:AlternateContent xmlns:mc="http://schemas.openxmlformats.org/markup-compatibility/2006">
              <mc:Choice xmlns:v="urn:schemas-microsoft-com:vml" Requires="v">
                <p:oleObj spid="_x0000_s108092" name="Equation" r:id="rId9" imgW="1434960" imgH="304560" progId="Equation.DSMT4">
                  <p:embed/>
                </p:oleObj>
              </mc:Choice>
              <mc:Fallback>
                <p:oleObj name="Equation" r:id="rId9" imgW="1434960" imgH="304560" progId="Equation.DSMT4">
                  <p:embed/>
                  <p:pic>
                    <p:nvPicPr>
                      <p:cNvPr id="14" name="对象 13">
                        <a:extLst>
                          <a:ext uri="{FF2B5EF4-FFF2-40B4-BE49-F238E27FC236}">
                            <a16:creationId xmlns:a16="http://schemas.microsoft.com/office/drawing/2014/main" id="{02DC4988-5D48-4F93-A662-62D0CD9FF592}"/>
                          </a:ext>
                        </a:extLst>
                      </p:cNvPr>
                      <p:cNvPicPr>
                        <a:picLocks noChangeAspect="1" noChangeArrowheads="1"/>
                      </p:cNvPicPr>
                      <p:nvPr/>
                    </p:nvPicPr>
                    <p:blipFill>
                      <a:blip r:embed="rId10"/>
                      <a:srcRect/>
                      <a:stretch>
                        <a:fillRect/>
                      </a:stretch>
                    </p:blipFill>
                    <p:spPr bwMode="auto">
                      <a:xfrm>
                        <a:off x="7251473" y="1914393"/>
                        <a:ext cx="3359150" cy="715963"/>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A48724AD-5271-4B47-AD1C-13D1779EEDE7}"/>
              </a:ext>
            </a:extLst>
          </p:cNvPr>
          <p:cNvGraphicFramePr>
            <a:graphicFrameLocks noChangeAspect="1"/>
          </p:cNvGraphicFramePr>
          <p:nvPr>
            <p:extLst>
              <p:ext uri="{D42A27DB-BD31-4B8C-83A1-F6EECF244321}">
                <p14:modId xmlns:p14="http://schemas.microsoft.com/office/powerpoint/2010/main" val="274647556"/>
              </p:ext>
            </p:extLst>
          </p:nvPr>
        </p:nvGraphicFramePr>
        <p:xfrm>
          <a:off x="7286937" y="2627275"/>
          <a:ext cx="4705350" cy="1136650"/>
        </p:xfrm>
        <a:graphic>
          <a:graphicData uri="http://schemas.openxmlformats.org/presentationml/2006/ole">
            <mc:AlternateContent xmlns:mc="http://schemas.openxmlformats.org/markup-compatibility/2006">
              <mc:Choice xmlns:v="urn:schemas-microsoft-com:vml" Requires="v">
                <p:oleObj spid="_x0000_s108093" name="Equation" r:id="rId11" imgW="2006280" imgH="482400" progId="Equation.DSMT4">
                  <p:embed/>
                </p:oleObj>
              </mc:Choice>
              <mc:Fallback>
                <p:oleObj name="Equation" r:id="rId11" imgW="2006280" imgH="482400" progId="Equation.DSMT4">
                  <p:embed/>
                  <p:pic>
                    <p:nvPicPr>
                      <p:cNvPr id="11" name="对象 10">
                        <a:extLst>
                          <a:ext uri="{FF2B5EF4-FFF2-40B4-BE49-F238E27FC236}">
                            <a16:creationId xmlns:a16="http://schemas.microsoft.com/office/drawing/2014/main" id="{62BD92E5-3291-47D4-87FC-4584F2C66F5E}"/>
                          </a:ext>
                        </a:extLst>
                      </p:cNvPr>
                      <p:cNvPicPr>
                        <a:picLocks noChangeAspect="1" noChangeArrowheads="1"/>
                      </p:cNvPicPr>
                      <p:nvPr/>
                    </p:nvPicPr>
                    <p:blipFill>
                      <a:blip r:embed="rId12"/>
                      <a:srcRect/>
                      <a:stretch>
                        <a:fillRect/>
                      </a:stretch>
                    </p:blipFill>
                    <p:spPr bwMode="auto">
                      <a:xfrm>
                        <a:off x="7286937" y="2627275"/>
                        <a:ext cx="4705350" cy="1136650"/>
                      </a:xfrm>
                      <a:prstGeom prst="rect">
                        <a:avLst/>
                      </a:prstGeom>
                      <a:noFill/>
                    </p:spPr>
                  </p:pic>
                </p:oleObj>
              </mc:Fallback>
            </mc:AlternateContent>
          </a:graphicData>
        </a:graphic>
      </p:graphicFrame>
      <p:sp>
        <p:nvSpPr>
          <p:cNvPr id="28" name="文本框 27">
            <a:extLst>
              <a:ext uri="{FF2B5EF4-FFF2-40B4-BE49-F238E27FC236}">
                <a16:creationId xmlns:a16="http://schemas.microsoft.com/office/drawing/2014/main" id="{72F9051E-F40C-4066-A9A6-8B13D23D585B}"/>
              </a:ext>
            </a:extLst>
          </p:cNvPr>
          <p:cNvSpPr txBox="1"/>
          <p:nvPr/>
        </p:nvSpPr>
        <p:spPr>
          <a:xfrm>
            <a:off x="6958713" y="3739904"/>
            <a:ext cx="5033573" cy="461665"/>
          </a:xfrm>
          <a:prstGeom prst="rect">
            <a:avLst/>
          </a:prstGeom>
          <a:noFill/>
        </p:spPr>
        <p:txBody>
          <a:bodyPr wrap="square" rtlCol="0">
            <a:spAutoFit/>
          </a:bodyPr>
          <a:lstStyle/>
          <a:p>
            <a:r>
              <a:rPr lang="zh-CN" altLang="en-US" sz="2400" dirty="0"/>
              <a:t>上式不易给出直接的边值关系</a:t>
            </a:r>
            <a:endParaRPr lang="en-US" altLang="zh-CN" sz="2400" dirty="0"/>
          </a:p>
        </p:txBody>
      </p:sp>
      <p:sp>
        <p:nvSpPr>
          <p:cNvPr id="29" name="文本框 28">
            <a:extLst>
              <a:ext uri="{FF2B5EF4-FFF2-40B4-BE49-F238E27FC236}">
                <a16:creationId xmlns:a16="http://schemas.microsoft.com/office/drawing/2014/main" id="{69C49437-F9E4-48D9-A90F-51CD13FDC0EE}"/>
              </a:ext>
            </a:extLst>
          </p:cNvPr>
          <p:cNvSpPr txBox="1"/>
          <p:nvPr/>
        </p:nvSpPr>
        <p:spPr>
          <a:xfrm>
            <a:off x="1560139" y="4048213"/>
            <a:ext cx="344294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磁矢势切向边值关系</a:t>
            </a:r>
            <a:endParaRPr lang="zh-CN" altLang="en-US" dirty="0"/>
          </a:p>
        </p:txBody>
      </p:sp>
      <p:grpSp>
        <p:nvGrpSpPr>
          <p:cNvPr id="30" name="组合 29">
            <a:extLst>
              <a:ext uri="{FF2B5EF4-FFF2-40B4-BE49-F238E27FC236}">
                <a16:creationId xmlns:a16="http://schemas.microsoft.com/office/drawing/2014/main" id="{5004E824-D9B8-4745-803C-7B8DD3EC9C80}"/>
              </a:ext>
            </a:extLst>
          </p:cNvPr>
          <p:cNvGrpSpPr/>
          <p:nvPr/>
        </p:nvGrpSpPr>
        <p:grpSpPr>
          <a:xfrm>
            <a:off x="8376302" y="4279045"/>
            <a:ext cx="3054406" cy="2349425"/>
            <a:chOff x="7004556" y="1359200"/>
            <a:chExt cx="4129088" cy="3176062"/>
          </a:xfrm>
        </p:grpSpPr>
        <p:grpSp>
          <p:nvGrpSpPr>
            <p:cNvPr id="31" name="组合 30">
              <a:extLst>
                <a:ext uri="{FF2B5EF4-FFF2-40B4-BE49-F238E27FC236}">
                  <a16:creationId xmlns:a16="http://schemas.microsoft.com/office/drawing/2014/main" id="{81142B77-F377-414B-8C1D-5740A8EB3EC9}"/>
                </a:ext>
              </a:extLst>
            </p:cNvPr>
            <p:cNvGrpSpPr/>
            <p:nvPr/>
          </p:nvGrpSpPr>
          <p:grpSpPr>
            <a:xfrm>
              <a:off x="7004556" y="1359200"/>
              <a:ext cx="4129088" cy="3176062"/>
              <a:chOff x="7004556" y="1359200"/>
              <a:chExt cx="4129088" cy="3176062"/>
            </a:xfrm>
          </p:grpSpPr>
          <p:grpSp>
            <p:nvGrpSpPr>
              <p:cNvPr id="42" name="组合 41">
                <a:extLst>
                  <a:ext uri="{FF2B5EF4-FFF2-40B4-BE49-F238E27FC236}">
                    <a16:creationId xmlns:a16="http://schemas.microsoft.com/office/drawing/2014/main" id="{7BDBBD05-97AE-462B-8547-185E7E774BA4}"/>
                  </a:ext>
                </a:extLst>
              </p:cNvPr>
              <p:cNvGrpSpPr/>
              <p:nvPr/>
            </p:nvGrpSpPr>
            <p:grpSpPr>
              <a:xfrm>
                <a:off x="7004556" y="1909443"/>
                <a:ext cx="4129088" cy="2625819"/>
                <a:chOff x="6703773" y="1977518"/>
                <a:chExt cx="4129088" cy="2625819"/>
              </a:xfrm>
            </p:grpSpPr>
            <p:grpSp>
              <p:nvGrpSpPr>
                <p:cNvPr id="47" name="组合 46">
                  <a:extLst>
                    <a:ext uri="{FF2B5EF4-FFF2-40B4-BE49-F238E27FC236}">
                      <a16:creationId xmlns:a16="http://schemas.microsoft.com/office/drawing/2014/main" id="{8A12E4C0-A8FA-4D3D-B624-DB83FAF06D39}"/>
                    </a:ext>
                  </a:extLst>
                </p:cNvPr>
                <p:cNvGrpSpPr/>
                <p:nvPr/>
              </p:nvGrpSpPr>
              <p:grpSpPr>
                <a:xfrm>
                  <a:off x="6703773" y="2481643"/>
                  <a:ext cx="4129088" cy="2121694"/>
                  <a:chOff x="6703773" y="2481643"/>
                  <a:chExt cx="4129088" cy="2121694"/>
                </a:xfrm>
              </p:grpSpPr>
              <p:sp>
                <p:nvSpPr>
                  <p:cNvPr id="51" name="平行四边形 50">
                    <a:extLst>
                      <a:ext uri="{FF2B5EF4-FFF2-40B4-BE49-F238E27FC236}">
                        <a16:creationId xmlns:a16="http://schemas.microsoft.com/office/drawing/2014/main" id="{24CBFCBC-D2D7-425D-8982-89BBC7B480F8}"/>
                      </a:ext>
                    </a:extLst>
                  </p:cNvPr>
                  <p:cNvSpPr/>
                  <p:nvPr/>
                </p:nvSpPr>
                <p:spPr>
                  <a:xfrm rot="1121772">
                    <a:off x="6703773" y="2481643"/>
                    <a:ext cx="4129088" cy="2121694"/>
                  </a:xfrm>
                  <a:prstGeom prst="parallelogram">
                    <a:avLst>
                      <a:gd name="adj" fmla="val 6170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a:extLst>
                      <a:ext uri="{FF2B5EF4-FFF2-40B4-BE49-F238E27FC236}">
                        <a16:creationId xmlns:a16="http://schemas.microsoft.com/office/drawing/2014/main" id="{D84DD239-4487-4C64-8ABD-58DAB266853D}"/>
                      </a:ext>
                    </a:extLst>
                  </p:cNvPr>
                  <p:cNvCxnSpPr>
                    <a:cxnSpLocks/>
                    <a:stCxn id="51" idx="5"/>
                    <a:endCxn id="51" idx="2"/>
                  </p:cNvCxnSpPr>
                  <p:nvPr/>
                </p:nvCxnSpPr>
                <p:spPr>
                  <a:xfrm>
                    <a:off x="7432720" y="3090514"/>
                    <a:ext cx="2671194" cy="9039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平行四边形 52">
                    <a:extLst>
                      <a:ext uri="{FF2B5EF4-FFF2-40B4-BE49-F238E27FC236}">
                        <a16:creationId xmlns:a16="http://schemas.microsoft.com/office/drawing/2014/main" id="{BEB033E1-AF91-4DE4-BE05-7FC30CF3546C}"/>
                      </a:ext>
                    </a:extLst>
                  </p:cNvPr>
                  <p:cNvSpPr/>
                  <p:nvPr/>
                </p:nvSpPr>
                <p:spPr>
                  <a:xfrm rot="16200000">
                    <a:off x="8324205" y="2815056"/>
                    <a:ext cx="786817" cy="1646686"/>
                  </a:xfrm>
                  <a:prstGeom prst="parallelogram">
                    <a:avLst>
                      <a:gd name="adj" fmla="val 70193"/>
                    </a:avLst>
                  </a:prstGeom>
                  <a:solidFill>
                    <a:schemeClr val="bg1"/>
                  </a:solidFill>
                  <a:ln w="2857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平行四边形 53">
                    <a:extLst>
                      <a:ext uri="{FF2B5EF4-FFF2-40B4-BE49-F238E27FC236}">
                        <a16:creationId xmlns:a16="http://schemas.microsoft.com/office/drawing/2014/main" id="{703C9FC4-E232-4395-B937-A31EFBE96E77}"/>
                      </a:ext>
                    </a:extLst>
                  </p:cNvPr>
                  <p:cNvSpPr/>
                  <p:nvPr/>
                </p:nvSpPr>
                <p:spPr>
                  <a:xfrm rot="16200000">
                    <a:off x="8324204" y="2580227"/>
                    <a:ext cx="786817" cy="1646686"/>
                  </a:xfrm>
                  <a:prstGeom prst="parallelogram">
                    <a:avLst>
                      <a:gd name="adj" fmla="val 70193"/>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8" name="直接箭头连接符 47">
                  <a:extLst>
                    <a:ext uri="{FF2B5EF4-FFF2-40B4-BE49-F238E27FC236}">
                      <a16:creationId xmlns:a16="http://schemas.microsoft.com/office/drawing/2014/main" id="{0C9EBCFC-755C-4117-BDD0-39400D53B3A7}"/>
                    </a:ext>
                  </a:extLst>
                </p:cNvPr>
                <p:cNvCxnSpPr>
                  <a:stCxn id="54" idx="5"/>
                </p:cNvCxnSpPr>
                <p:nvPr/>
              </p:nvCxnSpPr>
              <p:spPr>
                <a:xfrm flipV="1">
                  <a:off x="8717613" y="3244990"/>
                  <a:ext cx="1386301" cy="27584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B2B19E62-E30E-47CE-A679-BBD686801BBC}"/>
                    </a:ext>
                  </a:extLst>
                </p:cNvPr>
                <p:cNvCxnSpPr>
                  <a:cxnSpLocks/>
                </p:cNvCxnSpPr>
                <p:nvPr/>
              </p:nvCxnSpPr>
              <p:spPr>
                <a:xfrm flipV="1">
                  <a:off x="7600251" y="3520834"/>
                  <a:ext cx="1117361" cy="43419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6799924F-3397-4AC3-ADAD-ECC24C1A1676}"/>
                    </a:ext>
                  </a:extLst>
                </p:cNvPr>
                <p:cNvCxnSpPr>
                  <a:cxnSpLocks/>
                </p:cNvCxnSpPr>
                <p:nvPr/>
              </p:nvCxnSpPr>
              <p:spPr>
                <a:xfrm flipV="1">
                  <a:off x="8678665" y="1977518"/>
                  <a:ext cx="22694" cy="15276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43" name="对象 42">
                <a:extLst>
                  <a:ext uri="{FF2B5EF4-FFF2-40B4-BE49-F238E27FC236}">
                    <a16:creationId xmlns:a16="http://schemas.microsoft.com/office/drawing/2014/main" id="{AF8F79B2-9EB0-4B71-8F32-E927B8F26D61}"/>
                  </a:ext>
                </a:extLst>
              </p:cNvPr>
              <p:cNvGraphicFramePr>
                <a:graphicFrameLocks noChangeAspect="1"/>
              </p:cNvGraphicFramePr>
              <p:nvPr>
                <p:extLst>
                  <p:ext uri="{D42A27DB-BD31-4B8C-83A1-F6EECF244321}">
                    <p14:modId xmlns:p14="http://schemas.microsoft.com/office/powerpoint/2010/main" val="1769697698"/>
                  </p:ext>
                </p:extLst>
              </p:nvPr>
            </p:nvGraphicFramePr>
            <p:xfrm>
              <a:off x="9018395" y="1359200"/>
              <a:ext cx="556666" cy="838712"/>
            </p:xfrm>
            <a:graphic>
              <a:graphicData uri="http://schemas.openxmlformats.org/presentationml/2006/ole">
                <mc:AlternateContent xmlns:mc="http://schemas.openxmlformats.org/markup-compatibility/2006">
                  <mc:Choice xmlns:v="urn:schemas-microsoft-com:vml" Requires="v">
                    <p:oleObj spid="_x0000_s108094" name="Equation" r:id="rId13" imgW="152280" imgH="228600" progId="Equation.DSMT4">
                      <p:embed/>
                    </p:oleObj>
                  </mc:Choice>
                  <mc:Fallback>
                    <p:oleObj name="Equation" r:id="rId13" imgW="152280" imgH="228600" progId="Equation.DSMT4">
                      <p:embed/>
                      <p:pic>
                        <p:nvPicPr>
                          <p:cNvPr id="33" name="对象 32">
                            <a:extLst>
                              <a:ext uri="{FF2B5EF4-FFF2-40B4-BE49-F238E27FC236}">
                                <a16:creationId xmlns:a16="http://schemas.microsoft.com/office/drawing/2014/main" id="{92D09448-6DB9-4160-8D11-31BE948ACD1E}"/>
                              </a:ext>
                            </a:extLst>
                          </p:cNvPr>
                          <p:cNvPicPr>
                            <a:picLocks noChangeAspect="1" noChangeArrowheads="1"/>
                          </p:cNvPicPr>
                          <p:nvPr/>
                        </p:nvPicPr>
                        <p:blipFill>
                          <a:blip r:embed="rId14"/>
                          <a:srcRect/>
                          <a:stretch>
                            <a:fillRect/>
                          </a:stretch>
                        </p:blipFill>
                        <p:spPr bwMode="auto">
                          <a:xfrm>
                            <a:off x="9018395" y="1359200"/>
                            <a:ext cx="556666" cy="838712"/>
                          </a:xfrm>
                          <a:prstGeom prst="rect">
                            <a:avLst/>
                          </a:prstGeom>
                          <a:noFill/>
                        </p:spPr>
                      </p:pic>
                    </p:oleObj>
                  </mc:Fallback>
                </mc:AlternateContent>
              </a:graphicData>
            </a:graphic>
          </p:graphicFrame>
          <p:graphicFrame>
            <p:nvGraphicFramePr>
              <p:cNvPr id="44" name="对象 43">
                <a:extLst>
                  <a:ext uri="{FF2B5EF4-FFF2-40B4-BE49-F238E27FC236}">
                    <a16:creationId xmlns:a16="http://schemas.microsoft.com/office/drawing/2014/main" id="{39146E60-9D22-4AD9-859F-90B039D3334E}"/>
                  </a:ext>
                </a:extLst>
              </p:cNvPr>
              <p:cNvGraphicFramePr>
                <a:graphicFrameLocks noChangeAspect="1"/>
              </p:cNvGraphicFramePr>
              <p:nvPr>
                <p:extLst>
                  <p:ext uri="{D42A27DB-BD31-4B8C-83A1-F6EECF244321}">
                    <p14:modId xmlns:p14="http://schemas.microsoft.com/office/powerpoint/2010/main" val="2802265398"/>
                  </p:ext>
                </p:extLst>
              </p:nvPr>
            </p:nvGraphicFramePr>
            <p:xfrm>
              <a:off x="9565785" y="2562956"/>
              <a:ext cx="586981" cy="787118"/>
            </p:xfrm>
            <a:graphic>
              <a:graphicData uri="http://schemas.openxmlformats.org/presentationml/2006/ole">
                <mc:AlternateContent xmlns:mc="http://schemas.openxmlformats.org/markup-compatibility/2006">
                  <mc:Choice xmlns:v="urn:schemas-microsoft-com:vml" Requires="v">
                    <p:oleObj spid="_x0000_s108095" name="Equation" r:id="rId15" imgW="190440" imgH="253800" progId="Equation.DSMT4">
                      <p:embed/>
                    </p:oleObj>
                  </mc:Choice>
                  <mc:Fallback>
                    <p:oleObj name="Equation" r:id="rId15" imgW="190440" imgH="253800" progId="Equation.DSMT4">
                      <p:embed/>
                      <p:pic>
                        <p:nvPicPr>
                          <p:cNvPr id="34" name="对象 33">
                            <a:extLst>
                              <a:ext uri="{FF2B5EF4-FFF2-40B4-BE49-F238E27FC236}">
                                <a16:creationId xmlns:a16="http://schemas.microsoft.com/office/drawing/2014/main" id="{E059BE4C-838E-4DA6-BE9D-6EB450127396}"/>
                              </a:ext>
                            </a:extLst>
                          </p:cNvPr>
                          <p:cNvPicPr>
                            <a:picLocks noChangeAspect="1" noChangeArrowheads="1"/>
                          </p:cNvPicPr>
                          <p:nvPr/>
                        </p:nvPicPr>
                        <p:blipFill>
                          <a:blip r:embed="rId16"/>
                          <a:srcRect/>
                          <a:stretch>
                            <a:fillRect/>
                          </a:stretch>
                        </p:blipFill>
                        <p:spPr bwMode="auto">
                          <a:xfrm>
                            <a:off x="9565785" y="2562956"/>
                            <a:ext cx="586981" cy="787118"/>
                          </a:xfrm>
                          <a:prstGeom prst="rect">
                            <a:avLst/>
                          </a:prstGeom>
                          <a:noFill/>
                        </p:spPr>
                      </p:pic>
                    </p:oleObj>
                  </mc:Fallback>
                </mc:AlternateContent>
              </a:graphicData>
            </a:graphic>
          </p:graphicFrame>
          <p:graphicFrame>
            <p:nvGraphicFramePr>
              <p:cNvPr id="45" name="对象 44">
                <a:extLst>
                  <a:ext uri="{FF2B5EF4-FFF2-40B4-BE49-F238E27FC236}">
                    <a16:creationId xmlns:a16="http://schemas.microsoft.com/office/drawing/2014/main" id="{E8179935-6DF1-40A6-921D-17B6707046FC}"/>
                  </a:ext>
                </a:extLst>
              </p:cNvPr>
              <p:cNvGraphicFramePr>
                <a:graphicFrameLocks noChangeAspect="1"/>
              </p:cNvGraphicFramePr>
              <p:nvPr>
                <p:extLst>
                  <p:ext uri="{D42A27DB-BD31-4B8C-83A1-F6EECF244321}">
                    <p14:modId xmlns:p14="http://schemas.microsoft.com/office/powerpoint/2010/main" val="2923323740"/>
                  </p:ext>
                </p:extLst>
              </p:nvPr>
            </p:nvGraphicFramePr>
            <p:xfrm>
              <a:off x="8090805" y="3684536"/>
              <a:ext cx="510761" cy="787602"/>
            </p:xfrm>
            <a:graphic>
              <a:graphicData uri="http://schemas.openxmlformats.org/presentationml/2006/ole">
                <mc:AlternateContent xmlns:mc="http://schemas.openxmlformats.org/markup-compatibility/2006">
                  <mc:Choice xmlns:v="urn:schemas-microsoft-com:vml" Requires="v">
                    <p:oleObj spid="_x0000_s108096" name="Equation" r:id="rId17" imgW="164880" imgH="253800" progId="Equation.DSMT4">
                      <p:embed/>
                    </p:oleObj>
                  </mc:Choice>
                  <mc:Fallback>
                    <p:oleObj name="Equation" r:id="rId17" imgW="164880" imgH="253800" progId="Equation.DSMT4">
                      <p:embed/>
                      <p:pic>
                        <p:nvPicPr>
                          <p:cNvPr id="35" name="对象 34">
                            <a:extLst>
                              <a:ext uri="{FF2B5EF4-FFF2-40B4-BE49-F238E27FC236}">
                                <a16:creationId xmlns:a16="http://schemas.microsoft.com/office/drawing/2014/main" id="{529CDCAA-F7E9-430B-886B-CFA7E242DA7F}"/>
                              </a:ext>
                            </a:extLst>
                          </p:cNvPr>
                          <p:cNvPicPr>
                            <a:picLocks noChangeAspect="1" noChangeArrowheads="1"/>
                          </p:cNvPicPr>
                          <p:nvPr/>
                        </p:nvPicPr>
                        <p:blipFill>
                          <a:blip r:embed="rId18"/>
                          <a:srcRect/>
                          <a:stretch>
                            <a:fillRect/>
                          </a:stretch>
                        </p:blipFill>
                        <p:spPr bwMode="auto">
                          <a:xfrm>
                            <a:off x="8090805" y="3684536"/>
                            <a:ext cx="510761" cy="787602"/>
                          </a:xfrm>
                          <a:prstGeom prst="rect">
                            <a:avLst/>
                          </a:prstGeom>
                          <a:noFill/>
                        </p:spPr>
                      </p:pic>
                    </p:oleObj>
                  </mc:Fallback>
                </mc:AlternateContent>
              </a:graphicData>
            </a:graphic>
          </p:graphicFrame>
          <p:graphicFrame>
            <p:nvGraphicFramePr>
              <p:cNvPr id="46" name="对象 45">
                <a:extLst>
                  <a:ext uri="{FF2B5EF4-FFF2-40B4-BE49-F238E27FC236}">
                    <a16:creationId xmlns:a16="http://schemas.microsoft.com/office/drawing/2014/main" id="{8C42B954-89B3-4F6C-8180-17D7BD78EF47}"/>
                  </a:ext>
                </a:extLst>
              </p:cNvPr>
              <p:cNvGraphicFramePr>
                <a:graphicFrameLocks noChangeAspect="1"/>
              </p:cNvGraphicFramePr>
              <p:nvPr>
                <p:extLst>
                  <p:ext uri="{D42A27DB-BD31-4B8C-83A1-F6EECF244321}">
                    <p14:modId xmlns:p14="http://schemas.microsoft.com/office/powerpoint/2010/main" val="796266357"/>
                  </p:ext>
                </p:extLst>
              </p:nvPr>
            </p:nvGraphicFramePr>
            <p:xfrm>
              <a:off x="8747452" y="3750777"/>
              <a:ext cx="549276" cy="397454"/>
            </p:xfrm>
            <a:graphic>
              <a:graphicData uri="http://schemas.openxmlformats.org/presentationml/2006/ole">
                <mc:AlternateContent xmlns:mc="http://schemas.openxmlformats.org/markup-compatibility/2006">
                  <mc:Choice xmlns:v="urn:schemas-microsoft-com:vml" Requires="v">
                    <p:oleObj spid="_x0000_s108097" name="Equation" r:id="rId19" imgW="228600" imgH="164880" progId="Equation.DSMT4">
                      <p:embed/>
                    </p:oleObj>
                  </mc:Choice>
                  <mc:Fallback>
                    <p:oleObj name="Equation" r:id="rId19" imgW="228600" imgH="164880" progId="Equation.DSMT4">
                      <p:embed/>
                      <p:pic>
                        <p:nvPicPr>
                          <p:cNvPr id="40" name="对象 39">
                            <a:extLst>
                              <a:ext uri="{FF2B5EF4-FFF2-40B4-BE49-F238E27FC236}">
                                <a16:creationId xmlns:a16="http://schemas.microsoft.com/office/drawing/2014/main" id="{3FCFC137-28FB-47CD-BE01-83642F3BC1D9}"/>
                              </a:ext>
                            </a:extLst>
                          </p:cNvPr>
                          <p:cNvPicPr>
                            <a:picLocks noChangeAspect="1" noChangeArrowheads="1"/>
                          </p:cNvPicPr>
                          <p:nvPr/>
                        </p:nvPicPr>
                        <p:blipFill>
                          <a:blip r:embed="rId20"/>
                          <a:srcRect/>
                          <a:stretch>
                            <a:fillRect/>
                          </a:stretch>
                        </p:blipFill>
                        <p:spPr bwMode="auto">
                          <a:xfrm>
                            <a:off x="8747452" y="3750777"/>
                            <a:ext cx="549276" cy="397454"/>
                          </a:xfrm>
                          <a:prstGeom prst="rect">
                            <a:avLst/>
                          </a:prstGeom>
                          <a:noFill/>
                        </p:spPr>
                      </p:pic>
                    </p:oleObj>
                  </mc:Fallback>
                </mc:AlternateContent>
              </a:graphicData>
            </a:graphic>
          </p:graphicFrame>
        </p:grpSp>
        <p:cxnSp>
          <p:nvCxnSpPr>
            <p:cNvPr id="32" name="直接箭头连接符 31">
              <a:extLst>
                <a:ext uri="{FF2B5EF4-FFF2-40B4-BE49-F238E27FC236}">
                  <a16:creationId xmlns:a16="http://schemas.microsoft.com/office/drawing/2014/main" id="{8EDB64BC-0D84-47BF-A4E3-747EA671E801}"/>
                </a:ext>
              </a:extLst>
            </p:cNvPr>
            <p:cNvCxnSpPr>
              <a:cxnSpLocks/>
            </p:cNvCxnSpPr>
            <p:nvPr/>
          </p:nvCxnSpPr>
          <p:spPr>
            <a:xfrm>
              <a:off x="9045534" y="3452759"/>
              <a:ext cx="1359163" cy="4574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47D50CC-BCDA-44E7-B24B-1477055C157A}"/>
                </a:ext>
              </a:extLst>
            </p:cNvPr>
            <p:cNvCxnSpPr>
              <a:cxnSpLocks/>
            </p:cNvCxnSpPr>
            <p:nvPr/>
          </p:nvCxnSpPr>
          <p:spPr>
            <a:xfrm>
              <a:off x="8990795" y="3446217"/>
              <a:ext cx="1098884" cy="373016"/>
            </a:xfrm>
            <a:prstGeom prst="straightConnector1">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7761B9DD-286F-4BFD-9D56-7AC75D84F2AF}"/>
                </a:ext>
              </a:extLst>
            </p:cNvPr>
            <p:cNvCxnSpPr/>
            <p:nvPr/>
          </p:nvCxnSpPr>
          <p:spPr>
            <a:xfrm>
              <a:off x="10332643" y="3176915"/>
              <a:ext cx="0" cy="321586"/>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B0A779D-4A53-4AB1-AB01-80A89DEF1342}"/>
                </a:ext>
              </a:extLst>
            </p:cNvPr>
            <p:cNvCxnSpPr>
              <a:cxnSpLocks/>
            </p:cNvCxnSpPr>
            <p:nvPr/>
          </p:nvCxnSpPr>
          <p:spPr>
            <a:xfrm flipH="1">
              <a:off x="10066478" y="3523969"/>
              <a:ext cx="255028" cy="295264"/>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aphicFrame>
          <p:nvGraphicFramePr>
            <p:cNvPr id="36" name="对象 35">
              <a:extLst>
                <a:ext uri="{FF2B5EF4-FFF2-40B4-BE49-F238E27FC236}">
                  <a16:creationId xmlns:a16="http://schemas.microsoft.com/office/drawing/2014/main" id="{C95932AE-DC56-45B3-B2AB-9C9AADC40A97}"/>
                </a:ext>
              </a:extLst>
            </p:cNvPr>
            <p:cNvGraphicFramePr>
              <a:graphicFrameLocks noChangeAspect="1"/>
            </p:cNvGraphicFramePr>
            <p:nvPr>
              <p:extLst>
                <p:ext uri="{D42A27DB-BD31-4B8C-83A1-F6EECF244321}">
                  <p14:modId xmlns:p14="http://schemas.microsoft.com/office/powerpoint/2010/main" val="2664061265"/>
                </p:ext>
              </p:extLst>
            </p:nvPr>
          </p:nvGraphicFramePr>
          <p:xfrm>
            <a:off x="10406401" y="3158751"/>
            <a:ext cx="418480" cy="491448"/>
          </p:xfrm>
          <a:graphic>
            <a:graphicData uri="http://schemas.openxmlformats.org/presentationml/2006/ole">
              <mc:AlternateContent xmlns:mc="http://schemas.openxmlformats.org/markup-compatibility/2006">
                <mc:Choice xmlns:v="urn:schemas-microsoft-com:vml" Requires="v">
                  <p:oleObj spid="_x0000_s108098" name="Equation" r:id="rId21" imgW="215640" imgH="253800" progId="Equation.DSMT4">
                    <p:embed/>
                  </p:oleObj>
                </mc:Choice>
                <mc:Fallback>
                  <p:oleObj name="Equation" r:id="rId21" imgW="215640" imgH="253800" progId="Equation.DSMT4">
                    <p:embed/>
                    <p:pic>
                      <p:nvPicPr>
                        <p:cNvPr id="60" name="对象 59">
                          <a:extLst>
                            <a:ext uri="{FF2B5EF4-FFF2-40B4-BE49-F238E27FC236}">
                              <a16:creationId xmlns:a16="http://schemas.microsoft.com/office/drawing/2014/main" id="{266F3A6B-4787-41FD-ADC2-798EE2B845B7}"/>
                            </a:ext>
                          </a:extLst>
                        </p:cNvPr>
                        <p:cNvPicPr>
                          <a:picLocks noChangeAspect="1" noChangeArrowheads="1"/>
                        </p:cNvPicPr>
                        <p:nvPr/>
                      </p:nvPicPr>
                      <p:blipFill>
                        <a:blip r:embed="rId22"/>
                        <a:srcRect/>
                        <a:stretch>
                          <a:fillRect/>
                        </a:stretch>
                      </p:blipFill>
                      <p:spPr bwMode="auto">
                        <a:xfrm>
                          <a:off x="10406401" y="3158751"/>
                          <a:ext cx="418480" cy="491448"/>
                        </a:xfrm>
                        <a:prstGeom prst="rect">
                          <a:avLst/>
                        </a:prstGeom>
                        <a:noFill/>
                      </p:spPr>
                    </p:pic>
                  </p:oleObj>
                </mc:Fallback>
              </mc:AlternateContent>
            </a:graphicData>
          </a:graphic>
        </p:graphicFrame>
        <p:cxnSp>
          <p:nvCxnSpPr>
            <p:cNvPr id="37" name="直接箭头连接符 36">
              <a:extLst>
                <a:ext uri="{FF2B5EF4-FFF2-40B4-BE49-F238E27FC236}">
                  <a16:creationId xmlns:a16="http://schemas.microsoft.com/office/drawing/2014/main" id="{37EF35C1-CB79-4C3A-9243-0C4650A06D5E}"/>
                </a:ext>
              </a:extLst>
            </p:cNvPr>
            <p:cNvCxnSpPr>
              <a:cxnSpLocks/>
            </p:cNvCxnSpPr>
            <p:nvPr/>
          </p:nvCxnSpPr>
          <p:spPr>
            <a:xfrm flipV="1">
              <a:off x="7924872" y="3456070"/>
              <a:ext cx="1087220" cy="2541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115FCF24-2E2B-4E45-93E3-DBFCDDD379F9}"/>
                </a:ext>
              </a:extLst>
            </p:cNvPr>
            <p:cNvCxnSpPr>
              <a:cxnSpLocks/>
            </p:cNvCxnSpPr>
            <p:nvPr/>
          </p:nvCxnSpPr>
          <p:spPr>
            <a:xfrm>
              <a:off x="7924872" y="3468776"/>
              <a:ext cx="0" cy="41817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01BE8FED-34C9-41EC-9FCB-65E45347E2F3}"/>
                </a:ext>
              </a:extLst>
            </p:cNvPr>
            <p:cNvCxnSpPr>
              <a:cxnSpLocks/>
            </p:cNvCxnSpPr>
            <p:nvPr/>
          </p:nvCxnSpPr>
          <p:spPr>
            <a:xfrm>
              <a:off x="8282778" y="3205337"/>
              <a:ext cx="694502" cy="231602"/>
            </a:xfrm>
            <a:prstGeom prst="straightConnector1">
              <a:avLst/>
            </a:prstGeom>
            <a:ln w="38100">
              <a:solidFill>
                <a:srgbClr val="00B0F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C8771481-CDDD-4A95-B2B6-09B5C645B7F8}"/>
                </a:ext>
              </a:extLst>
            </p:cNvPr>
            <p:cNvCxnSpPr>
              <a:cxnSpLocks/>
            </p:cNvCxnSpPr>
            <p:nvPr/>
          </p:nvCxnSpPr>
          <p:spPr>
            <a:xfrm flipH="1">
              <a:off x="7918569" y="3186484"/>
              <a:ext cx="336016" cy="312017"/>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graphicFrame>
          <p:nvGraphicFramePr>
            <p:cNvPr id="41" name="对象 40">
              <a:extLst>
                <a:ext uri="{FF2B5EF4-FFF2-40B4-BE49-F238E27FC236}">
                  <a16:creationId xmlns:a16="http://schemas.microsoft.com/office/drawing/2014/main" id="{75634342-DF64-4164-941D-8CF7C4FA9AA3}"/>
                </a:ext>
              </a:extLst>
            </p:cNvPr>
            <p:cNvGraphicFramePr>
              <a:graphicFrameLocks noChangeAspect="1"/>
            </p:cNvGraphicFramePr>
            <p:nvPr>
              <p:extLst>
                <p:ext uri="{D42A27DB-BD31-4B8C-83A1-F6EECF244321}">
                  <p14:modId xmlns:p14="http://schemas.microsoft.com/office/powerpoint/2010/main" val="4152908317"/>
                </p:ext>
              </p:extLst>
            </p:nvPr>
          </p:nvGraphicFramePr>
          <p:xfrm>
            <a:off x="7552146" y="3278930"/>
            <a:ext cx="390582" cy="491448"/>
          </p:xfrm>
          <a:graphic>
            <a:graphicData uri="http://schemas.openxmlformats.org/presentationml/2006/ole">
              <mc:AlternateContent xmlns:mc="http://schemas.openxmlformats.org/markup-compatibility/2006">
                <mc:Choice xmlns:v="urn:schemas-microsoft-com:vml" Requires="v">
                  <p:oleObj spid="_x0000_s108099" name="Equation" r:id="rId23" imgW="203040" imgH="253800" progId="Equation.DSMT4">
                    <p:embed/>
                  </p:oleObj>
                </mc:Choice>
                <mc:Fallback>
                  <p:oleObj name="Equation" r:id="rId23" imgW="203040" imgH="253800" progId="Equation.DSMT4">
                    <p:embed/>
                    <p:pic>
                      <p:nvPicPr>
                        <p:cNvPr id="71" name="对象 70">
                          <a:extLst>
                            <a:ext uri="{FF2B5EF4-FFF2-40B4-BE49-F238E27FC236}">
                              <a16:creationId xmlns:a16="http://schemas.microsoft.com/office/drawing/2014/main" id="{01E58BF3-AB11-442F-BBF0-EAB813F83879}"/>
                            </a:ext>
                          </a:extLst>
                        </p:cNvPr>
                        <p:cNvPicPr>
                          <a:picLocks noChangeAspect="1" noChangeArrowheads="1"/>
                        </p:cNvPicPr>
                        <p:nvPr/>
                      </p:nvPicPr>
                      <p:blipFill>
                        <a:blip r:embed="rId24"/>
                        <a:srcRect/>
                        <a:stretch>
                          <a:fillRect/>
                        </a:stretch>
                      </p:blipFill>
                      <p:spPr bwMode="auto">
                        <a:xfrm>
                          <a:off x="7552146" y="3278930"/>
                          <a:ext cx="390582" cy="491448"/>
                        </a:xfrm>
                        <a:prstGeom prst="rect">
                          <a:avLst/>
                        </a:prstGeom>
                        <a:noFill/>
                      </p:spPr>
                    </p:pic>
                  </p:oleObj>
                </mc:Fallback>
              </mc:AlternateContent>
            </a:graphicData>
          </a:graphic>
        </p:graphicFrame>
      </p:grpSp>
      <p:graphicFrame>
        <p:nvGraphicFramePr>
          <p:cNvPr id="55" name="对象 54">
            <a:extLst>
              <a:ext uri="{FF2B5EF4-FFF2-40B4-BE49-F238E27FC236}">
                <a16:creationId xmlns:a16="http://schemas.microsoft.com/office/drawing/2014/main" id="{6F93D4F5-CC62-4159-A298-D9DB4AC08AB4}"/>
              </a:ext>
            </a:extLst>
          </p:cNvPr>
          <p:cNvGraphicFramePr>
            <a:graphicFrameLocks noChangeAspect="1"/>
          </p:cNvGraphicFramePr>
          <p:nvPr>
            <p:extLst>
              <p:ext uri="{D42A27DB-BD31-4B8C-83A1-F6EECF244321}">
                <p14:modId xmlns:p14="http://schemas.microsoft.com/office/powerpoint/2010/main" val="1290079617"/>
              </p:ext>
            </p:extLst>
          </p:nvPr>
        </p:nvGraphicFramePr>
        <p:xfrm>
          <a:off x="2031752" y="4936783"/>
          <a:ext cx="3179762" cy="688975"/>
        </p:xfrm>
        <a:graphic>
          <a:graphicData uri="http://schemas.openxmlformats.org/presentationml/2006/ole">
            <mc:AlternateContent xmlns:mc="http://schemas.openxmlformats.org/markup-compatibility/2006">
              <mc:Choice xmlns:v="urn:schemas-microsoft-com:vml" Requires="v">
                <p:oleObj spid="_x0000_s108100" name="Equation" r:id="rId25" imgW="1358640" imgH="291960" progId="Equation.DSMT4">
                  <p:embed/>
                </p:oleObj>
              </mc:Choice>
              <mc:Fallback>
                <p:oleObj name="Equation" r:id="rId25" imgW="1358640" imgH="291960" progId="Equation.DSMT4">
                  <p:embed/>
                  <p:pic>
                    <p:nvPicPr>
                      <p:cNvPr id="39" name="对象 38">
                        <a:extLst>
                          <a:ext uri="{FF2B5EF4-FFF2-40B4-BE49-F238E27FC236}">
                            <a16:creationId xmlns:a16="http://schemas.microsoft.com/office/drawing/2014/main" id="{546861B1-5537-4EAD-AB96-161D33364C33}"/>
                          </a:ext>
                        </a:extLst>
                      </p:cNvPr>
                      <p:cNvPicPr>
                        <a:picLocks noChangeAspect="1" noChangeArrowheads="1"/>
                      </p:cNvPicPr>
                      <p:nvPr/>
                    </p:nvPicPr>
                    <p:blipFill>
                      <a:blip r:embed="rId26"/>
                      <a:srcRect/>
                      <a:stretch>
                        <a:fillRect/>
                      </a:stretch>
                    </p:blipFill>
                    <p:spPr bwMode="auto">
                      <a:xfrm>
                        <a:off x="2031752" y="4936783"/>
                        <a:ext cx="3179762" cy="688975"/>
                      </a:xfrm>
                      <a:prstGeom prst="rect">
                        <a:avLst/>
                      </a:prstGeom>
                      <a:noFill/>
                    </p:spPr>
                  </p:pic>
                </p:oleObj>
              </mc:Fallback>
            </mc:AlternateContent>
          </a:graphicData>
        </a:graphic>
      </p:graphicFrame>
      <p:sp>
        <p:nvSpPr>
          <p:cNvPr id="56" name="文本框 55">
            <a:extLst>
              <a:ext uri="{FF2B5EF4-FFF2-40B4-BE49-F238E27FC236}">
                <a16:creationId xmlns:a16="http://schemas.microsoft.com/office/drawing/2014/main" id="{5FA63D1D-D206-4D82-BFE7-59838255B259}"/>
              </a:ext>
            </a:extLst>
          </p:cNvPr>
          <p:cNvSpPr txBox="1"/>
          <p:nvPr/>
        </p:nvSpPr>
        <p:spPr>
          <a:xfrm>
            <a:off x="1939870" y="4529798"/>
            <a:ext cx="3442949" cy="369332"/>
          </a:xfrm>
          <a:prstGeom prst="rect">
            <a:avLst/>
          </a:prstGeom>
          <a:noFill/>
        </p:spPr>
        <p:txBody>
          <a:bodyPr wrap="square" rtlCol="0">
            <a:spAutoFit/>
          </a:bodyPr>
          <a:lstStyle/>
          <a:p>
            <a:r>
              <a:rPr lang="zh-CN" altLang="en-US" dirty="0"/>
              <a:t>框足够扁时</a:t>
            </a:r>
          </a:p>
        </p:txBody>
      </p:sp>
      <p:graphicFrame>
        <p:nvGraphicFramePr>
          <p:cNvPr id="57" name="对象 56">
            <a:extLst>
              <a:ext uri="{FF2B5EF4-FFF2-40B4-BE49-F238E27FC236}">
                <a16:creationId xmlns:a16="http://schemas.microsoft.com/office/drawing/2014/main" id="{1FCE472C-BE54-475B-84E4-F4733AE739C3}"/>
              </a:ext>
            </a:extLst>
          </p:cNvPr>
          <p:cNvGraphicFramePr>
            <a:graphicFrameLocks noChangeAspect="1"/>
          </p:cNvGraphicFramePr>
          <p:nvPr>
            <p:extLst>
              <p:ext uri="{D42A27DB-BD31-4B8C-83A1-F6EECF244321}">
                <p14:modId xmlns:p14="http://schemas.microsoft.com/office/powerpoint/2010/main" val="322930828"/>
              </p:ext>
            </p:extLst>
          </p:nvPr>
        </p:nvGraphicFramePr>
        <p:xfrm>
          <a:off x="2031752" y="5666360"/>
          <a:ext cx="2586038" cy="538162"/>
        </p:xfrm>
        <a:graphic>
          <a:graphicData uri="http://schemas.openxmlformats.org/presentationml/2006/ole">
            <mc:AlternateContent xmlns:mc="http://schemas.openxmlformats.org/markup-compatibility/2006">
              <mc:Choice xmlns:v="urn:schemas-microsoft-com:vml" Requires="v">
                <p:oleObj spid="_x0000_s108101" name="Equation" r:id="rId27" imgW="1104840" imgH="228600" progId="Equation.DSMT4">
                  <p:embed/>
                </p:oleObj>
              </mc:Choice>
              <mc:Fallback>
                <p:oleObj name="Equation" r:id="rId27" imgW="1104840" imgH="228600" progId="Equation.DSMT4">
                  <p:embed/>
                  <p:pic>
                    <p:nvPicPr>
                      <p:cNvPr id="44" name="对象 43">
                        <a:extLst>
                          <a:ext uri="{FF2B5EF4-FFF2-40B4-BE49-F238E27FC236}">
                            <a16:creationId xmlns:a16="http://schemas.microsoft.com/office/drawing/2014/main" id="{4993E7C1-2D9F-4070-B445-F225D2104B0D}"/>
                          </a:ext>
                        </a:extLst>
                      </p:cNvPr>
                      <p:cNvPicPr>
                        <a:picLocks noChangeAspect="1" noChangeArrowheads="1"/>
                      </p:cNvPicPr>
                      <p:nvPr/>
                    </p:nvPicPr>
                    <p:blipFill>
                      <a:blip r:embed="rId28"/>
                      <a:srcRect/>
                      <a:stretch>
                        <a:fillRect/>
                      </a:stretch>
                    </p:blipFill>
                    <p:spPr bwMode="auto">
                      <a:xfrm>
                        <a:off x="2031752" y="5666360"/>
                        <a:ext cx="2586038" cy="538162"/>
                      </a:xfrm>
                      <a:prstGeom prst="rect">
                        <a:avLst/>
                      </a:prstGeom>
                      <a:noFill/>
                    </p:spPr>
                  </p:pic>
                </p:oleObj>
              </mc:Fallback>
            </mc:AlternateContent>
          </a:graphicData>
        </a:graphic>
      </p:graphicFrame>
      <p:graphicFrame>
        <p:nvGraphicFramePr>
          <p:cNvPr id="58" name="对象 57">
            <a:extLst>
              <a:ext uri="{FF2B5EF4-FFF2-40B4-BE49-F238E27FC236}">
                <a16:creationId xmlns:a16="http://schemas.microsoft.com/office/drawing/2014/main" id="{C8973A88-2ABE-427F-B7EC-E77C2D8EF956}"/>
              </a:ext>
            </a:extLst>
          </p:cNvPr>
          <p:cNvGraphicFramePr>
            <a:graphicFrameLocks noChangeAspect="1"/>
          </p:cNvGraphicFramePr>
          <p:nvPr>
            <p:extLst>
              <p:ext uri="{D42A27DB-BD31-4B8C-83A1-F6EECF244321}">
                <p14:modId xmlns:p14="http://schemas.microsoft.com/office/powerpoint/2010/main" val="3234058305"/>
              </p:ext>
            </p:extLst>
          </p:nvPr>
        </p:nvGraphicFramePr>
        <p:xfrm>
          <a:off x="2105025" y="6254868"/>
          <a:ext cx="1277938" cy="538162"/>
        </p:xfrm>
        <a:graphic>
          <a:graphicData uri="http://schemas.openxmlformats.org/presentationml/2006/ole">
            <mc:AlternateContent xmlns:mc="http://schemas.openxmlformats.org/markup-compatibility/2006">
              <mc:Choice xmlns:v="urn:schemas-microsoft-com:vml" Requires="v">
                <p:oleObj spid="_x0000_s108102" name="Equation" r:id="rId29" imgW="545760" imgH="228600" progId="Equation.DSMT4">
                  <p:embed/>
                </p:oleObj>
              </mc:Choice>
              <mc:Fallback>
                <p:oleObj name="Equation" r:id="rId29" imgW="545760" imgH="228600" progId="Equation.DSMT4">
                  <p:embed/>
                  <p:pic>
                    <p:nvPicPr>
                      <p:cNvPr id="57" name="对象 56">
                        <a:extLst>
                          <a:ext uri="{FF2B5EF4-FFF2-40B4-BE49-F238E27FC236}">
                            <a16:creationId xmlns:a16="http://schemas.microsoft.com/office/drawing/2014/main" id="{1FCE472C-BE54-475B-84E4-F4733AE739C3}"/>
                          </a:ext>
                        </a:extLst>
                      </p:cNvPr>
                      <p:cNvPicPr>
                        <a:picLocks noChangeAspect="1" noChangeArrowheads="1"/>
                      </p:cNvPicPr>
                      <p:nvPr/>
                    </p:nvPicPr>
                    <p:blipFill>
                      <a:blip r:embed="rId30"/>
                      <a:srcRect/>
                      <a:stretch>
                        <a:fillRect/>
                      </a:stretch>
                    </p:blipFill>
                    <p:spPr bwMode="auto">
                      <a:xfrm>
                        <a:off x="2105025" y="6254868"/>
                        <a:ext cx="1277938" cy="538162"/>
                      </a:xfrm>
                      <a:prstGeom prst="rect">
                        <a:avLst/>
                      </a:prstGeom>
                      <a:noFill/>
                    </p:spPr>
                  </p:pic>
                </p:oleObj>
              </mc:Fallback>
            </mc:AlternateContent>
          </a:graphicData>
        </a:graphic>
      </p:graphicFrame>
      <p:sp>
        <p:nvSpPr>
          <p:cNvPr id="59" name="文本框 58">
            <a:extLst>
              <a:ext uri="{FF2B5EF4-FFF2-40B4-BE49-F238E27FC236}">
                <a16:creationId xmlns:a16="http://schemas.microsoft.com/office/drawing/2014/main" id="{3FC4F8E6-424D-42D4-BFC7-227C8F33C298}"/>
              </a:ext>
            </a:extLst>
          </p:cNvPr>
          <p:cNvSpPr txBox="1"/>
          <p:nvPr/>
        </p:nvSpPr>
        <p:spPr>
          <a:xfrm>
            <a:off x="5568066" y="4524527"/>
            <a:ext cx="2950818" cy="369332"/>
          </a:xfrm>
          <a:prstGeom prst="rect">
            <a:avLst/>
          </a:prstGeom>
          <a:noFill/>
        </p:spPr>
        <p:txBody>
          <a:bodyPr wrap="square" rtlCol="0">
            <a:spAutoFit/>
          </a:bodyPr>
          <a:lstStyle/>
          <a:p>
            <a:r>
              <a:rPr lang="zh-CN" altLang="en-US" dirty="0"/>
              <a:t>框的方向是任意取的</a:t>
            </a:r>
          </a:p>
        </p:txBody>
      </p:sp>
      <p:graphicFrame>
        <p:nvGraphicFramePr>
          <p:cNvPr id="60" name="对象 59">
            <a:extLst>
              <a:ext uri="{FF2B5EF4-FFF2-40B4-BE49-F238E27FC236}">
                <a16:creationId xmlns:a16="http://schemas.microsoft.com/office/drawing/2014/main" id="{E911C199-B4BD-42A8-886D-BF7BB6AA51B1}"/>
              </a:ext>
            </a:extLst>
          </p:cNvPr>
          <p:cNvGraphicFramePr>
            <a:graphicFrameLocks noChangeAspect="1"/>
          </p:cNvGraphicFramePr>
          <p:nvPr>
            <p:extLst>
              <p:ext uri="{D42A27DB-BD31-4B8C-83A1-F6EECF244321}">
                <p14:modId xmlns:p14="http://schemas.microsoft.com/office/powerpoint/2010/main" val="2196820175"/>
              </p:ext>
            </p:extLst>
          </p:nvPr>
        </p:nvGraphicFramePr>
        <p:xfrm>
          <a:off x="5652973" y="4922463"/>
          <a:ext cx="1277938" cy="538162"/>
        </p:xfrm>
        <a:graphic>
          <a:graphicData uri="http://schemas.openxmlformats.org/presentationml/2006/ole">
            <mc:AlternateContent xmlns:mc="http://schemas.openxmlformats.org/markup-compatibility/2006">
              <mc:Choice xmlns:v="urn:schemas-microsoft-com:vml" Requires="v">
                <p:oleObj spid="_x0000_s108103" name="Equation" r:id="rId31" imgW="545760" imgH="228600" progId="Equation.DSMT4">
                  <p:embed/>
                </p:oleObj>
              </mc:Choice>
              <mc:Fallback>
                <p:oleObj name="Equation" r:id="rId31" imgW="545760" imgH="228600" progId="Equation.DSMT4">
                  <p:embed/>
                  <p:pic>
                    <p:nvPicPr>
                      <p:cNvPr id="58" name="对象 57">
                        <a:extLst>
                          <a:ext uri="{FF2B5EF4-FFF2-40B4-BE49-F238E27FC236}">
                            <a16:creationId xmlns:a16="http://schemas.microsoft.com/office/drawing/2014/main" id="{C8973A88-2ABE-427F-B7EC-E77C2D8EF956}"/>
                          </a:ext>
                        </a:extLst>
                      </p:cNvPr>
                      <p:cNvPicPr>
                        <a:picLocks noChangeAspect="1" noChangeArrowheads="1"/>
                      </p:cNvPicPr>
                      <p:nvPr/>
                    </p:nvPicPr>
                    <p:blipFill>
                      <a:blip r:embed="rId32"/>
                      <a:srcRect/>
                      <a:stretch>
                        <a:fillRect/>
                      </a:stretch>
                    </p:blipFill>
                    <p:spPr bwMode="auto">
                      <a:xfrm>
                        <a:off x="5652973" y="4922463"/>
                        <a:ext cx="1277938" cy="538162"/>
                      </a:xfrm>
                      <a:prstGeom prst="rect">
                        <a:avLst/>
                      </a:prstGeom>
                      <a:noFill/>
                    </p:spPr>
                  </p:pic>
                </p:oleObj>
              </mc:Fallback>
            </mc:AlternateContent>
          </a:graphicData>
        </a:graphic>
      </p:graphicFrame>
    </p:spTree>
    <p:extLst>
      <p:ext uri="{BB962C8B-B14F-4D97-AF65-F5344CB8AC3E}">
        <p14:creationId xmlns:p14="http://schemas.microsoft.com/office/powerpoint/2010/main" val="319473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）磁矢势边值关系</a:t>
            </a:r>
            <a:endParaRPr lang="en-US" altLang="zh-CN" sz="2400" b="1" dirty="0"/>
          </a:p>
        </p:txBody>
      </p:sp>
      <p:sp>
        <p:nvSpPr>
          <p:cNvPr id="29" name="文本框 28">
            <a:extLst>
              <a:ext uri="{FF2B5EF4-FFF2-40B4-BE49-F238E27FC236}">
                <a16:creationId xmlns:a16="http://schemas.microsoft.com/office/drawing/2014/main" id="{69C49437-F9E4-48D9-A90F-51CD13FDC0EE}"/>
              </a:ext>
            </a:extLst>
          </p:cNvPr>
          <p:cNvSpPr txBox="1"/>
          <p:nvPr/>
        </p:nvSpPr>
        <p:spPr>
          <a:xfrm>
            <a:off x="1335168" y="1551756"/>
            <a:ext cx="344294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磁矢势法向边值关系</a:t>
            </a:r>
            <a:endParaRPr lang="zh-CN" altLang="en-US" dirty="0"/>
          </a:p>
        </p:txBody>
      </p:sp>
      <p:grpSp>
        <p:nvGrpSpPr>
          <p:cNvPr id="15" name="组合 14">
            <a:extLst>
              <a:ext uri="{FF2B5EF4-FFF2-40B4-BE49-F238E27FC236}">
                <a16:creationId xmlns:a16="http://schemas.microsoft.com/office/drawing/2014/main" id="{5A2FE83A-0BEB-4905-B4A6-80751DF94BD8}"/>
              </a:ext>
            </a:extLst>
          </p:cNvPr>
          <p:cNvGrpSpPr/>
          <p:nvPr/>
        </p:nvGrpSpPr>
        <p:grpSpPr>
          <a:xfrm>
            <a:off x="5912520" y="2265281"/>
            <a:ext cx="3442949" cy="3406516"/>
            <a:chOff x="6914005" y="1278340"/>
            <a:chExt cx="4169632" cy="4125509"/>
          </a:xfrm>
        </p:grpSpPr>
        <p:pic>
          <p:nvPicPr>
            <p:cNvPr id="16" name="图片 15">
              <a:extLst>
                <a:ext uri="{FF2B5EF4-FFF2-40B4-BE49-F238E27FC236}">
                  <a16:creationId xmlns:a16="http://schemas.microsoft.com/office/drawing/2014/main" id="{FF4FE2BC-382F-4D1A-8F92-88F36F32450D}"/>
                </a:ext>
              </a:extLst>
            </p:cNvPr>
            <p:cNvPicPr>
              <a:picLocks noChangeAspect="1"/>
            </p:cNvPicPr>
            <p:nvPr/>
          </p:nvPicPr>
          <p:blipFill>
            <a:blip r:embed="rId3"/>
            <a:stretch>
              <a:fillRect/>
            </a:stretch>
          </p:blipFill>
          <p:spPr>
            <a:xfrm>
              <a:off x="6914005" y="1278340"/>
              <a:ext cx="4169632" cy="4125509"/>
            </a:xfrm>
            <a:prstGeom prst="rect">
              <a:avLst/>
            </a:prstGeom>
          </p:spPr>
        </p:pic>
        <p:sp>
          <p:nvSpPr>
            <p:cNvPr id="18" name="矩形 17">
              <a:extLst>
                <a:ext uri="{FF2B5EF4-FFF2-40B4-BE49-F238E27FC236}">
                  <a16:creationId xmlns:a16="http://schemas.microsoft.com/office/drawing/2014/main" id="{EC38B20F-E192-4DEB-B060-C14BED7A4F32}"/>
                </a:ext>
              </a:extLst>
            </p:cNvPr>
            <p:cNvSpPr/>
            <p:nvPr/>
          </p:nvSpPr>
          <p:spPr>
            <a:xfrm>
              <a:off x="9815513" y="1764506"/>
              <a:ext cx="614362" cy="592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DA3A5DA-030B-4C1F-8364-663287910F33}"/>
                </a:ext>
              </a:extLst>
            </p:cNvPr>
            <p:cNvSpPr/>
            <p:nvPr/>
          </p:nvSpPr>
          <p:spPr>
            <a:xfrm>
              <a:off x="7517607" y="4581524"/>
              <a:ext cx="614362" cy="5929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2" name="对象 21">
              <a:extLst>
                <a:ext uri="{FF2B5EF4-FFF2-40B4-BE49-F238E27FC236}">
                  <a16:creationId xmlns:a16="http://schemas.microsoft.com/office/drawing/2014/main" id="{F85E8723-3FAC-4782-A07F-DCAEBAF429D0}"/>
                </a:ext>
              </a:extLst>
            </p:cNvPr>
            <p:cNvGraphicFramePr>
              <a:graphicFrameLocks noChangeAspect="1"/>
            </p:cNvGraphicFramePr>
            <p:nvPr>
              <p:extLst>
                <p:ext uri="{D42A27DB-BD31-4B8C-83A1-F6EECF244321}">
                  <p14:modId xmlns:p14="http://schemas.microsoft.com/office/powerpoint/2010/main" val="652938013"/>
                </p:ext>
              </p:extLst>
            </p:nvPr>
          </p:nvGraphicFramePr>
          <p:xfrm>
            <a:off x="9754751" y="1548216"/>
            <a:ext cx="560823" cy="750424"/>
          </p:xfrm>
          <a:graphic>
            <a:graphicData uri="http://schemas.openxmlformats.org/presentationml/2006/ole">
              <mc:AlternateContent xmlns:mc="http://schemas.openxmlformats.org/markup-compatibility/2006">
                <mc:Choice xmlns:v="urn:schemas-microsoft-com:vml" Requires="v">
                  <p:oleObj spid="_x0000_s108810" name="Equation" r:id="rId4" imgW="190440" imgH="253800" progId="Equation.DSMT4">
                    <p:embed/>
                  </p:oleObj>
                </mc:Choice>
                <mc:Fallback>
                  <p:oleObj name="Equation" r:id="rId4" imgW="190440" imgH="253800" progId="Equation.DSMT4">
                    <p:embed/>
                    <p:pic>
                      <p:nvPicPr>
                        <p:cNvPr id="7" name="对象 6">
                          <a:extLst>
                            <a:ext uri="{FF2B5EF4-FFF2-40B4-BE49-F238E27FC236}">
                              <a16:creationId xmlns:a16="http://schemas.microsoft.com/office/drawing/2014/main" id="{A0AA74DA-2E92-42B5-BF14-3973852EA09F}"/>
                            </a:ext>
                          </a:extLst>
                        </p:cNvPr>
                        <p:cNvPicPr>
                          <a:picLocks noChangeAspect="1" noChangeArrowheads="1"/>
                        </p:cNvPicPr>
                        <p:nvPr/>
                      </p:nvPicPr>
                      <p:blipFill>
                        <a:blip r:embed="rId5"/>
                        <a:srcRect/>
                        <a:stretch>
                          <a:fillRect/>
                        </a:stretch>
                      </p:blipFill>
                      <p:spPr bwMode="auto">
                        <a:xfrm>
                          <a:off x="9754751" y="1548216"/>
                          <a:ext cx="560823" cy="750424"/>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DD681CDB-A459-467D-BC11-62CEC921C5CB}"/>
                </a:ext>
              </a:extLst>
            </p:cNvPr>
            <p:cNvGraphicFramePr>
              <a:graphicFrameLocks noChangeAspect="1"/>
            </p:cNvGraphicFramePr>
            <p:nvPr>
              <p:extLst>
                <p:ext uri="{D42A27DB-BD31-4B8C-83A1-F6EECF244321}">
                  <p14:modId xmlns:p14="http://schemas.microsoft.com/office/powerpoint/2010/main" val="3327217544"/>
                </p:ext>
              </p:extLst>
            </p:nvPr>
          </p:nvGraphicFramePr>
          <p:xfrm>
            <a:off x="7548563" y="4279977"/>
            <a:ext cx="459581" cy="711122"/>
          </p:xfrm>
          <a:graphic>
            <a:graphicData uri="http://schemas.openxmlformats.org/presentationml/2006/ole">
              <mc:AlternateContent xmlns:mc="http://schemas.openxmlformats.org/markup-compatibility/2006">
                <mc:Choice xmlns:v="urn:schemas-microsoft-com:vml" Requires="v">
                  <p:oleObj spid="_x0000_s108811" name="Equation" r:id="rId6" imgW="164880" imgH="253800" progId="Equation.DSMT4">
                    <p:embed/>
                  </p:oleObj>
                </mc:Choice>
                <mc:Fallback>
                  <p:oleObj name="Equation" r:id="rId6" imgW="164880" imgH="253800" progId="Equation.DSMT4">
                    <p:embed/>
                    <p:pic>
                      <p:nvPicPr>
                        <p:cNvPr id="10" name="对象 9">
                          <a:extLst>
                            <a:ext uri="{FF2B5EF4-FFF2-40B4-BE49-F238E27FC236}">
                              <a16:creationId xmlns:a16="http://schemas.microsoft.com/office/drawing/2014/main" id="{B15CE2DD-C342-43C1-90B3-7B7D87A42437}"/>
                            </a:ext>
                          </a:extLst>
                        </p:cNvPr>
                        <p:cNvPicPr>
                          <a:picLocks noChangeAspect="1" noChangeArrowheads="1"/>
                        </p:cNvPicPr>
                        <p:nvPr/>
                      </p:nvPicPr>
                      <p:blipFill>
                        <a:blip r:embed="rId7"/>
                        <a:srcRect/>
                        <a:stretch>
                          <a:fillRect/>
                        </a:stretch>
                      </p:blipFill>
                      <p:spPr bwMode="auto">
                        <a:xfrm>
                          <a:off x="7548563" y="4279977"/>
                          <a:ext cx="459581" cy="711122"/>
                        </a:xfrm>
                        <a:prstGeom prst="rect">
                          <a:avLst/>
                        </a:prstGeom>
                        <a:noFill/>
                      </p:spPr>
                    </p:pic>
                  </p:oleObj>
                </mc:Fallback>
              </mc:AlternateContent>
            </a:graphicData>
          </a:graphic>
        </p:graphicFrame>
      </p:grpSp>
      <p:graphicFrame>
        <p:nvGraphicFramePr>
          <p:cNvPr id="30" name="对象 29">
            <a:extLst>
              <a:ext uri="{FF2B5EF4-FFF2-40B4-BE49-F238E27FC236}">
                <a16:creationId xmlns:a16="http://schemas.microsoft.com/office/drawing/2014/main" id="{15CB3BD8-3742-4CA1-874A-6D3D64DF5C8C}"/>
              </a:ext>
            </a:extLst>
          </p:cNvPr>
          <p:cNvGraphicFramePr>
            <a:graphicFrameLocks noChangeAspect="1"/>
          </p:cNvGraphicFramePr>
          <p:nvPr>
            <p:extLst>
              <p:ext uri="{D42A27DB-BD31-4B8C-83A1-F6EECF244321}">
                <p14:modId xmlns:p14="http://schemas.microsoft.com/office/powerpoint/2010/main" val="413697746"/>
              </p:ext>
            </p:extLst>
          </p:nvPr>
        </p:nvGraphicFramePr>
        <p:xfrm>
          <a:off x="1686272" y="2159314"/>
          <a:ext cx="1014413" cy="466725"/>
        </p:xfrm>
        <a:graphic>
          <a:graphicData uri="http://schemas.openxmlformats.org/presentationml/2006/ole">
            <mc:AlternateContent xmlns:mc="http://schemas.openxmlformats.org/markup-compatibility/2006">
              <mc:Choice xmlns:v="urn:schemas-microsoft-com:vml" Requires="v">
                <p:oleObj spid="_x0000_s108812" name="Equation" r:id="rId8" imgW="469800" imgH="215640" progId="Equation.DSMT4">
                  <p:embed/>
                </p:oleObj>
              </mc:Choice>
              <mc:Fallback>
                <p:oleObj name="Equation" r:id="rId8" imgW="469800" imgH="215640" progId="Equation.DSMT4">
                  <p:embed/>
                  <p:pic>
                    <p:nvPicPr>
                      <p:cNvPr id="45" name="对象 44">
                        <a:extLst>
                          <a:ext uri="{FF2B5EF4-FFF2-40B4-BE49-F238E27FC236}">
                            <a16:creationId xmlns:a16="http://schemas.microsoft.com/office/drawing/2014/main" id="{99AF2DB0-7298-4C09-B283-DAACA56F8854}"/>
                          </a:ext>
                        </a:extLst>
                      </p:cNvPr>
                      <p:cNvPicPr>
                        <a:picLocks noChangeAspect="1" noChangeArrowheads="1"/>
                      </p:cNvPicPr>
                      <p:nvPr/>
                    </p:nvPicPr>
                    <p:blipFill>
                      <a:blip r:embed="rId9"/>
                      <a:srcRect/>
                      <a:stretch>
                        <a:fillRect/>
                      </a:stretch>
                    </p:blipFill>
                    <p:spPr bwMode="auto">
                      <a:xfrm>
                        <a:off x="1686272" y="2159314"/>
                        <a:ext cx="1014413" cy="466725"/>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63618AAF-CEF2-4FBC-8F9C-B15CCF12F124}"/>
              </a:ext>
            </a:extLst>
          </p:cNvPr>
          <p:cNvGraphicFramePr>
            <a:graphicFrameLocks noChangeAspect="1"/>
          </p:cNvGraphicFramePr>
          <p:nvPr>
            <p:extLst>
              <p:ext uri="{D42A27DB-BD31-4B8C-83A1-F6EECF244321}">
                <p14:modId xmlns:p14="http://schemas.microsoft.com/office/powerpoint/2010/main" val="2874281535"/>
              </p:ext>
            </p:extLst>
          </p:nvPr>
        </p:nvGraphicFramePr>
        <p:xfrm>
          <a:off x="1686272" y="2741613"/>
          <a:ext cx="3392487" cy="687387"/>
        </p:xfrm>
        <a:graphic>
          <a:graphicData uri="http://schemas.openxmlformats.org/presentationml/2006/ole">
            <mc:AlternateContent xmlns:mc="http://schemas.openxmlformats.org/markup-compatibility/2006">
              <mc:Choice xmlns:v="urn:schemas-microsoft-com:vml" Requires="v">
                <p:oleObj spid="_x0000_s108813" name="Equation" r:id="rId10" imgW="1447560" imgH="291960" progId="Equation.DSMT4">
                  <p:embed/>
                </p:oleObj>
              </mc:Choice>
              <mc:Fallback>
                <p:oleObj name="Equation" r:id="rId10" imgW="1447560" imgH="291960" progId="Equation.DSMT4">
                  <p:embed/>
                  <p:pic>
                    <p:nvPicPr>
                      <p:cNvPr id="12" name="对象 11">
                        <a:extLst>
                          <a:ext uri="{FF2B5EF4-FFF2-40B4-BE49-F238E27FC236}">
                            <a16:creationId xmlns:a16="http://schemas.microsoft.com/office/drawing/2014/main" id="{609AB59F-D9ED-45B3-927C-32F435AADD6B}"/>
                          </a:ext>
                        </a:extLst>
                      </p:cNvPr>
                      <p:cNvPicPr>
                        <a:picLocks noChangeAspect="1" noChangeArrowheads="1"/>
                      </p:cNvPicPr>
                      <p:nvPr/>
                    </p:nvPicPr>
                    <p:blipFill>
                      <a:blip r:embed="rId11"/>
                      <a:srcRect/>
                      <a:stretch>
                        <a:fillRect/>
                      </a:stretch>
                    </p:blipFill>
                    <p:spPr bwMode="auto">
                      <a:xfrm>
                        <a:off x="1686272" y="2741613"/>
                        <a:ext cx="3392487" cy="687387"/>
                      </a:xfrm>
                      <a:prstGeom prst="rect">
                        <a:avLst/>
                      </a:prstGeom>
                      <a:noFill/>
                    </p:spPr>
                  </p:pic>
                </p:oleObj>
              </mc:Fallback>
            </mc:AlternateContent>
          </a:graphicData>
        </a:graphic>
      </p:graphicFrame>
      <p:sp>
        <p:nvSpPr>
          <p:cNvPr id="32" name="文本框 31">
            <a:extLst>
              <a:ext uri="{FF2B5EF4-FFF2-40B4-BE49-F238E27FC236}">
                <a16:creationId xmlns:a16="http://schemas.microsoft.com/office/drawing/2014/main" id="{34AB42CF-3CFE-4F8F-BEE5-E5C2B5A09D0F}"/>
              </a:ext>
            </a:extLst>
          </p:cNvPr>
          <p:cNvSpPr txBox="1"/>
          <p:nvPr/>
        </p:nvSpPr>
        <p:spPr>
          <a:xfrm>
            <a:off x="1686272" y="3429000"/>
            <a:ext cx="1521385" cy="369332"/>
          </a:xfrm>
          <a:prstGeom prst="rect">
            <a:avLst/>
          </a:prstGeom>
          <a:noFill/>
        </p:spPr>
        <p:txBody>
          <a:bodyPr wrap="square" rtlCol="0">
            <a:spAutoFit/>
          </a:bodyPr>
          <a:lstStyle/>
          <a:p>
            <a:r>
              <a:rPr lang="zh-CN" altLang="en-US" dirty="0"/>
              <a:t>足够扁时</a:t>
            </a:r>
          </a:p>
        </p:txBody>
      </p:sp>
      <p:graphicFrame>
        <p:nvGraphicFramePr>
          <p:cNvPr id="33" name="对象 32">
            <a:extLst>
              <a:ext uri="{FF2B5EF4-FFF2-40B4-BE49-F238E27FC236}">
                <a16:creationId xmlns:a16="http://schemas.microsoft.com/office/drawing/2014/main" id="{843F82A1-53FE-43DC-82A0-9D595F385DCA}"/>
              </a:ext>
            </a:extLst>
          </p:cNvPr>
          <p:cNvGraphicFramePr>
            <a:graphicFrameLocks noChangeAspect="1"/>
          </p:cNvGraphicFramePr>
          <p:nvPr>
            <p:extLst>
              <p:ext uri="{D42A27DB-BD31-4B8C-83A1-F6EECF244321}">
                <p14:modId xmlns:p14="http://schemas.microsoft.com/office/powerpoint/2010/main" val="3199861696"/>
              </p:ext>
            </p:extLst>
          </p:nvPr>
        </p:nvGraphicFramePr>
        <p:xfrm>
          <a:off x="1810199" y="3815996"/>
          <a:ext cx="2259012" cy="538162"/>
        </p:xfrm>
        <a:graphic>
          <a:graphicData uri="http://schemas.openxmlformats.org/presentationml/2006/ole">
            <mc:AlternateContent xmlns:mc="http://schemas.openxmlformats.org/markup-compatibility/2006">
              <mc:Choice xmlns:v="urn:schemas-microsoft-com:vml" Requires="v">
                <p:oleObj spid="_x0000_s108814" name="Equation" r:id="rId12" imgW="965160" imgH="228600" progId="Equation.DSMT4">
                  <p:embed/>
                </p:oleObj>
              </mc:Choice>
              <mc:Fallback>
                <p:oleObj name="Equation" r:id="rId12" imgW="965160" imgH="228600" progId="Equation.DSMT4">
                  <p:embed/>
                  <p:pic>
                    <p:nvPicPr>
                      <p:cNvPr id="57" name="对象 56">
                        <a:extLst>
                          <a:ext uri="{FF2B5EF4-FFF2-40B4-BE49-F238E27FC236}">
                            <a16:creationId xmlns:a16="http://schemas.microsoft.com/office/drawing/2014/main" id="{1FCE472C-BE54-475B-84E4-F4733AE739C3}"/>
                          </a:ext>
                        </a:extLst>
                      </p:cNvPr>
                      <p:cNvPicPr>
                        <a:picLocks noChangeAspect="1" noChangeArrowheads="1"/>
                      </p:cNvPicPr>
                      <p:nvPr/>
                    </p:nvPicPr>
                    <p:blipFill>
                      <a:blip r:embed="rId13"/>
                      <a:srcRect/>
                      <a:stretch>
                        <a:fillRect/>
                      </a:stretch>
                    </p:blipFill>
                    <p:spPr bwMode="auto">
                      <a:xfrm>
                        <a:off x="1810199" y="3815996"/>
                        <a:ext cx="2259012" cy="538162"/>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A722151E-D828-4E7C-ABE2-FBF4FB0D26D8}"/>
              </a:ext>
            </a:extLst>
          </p:cNvPr>
          <p:cNvGraphicFramePr>
            <a:graphicFrameLocks noChangeAspect="1"/>
          </p:cNvGraphicFramePr>
          <p:nvPr>
            <p:extLst>
              <p:ext uri="{D42A27DB-BD31-4B8C-83A1-F6EECF244321}">
                <p14:modId xmlns:p14="http://schemas.microsoft.com/office/powerpoint/2010/main" val="1009774973"/>
              </p:ext>
            </p:extLst>
          </p:nvPr>
        </p:nvGraphicFramePr>
        <p:xfrm>
          <a:off x="1810199" y="4418605"/>
          <a:ext cx="1366837" cy="538162"/>
        </p:xfrm>
        <a:graphic>
          <a:graphicData uri="http://schemas.openxmlformats.org/presentationml/2006/ole">
            <mc:AlternateContent xmlns:mc="http://schemas.openxmlformats.org/markup-compatibility/2006">
              <mc:Choice xmlns:v="urn:schemas-microsoft-com:vml" Requires="v">
                <p:oleObj spid="_x0000_s108815" name="Equation" r:id="rId14" imgW="583920" imgH="228600" progId="Equation.DSMT4">
                  <p:embed/>
                </p:oleObj>
              </mc:Choice>
              <mc:Fallback>
                <p:oleObj name="Equation" r:id="rId14" imgW="583920" imgH="228600" progId="Equation.DSMT4">
                  <p:embed/>
                  <p:pic>
                    <p:nvPicPr>
                      <p:cNvPr id="33" name="对象 32">
                        <a:extLst>
                          <a:ext uri="{FF2B5EF4-FFF2-40B4-BE49-F238E27FC236}">
                            <a16:creationId xmlns:a16="http://schemas.microsoft.com/office/drawing/2014/main" id="{843F82A1-53FE-43DC-82A0-9D595F385DCA}"/>
                          </a:ext>
                        </a:extLst>
                      </p:cNvPr>
                      <p:cNvPicPr>
                        <a:picLocks noChangeAspect="1" noChangeArrowheads="1"/>
                      </p:cNvPicPr>
                      <p:nvPr/>
                    </p:nvPicPr>
                    <p:blipFill>
                      <a:blip r:embed="rId15"/>
                      <a:srcRect/>
                      <a:stretch>
                        <a:fillRect/>
                      </a:stretch>
                    </p:blipFill>
                    <p:spPr bwMode="auto">
                      <a:xfrm>
                        <a:off x="1810199" y="4418605"/>
                        <a:ext cx="1366837" cy="538162"/>
                      </a:xfrm>
                      <a:prstGeom prst="rect">
                        <a:avLst/>
                      </a:prstGeom>
                      <a:noFill/>
                    </p:spPr>
                  </p:pic>
                </p:oleObj>
              </mc:Fallback>
            </mc:AlternateContent>
          </a:graphicData>
        </a:graphic>
      </p:graphicFrame>
      <p:sp>
        <p:nvSpPr>
          <p:cNvPr id="35" name="文本框 34">
            <a:extLst>
              <a:ext uri="{FF2B5EF4-FFF2-40B4-BE49-F238E27FC236}">
                <a16:creationId xmlns:a16="http://schemas.microsoft.com/office/drawing/2014/main" id="{C5D98683-33B3-4789-96D7-C8AB81A6B170}"/>
              </a:ext>
            </a:extLst>
          </p:cNvPr>
          <p:cNvSpPr txBox="1"/>
          <p:nvPr/>
        </p:nvSpPr>
        <p:spPr>
          <a:xfrm>
            <a:off x="1455561" y="5033168"/>
            <a:ext cx="344294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磁矢势边值关系</a:t>
            </a:r>
            <a:endParaRPr lang="zh-CN" altLang="en-US" dirty="0"/>
          </a:p>
        </p:txBody>
      </p:sp>
      <p:graphicFrame>
        <p:nvGraphicFramePr>
          <p:cNvPr id="36" name="对象 35">
            <a:extLst>
              <a:ext uri="{FF2B5EF4-FFF2-40B4-BE49-F238E27FC236}">
                <a16:creationId xmlns:a16="http://schemas.microsoft.com/office/drawing/2014/main" id="{8DDCDDB5-CED7-4DE2-9D3E-4BB8585C4B3A}"/>
              </a:ext>
            </a:extLst>
          </p:cNvPr>
          <p:cNvGraphicFramePr>
            <a:graphicFrameLocks noChangeAspect="1"/>
          </p:cNvGraphicFramePr>
          <p:nvPr>
            <p:extLst>
              <p:ext uri="{D42A27DB-BD31-4B8C-83A1-F6EECF244321}">
                <p14:modId xmlns:p14="http://schemas.microsoft.com/office/powerpoint/2010/main" val="671059052"/>
              </p:ext>
            </p:extLst>
          </p:nvPr>
        </p:nvGraphicFramePr>
        <p:xfrm>
          <a:off x="1958975" y="5573713"/>
          <a:ext cx="1130300" cy="598487"/>
        </p:xfrm>
        <a:graphic>
          <a:graphicData uri="http://schemas.openxmlformats.org/presentationml/2006/ole">
            <mc:AlternateContent xmlns:mc="http://schemas.openxmlformats.org/markup-compatibility/2006">
              <mc:Choice xmlns:v="urn:schemas-microsoft-com:vml" Requires="v">
                <p:oleObj spid="_x0000_s108816" name="Equation" r:id="rId16" imgW="482400" imgH="253800" progId="Equation.DSMT4">
                  <p:embed/>
                </p:oleObj>
              </mc:Choice>
              <mc:Fallback>
                <p:oleObj name="Equation" r:id="rId16" imgW="482400" imgH="253800" progId="Equation.DSMT4">
                  <p:embed/>
                  <p:pic>
                    <p:nvPicPr>
                      <p:cNvPr id="34" name="对象 33">
                        <a:extLst>
                          <a:ext uri="{FF2B5EF4-FFF2-40B4-BE49-F238E27FC236}">
                            <a16:creationId xmlns:a16="http://schemas.microsoft.com/office/drawing/2014/main" id="{A722151E-D828-4E7C-ABE2-FBF4FB0D26D8}"/>
                          </a:ext>
                        </a:extLst>
                      </p:cNvPr>
                      <p:cNvPicPr>
                        <a:picLocks noChangeAspect="1" noChangeArrowheads="1"/>
                      </p:cNvPicPr>
                      <p:nvPr/>
                    </p:nvPicPr>
                    <p:blipFill>
                      <a:blip r:embed="rId17"/>
                      <a:srcRect/>
                      <a:stretch>
                        <a:fillRect/>
                      </a:stretch>
                    </p:blipFill>
                    <p:spPr bwMode="auto">
                      <a:xfrm>
                        <a:off x="1958975" y="5573713"/>
                        <a:ext cx="1130300" cy="598487"/>
                      </a:xfrm>
                      <a:prstGeom prst="rect">
                        <a:avLst/>
                      </a:prstGeom>
                      <a:noFill/>
                    </p:spPr>
                  </p:pic>
                </p:oleObj>
              </mc:Fallback>
            </mc:AlternateContent>
          </a:graphicData>
        </a:graphic>
      </p:graphicFrame>
    </p:spTree>
    <p:extLst>
      <p:ext uri="{BB962C8B-B14F-4D97-AF65-F5344CB8AC3E}">
        <p14:creationId xmlns:p14="http://schemas.microsoft.com/office/powerpoint/2010/main" val="46877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）静磁场的能量</a:t>
            </a:r>
            <a:endParaRPr lang="en-US" altLang="zh-CN" sz="2400" b="1" dirty="0"/>
          </a:p>
        </p:txBody>
      </p:sp>
      <p:sp>
        <p:nvSpPr>
          <p:cNvPr id="29" name="文本框 28">
            <a:extLst>
              <a:ext uri="{FF2B5EF4-FFF2-40B4-BE49-F238E27FC236}">
                <a16:creationId xmlns:a16="http://schemas.microsoft.com/office/drawing/2014/main" id="{69C49437-F9E4-48D9-A90F-51CD13FDC0EE}"/>
              </a:ext>
            </a:extLst>
          </p:cNvPr>
          <p:cNvSpPr txBox="1"/>
          <p:nvPr/>
        </p:nvSpPr>
        <p:spPr>
          <a:xfrm>
            <a:off x="1335168" y="1551756"/>
            <a:ext cx="534866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线性均匀介质电磁场能量</a:t>
            </a:r>
            <a:endParaRPr lang="zh-CN" altLang="en-US" dirty="0"/>
          </a:p>
        </p:txBody>
      </p:sp>
      <p:sp>
        <p:nvSpPr>
          <p:cNvPr id="35" name="文本框 34">
            <a:extLst>
              <a:ext uri="{FF2B5EF4-FFF2-40B4-BE49-F238E27FC236}">
                <a16:creationId xmlns:a16="http://schemas.microsoft.com/office/drawing/2014/main" id="{C5D98683-33B3-4789-96D7-C8AB81A6B170}"/>
              </a:ext>
            </a:extLst>
          </p:cNvPr>
          <p:cNvSpPr txBox="1"/>
          <p:nvPr/>
        </p:nvSpPr>
        <p:spPr>
          <a:xfrm>
            <a:off x="1335168" y="2994651"/>
            <a:ext cx="534866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线性均匀介质静磁场的能量</a:t>
            </a:r>
            <a:endParaRPr lang="zh-CN" altLang="en-US" dirty="0"/>
          </a:p>
        </p:txBody>
      </p:sp>
      <p:graphicFrame>
        <p:nvGraphicFramePr>
          <p:cNvPr id="17" name="对象 16">
            <a:extLst>
              <a:ext uri="{FF2B5EF4-FFF2-40B4-BE49-F238E27FC236}">
                <a16:creationId xmlns:a16="http://schemas.microsoft.com/office/drawing/2014/main" id="{9D643C8B-FEA7-4359-B99E-9A52BA576710}"/>
              </a:ext>
            </a:extLst>
          </p:cNvPr>
          <p:cNvGraphicFramePr>
            <a:graphicFrameLocks noChangeAspect="1"/>
          </p:cNvGraphicFramePr>
          <p:nvPr/>
        </p:nvGraphicFramePr>
        <p:xfrm>
          <a:off x="1958975" y="2013421"/>
          <a:ext cx="2787650" cy="928688"/>
        </p:xfrm>
        <a:graphic>
          <a:graphicData uri="http://schemas.openxmlformats.org/presentationml/2006/ole">
            <mc:AlternateContent xmlns:mc="http://schemas.openxmlformats.org/markup-compatibility/2006">
              <mc:Choice xmlns:v="urn:schemas-microsoft-com:vml" Requires="v">
                <p:oleObj spid="_x0000_s111823" name="Equation" r:id="rId3" imgW="1193760" imgH="393480" progId="Equation.DSMT4">
                  <p:embed/>
                </p:oleObj>
              </mc:Choice>
              <mc:Fallback>
                <p:oleObj name="Equation" r:id="rId3" imgW="1193760" imgH="393480" progId="Equation.DSMT4">
                  <p:embed/>
                  <p:pic>
                    <p:nvPicPr>
                      <p:cNvPr id="17" name="对象 16">
                        <a:extLst>
                          <a:ext uri="{FF2B5EF4-FFF2-40B4-BE49-F238E27FC236}">
                            <a16:creationId xmlns:a16="http://schemas.microsoft.com/office/drawing/2014/main" id="{9D643C8B-FEA7-4359-B99E-9A52BA576710}"/>
                          </a:ext>
                        </a:extLst>
                      </p:cNvPr>
                      <p:cNvPicPr>
                        <a:picLocks noChangeAspect="1" noChangeArrowheads="1"/>
                      </p:cNvPicPr>
                      <p:nvPr/>
                    </p:nvPicPr>
                    <p:blipFill>
                      <a:blip r:embed="rId4"/>
                      <a:srcRect/>
                      <a:stretch>
                        <a:fillRect/>
                      </a:stretch>
                    </p:blipFill>
                    <p:spPr bwMode="auto">
                      <a:xfrm>
                        <a:off x="1958975" y="2013421"/>
                        <a:ext cx="2787650" cy="928688"/>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E21E64CA-0B7B-41B7-8A5F-19408BB5295D}"/>
              </a:ext>
            </a:extLst>
          </p:cNvPr>
          <p:cNvGraphicFramePr>
            <a:graphicFrameLocks noChangeAspect="1"/>
          </p:cNvGraphicFramePr>
          <p:nvPr/>
        </p:nvGraphicFramePr>
        <p:xfrm>
          <a:off x="5230132" y="2013421"/>
          <a:ext cx="3706813" cy="928688"/>
        </p:xfrm>
        <a:graphic>
          <a:graphicData uri="http://schemas.openxmlformats.org/presentationml/2006/ole">
            <mc:AlternateContent xmlns:mc="http://schemas.openxmlformats.org/markup-compatibility/2006">
              <mc:Choice xmlns:v="urn:schemas-microsoft-com:vml" Requires="v">
                <p:oleObj spid="_x0000_s111824" name="Equation" r:id="rId5" imgW="1587240" imgH="393480" progId="Equation.DSMT4">
                  <p:embed/>
                </p:oleObj>
              </mc:Choice>
              <mc:Fallback>
                <p:oleObj name="Equation" r:id="rId5" imgW="1587240" imgH="393480" progId="Equation.DSMT4">
                  <p:embed/>
                  <p:pic>
                    <p:nvPicPr>
                      <p:cNvPr id="19" name="对象 18">
                        <a:extLst>
                          <a:ext uri="{FF2B5EF4-FFF2-40B4-BE49-F238E27FC236}">
                            <a16:creationId xmlns:a16="http://schemas.microsoft.com/office/drawing/2014/main" id="{E21E64CA-0B7B-41B7-8A5F-19408BB5295D}"/>
                          </a:ext>
                        </a:extLst>
                      </p:cNvPr>
                      <p:cNvPicPr>
                        <a:picLocks noChangeAspect="1" noChangeArrowheads="1"/>
                      </p:cNvPicPr>
                      <p:nvPr/>
                    </p:nvPicPr>
                    <p:blipFill>
                      <a:blip r:embed="rId6"/>
                      <a:srcRect/>
                      <a:stretch>
                        <a:fillRect/>
                      </a:stretch>
                    </p:blipFill>
                    <p:spPr bwMode="auto">
                      <a:xfrm>
                        <a:off x="5230132" y="2013421"/>
                        <a:ext cx="3706813" cy="928688"/>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8F537A43-A037-40C0-8274-E488B0F6A2FD}"/>
              </a:ext>
            </a:extLst>
          </p:cNvPr>
          <p:cNvGraphicFramePr>
            <a:graphicFrameLocks noChangeAspect="1"/>
          </p:cNvGraphicFramePr>
          <p:nvPr>
            <p:extLst>
              <p:ext uri="{D42A27DB-BD31-4B8C-83A1-F6EECF244321}">
                <p14:modId xmlns:p14="http://schemas.microsoft.com/office/powerpoint/2010/main" val="2837825897"/>
              </p:ext>
            </p:extLst>
          </p:nvPr>
        </p:nvGraphicFramePr>
        <p:xfrm>
          <a:off x="2030866" y="4520883"/>
          <a:ext cx="7526791" cy="644505"/>
        </p:xfrm>
        <a:graphic>
          <a:graphicData uri="http://schemas.openxmlformats.org/presentationml/2006/ole">
            <mc:AlternateContent xmlns:mc="http://schemas.openxmlformats.org/markup-compatibility/2006">
              <mc:Choice xmlns:v="urn:schemas-microsoft-com:vml" Requires="v">
                <p:oleObj spid="_x0000_s111825" name="Equation" r:id="rId7" imgW="3606480" imgH="304560" progId="Equation.DSMT4">
                  <p:embed/>
                </p:oleObj>
              </mc:Choice>
              <mc:Fallback>
                <p:oleObj name="Equation" r:id="rId7" imgW="3606480" imgH="304560" progId="Equation.DSMT4">
                  <p:embed/>
                  <p:pic>
                    <p:nvPicPr>
                      <p:cNvPr id="21" name="对象 20">
                        <a:extLst>
                          <a:ext uri="{FF2B5EF4-FFF2-40B4-BE49-F238E27FC236}">
                            <a16:creationId xmlns:a16="http://schemas.microsoft.com/office/drawing/2014/main" id="{03208E77-8B6E-4C9C-9971-C730D7F9BEAF}"/>
                          </a:ext>
                        </a:extLst>
                      </p:cNvPr>
                      <p:cNvPicPr>
                        <a:picLocks noChangeAspect="1" noChangeArrowheads="1"/>
                      </p:cNvPicPr>
                      <p:nvPr/>
                    </p:nvPicPr>
                    <p:blipFill>
                      <a:blip r:embed="rId8"/>
                      <a:srcRect/>
                      <a:stretch>
                        <a:fillRect/>
                      </a:stretch>
                    </p:blipFill>
                    <p:spPr bwMode="auto">
                      <a:xfrm>
                        <a:off x="2030866" y="4520883"/>
                        <a:ext cx="7526791" cy="644505"/>
                      </a:xfrm>
                      <a:prstGeom prst="rect">
                        <a:avLst/>
                      </a:prstGeom>
                      <a:noFill/>
                    </p:spPr>
                  </p:pic>
                </p:oleObj>
              </mc:Fallback>
            </mc:AlternateContent>
          </a:graphicData>
        </a:graphic>
      </p:graphicFrame>
      <p:pic>
        <p:nvPicPr>
          <p:cNvPr id="2" name="图片 1">
            <a:extLst>
              <a:ext uri="{FF2B5EF4-FFF2-40B4-BE49-F238E27FC236}">
                <a16:creationId xmlns:a16="http://schemas.microsoft.com/office/drawing/2014/main" id="{06C6CFC7-5FC7-43C1-858F-B791DE996B06}"/>
              </a:ext>
            </a:extLst>
          </p:cNvPr>
          <p:cNvPicPr>
            <a:picLocks noChangeAspect="1"/>
          </p:cNvPicPr>
          <p:nvPr/>
        </p:nvPicPr>
        <p:blipFill>
          <a:blip r:embed="rId9"/>
          <a:stretch>
            <a:fillRect/>
          </a:stretch>
        </p:blipFill>
        <p:spPr>
          <a:xfrm>
            <a:off x="1958975" y="4105661"/>
            <a:ext cx="8585340" cy="461665"/>
          </a:xfrm>
          <a:prstGeom prst="rect">
            <a:avLst/>
          </a:prstGeom>
        </p:spPr>
      </p:pic>
      <p:graphicFrame>
        <p:nvGraphicFramePr>
          <p:cNvPr id="21" name="对象 20">
            <a:extLst>
              <a:ext uri="{FF2B5EF4-FFF2-40B4-BE49-F238E27FC236}">
                <a16:creationId xmlns:a16="http://schemas.microsoft.com/office/drawing/2014/main" id="{03208E77-8B6E-4C9C-9971-C730D7F9BEAF}"/>
              </a:ext>
            </a:extLst>
          </p:cNvPr>
          <p:cNvGraphicFramePr>
            <a:graphicFrameLocks noChangeAspect="1"/>
          </p:cNvGraphicFramePr>
          <p:nvPr>
            <p:extLst>
              <p:ext uri="{D42A27DB-BD31-4B8C-83A1-F6EECF244321}">
                <p14:modId xmlns:p14="http://schemas.microsoft.com/office/powerpoint/2010/main" val="1279703182"/>
              </p:ext>
            </p:extLst>
          </p:nvPr>
        </p:nvGraphicFramePr>
        <p:xfrm>
          <a:off x="2030866" y="3361562"/>
          <a:ext cx="2171020" cy="839423"/>
        </p:xfrm>
        <a:graphic>
          <a:graphicData uri="http://schemas.openxmlformats.org/presentationml/2006/ole">
            <mc:AlternateContent xmlns:mc="http://schemas.openxmlformats.org/markup-compatibility/2006">
              <mc:Choice xmlns:v="urn:schemas-microsoft-com:vml" Requires="v">
                <p:oleObj spid="_x0000_s111826" name="Equation" r:id="rId10" imgW="1028520" imgH="393480" progId="Equation.DSMT4">
                  <p:embed/>
                </p:oleObj>
              </mc:Choice>
              <mc:Fallback>
                <p:oleObj name="Equation" r:id="rId10" imgW="1028520" imgH="393480" progId="Equation.DSMT4">
                  <p:embed/>
                  <p:pic>
                    <p:nvPicPr>
                      <p:cNvPr id="21" name="对象 20">
                        <a:extLst>
                          <a:ext uri="{FF2B5EF4-FFF2-40B4-BE49-F238E27FC236}">
                            <a16:creationId xmlns:a16="http://schemas.microsoft.com/office/drawing/2014/main" id="{03208E77-8B6E-4C9C-9971-C730D7F9BEAF}"/>
                          </a:ext>
                        </a:extLst>
                      </p:cNvPr>
                      <p:cNvPicPr>
                        <a:picLocks noChangeAspect="1" noChangeArrowheads="1"/>
                      </p:cNvPicPr>
                      <p:nvPr/>
                    </p:nvPicPr>
                    <p:blipFill>
                      <a:blip r:embed="rId11"/>
                      <a:srcRect/>
                      <a:stretch>
                        <a:fillRect/>
                      </a:stretch>
                    </p:blipFill>
                    <p:spPr bwMode="auto">
                      <a:xfrm>
                        <a:off x="2030866" y="3361562"/>
                        <a:ext cx="2171020" cy="839423"/>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002FA273-660D-4DBE-9EC6-CE6B5600C72B}"/>
              </a:ext>
            </a:extLst>
          </p:cNvPr>
          <p:cNvGraphicFramePr>
            <a:graphicFrameLocks noChangeAspect="1"/>
          </p:cNvGraphicFramePr>
          <p:nvPr>
            <p:extLst>
              <p:ext uri="{D42A27DB-BD31-4B8C-83A1-F6EECF244321}">
                <p14:modId xmlns:p14="http://schemas.microsoft.com/office/powerpoint/2010/main" val="3378102446"/>
              </p:ext>
            </p:extLst>
          </p:nvPr>
        </p:nvGraphicFramePr>
        <p:xfrm>
          <a:off x="2030866" y="5023503"/>
          <a:ext cx="8673420" cy="848913"/>
        </p:xfrm>
        <a:graphic>
          <a:graphicData uri="http://schemas.openxmlformats.org/presentationml/2006/ole">
            <mc:AlternateContent xmlns:mc="http://schemas.openxmlformats.org/markup-compatibility/2006">
              <mc:Choice xmlns:v="urn:schemas-microsoft-com:vml" Requires="v">
                <p:oleObj spid="_x0000_s111827" name="Equation" r:id="rId12" imgW="4063680" imgH="393480" progId="Equation.DSMT4">
                  <p:embed/>
                </p:oleObj>
              </mc:Choice>
              <mc:Fallback>
                <p:oleObj name="Equation" r:id="rId12" imgW="4063680" imgH="393480" progId="Equation.DSMT4">
                  <p:embed/>
                  <p:pic>
                    <p:nvPicPr>
                      <p:cNvPr id="21" name="对象 20">
                        <a:extLst>
                          <a:ext uri="{FF2B5EF4-FFF2-40B4-BE49-F238E27FC236}">
                            <a16:creationId xmlns:a16="http://schemas.microsoft.com/office/drawing/2014/main" id="{03208E77-8B6E-4C9C-9971-C730D7F9BEAF}"/>
                          </a:ext>
                        </a:extLst>
                      </p:cNvPr>
                      <p:cNvPicPr>
                        <a:picLocks noChangeAspect="1" noChangeArrowheads="1"/>
                      </p:cNvPicPr>
                      <p:nvPr/>
                    </p:nvPicPr>
                    <p:blipFill>
                      <a:blip r:embed="rId13"/>
                      <a:srcRect/>
                      <a:stretch>
                        <a:fillRect/>
                      </a:stretch>
                    </p:blipFill>
                    <p:spPr bwMode="auto">
                      <a:xfrm>
                        <a:off x="2030866" y="5023503"/>
                        <a:ext cx="8673420" cy="848913"/>
                      </a:xfrm>
                      <a:prstGeom prst="rect">
                        <a:avLst/>
                      </a:prstGeom>
                      <a:noFill/>
                    </p:spPr>
                  </p:pic>
                </p:oleObj>
              </mc:Fallback>
            </mc:AlternateContent>
          </a:graphicData>
        </a:graphic>
      </p:graphicFrame>
      <p:sp>
        <p:nvSpPr>
          <p:cNvPr id="11" name="箭头: 下 10">
            <a:extLst>
              <a:ext uri="{FF2B5EF4-FFF2-40B4-BE49-F238E27FC236}">
                <a16:creationId xmlns:a16="http://schemas.microsoft.com/office/drawing/2014/main" id="{8C99CA07-CEF9-4A3B-AEB4-A2F5DF0F1724}"/>
              </a:ext>
            </a:extLst>
          </p:cNvPr>
          <p:cNvSpPr/>
          <p:nvPr/>
        </p:nvSpPr>
        <p:spPr>
          <a:xfrm>
            <a:off x="7946573" y="5834355"/>
            <a:ext cx="304800" cy="38106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4CE20AED-79B1-4169-B84D-36E192EC61F2}"/>
              </a:ext>
            </a:extLst>
          </p:cNvPr>
          <p:cNvGraphicFramePr>
            <a:graphicFrameLocks noChangeAspect="1"/>
          </p:cNvGraphicFramePr>
          <p:nvPr>
            <p:extLst>
              <p:ext uri="{D42A27DB-BD31-4B8C-83A1-F6EECF244321}">
                <p14:modId xmlns:p14="http://schemas.microsoft.com/office/powerpoint/2010/main" val="1861525581"/>
              </p:ext>
            </p:extLst>
          </p:nvPr>
        </p:nvGraphicFramePr>
        <p:xfrm>
          <a:off x="7978323" y="6276913"/>
          <a:ext cx="273050" cy="384175"/>
        </p:xfrm>
        <a:graphic>
          <a:graphicData uri="http://schemas.openxmlformats.org/presentationml/2006/ole">
            <mc:AlternateContent xmlns:mc="http://schemas.openxmlformats.org/markup-compatibility/2006">
              <mc:Choice xmlns:v="urn:schemas-microsoft-com:vml" Requires="v">
                <p:oleObj spid="_x0000_s111828" name="Equation" r:id="rId14" imgW="126720" imgH="177480" progId="Equation.DSMT4">
                  <p:embed/>
                </p:oleObj>
              </mc:Choice>
              <mc:Fallback>
                <p:oleObj name="Equation" r:id="rId14" imgW="126720" imgH="177480" progId="Equation.DSMT4">
                  <p:embed/>
                  <p:pic>
                    <p:nvPicPr>
                      <p:cNvPr id="17" name="对象 16">
                        <a:extLst>
                          <a:ext uri="{FF2B5EF4-FFF2-40B4-BE49-F238E27FC236}">
                            <a16:creationId xmlns:a16="http://schemas.microsoft.com/office/drawing/2014/main" id="{56E910F5-7150-4396-8F0A-0DEB9AD0E887}"/>
                          </a:ext>
                        </a:extLst>
                      </p:cNvPr>
                      <p:cNvPicPr>
                        <a:picLocks noChangeAspect="1" noChangeArrowheads="1"/>
                      </p:cNvPicPr>
                      <p:nvPr/>
                    </p:nvPicPr>
                    <p:blipFill>
                      <a:blip r:embed="rId15"/>
                      <a:srcRect/>
                      <a:stretch>
                        <a:fillRect/>
                      </a:stretch>
                    </p:blipFill>
                    <p:spPr bwMode="auto">
                      <a:xfrm>
                        <a:off x="7978323" y="6276913"/>
                        <a:ext cx="273050" cy="384175"/>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DD46A8B2-735C-4540-B5C2-7E260C7FDA35}"/>
              </a:ext>
            </a:extLst>
          </p:cNvPr>
          <p:cNvSpPr txBox="1"/>
          <p:nvPr/>
        </p:nvSpPr>
        <p:spPr>
          <a:xfrm>
            <a:off x="8428197" y="5834355"/>
            <a:ext cx="3763803" cy="461665"/>
          </a:xfrm>
          <a:prstGeom prst="rect">
            <a:avLst/>
          </a:prstGeom>
          <a:noFill/>
        </p:spPr>
        <p:txBody>
          <a:bodyPr wrap="square" rtlCol="0">
            <a:spAutoFit/>
          </a:bodyPr>
          <a:lstStyle/>
          <a:p>
            <a:r>
              <a:rPr lang="zh-CN" altLang="en-US" sz="2400" dirty="0">
                <a:solidFill>
                  <a:srgbClr val="FF0000"/>
                </a:solidFill>
              </a:rPr>
              <a:t>为什么？</a:t>
            </a:r>
          </a:p>
        </p:txBody>
      </p:sp>
      <p:graphicFrame>
        <p:nvGraphicFramePr>
          <p:cNvPr id="14" name="对象 13">
            <a:extLst>
              <a:ext uri="{FF2B5EF4-FFF2-40B4-BE49-F238E27FC236}">
                <a16:creationId xmlns:a16="http://schemas.microsoft.com/office/drawing/2014/main" id="{0309BA56-9F84-45C6-AAC4-735D5BC04A61}"/>
              </a:ext>
            </a:extLst>
          </p:cNvPr>
          <p:cNvGraphicFramePr>
            <a:graphicFrameLocks noChangeAspect="1"/>
          </p:cNvGraphicFramePr>
          <p:nvPr>
            <p:extLst>
              <p:ext uri="{D42A27DB-BD31-4B8C-83A1-F6EECF244321}">
                <p14:modId xmlns:p14="http://schemas.microsoft.com/office/powerpoint/2010/main" val="1967227345"/>
              </p:ext>
            </p:extLst>
          </p:nvPr>
        </p:nvGraphicFramePr>
        <p:xfrm>
          <a:off x="2030866" y="5778123"/>
          <a:ext cx="2203751" cy="896519"/>
        </p:xfrm>
        <a:graphic>
          <a:graphicData uri="http://schemas.openxmlformats.org/presentationml/2006/ole">
            <mc:AlternateContent xmlns:mc="http://schemas.openxmlformats.org/markup-compatibility/2006">
              <mc:Choice xmlns:v="urn:schemas-microsoft-com:vml" Requires="v">
                <p:oleObj spid="_x0000_s111829" name="Equation" r:id="rId16" imgW="977760" imgH="393480" progId="Equation.DSMT4">
                  <p:embed/>
                </p:oleObj>
              </mc:Choice>
              <mc:Fallback>
                <p:oleObj name="Equation" r:id="rId16" imgW="977760" imgH="393480" progId="Equation.DSMT4">
                  <p:embed/>
                  <p:pic>
                    <p:nvPicPr>
                      <p:cNvPr id="10" name="对象 9">
                        <a:extLst>
                          <a:ext uri="{FF2B5EF4-FFF2-40B4-BE49-F238E27FC236}">
                            <a16:creationId xmlns:a16="http://schemas.microsoft.com/office/drawing/2014/main" id="{002FA273-660D-4DBE-9EC6-CE6B5600C72B}"/>
                          </a:ext>
                        </a:extLst>
                      </p:cNvPr>
                      <p:cNvPicPr>
                        <a:picLocks noChangeAspect="1" noChangeArrowheads="1"/>
                      </p:cNvPicPr>
                      <p:nvPr/>
                    </p:nvPicPr>
                    <p:blipFill>
                      <a:blip r:embed="rId17"/>
                      <a:srcRect/>
                      <a:stretch>
                        <a:fillRect/>
                      </a:stretch>
                    </p:blipFill>
                    <p:spPr bwMode="auto">
                      <a:xfrm>
                        <a:off x="2030866" y="5778123"/>
                        <a:ext cx="2203751" cy="896519"/>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C368171E-CB37-4454-98F8-4E07E2F08033}"/>
              </a:ext>
            </a:extLst>
          </p:cNvPr>
          <p:cNvSpPr txBox="1"/>
          <p:nvPr/>
        </p:nvSpPr>
        <p:spPr>
          <a:xfrm>
            <a:off x="4296227" y="5913094"/>
            <a:ext cx="2348659" cy="830997"/>
          </a:xfrm>
          <a:prstGeom prst="rect">
            <a:avLst/>
          </a:prstGeom>
          <a:noFill/>
        </p:spPr>
        <p:txBody>
          <a:bodyPr wrap="square" rtlCol="0">
            <a:spAutoFit/>
          </a:bodyPr>
          <a:lstStyle/>
          <a:p>
            <a:r>
              <a:rPr lang="zh-CN" altLang="en-US" sz="2400" dirty="0">
                <a:solidFill>
                  <a:srgbClr val="FF0000"/>
                </a:solidFill>
              </a:rPr>
              <a:t>注意：被积分项不代表能量密度</a:t>
            </a:r>
          </a:p>
        </p:txBody>
      </p:sp>
    </p:spTree>
    <p:extLst>
      <p:ext uri="{BB962C8B-B14F-4D97-AF65-F5344CB8AC3E}">
        <p14:creationId xmlns:p14="http://schemas.microsoft.com/office/powerpoint/2010/main" val="135595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）静磁场的能量</a:t>
            </a:r>
            <a:endParaRPr lang="en-US" altLang="zh-CN" sz="2400" b="1" dirty="0"/>
          </a:p>
        </p:txBody>
      </p:sp>
      <p:sp>
        <p:nvSpPr>
          <p:cNvPr id="29" name="文本框 28">
            <a:extLst>
              <a:ext uri="{FF2B5EF4-FFF2-40B4-BE49-F238E27FC236}">
                <a16:creationId xmlns:a16="http://schemas.microsoft.com/office/drawing/2014/main" id="{69C49437-F9E4-48D9-A90F-51CD13FDC0EE}"/>
              </a:ext>
            </a:extLst>
          </p:cNvPr>
          <p:cNvSpPr txBox="1"/>
          <p:nvPr/>
        </p:nvSpPr>
        <p:spPr>
          <a:xfrm>
            <a:off x="1335168" y="1551756"/>
            <a:ext cx="7286318"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线性均匀介质中电流与外磁场的相互作用能量</a:t>
            </a:r>
            <a:endParaRPr lang="zh-CN" altLang="en-US" dirty="0"/>
          </a:p>
        </p:txBody>
      </p:sp>
      <p:pic>
        <p:nvPicPr>
          <p:cNvPr id="3" name="图片 2">
            <a:extLst>
              <a:ext uri="{FF2B5EF4-FFF2-40B4-BE49-F238E27FC236}">
                <a16:creationId xmlns:a16="http://schemas.microsoft.com/office/drawing/2014/main" id="{C8C7C33D-AB70-4E12-B583-58784EC2FC23}"/>
              </a:ext>
            </a:extLst>
          </p:cNvPr>
          <p:cNvPicPr>
            <a:picLocks noChangeAspect="1"/>
          </p:cNvPicPr>
          <p:nvPr/>
        </p:nvPicPr>
        <p:blipFill>
          <a:blip r:embed="rId2"/>
          <a:stretch>
            <a:fillRect/>
          </a:stretch>
        </p:blipFill>
        <p:spPr>
          <a:xfrm>
            <a:off x="1781912" y="2119839"/>
            <a:ext cx="6019517" cy="734369"/>
          </a:xfrm>
          <a:prstGeom prst="rect">
            <a:avLst/>
          </a:prstGeom>
        </p:spPr>
      </p:pic>
      <p:pic>
        <p:nvPicPr>
          <p:cNvPr id="5" name="图片 4">
            <a:extLst>
              <a:ext uri="{FF2B5EF4-FFF2-40B4-BE49-F238E27FC236}">
                <a16:creationId xmlns:a16="http://schemas.microsoft.com/office/drawing/2014/main" id="{28122E2E-5E31-4DC3-ABB9-2F3985484407}"/>
              </a:ext>
            </a:extLst>
          </p:cNvPr>
          <p:cNvPicPr>
            <a:picLocks noChangeAspect="1"/>
          </p:cNvPicPr>
          <p:nvPr/>
        </p:nvPicPr>
        <p:blipFill>
          <a:blip r:embed="rId3"/>
          <a:stretch>
            <a:fillRect/>
          </a:stretch>
        </p:blipFill>
        <p:spPr>
          <a:xfrm>
            <a:off x="2090849" y="2963596"/>
            <a:ext cx="6243601" cy="1880984"/>
          </a:xfrm>
          <a:prstGeom prst="rect">
            <a:avLst/>
          </a:prstGeom>
        </p:spPr>
      </p:pic>
      <p:pic>
        <p:nvPicPr>
          <p:cNvPr id="6" name="图片 5">
            <a:extLst>
              <a:ext uri="{FF2B5EF4-FFF2-40B4-BE49-F238E27FC236}">
                <a16:creationId xmlns:a16="http://schemas.microsoft.com/office/drawing/2014/main" id="{E8E195E0-FB8E-4950-976F-EB762D23DC50}"/>
              </a:ext>
            </a:extLst>
          </p:cNvPr>
          <p:cNvPicPr>
            <a:picLocks noChangeAspect="1"/>
          </p:cNvPicPr>
          <p:nvPr/>
        </p:nvPicPr>
        <p:blipFill>
          <a:blip r:embed="rId4"/>
          <a:stretch>
            <a:fillRect/>
          </a:stretch>
        </p:blipFill>
        <p:spPr>
          <a:xfrm>
            <a:off x="2308562" y="5024865"/>
            <a:ext cx="4905037" cy="562758"/>
          </a:xfrm>
          <a:prstGeom prst="rect">
            <a:avLst/>
          </a:prstGeom>
        </p:spPr>
      </p:pic>
    </p:spTree>
    <p:extLst>
      <p:ext uri="{BB962C8B-B14F-4D97-AF65-F5344CB8AC3E}">
        <p14:creationId xmlns:p14="http://schemas.microsoft.com/office/powerpoint/2010/main" val="1973114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）静磁场的能量</a:t>
            </a:r>
            <a:endParaRPr lang="en-US" altLang="zh-CN" sz="2400" b="1" dirty="0"/>
          </a:p>
        </p:txBody>
      </p:sp>
      <p:sp>
        <p:nvSpPr>
          <p:cNvPr id="29" name="文本框 28">
            <a:extLst>
              <a:ext uri="{FF2B5EF4-FFF2-40B4-BE49-F238E27FC236}">
                <a16:creationId xmlns:a16="http://schemas.microsoft.com/office/drawing/2014/main" id="{69C49437-F9E4-48D9-A90F-51CD13FDC0EE}"/>
              </a:ext>
            </a:extLst>
          </p:cNvPr>
          <p:cNvSpPr txBox="1"/>
          <p:nvPr/>
        </p:nvSpPr>
        <p:spPr>
          <a:xfrm>
            <a:off x="1335168" y="1551756"/>
            <a:ext cx="7286318"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线性均匀介质中电流与外磁场的相互作用能量</a:t>
            </a:r>
            <a:endParaRPr lang="zh-CN" altLang="en-US" dirty="0"/>
          </a:p>
        </p:txBody>
      </p:sp>
      <p:pic>
        <p:nvPicPr>
          <p:cNvPr id="6" name="图片 5">
            <a:extLst>
              <a:ext uri="{FF2B5EF4-FFF2-40B4-BE49-F238E27FC236}">
                <a16:creationId xmlns:a16="http://schemas.microsoft.com/office/drawing/2014/main" id="{E8E195E0-FB8E-4950-976F-EB762D23DC50}"/>
              </a:ext>
            </a:extLst>
          </p:cNvPr>
          <p:cNvPicPr>
            <a:picLocks noChangeAspect="1"/>
          </p:cNvPicPr>
          <p:nvPr/>
        </p:nvPicPr>
        <p:blipFill>
          <a:blip r:embed="rId2"/>
          <a:stretch>
            <a:fillRect/>
          </a:stretch>
        </p:blipFill>
        <p:spPr>
          <a:xfrm>
            <a:off x="1822333" y="2121382"/>
            <a:ext cx="4905037" cy="562758"/>
          </a:xfrm>
          <a:prstGeom prst="rect">
            <a:avLst/>
          </a:prstGeom>
        </p:spPr>
      </p:pic>
      <p:grpSp>
        <p:nvGrpSpPr>
          <p:cNvPr id="8" name="组合 7">
            <a:extLst>
              <a:ext uri="{FF2B5EF4-FFF2-40B4-BE49-F238E27FC236}">
                <a16:creationId xmlns:a16="http://schemas.microsoft.com/office/drawing/2014/main" id="{2D756425-3804-4D28-88D9-64FDCEDF6568}"/>
              </a:ext>
            </a:extLst>
          </p:cNvPr>
          <p:cNvGrpSpPr/>
          <p:nvPr/>
        </p:nvGrpSpPr>
        <p:grpSpPr>
          <a:xfrm>
            <a:off x="1913471" y="2792101"/>
            <a:ext cx="6410473" cy="2860158"/>
            <a:chOff x="1906213" y="2733777"/>
            <a:chExt cx="6410473" cy="2860158"/>
          </a:xfrm>
        </p:grpSpPr>
        <p:pic>
          <p:nvPicPr>
            <p:cNvPr id="2" name="图片 1">
              <a:extLst>
                <a:ext uri="{FF2B5EF4-FFF2-40B4-BE49-F238E27FC236}">
                  <a16:creationId xmlns:a16="http://schemas.microsoft.com/office/drawing/2014/main" id="{D820BD2F-91F3-446C-9C50-578D3FA9C925}"/>
                </a:ext>
              </a:extLst>
            </p:cNvPr>
            <p:cNvPicPr>
              <a:picLocks noChangeAspect="1"/>
            </p:cNvPicPr>
            <p:nvPr/>
          </p:nvPicPr>
          <p:blipFill>
            <a:blip r:embed="rId3"/>
            <a:stretch>
              <a:fillRect/>
            </a:stretch>
          </p:blipFill>
          <p:spPr>
            <a:xfrm>
              <a:off x="1906213" y="2753787"/>
              <a:ext cx="6258072" cy="2840148"/>
            </a:xfrm>
            <a:prstGeom prst="rect">
              <a:avLst/>
            </a:prstGeom>
          </p:spPr>
        </p:pic>
        <p:sp>
          <p:nvSpPr>
            <p:cNvPr id="7" name="矩形 6">
              <a:extLst>
                <a:ext uri="{FF2B5EF4-FFF2-40B4-BE49-F238E27FC236}">
                  <a16:creationId xmlns:a16="http://schemas.microsoft.com/office/drawing/2014/main" id="{3F6655EE-0898-407B-A374-13BD1E0BB239}"/>
                </a:ext>
              </a:extLst>
            </p:cNvPr>
            <p:cNvSpPr/>
            <p:nvPr/>
          </p:nvSpPr>
          <p:spPr>
            <a:xfrm>
              <a:off x="5907314" y="2733777"/>
              <a:ext cx="2409372" cy="21500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9" name="图片 8">
            <a:extLst>
              <a:ext uri="{FF2B5EF4-FFF2-40B4-BE49-F238E27FC236}">
                <a16:creationId xmlns:a16="http://schemas.microsoft.com/office/drawing/2014/main" id="{6F44A687-ABF6-4994-BF8D-1023A293B789}"/>
              </a:ext>
            </a:extLst>
          </p:cNvPr>
          <p:cNvPicPr>
            <a:picLocks noChangeAspect="1"/>
          </p:cNvPicPr>
          <p:nvPr/>
        </p:nvPicPr>
        <p:blipFill>
          <a:blip r:embed="rId4"/>
          <a:stretch>
            <a:fillRect/>
          </a:stretch>
        </p:blipFill>
        <p:spPr>
          <a:xfrm>
            <a:off x="1976567" y="5939051"/>
            <a:ext cx="4597198" cy="599634"/>
          </a:xfrm>
          <a:prstGeom prst="rect">
            <a:avLst/>
          </a:prstGeom>
        </p:spPr>
      </p:pic>
    </p:spTree>
    <p:extLst>
      <p:ext uri="{BB962C8B-B14F-4D97-AF65-F5344CB8AC3E}">
        <p14:creationId xmlns:p14="http://schemas.microsoft.com/office/powerpoint/2010/main" val="336554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AB3FC7E5-EDC7-4808-AB0B-2EAE10790D1E}"/>
              </a:ext>
            </a:extLst>
          </p:cNvPr>
          <p:cNvPicPr>
            <a:picLocks noChangeAspect="1"/>
          </p:cNvPicPr>
          <p:nvPr/>
        </p:nvPicPr>
        <p:blipFill>
          <a:blip r:embed="rId3"/>
          <a:stretch>
            <a:fillRect/>
          </a:stretch>
        </p:blipFill>
        <p:spPr>
          <a:xfrm>
            <a:off x="1246262" y="4751133"/>
            <a:ext cx="4703782" cy="1752962"/>
          </a:xfrm>
          <a:prstGeom prst="rect">
            <a:avLst/>
          </a:prstGeom>
        </p:spPr>
      </p:pic>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）静磁场磁矢势的应用</a:t>
            </a:r>
            <a:endParaRPr lang="en-US" altLang="zh-CN" sz="2400" b="1" dirty="0"/>
          </a:p>
        </p:txBody>
      </p:sp>
      <p:grpSp>
        <p:nvGrpSpPr>
          <p:cNvPr id="5" name="组合 4">
            <a:extLst>
              <a:ext uri="{FF2B5EF4-FFF2-40B4-BE49-F238E27FC236}">
                <a16:creationId xmlns:a16="http://schemas.microsoft.com/office/drawing/2014/main" id="{0DF3FDC8-48A7-47A2-9439-3BD86A179174}"/>
              </a:ext>
            </a:extLst>
          </p:cNvPr>
          <p:cNvGrpSpPr/>
          <p:nvPr/>
        </p:nvGrpSpPr>
        <p:grpSpPr>
          <a:xfrm>
            <a:off x="1800051" y="1645102"/>
            <a:ext cx="6835669" cy="772923"/>
            <a:chOff x="1800051" y="1645102"/>
            <a:chExt cx="6835669" cy="772923"/>
          </a:xfrm>
        </p:grpSpPr>
        <p:pic>
          <p:nvPicPr>
            <p:cNvPr id="3" name="图片 2">
              <a:extLst>
                <a:ext uri="{FF2B5EF4-FFF2-40B4-BE49-F238E27FC236}">
                  <a16:creationId xmlns:a16="http://schemas.microsoft.com/office/drawing/2014/main" id="{05E82E9E-B6E8-4F68-93D4-2469D92301E4}"/>
                </a:ext>
              </a:extLst>
            </p:cNvPr>
            <p:cNvPicPr>
              <a:picLocks noChangeAspect="1"/>
            </p:cNvPicPr>
            <p:nvPr/>
          </p:nvPicPr>
          <p:blipFill>
            <a:blip r:embed="rId4"/>
            <a:stretch>
              <a:fillRect/>
            </a:stretch>
          </p:blipFill>
          <p:spPr>
            <a:xfrm>
              <a:off x="1872622" y="1681387"/>
              <a:ext cx="6763098" cy="736638"/>
            </a:xfrm>
            <a:prstGeom prst="rect">
              <a:avLst/>
            </a:prstGeom>
          </p:spPr>
        </p:pic>
        <p:sp>
          <p:nvSpPr>
            <p:cNvPr id="29" name="文本框 28">
              <a:extLst>
                <a:ext uri="{FF2B5EF4-FFF2-40B4-BE49-F238E27FC236}">
                  <a16:creationId xmlns:a16="http://schemas.microsoft.com/office/drawing/2014/main" id="{69C49437-F9E4-48D9-A90F-51CD13FDC0EE}"/>
                </a:ext>
              </a:extLst>
            </p:cNvPr>
            <p:cNvSpPr txBox="1"/>
            <p:nvPr/>
          </p:nvSpPr>
          <p:spPr>
            <a:xfrm>
              <a:off x="1800051" y="1645102"/>
              <a:ext cx="464883"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   </a:t>
              </a:r>
              <a:endParaRPr lang="zh-CN" altLang="en-US" dirty="0"/>
            </a:p>
          </p:txBody>
        </p:sp>
      </p:grpSp>
      <p:pic>
        <p:nvPicPr>
          <p:cNvPr id="10" name="图片 9">
            <a:extLst>
              <a:ext uri="{FF2B5EF4-FFF2-40B4-BE49-F238E27FC236}">
                <a16:creationId xmlns:a16="http://schemas.microsoft.com/office/drawing/2014/main" id="{D28F8BAF-0DE0-40EB-9CE8-FAD2C037ADA4}"/>
              </a:ext>
            </a:extLst>
          </p:cNvPr>
          <p:cNvPicPr>
            <a:picLocks noChangeAspect="1"/>
          </p:cNvPicPr>
          <p:nvPr/>
        </p:nvPicPr>
        <p:blipFill>
          <a:blip r:embed="rId5"/>
          <a:stretch>
            <a:fillRect/>
          </a:stretch>
        </p:blipFill>
        <p:spPr>
          <a:xfrm>
            <a:off x="9178165" y="560195"/>
            <a:ext cx="2427568" cy="2353557"/>
          </a:xfrm>
          <a:prstGeom prst="rect">
            <a:avLst/>
          </a:prstGeom>
        </p:spPr>
      </p:pic>
      <p:pic>
        <p:nvPicPr>
          <p:cNvPr id="11" name="图片 10">
            <a:extLst>
              <a:ext uri="{FF2B5EF4-FFF2-40B4-BE49-F238E27FC236}">
                <a16:creationId xmlns:a16="http://schemas.microsoft.com/office/drawing/2014/main" id="{188236C3-3C2E-4E1F-9BA4-8A0339C4A88F}"/>
              </a:ext>
            </a:extLst>
          </p:cNvPr>
          <p:cNvPicPr>
            <a:picLocks noChangeAspect="1"/>
          </p:cNvPicPr>
          <p:nvPr/>
        </p:nvPicPr>
        <p:blipFill>
          <a:blip r:embed="rId6"/>
          <a:stretch>
            <a:fillRect/>
          </a:stretch>
        </p:blipFill>
        <p:spPr>
          <a:xfrm>
            <a:off x="1108363" y="2477405"/>
            <a:ext cx="3933021" cy="2353557"/>
          </a:xfrm>
          <a:prstGeom prst="rect">
            <a:avLst/>
          </a:prstGeom>
        </p:spPr>
      </p:pic>
      <p:graphicFrame>
        <p:nvGraphicFramePr>
          <p:cNvPr id="16" name="对象 15">
            <a:extLst>
              <a:ext uri="{FF2B5EF4-FFF2-40B4-BE49-F238E27FC236}">
                <a16:creationId xmlns:a16="http://schemas.microsoft.com/office/drawing/2014/main" id="{B6625902-068E-4078-BA89-34F8B5754C7D}"/>
              </a:ext>
            </a:extLst>
          </p:cNvPr>
          <p:cNvGraphicFramePr>
            <a:graphicFrameLocks noChangeAspect="1"/>
          </p:cNvGraphicFramePr>
          <p:nvPr>
            <p:extLst>
              <p:ext uri="{D42A27DB-BD31-4B8C-83A1-F6EECF244321}">
                <p14:modId xmlns:p14="http://schemas.microsoft.com/office/powerpoint/2010/main" val="534805370"/>
              </p:ext>
            </p:extLst>
          </p:nvPr>
        </p:nvGraphicFramePr>
        <p:xfrm>
          <a:off x="6291942" y="2732121"/>
          <a:ext cx="5892800" cy="1614488"/>
        </p:xfrm>
        <a:graphic>
          <a:graphicData uri="http://schemas.openxmlformats.org/presentationml/2006/ole">
            <mc:AlternateContent xmlns:mc="http://schemas.openxmlformats.org/markup-compatibility/2006">
              <mc:Choice xmlns:v="urn:schemas-microsoft-com:vml" Requires="v">
                <p:oleObj spid="_x0000_s113684" name="Equation" r:id="rId7" imgW="3466800" imgH="939600" progId="Equation.DSMT4">
                  <p:embed/>
                </p:oleObj>
              </mc:Choice>
              <mc:Fallback>
                <p:oleObj name="Equation" r:id="rId7" imgW="3466800" imgH="939600" progId="Equation.DSMT4">
                  <p:embed/>
                  <p:pic>
                    <p:nvPicPr>
                      <p:cNvPr id="17" name="对象 16">
                        <a:extLst>
                          <a:ext uri="{FF2B5EF4-FFF2-40B4-BE49-F238E27FC236}">
                            <a16:creationId xmlns:a16="http://schemas.microsoft.com/office/drawing/2014/main" id="{9D643C8B-FEA7-4359-B99E-9A52BA576710}"/>
                          </a:ext>
                        </a:extLst>
                      </p:cNvPr>
                      <p:cNvPicPr>
                        <a:picLocks noChangeAspect="1" noChangeArrowheads="1"/>
                      </p:cNvPicPr>
                      <p:nvPr/>
                    </p:nvPicPr>
                    <p:blipFill>
                      <a:blip r:embed="rId8"/>
                      <a:srcRect/>
                      <a:stretch>
                        <a:fillRect/>
                      </a:stretch>
                    </p:blipFill>
                    <p:spPr bwMode="auto">
                      <a:xfrm>
                        <a:off x="6291942" y="2732121"/>
                        <a:ext cx="5892800" cy="1614488"/>
                      </a:xfrm>
                      <a:prstGeom prst="rect">
                        <a:avLst/>
                      </a:prstGeom>
                      <a:noFill/>
                    </p:spPr>
                  </p:pic>
                </p:oleObj>
              </mc:Fallback>
            </mc:AlternateContent>
          </a:graphicData>
        </a:graphic>
      </p:graphicFrame>
      <p:pic>
        <p:nvPicPr>
          <p:cNvPr id="14" name="图片 13">
            <a:extLst>
              <a:ext uri="{FF2B5EF4-FFF2-40B4-BE49-F238E27FC236}">
                <a16:creationId xmlns:a16="http://schemas.microsoft.com/office/drawing/2014/main" id="{4D806B8D-F0D6-4AD7-AD21-96B5DB16565E}"/>
              </a:ext>
            </a:extLst>
          </p:cNvPr>
          <p:cNvPicPr>
            <a:picLocks noChangeAspect="1"/>
          </p:cNvPicPr>
          <p:nvPr/>
        </p:nvPicPr>
        <p:blipFill>
          <a:blip r:embed="rId9"/>
          <a:stretch>
            <a:fillRect/>
          </a:stretch>
        </p:blipFill>
        <p:spPr>
          <a:xfrm>
            <a:off x="6241958" y="4243517"/>
            <a:ext cx="2087557" cy="644579"/>
          </a:xfrm>
          <a:prstGeom prst="rect">
            <a:avLst/>
          </a:prstGeom>
        </p:spPr>
      </p:pic>
      <p:pic>
        <p:nvPicPr>
          <p:cNvPr id="18" name="图片 17">
            <a:extLst>
              <a:ext uri="{FF2B5EF4-FFF2-40B4-BE49-F238E27FC236}">
                <a16:creationId xmlns:a16="http://schemas.microsoft.com/office/drawing/2014/main" id="{BE292E96-9F6A-4040-A977-35001EECF8B7}"/>
              </a:ext>
            </a:extLst>
          </p:cNvPr>
          <p:cNvPicPr>
            <a:picLocks noChangeAspect="1"/>
          </p:cNvPicPr>
          <p:nvPr/>
        </p:nvPicPr>
        <p:blipFill>
          <a:blip r:embed="rId10"/>
          <a:stretch>
            <a:fillRect/>
          </a:stretch>
        </p:blipFill>
        <p:spPr>
          <a:xfrm>
            <a:off x="6187188" y="4888096"/>
            <a:ext cx="4768797" cy="1911847"/>
          </a:xfrm>
          <a:prstGeom prst="rect">
            <a:avLst/>
          </a:prstGeom>
        </p:spPr>
      </p:pic>
    </p:spTree>
    <p:extLst>
      <p:ext uri="{BB962C8B-B14F-4D97-AF65-F5344CB8AC3E}">
        <p14:creationId xmlns:p14="http://schemas.microsoft.com/office/powerpoint/2010/main" val="1587164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）静磁场磁矢势的应用</a:t>
            </a:r>
            <a:endParaRPr lang="en-US" altLang="zh-CN" sz="2400" b="1" dirty="0"/>
          </a:p>
        </p:txBody>
      </p:sp>
      <p:grpSp>
        <p:nvGrpSpPr>
          <p:cNvPr id="6" name="组合 5">
            <a:extLst>
              <a:ext uri="{FF2B5EF4-FFF2-40B4-BE49-F238E27FC236}">
                <a16:creationId xmlns:a16="http://schemas.microsoft.com/office/drawing/2014/main" id="{CE9C49D5-AA9E-49EA-9041-3D0144877649}"/>
              </a:ext>
            </a:extLst>
          </p:cNvPr>
          <p:cNvGrpSpPr/>
          <p:nvPr/>
        </p:nvGrpSpPr>
        <p:grpSpPr>
          <a:xfrm>
            <a:off x="1836337" y="1572974"/>
            <a:ext cx="7504699" cy="497508"/>
            <a:chOff x="1800051" y="1609259"/>
            <a:chExt cx="7504699" cy="497508"/>
          </a:xfrm>
        </p:grpSpPr>
        <p:sp>
          <p:nvSpPr>
            <p:cNvPr id="29" name="文本框 28">
              <a:extLst>
                <a:ext uri="{FF2B5EF4-FFF2-40B4-BE49-F238E27FC236}">
                  <a16:creationId xmlns:a16="http://schemas.microsoft.com/office/drawing/2014/main" id="{69C49437-F9E4-48D9-A90F-51CD13FDC0EE}"/>
                </a:ext>
              </a:extLst>
            </p:cNvPr>
            <p:cNvSpPr txBox="1"/>
            <p:nvPr/>
          </p:nvSpPr>
          <p:spPr>
            <a:xfrm>
              <a:off x="1800051" y="1645102"/>
              <a:ext cx="464883"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   </a:t>
              </a:r>
              <a:endParaRPr lang="zh-CN" altLang="en-US" dirty="0"/>
            </a:p>
          </p:txBody>
        </p:sp>
        <p:pic>
          <p:nvPicPr>
            <p:cNvPr id="2" name="图片 1">
              <a:extLst>
                <a:ext uri="{FF2B5EF4-FFF2-40B4-BE49-F238E27FC236}">
                  <a16:creationId xmlns:a16="http://schemas.microsoft.com/office/drawing/2014/main" id="{EDDEEEEB-452D-41CB-84D1-5C21B9166631}"/>
                </a:ext>
              </a:extLst>
            </p:cNvPr>
            <p:cNvPicPr>
              <a:picLocks noChangeAspect="1"/>
            </p:cNvPicPr>
            <p:nvPr/>
          </p:nvPicPr>
          <p:blipFill>
            <a:blip r:embed="rId3"/>
            <a:stretch>
              <a:fillRect/>
            </a:stretch>
          </p:blipFill>
          <p:spPr>
            <a:xfrm>
              <a:off x="2103480" y="1609259"/>
              <a:ext cx="7201270" cy="431822"/>
            </a:xfrm>
            <a:prstGeom prst="rect">
              <a:avLst/>
            </a:prstGeom>
          </p:spPr>
        </p:pic>
      </p:grpSp>
      <p:pic>
        <p:nvPicPr>
          <p:cNvPr id="7" name="图片 6">
            <a:extLst>
              <a:ext uri="{FF2B5EF4-FFF2-40B4-BE49-F238E27FC236}">
                <a16:creationId xmlns:a16="http://schemas.microsoft.com/office/drawing/2014/main" id="{0822FD9D-6D2D-41C6-A05B-319B21F769AF}"/>
              </a:ext>
            </a:extLst>
          </p:cNvPr>
          <p:cNvPicPr>
            <a:picLocks noChangeAspect="1"/>
          </p:cNvPicPr>
          <p:nvPr/>
        </p:nvPicPr>
        <p:blipFill>
          <a:blip r:embed="rId4"/>
          <a:stretch>
            <a:fillRect/>
          </a:stretch>
        </p:blipFill>
        <p:spPr>
          <a:xfrm>
            <a:off x="1926597" y="2260468"/>
            <a:ext cx="3915403" cy="784494"/>
          </a:xfrm>
          <a:prstGeom prst="rect">
            <a:avLst/>
          </a:prstGeom>
        </p:spPr>
      </p:pic>
      <p:pic>
        <p:nvPicPr>
          <p:cNvPr id="8" name="图片 7">
            <a:extLst>
              <a:ext uri="{FF2B5EF4-FFF2-40B4-BE49-F238E27FC236}">
                <a16:creationId xmlns:a16="http://schemas.microsoft.com/office/drawing/2014/main" id="{E161EE55-5B70-4C82-9026-BD3137D0ABAD}"/>
              </a:ext>
            </a:extLst>
          </p:cNvPr>
          <p:cNvPicPr>
            <a:picLocks noChangeAspect="1"/>
          </p:cNvPicPr>
          <p:nvPr/>
        </p:nvPicPr>
        <p:blipFill>
          <a:blip r:embed="rId5"/>
          <a:stretch>
            <a:fillRect/>
          </a:stretch>
        </p:blipFill>
        <p:spPr>
          <a:xfrm>
            <a:off x="9580522" y="294437"/>
            <a:ext cx="2408278" cy="3932061"/>
          </a:xfrm>
          <a:prstGeom prst="rect">
            <a:avLst/>
          </a:prstGeom>
        </p:spPr>
      </p:pic>
      <p:sp>
        <p:nvSpPr>
          <p:cNvPr id="17" name="文本框 16">
            <a:extLst>
              <a:ext uri="{FF2B5EF4-FFF2-40B4-BE49-F238E27FC236}">
                <a16:creationId xmlns:a16="http://schemas.microsoft.com/office/drawing/2014/main" id="{D922FDEB-3D18-4443-9858-0EBC547CB98D}"/>
              </a:ext>
            </a:extLst>
          </p:cNvPr>
          <p:cNvSpPr txBox="1"/>
          <p:nvPr/>
        </p:nvSpPr>
        <p:spPr>
          <a:xfrm>
            <a:off x="1757982" y="3069801"/>
            <a:ext cx="6812704" cy="830997"/>
          </a:xfrm>
          <a:prstGeom prst="rect">
            <a:avLst/>
          </a:prstGeom>
          <a:noFill/>
        </p:spPr>
        <p:txBody>
          <a:bodyPr wrap="square" rtlCol="0">
            <a:spAutoFit/>
          </a:bodyPr>
          <a:lstStyle/>
          <a:p>
            <a:r>
              <a:rPr lang="zh-CN" altLang="en-US" sz="2400" b="1" dirty="0"/>
              <a:t>建立如图所示球坐标系，磁矢势只有</a:t>
            </a:r>
            <a:r>
              <a:rPr lang="el-GR" altLang="zh-CN" sz="2400" b="1" i="1" dirty="0">
                <a:latin typeface="Times New Roman" panose="02020603050405020304" pitchFamily="18" charset="0"/>
                <a:cs typeface="Times New Roman" panose="02020603050405020304" pitchFamily="18" charset="0"/>
              </a:rPr>
              <a:t>Φ</a:t>
            </a:r>
            <a:r>
              <a:rPr lang="zh-CN" altLang="en-US" sz="2400" b="1" dirty="0">
                <a:latin typeface="Times New Roman" panose="02020603050405020304" pitchFamily="18" charset="0"/>
                <a:cs typeface="Times New Roman" panose="02020603050405020304" pitchFamily="18" charset="0"/>
              </a:rPr>
              <a:t>方向分量，且大小与</a:t>
            </a:r>
            <a:r>
              <a:rPr lang="el-GR" altLang="zh-CN" sz="2400" b="1" i="1" dirty="0">
                <a:latin typeface="Times New Roman" panose="02020603050405020304" pitchFamily="18" charset="0"/>
                <a:cs typeface="Times New Roman" panose="02020603050405020304" pitchFamily="18" charset="0"/>
              </a:rPr>
              <a:t>Φ</a:t>
            </a:r>
            <a:r>
              <a:rPr lang="zh-CN" altLang="en-US" sz="2400" b="1" dirty="0">
                <a:latin typeface="Times New Roman" panose="02020603050405020304" pitchFamily="18" charset="0"/>
                <a:cs typeface="Times New Roman" panose="02020603050405020304" pitchFamily="18" charset="0"/>
              </a:rPr>
              <a:t>无关</a:t>
            </a:r>
            <a:endParaRPr lang="en-US" altLang="zh-CN" sz="24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099174CC-9D59-4AAA-8F5D-724F8092CABD}"/>
              </a:ext>
            </a:extLst>
          </p:cNvPr>
          <p:cNvSpPr txBox="1"/>
          <p:nvPr/>
        </p:nvSpPr>
        <p:spPr>
          <a:xfrm>
            <a:off x="6635683" y="3485299"/>
            <a:ext cx="1485060" cy="461665"/>
          </a:xfrm>
          <a:prstGeom prst="rect">
            <a:avLst/>
          </a:prstGeom>
          <a:noFill/>
        </p:spPr>
        <p:txBody>
          <a:bodyPr wrap="square" rtlCol="0">
            <a:spAutoFit/>
          </a:bodyPr>
          <a:lstStyle/>
          <a:p>
            <a:r>
              <a:rPr lang="zh-CN" altLang="en-US" sz="2400" dirty="0">
                <a:solidFill>
                  <a:srgbClr val="FF0000"/>
                </a:solidFill>
              </a:rPr>
              <a:t>为什么？</a:t>
            </a:r>
          </a:p>
        </p:txBody>
      </p:sp>
      <p:sp>
        <p:nvSpPr>
          <p:cNvPr id="21" name="文本框 20">
            <a:extLst>
              <a:ext uri="{FF2B5EF4-FFF2-40B4-BE49-F238E27FC236}">
                <a16:creationId xmlns:a16="http://schemas.microsoft.com/office/drawing/2014/main" id="{F44E7E50-E267-40D3-864C-E836C424EB19}"/>
              </a:ext>
            </a:extLst>
          </p:cNvPr>
          <p:cNvSpPr txBox="1"/>
          <p:nvPr/>
        </p:nvSpPr>
        <p:spPr>
          <a:xfrm>
            <a:off x="1757981" y="3956718"/>
            <a:ext cx="4613789" cy="461665"/>
          </a:xfrm>
          <a:prstGeom prst="rect">
            <a:avLst/>
          </a:prstGeom>
          <a:noFill/>
        </p:spPr>
        <p:txBody>
          <a:bodyPr wrap="square" rtlCol="0">
            <a:spAutoFit/>
          </a:bodyPr>
          <a:lstStyle/>
          <a:p>
            <a:r>
              <a:rPr lang="zh-CN" altLang="en-US" sz="2400" b="1" dirty="0"/>
              <a:t>把</a:t>
            </a:r>
            <a:r>
              <a:rPr lang="en-US" altLang="zh-CN" sz="2400" b="1" dirty="0"/>
              <a:t>XOZ</a:t>
            </a:r>
            <a:r>
              <a:rPr lang="zh-CN" altLang="en-US" sz="2400" b="1" dirty="0"/>
              <a:t>面建在通过待求</a:t>
            </a:r>
            <a:r>
              <a:rPr lang="en-US" altLang="zh-CN" sz="2400" b="1" dirty="0"/>
              <a:t>P</a:t>
            </a:r>
            <a:r>
              <a:rPr lang="zh-CN" altLang="en-US" sz="2400" b="1" dirty="0"/>
              <a:t>点，则</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48ADF820-C810-4C56-91D2-275ADBC8937A}"/>
              </a:ext>
            </a:extLst>
          </p:cNvPr>
          <p:cNvGraphicFramePr>
            <a:graphicFrameLocks noChangeAspect="1"/>
          </p:cNvGraphicFramePr>
          <p:nvPr>
            <p:extLst>
              <p:ext uri="{D42A27DB-BD31-4B8C-83A1-F6EECF244321}">
                <p14:modId xmlns:p14="http://schemas.microsoft.com/office/powerpoint/2010/main" val="2350756299"/>
              </p:ext>
            </p:extLst>
          </p:nvPr>
        </p:nvGraphicFramePr>
        <p:xfrm>
          <a:off x="6130017" y="3946964"/>
          <a:ext cx="933450" cy="520700"/>
        </p:xfrm>
        <a:graphic>
          <a:graphicData uri="http://schemas.openxmlformats.org/presentationml/2006/ole">
            <mc:AlternateContent xmlns:mc="http://schemas.openxmlformats.org/markup-compatibility/2006">
              <mc:Choice xmlns:v="urn:schemas-microsoft-com:vml" Requires="v">
                <p:oleObj spid="_x0000_s114714" name="Equation" r:id="rId6" imgW="431640" imgH="241200" progId="Equation.DSMT4">
                  <p:embed/>
                </p:oleObj>
              </mc:Choice>
              <mc:Fallback>
                <p:oleObj name="Equation" r:id="rId6" imgW="431640" imgH="241200" progId="Equation.DSMT4">
                  <p:embed/>
                  <p:pic>
                    <p:nvPicPr>
                      <p:cNvPr id="30" name="对象 29">
                        <a:extLst>
                          <a:ext uri="{FF2B5EF4-FFF2-40B4-BE49-F238E27FC236}">
                            <a16:creationId xmlns:a16="http://schemas.microsoft.com/office/drawing/2014/main" id="{15CB3BD8-3742-4CA1-874A-6D3D64DF5C8C}"/>
                          </a:ext>
                        </a:extLst>
                      </p:cNvPr>
                      <p:cNvPicPr>
                        <a:picLocks noChangeAspect="1" noChangeArrowheads="1"/>
                      </p:cNvPicPr>
                      <p:nvPr/>
                    </p:nvPicPr>
                    <p:blipFill>
                      <a:blip r:embed="rId7"/>
                      <a:srcRect/>
                      <a:stretch>
                        <a:fillRect/>
                      </a:stretch>
                    </p:blipFill>
                    <p:spPr bwMode="auto">
                      <a:xfrm>
                        <a:off x="6130017" y="3946964"/>
                        <a:ext cx="933450" cy="520700"/>
                      </a:xfrm>
                      <a:prstGeom prst="rect">
                        <a:avLst/>
                      </a:prstGeom>
                      <a:noFill/>
                    </p:spPr>
                  </p:pic>
                </p:oleObj>
              </mc:Fallback>
            </mc:AlternateContent>
          </a:graphicData>
        </a:graphic>
      </p:graphicFrame>
      <p:sp>
        <p:nvSpPr>
          <p:cNvPr id="24" name="文本框 23">
            <a:extLst>
              <a:ext uri="{FF2B5EF4-FFF2-40B4-BE49-F238E27FC236}">
                <a16:creationId xmlns:a16="http://schemas.microsoft.com/office/drawing/2014/main" id="{21D59B38-1C64-4FDD-BD58-966B117F0D2E}"/>
              </a:ext>
            </a:extLst>
          </p:cNvPr>
          <p:cNvSpPr txBox="1"/>
          <p:nvPr/>
        </p:nvSpPr>
        <p:spPr>
          <a:xfrm>
            <a:off x="8060268" y="4495771"/>
            <a:ext cx="1485060" cy="461665"/>
          </a:xfrm>
          <a:prstGeom prst="rect">
            <a:avLst/>
          </a:prstGeom>
          <a:noFill/>
        </p:spPr>
        <p:txBody>
          <a:bodyPr wrap="square" rtlCol="0">
            <a:spAutoFit/>
          </a:bodyPr>
          <a:lstStyle/>
          <a:p>
            <a:r>
              <a:rPr lang="zh-CN" altLang="en-US" sz="2400" dirty="0">
                <a:solidFill>
                  <a:srgbClr val="FF0000"/>
                </a:solidFill>
              </a:rPr>
              <a:t>为什么？</a:t>
            </a:r>
          </a:p>
        </p:txBody>
      </p:sp>
      <p:grpSp>
        <p:nvGrpSpPr>
          <p:cNvPr id="9" name="组合 8">
            <a:extLst>
              <a:ext uri="{FF2B5EF4-FFF2-40B4-BE49-F238E27FC236}">
                <a16:creationId xmlns:a16="http://schemas.microsoft.com/office/drawing/2014/main" id="{A0F49BC4-3BF2-4FB5-A3A3-F8F2BABC4EAC}"/>
              </a:ext>
            </a:extLst>
          </p:cNvPr>
          <p:cNvGrpSpPr/>
          <p:nvPr/>
        </p:nvGrpSpPr>
        <p:grpSpPr>
          <a:xfrm>
            <a:off x="1757981" y="4495771"/>
            <a:ext cx="7201270" cy="489478"/>
            <a:chOff x="1757981" y="4495771"/>
            <a:chExt cx="7201270" cy="489478"/>
          </a:xfrm>
        </p:grpSpPr>
        <p:sp>
          <p:nvSpPr>
            <p:cNvPr id="23" name="文本框 22">
              <a:extLst>
                <a:ext uri="{FF2B5EF4-FFF2-40B4-BE49-F238E27FC236}">
                  <a16:creationId xmlns:a16="http://schemas.microsoft.com/office/drawing/2014/main" id="{FF2BCC5A-859B-4BB5-BD58-D71ECF762AF1}"/>
                </a:ext>
              </a:extLst>
            </p:cNvPr>
            <p:cNvSpPr txBox="1"/>
            <p:nvPr/>
          </p:nvSpPr>
          <p:spPr>
            <a:xfrm>
              <a:off x="1757981" y="4523584"/>
              <a:ext cx="7201270" cy="461665"/>
            </a:xfrm>
            <a:prstGeom prst="rect">
              <a:avLst/>
            </a:prstGeom>
            <a:noFill/>
          </p:spPr>
          <p:txBody>
            <a:bodyPr wrap="square" rtlCol="0">
              <a:spAutoFit/>
            </a:bodyPr>
            <a:lstStyle/>
            <a:p>
              <a:r>
                <a:rPr lang="zh-CN" altLang="en-US" sz="2400" b="1" dirty="0"/>
                <a:t>积分时    只需考虑</a:t>
              </a:r>
              <a:r>
                <a:rPr lang="en-US" altLang="zh-CN" sz="2400" b="1" dirty="0"/>
                <a:t>y</a:t>
              </a:r>
              <a:r>
                <a:rPr lang="zh-CN" altLang="en-US" sz="2400" b="1" dirty="0"/>
                <a:t>方向，</a:t>
              </a:r>
              <a:r>
                <a:rPr lang="en-US" altLang="zh-CN" sz="2400" b="1" dirty="0"/>
                <a:t>x</a:t>
              </a:r>
              <a:r>
                <a:rPr lang="zh-CN" altLang="en-US" sz="2400" b="1" dirty="0"/>
                <a:t>方向对称抵消了</a:t>
              </a:r>
              <a:endParaRPr lang="en-US" altLang="zh-CN" sz="2400" b="1" dirty="0">
                <a:latin typeface="Times New Roman" panose="02020603050405020304" pitchFamily="18" charset="0"/>
                <a:cs typeface="Times New Roman" panose="02020603050405020304" pitchFamily="18" charset="0"/>
              </a:endParaRPr>
            </a:p>
          </p:txBody>
        </p:sp>
        <p:graphicFrame>
          <p:nvGraphicFramePr>
            <p:cNvPr id="26" name="对象 25">
              <a:extLst>
                <a:ext uri="{FF2B5EF4-FFF2-40B4-BE49-F238E27FC236}">
                  <a16:creationId xmlns:a16="http://schemas.microsoft.com/office/drawing/2014/main" id="{74AA5854-9DC7-4B3F-A5B8-202B5440F861}"/>
                </a:ext>
              </a:extLst>
            </p:cNvPr>
            <p:cNvGraphicFramePr>
              <a:graphicFrameLocks noChangeAspect="1"/>
            </p:cNvGraphicFramePr>
            <p:nvPr>
              <p:extLst>
                <p:ext uri="{D42A27DB-BD31-4B8C-83A1-F6EECF244321}">
                  <p14:modId xmlns:p14="http://schemas.microsoft.com/office/powerpoint/2010/main" val="1034382676"/>
                </p:ext>
              </p:extLst>
            </p:nvPr>
          </p:nvGraphicFramePr>
          <p:xfrm>
            <a:off x="2735036" y="4495771"/>
            <a:ext cx="438150" cy="465138"/>
          </p:xfrm>
          <a:graphic>
            <a:graphicData uri="http://schemas.openxmlformats.org/presentationml/2006/ole">
              <mc:AlternateContent xmlns:mc="http://schemas.openxmlformats.org/markup-compatibility/2006">
                <mc:Choice xmlns:v="urn:schemas-microsoft-com:vml" Requires="v">
                  <p:oleObj spid="_x0000_s114715" name="Equation" r:id="rId8" imgW="203040" imgH="215640" progId="Equation.DSMT4">
                    <p:embed/>
                  </p:oleObj>
                </mc:Choice>
                <mc:Fallback>
                  <p:oleObj name="Equation" r:id="rId8" imgW="203040" imgH="215640" progId="Equation.DSMT4">
                    <p:embed/>
                    <p:pic>
                      <p:nvPicPr>
                        <p:cNvPr id="22" name="对象 21">
                          <a:extLst>
                            <a:ext uri="{FF2B5EF4-FFF2-40B4-BE49-F238E27FC236}">
                              <a16:creationId xmlns:a16="http://schemas.microsoft.com/office/drawing/2014/main" id="{48ADF820-C810-4C56-91D2-275ADBC8937A}"/>
                            </a:ext>
                          </a:extLst>
                        </p:cNvPr>
                        <p:cNvPicPr>
                          <a:picLocks noChangeAspect="1" noChangeArrowheads="1"/>
                        </p:cNvPicPr>
                        <p:nvPr/>
                      </p:nvPicPr>
                      <p:blipFill>
                        <a:blip r:embed="rId9"/>
                        <a:srcRect/>
                        <a:stretch>
                          <a:fillRect/>
                        </a:stretch>
                      </p:blipFill>
                      <p:spPr bwMode="auto">
                        <a:xfrm>
                          <a:off x="2735036" y="4495771"/>
                          <a:ext cx="438150" cy="465138"/>
                        </a:xfrm>
                        <a:prstGeom prst="rect">
                          <a:avLst/>
                        </a:prstGeom>
                        <a:noFill/>
                      </p:spPr>
                    </p:pic>
                  </p:oleObj>
                </mc:Fallback>
              </mc:AlternateContent>
            </a:graphicData>
          </a:graphic>
        </p:graphicFrame>
      </p:grpSp>
      <p:graphicFrame>
        <p:nvGraphicFramePr>
          <p:cNvPr id="27" name="对象 26">
            <a:extLst>
              <a:ext uri="{FF2B5EF4-FFF2-40B4-BE49-F238E27FC236}">
                <a16:creationId xmlns:a16="http://schemas.microsoft.com/office/drawing/2014/main" id="{3E6B4E0B-6E76-42EE-B462-3D6AC86A7BC6}"/>
              </a:ext>
            </a:extLst>
          </p:cNvPr>
          <p:cNvGraphicFramePr>
            <a:graphicFrameLocks noChangeAspect="1"/>
          </p:cNvGraphicFramePr>
          <p:nvPr>
            <p:extLst>
              <p:ext uri="{D42A27DB-BD31-4B8C-83A1-F6EECF244321}">
                <p14:modId xmlns:p14="http://schemas.microsoft.com/office/powerpoint/2010/main" val="2130244241"/>
              </p:ext>
            </p:extLst>
          </p:nvPr>
        </p:nvGraphicFramePr>
        <p:xfrm>
          <a:off x="1836337" y="5066110"/>
          <a:ext cx="2195513" cy="520700"/>
        </p:xfrm>
        <a:graphic>
          <a:graphicData uri="http://schemas.openxmlformats.org/presentationml/2006/ole">
            <mc:AlternateContent xmlns:mc="http://schemas.openxmlformats.org/markup-compatibility/2006">
              <mc:Choice xmlns:v="urn:schemas-microsoft-com:vml" Requires="v">
                <p:oleObj spid="_x0000_s114716" name="Equation" r:id="rId10" imgW="1015920" imgH="241200" progId="Equation.DSMT4">
                  <p:embed/>
                </p:oleObj>
              </mc:Choice>
              <mc:Fallback>
                <p:oleObj name="Equation" r:id="rId10" imgW="1015920" imgH="241200" progId="Equation.DSMT4">
                  <p:embed/>
                  <p:pic>
                    <p:nvPicPr>
                      <p:cNvPr id="22" name="对象 21">
                        <a:extLst>
                          <a:ext uri="{FF2B5EF4-FFF2-40B4-BE49-F238E27FC236}">
                            <a16:creationId xmlns:a16="http://schemas.microsoft.com/office/drawing/2014/main" id="{48ADF820-C810-4C56-91D2-275ADBC8937A}"/>
                          </a:ext>
                        </a:extLst>
                      </p:cNvPr>
                      <p:cNvPicPr>
                        <a:picLocks noChangeAspect="1" noChangeArrowheads="1"/>
                      </p:cNvPicPr>
                      <p:nvPr/>
                    </p:nvPicPr>
                    <p:blipFill>
                      <a:blip r:embed="rId11"/>
                      <a:srcRect/>
                      <a:stretch>
                        <a:fillRect/>
                      </a:stretch>
                    </p:blipFill>
                    <p:spPr bwMode="auto">
                      <a:xfrm>
                        <a:off x="1836337" y="5066110"/>
                        <a:ext cx="2195513" cy="520700"/>
                      </a:xfrm>
                      <a:prstGeom prst="rect">
                        <a:avLst/>
                      </a:prstGeom>
                      <a:noFill/>
                    </p:spPr>
                  </p:pic>
                </p:oleObj>
              </mc:Fallback>
            </mc:AlternateContent>
          </a:graphicData>
        </a:graphic>
      </p:graphicFrame>
      <p:pic>
        <p:nvPicPr>
          <p:cNvPr id="13" name="图片 12">
            <a:extLst>
              <a:ext uri="{FF2B5EF4-FFF2-40B4-BE49-F238E27FC236}">
                <a16:creationId xmlns:a16="http://schemas.microsoft.com/office/drawing/2014/main" id="{D4FEFEAF-47E9-4E4C-8D59-34BEE3F1B648}"/>
              </a:ext>
            </a:extLst>
          </p:cNvPr>
          <p:cNvPicPr>
            <a:picLocks noChangeAspect="1"/>
          </p:cNvPicPr>
          <p:nvPr/>
        </p:nvPicPr>
        <p:blipFill>
          <a:blip r:embed="rId12"/>
          <a:stretch>
            <a:fillRect/>
          </a:stretch>
        </p:blipFill>
        <p:spPr>
          <a:xfrm>
            <a:off x="1836337" y="5586810"/>
            <a:ext cx="3669524" cy="1095986"/>
          </a:xfrm>
          <a:prstGeom prst="rect">
            <a:avLst/>
          </a:prstGeom>
        </p:spPr>
      </p:pic>
      <p:pic>
        <p:nvPicPr>
          <p:cNvPr id="15" name="图片 14">
            <a:extLst>
              <a:ext uri="{FF2B5EF4-FFF2-40B4-BE49-F238E27FC236}">
                <a16:creationId xmlns:a16="http://schemas.microsoft.com/office/drawing/2014/main" id="{926DB949-2954-4F09-9276-17A21A63F0FA}"/>
              </a:ext>
            </a:extLst>
          </p:cNvPr>
          <p:cNvPicPr>
            <a:picLocks noChangeAspect="1"/>
          </p:cNvPicPr>
          <p:nvPr/>
        </p:nvPicPr>
        <p:blipFill>
          <a:blip r:embed="rId13"/>
          <a:stretch>
            <a:fillRect/>
          </a:stretch>
        </p:blipFill>
        <p:spPr>
          <a:xfrm>
            <a:off x="5842000" y="5714801"/>
            <a:ext cx="6131236" cy="840003"/>
          </a:xfrm>
          <a:prstGeom prst="rect">
            <a:avLst/>
          </a:prstGeom>
        </p:spPr>
      </p:pic>
    </p:spTree>
    <p:extLst>
      <p:ext uri="{BB962C8B-B14F-4D97-AF65-F5344CB8AC3E}">
        <p14:creationId xmlns:p14="http://schemas.microsoft.com/office/powerpoint/2010/main" val="379419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）静磁场磁矢势的应用</a:t>
            </a:r>
            <a:endParaRPr lang="en-US" altLang="zh-CN" sz="2400" b="1" dirty="0"/>
          </a:p>
        </p:txBody>
      </p:sp>
      <p:grpSp>
        <p:nvGrpSpPr>
          <p:cNvPr id="6" name="组合 5">
            <a:extLst>
              <a:ext uri="{FF2B5EF4-FFF2-40B4-BE49-F238E27FC236}">
                <a16:creationId xmlns:a16="http://schemas.microsoft.com/office/drawing/2014/main" id="{CE9C49D5-AA9E-49EA-9041-3D0144877649}"/>
              </a:ext>
            </a:extLst>
          </p:cNvPr>
          <p:cNvGrpSpPr/>
          <p:nvPr/>
        </p:nvGrpSpPr>
        <p:grpSpPr>
          <a:xfrm>
            <a:off x="1836337" y="1572974"/>
            <a:ext cx="7504699" cy="497508"/>
            <a:chOff x="1800051" y="1609259"/>
            <a:chExt cx="7504699" cy="497508"/>
          </a:xfrm>
        </p:grpSpPr>
        <p:sp>
          <p:nvSpPr>
            <p:cNvPr id="29" name="文本框 28">
              <a:extLst>
                <a:ext uri="{FF2B5EF4-FFF2-40B4-BE49-F238E27FC236}">
                  <a16:creationId xmlns:a16="http://schemas.microsoft.com/office/drawing/2014/main" id="{69C49437-F9E4-48D9-A90F-51CD13FDC0EE}"/>
                </a:ext>
              </a:extLst>
            </p:cNvPr>
            <p:cNvSpPr txBox="1"/>
            <p:nvPr/>
          </p:nvSpPr>
          <p:spPr>
            <a:xfrm>
              <a:off x="1800051" y="1645102"/>
              <a:ext cx="464883" cy="461665"/>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dirty="0"/>
                <a:t>   </a:t>
              </a:r>
              <a:endParaRPr lang="zh-CN" altLang="en-US" dirty="0"/>
            </a:p>
          </p:txBody>
        </p:sp>
        <p:pic>
          <p:nvPicPr>
            <p:cNvPr id="2" name="图片 1">
              <a:extLst>
                <a:ext uri="{FF2B5EF4-FFF2-40B4-BE49-F238E27FC236}">
                  <a16:creationId xmlns:a16="http://schemas.microsoft.com/office/drawing/2014/main" id="{EDDEEEEB-452D-41CB-84D1-5C21B9166631}"/>
                </a:ext>
              </a:extLst>
            </p:cNvPr>
            <p:cNvPicPr>
              <a:picLocks noChangeAspect="1"/>
            </p:cNvPicPr>
            <p:nvPr/>
          </p:nvPicPr>
          <p:blipFill>
            <a:blip r:embed="rId2"/>
            <a:stretch>
              <a:fillRect/>
            </a:stretch>
          </p:blipFill>
          <p:spPr>
            <a:xfrm>
              <a:off x="2103480" y="1609259"/>
              <a:ext cx="7201270" cy="431822"/>
            </a:xfrm>
            <a:prstGeom prst="rect">
              <a:avLst/>
            </a:prstGeom>
          </p:spPr>
        </p:pic>
      </p:grpSp>
      <p:pic>
        <p:nvPicPr>
          <p:cNvPr id="8" name="图片 7">
            <a:extLst>
              <a:ext uri="{FF2B5EF4-FFF2-40B4-BE49-F238E27FC236}">
                <a16:creationId xmlns:a16="http://schemas.microsoft.com/office/drawing/2014/main" id="{E161EE55-5B70-4C82-9026-BD3137D0ABAD}"/>
              </a:ext>
            </a:extLst>
          </p:cNvPr>
          <p:cNvPicPr>
            <a:picLocks noChangeAspect="1"/>
          </p:cNvPicPr>
          <p:nvPr/>
        </p:nvPicPr>
        <p:blipFill>
          <a:blip r:embed="rId3"/>
          <a:stretch>
            <a:fillRect/>
          </a:stretch>
        </p:blipFill>
        <p:spPr>
          <a:xfrm>
            <a:off x="9580522" y="294437"/>
            <a:ext cx="2408278" cy="3932061"/>
          </a:xfrm>
          <a:prstGeom prst="rect">
            <a:avLst/>
          </a:prstGeom>
        </p:spPr>
      </p:pic>
      <p:pic>
        <p:nvPicPr>
          <p:cNvPr id="15" name="图片 14">
            <a:extLst>
              <a:ext uri="{FF2B5EF4-FFF2-40B4-BE49-F238E27FC236}">
                <a16:creationId xmlns:a16="http://schemas.microsoft.com/office/drawing/2014/main" id="{926DB949-2954-4F09-9276-17A21A63F0FA}"/>
              </a:ext>
            </a:extLst>
          </p:cNvPr>
          <p:cNvPicPr>
            <a:picLocks noChangeAspect="1"/>
          </p:cNvPicPr>
          <p:nvPr/>
        </p:nvPicPr>
        <p:blipFill>
          <a:blip r:embed="rId4"/>
          <a:stretch>
            <a:fillRect/>
          </a:stretch>
        </p:blipFill>
        <p:spPr>
          <a:xfrm>
            <a:off x="2139766" y="2260467"/>
            <a:ext cx="6131236" cy="840003"/>
          </a:xfrm>
          <a:prstGeom prst="rect">
            <a:avLst/>
          </a:prstGeom>
        </p:spPr>
      </p:pic>
      <p:pic>
        <p:nvPicPr>
          <p:cNvPr id="5" name="图片 4">
            <a:extLst>
              <a:ext uri="{FF2B5EF4-FFF2-40B4-BE49-F238E27FC236}">
                <a16:creationId xmlns:a16="http://schemas.microsoft.com/office/drawing/2014/main" id="{32C45471-0697-4571-AB8A-75634D69B0A4}"/>
              </a:ext>
            </a:extLst>
          </p:cNvPr>
          <p:cNvPicPr>
            <a:picLocks noChangeAspect="1"/>
          </p:cNvPicPr>
          <p:nvPr/>
        </p:nvPicPr>
        <p:blipFill>
          <a:blip r:embed="rId5"/>
          <a:stretch>
            <a:fillRect/>
          </a:stretch>
        </p:blipFill>
        <p:spPr>
          <a:xfrm>
            <a:off x="2068778" y="3165940"/>
            <a:ext cx="5268838" cy="380401"/>
          </a:xfrm>
          <a:prstGeom prst="rect">
            <a:avLst/>
          </a:prstGeom>
        </p:spPr>
      </p:pic>
      <p:pic>
        <p:nvPicPr>
          <p:cNvPr id="10" name="图片 9">
            <a:extLst>
              <a:ext uri="{FF2B5EF4-FFF2-40B4-BE49-F238E27FC236}">
                <a16:creationId xmlns:a16="http://schemas.microsoft.com/office/drawing/2014/main" id="{25D81374-E006-4520-8E35-204C85037809}"/>
              </a:ext>
            </a:extLst>
          </p:cNvPr>
          <p:cNvPicPr>
            <a:picLocks noChangeAspect="1"/>
          </p:cNvPicPr>
          <p:nvPr/>
        </p:nvPicPr>
        <p:blipFill>
          <a:blip r:embed="rId6"/>
          <a:stretch>
            <a:fillRect/>
          </a:stretch>
        </p:blipFill>
        <p:spPr>
          <a:xfrm>
            <a:off x="2068778" y="3611811"/>
            <a:ext cx="2549748" cy="441303"/>
          </a:xfrm>
          <a:prstGeom prst="rect">
            <a:avLst/>
          </a:prstGeom>
        </p:spPr>
      </p:pic>
      <p:pic>
        <p:nvPicPr>
          <p:cNvPr id="11" name="图片 10">
            <a:extLst>
              <a:ext uri="{FF2B5EF4-FFF2-40B4-BE49-F238E27FC236}">
                <a16:creationId xmlns:a16="http://schemas.microsoft.com/office/drawing/2014/main" id="{7D1D1AA7-99C3-43E4-AC49-B4C4491760A7}"/>
              </a:ext>
            </a:extLst>
          </p:cNvPr>
          <p:cNvPicPr>
            <a:picLocks noChangeAspect="1"/>
          </p:cNvPicPr>
          <p:nvPr/>
        </p:nvPicPr>
        <p:blipFill>
          <a:blip r:embed="rId7"/>
          <a:stretch>
            <a:fillRect/>
          </a:stretch>
        </p:blipFill>
        <p:spPr>
          <a:xfrm>
            <a:off x="2017655" y="4053114"/>
            <a:ext cx="4078345" cy="1001380"/>
          </a:xfrm>
          <a:prstGeom prst="rect">
            <a:avLst/>
          </a:prstGeom>
        </p:spPr>
      </p:pic>
      <p:pic>
        <p:nvPicPr>
          <p:cNvPr id="14" name="图片 13">
            <a:extLst>
              <a:ext uri="{FF2B5EF4-FFF2-40B4-BE49-F238E27FC236}">
                <a16:creationId xmlns:a16="http://schemas.microsoft.com/office/drawing/2014/main" id="{17A7B468-5BCE-45DD-A4C2-E6B397D9FD5C}"/>
              </a:ext>
            </a:extLst>
          </p:cNvPr>
          <p:cNvPicPr>
            <a:picLocks noChangeAspect="1"/>
          </p:cNvPicPr>
          <p:nvPr/>
        </p:nvPicPr>
        <p:blipFill>
          <a:blip r:embed="rId8"/>
          <a:stretch>
            <a:fillRect/>
          </a:stretch>
        </p:blipFill>
        <p:spPr>
          <a:xfrm>
            <a:off x="2068778" y="5167086"/>
            <a:ext cx="5388603" cy="1532269"/>
          </a:xfrm>
          <a:prstGeom prst="rect">
            <a:avLst/>
          </a:prstGeom>
        </p:spPr>
      </p:pic>
      <p:pic>
        <p:nvPicPr>
          <p:cNvPr id="12" name="图片 11">
            <a:extLst>
              <a:ext uri="{FF2B5EF4-FFF2-40B4-BE49-F238E27FC236}">
                <a16:creationId xmlns:a16="http://schemas.microsoft.com/office/drawing/2014/main" id="{4B2AC48B-095A-49F6-9126-653CC9F67831}"/>
              </a:ext>
            </a:extLst>
          </p:cNvPr>
          <p:cNvPicPr>
            <a:picLocks noChangeAspect="1"/>
          </p:cNvPicPr>
          <p:nvPr/>
        </p:nvPicPr>
        <p:blipFill>
          <a:blip r:embed="rId9"/>
          <a:stretch>
            <a:fillRect/>
          </a:stretch>
        </p:blipFill>
        <p:spPr>
          <a:xfrm>
            <a:off x="6997768" y="5805762"/>
            <a:ext cx="4991032" cy="974703"/>
          </a:xfrm>
          <a:prstGeom prst="rect">
            <a:avLst/>
          </a:prstGeom>
        </p:spPr>
      </p:pic>
    </p:spTree>
    <p:extLst>
      <p:ext uri="{BB962C8B-B14F-4D97-AF65-F5344CB8AC3E}">
        <p14:creationId xmlns:p14="http://schemas.microsoft.com/office/powerpoint/2010/main" val="3238252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B91E7A4-6A2D-42A4-8A82-B71308157B22}"/>
              </a:ext>
            </a:extLst>
          </p:cNvPr>
          <p:cNvPicPr>
            <a:picLocks noChangeAspect="1"/>
          </p:cNvPicPr>
          <p:nvPr/>
        </p:nvPicPr>
        <p:blipFill>
          <a:blip r:embed="rId2"/>
          <a:stretch>
            <a:fillRect/>
          </a:stretch>
        </p:blipFill>
        <p:spPr>
          <a:xfrm>
            <a:off x="679694" y="1064063"/>
            <a:ext cx="10452763" cy="798418"/>
          </a:xfrm>
          <a:prstGeom prst="rect">
            <a:avLst/>
          </a:prstGeom>
        </p:spPr>
      </p:pic>
      <p:pic>
        <p:nvPicPr>
          <p:cNvPr id="6" name="图片 5">
            <a:extLst>
              <a:ext uri="{FF2B5EF4-FFF2-40B4-BE49-F238E27FC236}">
                <a16:creationId xmlns:a16="http://schemas.microsoft.com/office/drawing/2014/main" id="{F75E0E2A-C0B6-4ABA-9AD6-B8A338634822}"/>
              </a:ext>
            </a:extLst>
          </p:cNvPr>
          <p:cNvPicPr>
            <a:picLocks noChangeAspect="1"/>
          </p:cNvPicPr>
          <p:nvPr/>
        </p:nvPicPr>
        <p:blipFill>
          <a:blip r:embed="rId3"/>
          <a:stretch>
            <a:fillRect/>
          </a:stretch>
        </p:blipFill>
        <p:spPr>
          <a:xfrm>
            <a:off x="1197606" y="2419783"/>
            <a:ext cx="9796787" cy="2018433"/>
          </a:xfrm>
          <a:prstGeom prst="rect">
            <a:avLst/>
          </a:prstGeom>
        </p:spPr>
      </p:pic>
      <p:sp>
        <p:nvSpPr>
          <p:cNvPr id="7" name="文本框 6">
            <a:extLst>
              <a:ext uri="{FF2B5EF4-FFF2-40B4-BE49-F238E27FC236}">
                <a16:creationId xmlns:a16="http://schemas.microsoft.com/office/drawing/2014/main" id="{0125F49E-17A0-4FF5-819A-A5D006F183C9}"/>
              </a:ext>
            </a:extLst>
          </p:cNvPr>
          <p:cNvSpPr txBox="1"/>
          <p:nvPr/>
        </p:nvSpPr>
        <p:spPr>
          <a:xfrm>
            <a:off x="556821" y="506761"/>
            <a:ext cx="1496951" cy="461665"/>
          </a:xfrm>
          <a:prstGeom prst="rect">
            <a:avLst/>
          </a:prstGeom>
          <a:noFill/>
        </p:spPr>
        <p:txBody>
          <a:bodyPr wrap="square" rtlCol="0">
            <a:spAutoFit/>
          </a:bodyPr>
          <a:lstStyle/>
          <a:p>
            <a:r>
              <a:rPr lang="zh-CN" altLang="en-US" sz="2400" b="1" dirty="0">
                <a:solidFill>
                  <a:srgbClr val="FF0000"/>
                </a:solidFill>
              </a:rPr>
              <a:t>作业</a:t>
            </a:r>
            <a:endParaRPr lang="en-US" altLang="zh-CN" sz="2400" b="1" dirty="0">
              <a:solidFill>
                <a:srgbClr val="FF0000"/>
              </a:solidFill>
            </a:endParaRPr>
          </a:p>
        </p:txBody>
      </p:sp>
    </p:spTree>
    <p:extLst>
      <p:ext uri="{BB962C8B-B14F-4D97-AF65-F5344CB8AC3E}">
        <p14:creationId xmlns:p14="http://schemas.microsoft.com/office/powerpoint/2010/main" val="1104592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26103DDF-F5E2-41D3-8A05-D6D1A4497065}"/>
              </a:ext>
            </a:extLst>
          </p:cNvPr>
          <p:cNvSpPr txBox="1"/>
          <p:nvPr/>
        </p:nvSpPr>
        <p:spPr>
          <a:xfrm>
            <a:off x="1615493" y="1783883"/>
            <a:ext cx="612062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静磁场（恒定电流）的基本方程</a:t>
            </a:r>
          </a:p>
        </p:txBody>
      </p:sp>
      <p:sp>
        <p:nvSpPr>
          <p:cNvPr id="33" name="文本框 32">
            <a:extLst>
              <a:ext uri="{FF2B5EF4-FFF2-40B4-BE49-F238E27FC236}">
                <a16:creationId xmlns:a16="http://schemas.microsoft.com/office/drawing/2014/main" id="{EE177EEA-569B-41E4-9088-FB7016E09945}"/>
              </a:ext>
            </a:extLst>
          </p:cNvPr>
          <p:cNvSpPr txBox="1"/>
          <p:nvPr/>
        </p:nvSpPr>
        <p:spPr>
          <a:xfrm>
            <a:off x="1615493" y="3538352"/>
            <a:ext cx="3763803"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磁矢势</a:t>
            </a:r>
          </a:p>
        </p:txBody>
      </p:sp>
      <p:graphicFrame>
        <p:nvGraphicFramePr>
          <p:cNvPr id="15" name="对象 14">
            <a:extLst>
              <a:ext uri="{FF2B5EF4-FFF2-40B4-BE49-F238E27FC236}">
                <a16:creationId xmlns:a16="http://schemas.microsoft.com/office/drawing/2014/main" id="{718E21DA-79E4-46DC-BA78-13AE63D11C5C}"/>
              </a:ext>
            </a:extLst>
          </p:cNvPr>
          <p:cNvGraphicFramePr>
            <a:graphicFrameLocks noChangeAspect="1"/>
          </p:cNvGraphicFramePr>
          <p:nvPr/>
        </p:nvGraphicFramePr>
        <p:xfrm>
          <a:off x="3481388" y="2432050"/>
          <a:ext cx="1425575" cy="466725"/>
        </p:xfrm>
        <a:graphic>
          <a:graphicData uri="http://schemas.openxmlformats.org/presentationml/2006/ole">
            <mc:AlternateContent xmlns:mc="http://schemas.openxmlformats.org/markup-compatibility/2006">
              <mc:Choice xmlns:v="urn:schemas-microsoft-com:vml" Requires="v">
                <p:oleObj spid="_x0000_s100669" name="Equation" r:id="rId3" imgW="660240" imgH="215640" progId="Equation.DSMT4">
                  <p:embed/>
                </p:oleObj>
              </mc:Choice>
              <mc:Fallback>
                <p:oleObj name="Equation" r:id="rId3" imgW="660240" imgH="215640" progId="Equation.DSMT4">
                  <p:embed/>
                  <p:pic>
                    <p:nvPicPr>
                      <p:cNvPr id="15" name="对象 14">
                        <a:extLst>
                          <a:ext uri="{FF2B5EF4-FFF2-40B4-BE49-F238E27FC236}">
                            <a16:creationId xmlns:a16="http://schemas.microsoft.com/office/drawing/2014/main" id="{718E21DA-79E4-46DC-BA78-13AE63D11C5C}"/>
                          </a:ext>
                        </a:extLst>
                      </p:cNvPr>
                      <p:cNvPicPr>
                        <a:picLocks noChangeAspect="1" noChangeArrowheads="1"/>
                      </p:cNvPicPr>
                      <p:nvPr/>
                    </p:nvPicPr>
                    <p:blipFill>
                      <a:blip r:embed="rId4"/>
                      <a:srcRect/>
                      <a:stretch>
                        <a:fillRect/>
                      </a:stretch>
                    </p:blipFill>
                    <p:spPr bwMode="auto">
                      <a:xfrm>
                        <a:off x="3481388" y="2432050"/>
                        <a:ext cx="1425575" cy="466725"/>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480F33A7-C950-40EB-BDB2-EC6660048D3F}"/>
              </a:ext>
            </a:extLst>
          </p:cNvPr>
          <p:cNvGraphicFramePr>
            <a:graphicFrameLocks noChangeAspect="1"/>
          </p:cNvGraphicFramePr>
          <p:nvPr/>
        </p:nvGraphicFramePr>
        <p:xfrm>
          <a:off x="3524865" y="2925457"/>
          <a:ext cx="1150938" cy="466725"/>
        </p:xfrm>
        <a:graphic>
          <a:graphicData uri="http://schemas.openxmlformats.org/presentationml/2006/ole">
            <mc:AlternateContent xmlns:mc="http://schemas.openxmlformats.org/markup-compatibility/2006">
              <mc:Choice xmlns:v="urn:schemas-microsoft-com:vml" Requires="v">
                <p:oleObj spid="_x0000_s100670" name="Equation" r:id="rId5" imgW="533160" imgH="215640" progId="Equation.DSMT4">
                  <p:embed/>
                </p:oleObj>
              </mc:Choice>
              <mc:Fallback>
                <p:oleObj name="Equation" r:id="rId5" imgW="533160" imgH="215640" progId="Equation.DSMT4">
                  <p:embed/>
                  <p:pic>
                    <p:nvPicPr>
                      <p:cNvPr id="16" name="对象 15">
                        <a:extLst>
                          <a:ext uri="{FF2B5EF4-FFF2-40B4-BE49-F238E27FC236}">
                            <a16:creationId xmlns:a16="http://schemas.microsoft.com/office/drawing/2014/main" id="{480F33A7-C950-40EB-BDB2-EC6660048D3F}"/>
                          </a:ext>
                        </a:extLst>
                      </p:cNvPr>
                      <p:cNvPicPr>
                        <a:picLocks noChangeAspect="1" noChangeArrowheads="1"/>
                      </p:cNvPicPr>
                      <p:nvPr/>
                    </p:nvPicPr>
                    <p:blipFill>
                      <a:blip r:embed="rId6"/>
                      <a:srcRect/>
                      <a:stretch>
                        <a:fillRect/>
                      </a:stretch>
                    </p:blipFill>
                    <p:spPr bwMode="auto">
                      <a:xfrm>
                        <a:off x="3524865" y="2925457"/>
                        <a:ext cx="1150938" cy="466725"/>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1340CB97-FF9B-4BBA-B4D2-3F4DC2BFE7DE}"/>
              </a:ext>
            </a:extLst>
          </p:cNvPr>
          <p:cNvSpPr txBox="1"/>
          <p:nvPr/>
        </p:nvSpPr>
        <p:spPr>
          <a:xfrm>
            <a:off x="5026351" y="2463792"/>
            <a:ext cx="929657" cy="461665"/>
          </a:xfrm>
          <a:prstGeom prst="rect">
            <a:avLst/>
          </a:prstGeom>
          <a:noFill/>
        </p:spPr>
        <p:txBody>
          <a:bodyPr wrap="square" rtlCol="0">
            <a:spAutoFit/>
          </a:bodyPr>
          <a:lstStyle/>
          <a:p>
            <a:r>
              <a:rPr lang="zh-CN" altLang="en-US" sz="2400" dirty="0"/>
              <a:t>有旋</a:t>
            </a:r>
          </a:p>
        </p:txBody>
      </p:sp>
      <p:sp>
        <p:nvSpPr>
          <p:cNvPr id="18" name="文本框 17">
            <a:extLst>
              <a:ext uri="{FF2B5EF4-FFF2-40B4-BE49-F238E27FC236}">
                <a16:creationId xmlns:a16="http://schemas.microsoft.com/office/drawing/2014/main" id="{82CAC497-585C-4C46-8D61-A90731BE1868}"/>
              </a:ext>
            </a:extLst>
          </p:cNvPr>
          <p:cNvSpPr txBox="1"/>
          <p:nvPr/>
        </p:nvSpPr>
        <p:spPr>
          <a:xfrm>
            <a:off x="5024245" y="3003720"/>
            <a:ext cx="929657" cy="461665"/>
          </a:xfrm>
          <a:prstGeom prst="rect">
            <a:avLst/>
          </a:prstGeom>
          <a:noFill/>
        </p:spPr>
        <p:txBody>
          <a:bodyPr wrap="square" rtlCol="0">
            <a:spAutoFit/>
          </a:bodyPr>
          <a:lstStyle/>
          <a:p>
            <a:r>
              <a:rPr lang="zh-CN" altLang="en-US" sz="2400" dirty="0"/>
              <a:t>无源</a:t>
            </a:r>
          </a:p>
        </p:txBody>
      </p:sp>
      <p:sp>
        <p:nvSpPr>
          <p:cNvPr id="19" name="文本框 18">
            <a:extLst>
              <a:ext uri="{FF2B5EF4-FFF2-40B4-BE49-F238E27FC236}">
                <a16:creationId xmlns:a16="http://schemas.microsoft.com/office/drawing/2014/main" id="{A4E11C4D-ADE4-4268-A2D2-F51B4EF839D7}"/>
              </a:ext>
            </a:extLst>
          </p:cNvPr>
          <p:cNvSpPr txBox="1"/>
          <p:nvPr/>
        </p:nvSpPr>
        <p:spPr>
          <a:xfrm>
            <a:off x="6306556" y="2445649"/>
            <a:ext cx="3763803" cy="461665"/>
          </a:xfrm>
          <a:prstGeom prst="rect">
            <a:avLst/>
          </a:prstGeom>
          <a:noFill/>
        </p:spPr>
        <p:txBody>
          <a:bodyPr wrap="square" rtlCol="0">
            <a:spAutoFit/>
          </a:bodyPr>
          <a:lstStyle/>
          <a:p>
            <a:r>
              <a:rPr lang="zh-CN" altLang="en-US" sz="2400" dirty="0">
                <a:solidFill>
                  <a:srgbClr val="FF0000"/>
                </a:solidFill>
              </a:rPr>
              <a:t>思考：能否引入标势？</a:t>
            </a:r>
          </a:p>
        </p:txBody>
      </p:sp>
      <p:graphicFrame>
        <p:nvGraphicFramePr>
          <p:cNvPr id="20" name="对象 19">
            <a:extLst>
              <a:ext uri="{FF2B5EF4-FFF2-40B4-BE49-F238E27FC236}">
                <a16:creationId xmlns:a16="http://schemas.microsoft.com/office/drawing/2014/main" id="{6CC8B02A-90B8-4889-9A4B-BA928E4BAE00}"/>
              </a:ext>
            </a:extLst>
          </p:cNvPr>
          <p:cNvGraphicFramePr>
            <a:graphicFrameLocks noChangeAspect="1"/>
          </p:cNvGraphicFramePr>
          <p:nvPr>
            <p:extLst>
              <p:ext uri="{D42A27DB-BD31-4B8C-83A1-F6EECF244321}">
                <p14:modId xmlns:p14="http://schemas.microsoft.com/office/powerpoint/2010/main" val="1339652704"/>
              </p:ext>
            </p:extLst>
          </p:nvPr>
        </p:nvGraphicFramePr>
        <p:xfrm>
          <a:off x="4754822" y="4383493"/>
          <a:ext cx="1370013" cy="466725"/>
        </p:xfrm>
        <a:graphic>
          <a:graphicData uri="http://schemas.openxmlformats.org/presentationml/2006/ole">
            <mc:AlternateContent xmlns:mc="http://schemas.openxmlformats.org/markup-compatibility/2006">
              <mc:Choice xmlns:v="urn:schemas-microsoft-com:vml" Requires="v">
                <p:oleObj spid="_x0000_s100671" name="Equation" r:id="rId7" imgW="634680" imgH="215640" progId="Equation.DSMT4">
                  <p:embed/>
                </p:oleObj>
              </mc:Choice>
              <mc:Fallback>
                <p:oleObj name="Equation" r:id="rId7" imgW="634680" imgH="215640" progId="Equation.DSMT4">
                  <p:embed/>
                  <p:pic>
                    <p:nvPicPr>
                      <p:cNvPr id="20" name="对象 19">
                        <a:extLst>
                          <a:ext uri="{FF2B5EF4-FFF2-40B4-BE49-F238E27FC236}">
                            <a16:creationId xmlns:a16="http://schemas.microsoft.com/office/drawing/2014/main" id="{6CC8B02A-90B8-4889-9A4B-BA928E4BAE00}"/>
                          </a:ext>
                        </a:extLst>
                      </p:cNvPr>
                      <p:cNvPicPr>
                        <a:picLocks noChangeAspect="1" noChangeArrowheads="1"/>
                      </p:cNvPicPr>
                      <p:nvPr/>
                    </p:nvPicPr>
                    <p:blipFill>
                      <a:blip r:embed="rId8"/>
                      <a:srcRect/>
                      <a:stretch>
                        <a:fillRect/>
                      </a:stretch>
                    </p:blipFill>
                    <p:spPr bwMode="auto">
                      <a:xfrm>
                        <a:off x="4754822" y="4383493"/>
                        <a:ext cx="1370013" cy="466725"/>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F756EC52-431A-448A-9849-0B18B6F369E0}"/>
              </a:ext>
            </a:extLst>
          </p:cNvPr>
          <p:cNvGraphicFramePr>
            <a:graphicFrameLocks noChangeAspect="1"/>
          </p:cNvGraphicFramePr>
          <p:nvPr/>
        </p:nvGraphicFramePr>
        <p:xfrm>
          <a:off x="2639494" y="4374290"/>
          <a:ext cx="1150938" cy="466725"/>
        </p:xfrm>
        <a:graphic>
          <a:graphicData uri="http://schemas.openxmlformats.org/presentationml/2006/ole">
            <mc:AlternateContent xmlns:mc="http://schemas.openxmlformats.org/markup-compatibility/2006">
              <mc:Choice xmlns:v="urn:schemas-microsoft-com:vml" Requires="v">
                <p:oleObj spid="_x0000_s100672" name="Equation" r:id="rId9" imgW="533160" imgH="215640" progId="Equation.DSMT4">
                  <p:embed/>
                </p:oleObj>
              </mc:Choice>
              <mc:Fallback>
                <p:oleObj name="Equation" r:id="rId9" imgW="533160" imgH="215640" progId="Equation.DSMT4">
                  <p:embed/>
                  <p:pic>
                    <p:nvPicPr>
                      <p:cNvPr id="21" name="对象 20">
                        <a:extLst>
                          <a:ext uri="{FF2B5EF4-FFF2-40B4-BE49-F238E27FC236}">
                            <a16:creationId xmlns:a16="http://schemas.microsoft.com/office/drawing/2014/main" id="{F756EC52-431A-448A-9849-0B18B6F369E0}"/>
                          </a:ext>
                        </a:extLst>
                      </p:cNvPr>
                      <p:cNvPicPr>
                        <a:picLocks noChangeAspect="1" noChangeArrowheads="1"/>
                      </p:cNvPicPr>
                      <p:nvPr/>
                    </p:nvPicPr>
                    <p:blipFill>
                      <a:blip r:embed="rId6"/>
                      <a:srcRect/>
                      <a:stretch>
                        <a:fillRect/>
                      </a:stretch>
                    </p:blipFill>
                    <p:spPr bwMode="auto">
                      <a:xfrm>
                        <a:off x="2639494" y="4374290"/>
                        <a:ext cx="1150938" cy="466725"/>
                      </a:xfrm>
                      <a:prstGeom prst="rect">
                        <a:avLst/>
                      </a:prstGeom>
                      <a:noFill/>
                    </p:spPr>
                  </p:pic>
                </p:oleObj>
              </mc:Fallback>
            </mc:AlternateContent>
          </a:graphicData>
        </a:graphic>
      </p:graphicFrame>
      <p:sp>
        <p:nvSpPr>
          <p:cNvPr id="3" name="箭头: 右 2">
            <a:extLst>
              <a:ext uri="{FF2B5EF4-FFF2-40B4-BE49-F238E27FC236}">
                <a16:creationId xmlns:a16="http://schemas.microsoft.com/office/drawing/2014/main" id="{57AE12E3-677B-4D1B-B5F1-0AE4BC1A69AA}"/>
              </a:ext>
            </a:extLst>
          </p:cNvPr>
          <p:cNvSpPr/>
          <p:nvPr/>
        </p:nvSpPr>
        <p:spPr>
          <a:xfrm>
            <a:off x="4036770" y="4506687"/>
            <a:ext cx="492676" cy="220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4" name="对象 23">
            <a:extLst>
              <a:ext uri="{FF2B5EF4-FFF2-40B4-BE49-F238E27FC236}">
                <a16:creationId xmlns:a16="http://schemas.microsoft.com/office/drawing/2014/main" id="{C1634B15-E44F-4FAE-808F-D3C9D4FA3BC2}"/>
              </a:ext>
            </a:extLst>
          </p:cNvPr>
          <p:cNvGraphicFramePr>
            <a:graphicFrameLocks noChangeAspect="1"/>
          </p:cNvGraphicFramePr>
          <p:nvPr/>
        </p:nvGraphicFramePr>
        <p:xfrm>
          <a:off x="2696709" y="5292821"/>
          <a:ext cx="328612" cy="439738"/>
        </p:xfrm>
        <a:graphic>
          <a:graphicData uri="http://schemas.openxmlformats.org/presentationml/2006/ole">
            <mc:AlternateContent xmlns:mc="http://schemas.openxmlformats.org/markup-compatibility/2006">
              <mc:Choice xmlns:v="urn:schemas-microsoft-com:vml" Requires="v">
                <p:oleObj spid="_x0000_s100673" name="Equation" r:id="rId10" imgW="152280" imgH="203040" progId="Equation.DSMT4">
                  <p:embed/>
                </p:oleObj>
              </mc:Choice>
              <mc:Fallback>
                <p:oleObj name="Equation" r:id="rId10" imgW="152280" imgH="203040" progId="Equation.DSMT4">
                  <p:embed/>
                  <p:pic>
                    <p:nvPicPr>
                      <p:cNvPr id="24" name="对象 23">
                        <a:extLst>
                          <a:ext uri="{FF2B5EF4-FFF2-40B4-BE49-F238E27FC236}">
                            <a16:creationId xmlns:a16="http://schemas.microsoft.com/office/drawing/2014/main" id="{C1634B15-E44F-4FAE-808F-D3C9D4FA3BC2}"/>
                          </a:ext>
                        </a:extLst>
                      </p:cNvPr>
                      <p:cNvPicPr>
                        <a:picLocks noChangeAspect="1" noChangeArrowheads="1"/>
                      </p:cNvPicPr>
                      <p:nvPr/>
                    </p:nvPicPr>
                    <p:blipFill>
                      <a:blip r:embed="rId11"/>
                      <a:srcRect/>
                      <a:stretch>
                        <a:fillRect/>
                      </a:stretch>
                    </p:blipFill>
                    <p:spPr bwMode="auto">
                      <a:xfrm>
                        <a:off x="2696709" y="5292821"/>
                        <a:ext cx="328612" cy="439738"/>
                      </a:xfrm>
                      <a:prstGeom prst="rect">
                        <a:avLst/>
                      </a:prstGeom>
                      <a:noFill/>
                    </p:spPr>
                  </p:pic>
                </p:oleObj>
              </mc:Fallback>
            </mc:AlternateContent>
          </a:graphicData>
        </a:graphic>
      </p:graphicFrame>
      <p:sp>
        <p:nvSpPr>
          <p:cNvPr id="25" name="文本框 24">
            <a:extLst>
              <a:ext uri="{FF2B5EF4-FFF2-40B4-BE49-F238E27FC236}">
                <a16:creationId xmlns:a16="http://schemas.microsoft.com/office/drawing/2014/main" id="{23342480-FE56-45D0-886A-6738588A500C}"/>
              </a:ext>
            </a:extLst>
          </p:cNvPr>
          <p:cNvSpPr txBox="1"/>
          <p:nvPr/>
        </p:nvSpPr>
        <p:spPr>
          <a:xfrm>
            <a:off x="3025321" y="5310978"/>
            <a:ext cx="2526393" cy="461665"/>
          </a:xfrm>
          <a:prstGeom prst="rect">
            <a:avLst/>
          </a:prstGeom>
          <a:noFill/>
        </p:spPr>
        <p:txBody>
          <a:bodyPr wrap="square" rtlCol="0">
            <a:spAutoFit/>
          </a:bodyPr>
          <a:lstStyle/>
          <a:p>
            <a:r>
              <a:rPr lang="zh-CN" altLang="en-US" sz="2400" dirty="0"/>
              <a:t>称为磁场的失势</a:t>
            </a:r>
          </a:p>
        </p:txBody>
      </p:sp>
      <p:pic>
        <p:nvPicPr>
          <p:cNvPr id="2" name="图片 1">
            <a:extLst>
              <a:ext uri="{FF2B5EF4-FFF2-40B4-BE49-F238E27FC236}">
                <a16:creationId xmlns:a16="http://schemas.microsoft.com/office/drawing/2014/main" id="{491FCB1F-741E-4CE4-9402-B3F86871C7CB}"/>
              </a:ext>
            </a:extLst>
          </p:cNvPr>
          <p:cNvPicPr>
            <a:picLocks noChangeAspect="1"/>
          </p:cNvPicPr>
          <p:nvPr/>
        </p:nvPicPr>
        <p:blipFill>
          <a:blip r:embed="rId12"/>
          <a:stretch>
            <a:fillRect/>
          </a:stretch>
        </p:blipFill>
        <p:spPr>
          <a:xfrm>
            <a:off x="7079928" y="3429000"/>
            <a:ext cx="4202268" cy="3198741"/>
          </a:xfrm>
          <a:prstGeom prst="rect">
            <a:avLst/>
          </a:prstGeom>
        </p:spPr>
      </p:pic>
      <p:sp>
        <p:nvSpPr>
          <p:cNvPr id="22" name="文本框 21">
            <a:extLst>
              <a:ext uri="{FF2B5EF4-FFF2-40B4-BE49-F238E27FC236}">
                <a16:creationId xmlns:a16="http://schemas.microsoft.com/office/drawing/2014/main" id="{00B81E36-220C-4FC2-A2F6-4A07936DCA82}"/>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1</a:t>
            </a:r>
            <a:r>
              <a:rPr lang="zh-CN" altLang="en-US" sz="2400" b="1" dirty="0"/>
              <a:t>）磁矢势的引入</a:t>
            </a:r>
            <a:endParaRPr lang="en-US" altLang="zh-CN" sz="2400" b="1" dirty="0"/>
          </a:p>
        </p:txBody>
      </p:sp>
    </p:spTree>
    <p:extLst>
      <p:ext uri="{BB962C8B-B14F-4D97-AF65-F5344CB8AC3E}">
        <p14:creationId xmlns:p14="http://schemas.microsoft.com/office/powerpoint/2010/main" val="38760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2</a:t>
            </a:r>
            <a:r>
              <a:rPr lang="zh-CN" altLang="en-US" sz="2400" b="1" dirty="0"/>
              <a:t>）磁矢势的物理意义</a:t>
            </a:r>
            <a:endParaRPr lang="en-US" altLang="zh-CN" sz="2400" b="1" dirty="0"/>
          </a:p>
        </p:txBody>
      </p:sp>
      <p:graphicFrame>
        <p:nvGraphicFramePr>
          <p:cNvPr id="39" name="对象 38">
            <a:extLst>
              <a:ext uri="{FF2B5EF4-FFF2-40B4-BE49-F238E27FC236}">
                <a16:creationId xmlns:a16="http://schemas.microsoft.com/office/drawing/2014/main" id="{1A4D30CE-C615-4C4C-A6AF-211D6DBCD32A}"/>
              </a:ext>
            </a:extLst>
          </p:cNvPr>
          <p:cNvGraphicFramePr>
            <a:graphicFrameLocks noChangeAspect="1"/>
          </p:cNvGraphicFramePr>
          <p:nvPr>
            <p:extLst>
              <p:ext uri="{D42A27DB-BD31-4B8C-83A1-F6EECF244321}">
                <p14:modId xmlns:p14="http://schemas.microsoft.com/office/powerpoint/2010/main" val="114493543"/>
              </p:ext>
            </p:extLst>
          </p:nvPr>
        </p:nvGraphicFramePr>
        <p:xfrm>
          <a:off x="1862651" y="1995194"/>
          <a:ext cx="4494212" cy="658813"/>
        </p:xfrm>
        <a:graphic>
          <a:graphicData uri="http://schemas.openxmlformats.org/presentationml/2006/ole">
            <mc:AlternateContent xmlns:mc="http://schemas.openxmlformats.org/markup-compatibility/2006">
              <mc:Choice xmlns:v="urn:schemas-microsoft-com:vml" Requires="v">
                <p:oleObj spid="_x0000_s103855" name="Equation" r:id="rId3" imgW="2082600" imgH="304560" progId="Equation.DSMT4">
                  <p:embed/>
                </p:oleObj>
              </mc:Choice>
              <mc:Fallback>
                <p:oleObj name="Equation" r:id="rId3" imgW="2082600" imgH="304560" progId="Equation.DSMT4">
                  <p:embed/>
                  <p:pic>
                    <p:nvPicPr>
                      <p:cNvPr id="16" name="对象 15">
                        <a:extLst>
                          <a:ext uri="{FF2B5EF4-FFF2-40B4-BE49-F238E27FC236}">
                            <a16:creationId xmlns:a16="http://schemas.microsoft.com/office/drawing/2014/main" id="{480F33A7-C950-40EB-BDB2-EC6660048D3F}"/>
                          </a:ext>
                        </a:extLst>
                      </p:cNvPr>
                      <p:cNvPicPr>
                        <a:picLocks noChangeAspect="1" noChangeArrowheads="1"/>
                      </p:cNvPicPr>
                      <p:nvPr/>
                    </p:nvPicPr>
                    <p:blipFill>
                      <a:blip r:embed="rId4"/>
                      <a:srcRect/>
                      <a:stretch>
                        <a:fillRect/>
                      </a:stretch>
                    </p:blipFill>
                    <p:spPr bwMode="auto">
                      <a:xfrm>
                        <a:off x="1862651" y="1995194"/>
                        <a:ext cx="4494212" cy="658813"/>
                      </a:xfrm>
                      <a:prstGeom prst="rect">
                        <a:avLst/>
                      </a:prstGeom>
                      <a:noFill/>
                    </p:spPr>
                  </p:pic>
                </p:oleObj>
              </mc:Fallback>
            </mc:AlternateContent>
          </a:graphicData>
        </a:graphic>
      </p:graphicFrame>
      <p:sp>
        <p:nvSpPr>
          <p:cNvPr id="40" name="文本框 39">
            <a:extLst>
              <a:ext uri="{FF2B5EF4-FFF2-40B4-BE49-F238E27FC236}">
                <a16:creationId xmlns:a16="http://schemas.microsoft.com/office/drawing/2014/main" id="{D746BE60-3054-4F56-B24B-89A509A33C0D}"/>
              </a:ext>
            </a:extLst>
          </p:cNvPr>
          <p:cNvSpPr txBox="1"/>
          <p:nvPr/>
        </p:nvSpPr>
        <p:spPr>
          <a:xfrm>
            <a:off x="1761051" y="2801077"/>
            <a:ext cx="7274092" cy="830997"/>
          </a:xfrm>
          <a:prstGeom prst="rect">
            <a:avLst/>
          </a:prstGeom>
          <a:noFill/>
        </p:spPr>
        <p:txBody>
          <a:bodyPr wrap="square" rtlCol="0">
            <a:spAutoFit/>
          </a:bodyPr>
          <a:lstStyle/>
          <a:p>
            <a:r>
              <a:rPr lang="zh-CN" altLang="en-US" sz="2400" dirty="0"/>
              <a:t>磁矢势沿任意一闭合回路的环量代表通过以该回路为边界的任意曲面的磁通量</a:t>
            </a:r>
            <a:endParaRPr lang="en-US" altLang="zh-CN" sz="2400" dirty="0"/>
          </a:p>
        </p:txBody>
      </p:sp>
      <p:grpSp>
        <p:nvGrpSpPr>
          <p:cNvPr id="32" name="组合 31">
            <a:extLst>
              <a:ext uri="{FF2B5EF4-FFF2-40B4-BE49-F238E27FC236}">
                <a16:creationId xmlns:a16="http://schemas.microsoft.com/office/drawing/2014/main" id="{06138E9C-5FC6-4A26-A76B-7162E31EE9C8}"/>
              </a:ext>
            </a:extLst>
          </p:cNvPr>
          <p:cNvGrpSpPr/>
          <p:nvPr/>
        </p:nvGrpSpPr>
        <p:grpSpPr>
          <a:xfrm>
            <a:off x="8447694" y="749215"/>
            <a:ext cx="2411376" cy="2222818"/>
            <a:chOff x="8063066" y="897914"/>
            <a:chExt cx="2411376" cy="2222818"/>
          </a:xfrm>
        </p:grpSpPr>
        <p:grpSp>
          <p:nvGrpSpPr>
            <p:cNvPr id="31" name="组合 30">
              <a:extLst>
                <a:ext uri="{FF2B5EF4-FFF2-40B4-BE49-F238E27FC236}">
                  <a16:creationId xmlns:a16="http://schemas.microsoft.com/office/drawing/2014/main" id="{FF977305-FE41-4326-9435-8491862D4343}"/>
                </a:ext>
              </a:extLst>
            </p:cNvPr>
            <p:cNvGrpSpPr/>
            <p:nvPr/>
          </p:nvGrpSpPr>
          <p:grpSpPr>
            <a:xfrm>
              <a:off x="8063066" y="897914"/>
              <a:ext cx="2411376" cy="1676264"/>
              <a:chOff x="7801809" y="977743"/>
              <a:chExt cx="2411376" cy="1676264"/>
            </a:xfrm>
          </p:grpSpPr>
          <p:grpSp>
            <p:nvGrpSpPr>
              <p:cNvPr id="22" name="组合 21">
                <a:extLst>
                  <a:ext uri="{FF2B5EF4-FFF2-40B4-BE49-F238E27FC236}">
                    <a16:creationId xmlns:a16="http://schemas.microsoft.com/office/drawing/2014/main" id="{1961319C-6D16-4263-B59D-D9450EB8AD4C}"/>
                  </a:ext>
                </a:extLst>
              </p:cNvPr>
              <p:cNvGrpSpPr/>
              <p:nvPr/>
            </p:nvGrpSpPr>
            <p:grpSpPr>
              <a:xfrm>
                <a:off x="7801809" y="1257257"/>
                <a:ext cx="2411376" cy="1396750"/>
                <a:chOff x="8287657" y="1349828"/>
                <a:chExt cx="2411376" cy="1396750"/>
              </a:xfrm>
            </p:grpSpPr>
            <p:sp>
              <p:nvSpPr>
                <p:cNvPr id="11" name="任意多边形: 形状 10">
                  <a:extLst>
                    <a:ext uri="{FF2B5EF4-FFF2-40B4-BE49-F238E27FC236}">
                      <a16:creationId xmlns:a16="http://schemas.microsoft.com/office/drawing/2014/main" id="{3AB5060A-B695-46FA-9861-C43C1121DA98}"/>
                    </a:ext>
                  </a:extLst>
                </p:cNvPr>
                <p:cNvSpPr/>
                <p:nvPr/>
              </p:nvSpPr>
              <p:spPr>
                <a:xfrm rot="1079682">
                  <a:off x="8287657" y="1349828"/>
                  <a:ext cx="2411376" cy="1396750"/>
                </a:xfrm>
                <a:custGeom>
                  <a:avLst/>
                  <a:gdLst>
                    <a:gd name="connsiteX0" fmla="*/ 57285 w 2330776"/>
                    <a:gd name="connsiteY0" fmla="*/ 1242561 h 1925355"/>
                    <a:gd name="connsiteX1" fmla="*/ 224200 w 2330776"/>
                    <a:gd name="connsiteY1" fmla="*/ 1656218 h 1925355"/>
                    <a:gd name="connsiteX2" fmla="*/ 783000 w 2330776"/>
                    <a:gd name="connsiteY2" fmla="*/ 1837646 h 1925355"/>
                    <a:gd name="connsiteX3" fmla="*/ 1697400 w 2330776"/>
                    <a:gd name="connsiteY3" fmla="*/ 1888446 h 1925355"/>
                    <a:gd name="connsiteX4" fmla="*/ 2307000 w 2330776"/>
                    <a:gd name="connsiteY4" fmla="*/ 1286104 h 1925355"/>
                    <a:gd name="connsiteX5" fmla="*/ 2103800 w 2330776"/>
                    <a:gd name="connsiteY5" fmla="*/ 502332 h 1925355"/>
                    <a:gd name="connsiteX6" fmla="*/ 1160371 w 2330776"/>
                    <a:gd name="connsiteY6" fmla="*/ 1589 h 1925355"/>
                    <a:gd name="connsiteX7" fmla="*/ 100828 w 2330776"/>
                    <a:gd name="connsiteY7" fmla="*/ 661989 h 1925355"/>
                    <a:gd name="connsiteX8" fmla="*/ 57285 w 2330776"/>
                    <a:gd name="connsiteY8" fmla="*/ 1242561 h 192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0776" h="1925355">
                      <a:moveTo>
                        <a:pt x="57285" y="1242561"/>
                      </a:moveTo>
                      <a:cubicBezTo>
                        <a:pt x="77847" y="1408266"/>
                        <a:pt x="103248" y="1557037"/>
                        <a:pt x="224200" y="1656218"/>
                      </a:cubicBezTo>
                      <a:cubicBezTo>
                        <a:pt x="345153" y="1755399"/>
                        <a:pt x="537467" y="1798941"/>
                        <a:pt x="783000" y="1837646"/>
                      </a:cubicBezTo>
                      <a:cubicBezTo>
                        <a:pt x="1028533" y="1876351"/>
                        <a:pt x="1443400" y="1980370"/>
                        <a:pt x="1697400" y="1888446"/>
                      </a:cubicBezTo>
                      <a:cubicBezTo>
                        <a:pt x="1951400" y="1796522"/>
                        <a:pt x="2239267" y="1517123"/>
                        <a:pt x="2307000" y="1286104"/>
                      </a:cubicBezTo>
                      <a:cubicBezTo>
                        <a:pt x="2374733" y="1055085"/>
                        <a:pt x="2294905" y="716418"/>
                        <a:pt x="2103800" y="502332"/>
                      </a:cubicBezTo>
                      <a:cubicBezTo>
                        <a:pt x="1912695" y="288246"/>
                        <a:pt x="1494200" y="-25020"/>
                        <a:pt x="1160371" y="1589"/>
                      </a:cubicBezTo>
                      <a:cubicBezTo>
                        <a:pt x="826542" y="28198"/>
                        <a:pt x="284676" y="453951"/>
                        <a:pt x="100828" y="661989"/>
                      </a:cubicBezTo>
                      <a:cubicBezTo>
                        <a:pt x="-83020" y="870027"/>
                        <a:pt x="36723" y="1076856"/>
                        <a:pt x="57285" y="1242561"/>
                      </a:cubicBezTo>
                      <a:close/>
                    </a:path>
                  </a:pathLst>
                </a:cu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27D23AE4-2F6D-4A8E-BA85-7897C28E65EC}"/>
                    </a:ext>
                  </a:extLst>
                </p:cNvPr>
                <p:cNvSpPr/>
                <p:nvPr/>
              </p:nvSpPr>
              <p:spPr>
                <a:xfrm>
                  <a:off x="8432800" y="1484867"/>
                  <a:ext cx="2149896" cy="1120447"/>
                </a:xfrm>
                <a:custGeom>
                  <a:avLst/>
                  <a:gdLst>
                    <a:gd name="connsiteX0" fmla="*/ 0 w 2149896"/>
                    <a:gd name="connsiteY0" fmla="*/ 60904 h 1120447"/>
                    <a:gd name="connsiteX1" fmla="*/ 384629 w 2149896"/>
                    <a:gd name="connsiteY1" fmla="*/ 2847 h 1120447"/>
                    <a:gd name="connsiteX2" fmla="*/ 1103086 w 2149896"/>
                    <a:gd name="connsiteY2" fmla="*/ 140733 h 1120447"/>
                    <a:gd name="connsiteX3" fmla="*/ 1741714 w 2149896"/>
                    <a:gd name="connsiteY3" fmla="*/ 518104 h 1120447"/>
                    <a:gd name="connsiteX4" fmla="*/ 2111829 w 2149896"/>
                    <a:gd name="connsiteY4" fmla="*/ 917247 h 1120447"/>
                    <a:gd name="connsiteX5" fmla="*/ 2119086 w 2149896"/>
                    <a:gd name="connsiteY5" fmla="*/ 1120447 h 112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896" h="1120447">
                      <a:moveTo>
                        <a:pt x="0" y="60904"/>
                      </a:moveTo>
                      <a:cubicBezTo>
                        <a:pt x="100390" y="25223"/>
                        <a:pt x="200781" y="-10458"/>
                        <a:pt x="384629" y="2847"/>
                      </a:cubicBezTo>
                      <a:cubicBezTo>
                        <a:pt x="568477" y="16152"/>
                        <a:pt x="876905" y="54857"/>
                        <a:pt x="1103086" y="140733"/>
                      </a:cubicBezTo>
                      <a:cubicBezTo>
                        <a:pt x="1329267" y="226609"/>
                        <a:pt x="1573590" y="388685"/>
                        <a:pt x="1741714" y="518104"/>
                      </a:cubicBezTo>
                      <a:cubicBezTo>
                        <a:pt x="1909838" y="647523"/>
                        <a:pt x="2048934" y="816857"/>
                        <a:pt x="2111829" y="917247"/>
                      </a:cubicBezTo>
                      <a:cubicBezTo>
                        <a:pt x="2174724" y="1017637"/>
                        <a:pt x="2146905" y="1069042"/>
                        <a:pt x="2119086" y="1120447"/>
                      </a:cubicBezTo>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任意多边形: 形状 25">
                <a:extLst>
                  <a:ext uri="{FF2B5EF4-FFF2-40B4-BE49-F238E27FC236}">
                    <a16:creationId xmlns:a16="http://schemas.microsoft.com/office/drawing/2014/main" id="{05DC1A56-6FE0-42B9-8EE6-26AAE0315833}"/>
                  </a:ext>
                </a:extLst>
              </p:cNvPr>
              <p:cNvSpPr/>
              <p:nvPr/>
            </p:nvSpPr>
            <p:spPr>
              <a:xfrm>
                <a:off x="9227493" y="1392296"/>
                <a:ext cx="267837" cy="220320"/>
              </a:xfrm>
              <a:custGeom>
                <a:avLst/>
                <a:gdLst>
                  <a:gd name="connsiteX0" fmla="*/ 2915 w 267837"/>
                  <a:gd name="connsiteY0" fmla="*/ 45106 h 220320"/>
                  <a:gd name="connsiteX1" fmla="*/ 90001 w 267837"/>
                  <a:gd name="connsiteY1" fmla="*/ 212020 h 220320"/>
                  <a:gd name="connsiteX2" fmla="*/ 264173 w 267837"/>
                  <a:gd name="connsiteY2" fmla="*/ 175734 h 220320"/>
                  <a:gd name="connsiteX3" fmla="*/ 191601 w 267837"/>
                  <a:gd name="connsiteY3" fmla="*/ 8820 h 220320"/>
                  <a:gd name="connsiteX4" fmla="*/ 2915 w 267837"/>
                  <a:gd name="connsiteY4" fmla="*/ 45106 h 22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37" h="220320">
                    <a:moveTo>
                      <a:pt x="2915" y="45106"/>
                    </a:moveTo>
                    <a:cubicBezTo>
                      <a:pt x="-14018" y="78973"/>
                      <a:pt x="46458" y="190249"/>
                      <a:pt x="90001" y="212020"/>
                    </a:cubicBezTo>
                    <a:cubicBezTo>
                      <a:pt x="133544" y="233791"/>
                      <a:pt x="247240" y="209601"/>
                      <a:pt x="264173" y="175734"/>
                    </a:cubicBezTo>
                    <a:cubicBezTo>
                      <a:pt x="281106" y="141867"/>
                      <a:pt x="236354" y="31801"/>
                      <a:pt x="191601" y="8820"/>
                    </a:cubicBezTo>
                    <a:cubicBezTo>
                      <a:pt x="146848" y="-14161"/>
                      <a:pt x="19848" y="11239"/>
                      <a:pt x="2915" y="45106"/>
                    </a:cubicBezTo>
                    <a:close/>
                  </a:path>
                </a:pathLst>
              </a:cu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7864B137-4B67-44EB-B2C9-2ED00723CDBE}"/>
                  </a:ext>
                </a:extLst>
              </p:cNvPr>
              <p:cNvCxnSpPr>
                <a:cxnSpLocks/>
              </p:cNvCxnSpPr>
              <p:nvPr/>
            </p:nvCxnSpPr>
            <p:spPr>
              <a:xfrm flipV="1">
                <a:off x="9372145" y="1035731"/>
                <a:ext cx="267837" cy="4667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对象 40">
                <a:extLst>
                  <a:ext uri="{FF2B5EF4-FFF2-40B4-BE49-F238E27FC236}">
                    <a16:creationId xmlns:a16="http://schemas.microsoft.com/office/drawing/2014/main" id="{761BC080-B2C7-40F3-A452-67763A3D0D4A}"/>
                  </a:ext>
                </a:extLst>
              </p:cNvPr>
              <p:cNvGraphicFramePr>
                <a:graphicFrameLocks noChangeAspect="1"/>
              </p:cNvGraphicFramePr>
              <p:nvPr>
                <p:extLst>
                  <p:ext uri="{D42A27DB-BD31-4B8C-83A1-F6EECF244321}">
                    <p14:modId xmlns:p14="http://schemas.microsoft.com/office/powerpoint/2010/main" val="4018184168"/>
                  </p:ext>
                </p:extLst>
              </p:nvPr>
            </p:nvGraphicFramePr>
            <p:xfrm>
              <a:off x="9699901" y="977743"/>
              <a:ext cx="465137" cy="466725"/>
            </p:xfrm>
            <a:graphic>
              <a:graphicData uri="http://schemas.openxmlformats.org/presentationml/2006/ole">
                <mc:AlternateContent xmlns:mc="http://schemas.openxmlformats.org/markup-compatibility/2006">
                  <mc:Choice xmlns:v="urn:schemas-microsoft-com:vml" Requires="v">
                    <p:oleObj spid="_x0000_s103856" name="Equation" r:id="rId5" imgW="215640" imgH="215640" progId="Equation.DSMT4">
                      <p:embed/>
                    </p:oleObj>
                  </mc:Choice>
                  <mc:Fallback>
                    <p:oleObj name="Equation" r:id="rId5" imgW="215640" imgH="215640" progId="Equation.DSMT4">
                      <p:embed/>
                      <p:pic>
                        <p:nvPicPr>
                          <p:cNvPr id="39" name="对象 38">
                            <a:extLst>
                              <a:ext uri="{FF2B5EF4-FFF2-40B4-BE49-F238E27FC236}">
                                <a16:creationId xmlns:a16="http://schemas.microsoft.com/office/drawing/2014/main" id="{1A4D30CE-C615-4C4C-A6AF-211D6DBCD32A}"/>
                              </a:ext>
                            </a:extLst>
                          </p:cNvPr>
                          <p:cNvPicPr>
                            <a:picLocks noChangeAspect="1" noChangeArrowheads="1"/>
                          </p:cNvPicPr>
                          <p:nvPr/>
                        </p:nvPicPr>
                        <p:blipFill>
                          <a:blip r:embed="rId6"/>
                          <a:srcRect/>
                          <a:stretch>
                            <a:fillRect/>
                          </a:stretch>
                        </p:blipFill>
                        <p:spPr bwMode="auto">
                          <a:xfrm>
                            <a:off x="9699901" y="977743"/>
                            <a:ext cx="465137" cy="466725"/>
                          </a:xfrm>
                          <a:prstGeom prst="rect">
                            <a:avLst/>
                          </a:prstGeom>
                          <a:noFill/>
                        </p:spPr>
                      </p:pic>
                    </p:oleObj>
                  </mc:Fallback>
                </mc:AlternateContent>
              </a:graphicData>
            </a:graphic>
          </p:graphicFrame>
        </p:grpSp>
        <p:graphicFrame>
          <p:nvGraphicFramePr>
            <p:cNvPr id="42" name="对象 41">
              <a:extLst>
                <a:ext uri="{FF2B5EF4-FFF2-40B4-BE49-F238E27FC236}">
                  <a16:creationId xmlns:a16="http://schemas.microsoft.com/office/drawing/2014/main" id="{653446A1-BE7D-4E92-A951-4C13A0876E59}"/>
                </a:ext>
              </a:extLst>
            </p:cNvPr>
            <p:cNvGraphicFramePr>
              <a:graphicFrameLocks noChangeAspect="1"/>
            </p:cNvGraphicFramePr>
            <p:nvPr>
              <p:extLst>
                <p:ext uri="{D42A27DB-BD31-4B8C-83A1-F6EECF244321}">
                  <p14:modId xmlns:p14="http://schemas.microsoft.com/office/powerpoint/2010/main" val="2271332583"/>
                </p:ext>
              </p:extLst>
            </p:nvPr>
          </p:nvGraphicFramePr>
          <p:xfrm>
            <a:off x="9742083" y="2654007"/>
            <a:ext cx="438150" cy="466725"/>
          </p:xfrm>
          <a:graphic>
            <a:graphicData uri="http://schemas.openxmlformats.org/presentationml/2006/ole">
              <mc:AlternateContent xmlns:mc="http://schemas.openxmlformats.org/markup-compatibility/2006">
                <mc:Choice xmlns:v="urn:schemas-microsoft-com:vml" Requires="v">
                  <p:oleObj spid="_x0000_s103857" name="Equation" r:id="rId7" imgW="203040" imgH="215640" progId="Equation.DSMT4">
                    <p:embed/>
                  </p:oleObj>
                </mc:Choice>
                <mc:Fallback>
                  <p:oleObj name="Equation" r:id="rId7" imgW="203040" imgH="215640" progId="Equation.DSMT4">
                    <p:embed/>
                    <p:pic>
                      <p:nvPicPr>
                        <p:cNvPr id="41" name="对象 40">
                          <a:extLst>
                            <a:ext uri="{FF2B5EF4-FFF2-40B4-BE49-F238E27FC236}">
                              <a16:creationId xmlns:a16="http://schemas.microsoft.com/office/drawing/2014/main" id="{761BC080-B2C7-40F3-A452-67763A3D0D4A}"/>
                            </a:ext>
                          </a:extLst>
                        </p:cNvPr>
                        <p:cNvPicPr>
                          <a:picLocks noChangeAspect="1" noChangeArrowheads="1"/>
                        </p:cNvPicPr>
                        <p:nvPr/>
                      </p:nvPicPr>
                      <p:blipFill>
                        <a:blip r:embed="rId8"/>
                        <a:srcRect/>
                        <a:stretch>
                          <a:fillRect/>
                        </a:stretch>
                      </p:blipFill>
                      <p:spPr bwMode="auto">
                        <a:xfrm>
                          <a:off x="9742083" y="2654007"/>
                          <a:ext cx="438150" cy="466725"/>
                        </a:xfrm>
                        <a:prstGeom prst="rect">
                          <a:avLst/>
                        </a:prstGeom>
                        <a:noFill/>
                      </p:spPr>
                    </p:pic>
                  </p:oleObj>
                </mc:Fallback>
              </mc:AlternateContent>
            </a:graphicData>
          </a:graphic>
        </p:graphicFrame>
      </p:grpSp>
      <p:graphicFrame>
        <p:nvGraphicFramePr>
          <p:cNvPr id="44" name="对象 43">
            <a:extLst>
              <a:ext uri="{FF2B5EF4-FFF2-40B4-BE49-F238E27FC236}">
                <a16:creationId xmlns:a16="http://schemas.microsoft.com/office/drawing/2014/main" id="{0BD69C18-DB1D-4567-8979-C0A56139DE4B}"/>
              </a:ext>
            </a:extLst>
          </p:cNvPr>
          <p:cNvGraphicFramePr>
            <a:graphicFrameLocks noChangeAspect="1"/>
          </p:cNvGraphicFramePr>
          <p:nvPr>
            <p:extLst>
              <p:ext uri="{D42A27DB-BD31-4B8C-83A1-F6EECF244321}">
                <p14:modId xmlns:p14="http://schemas.microsoft.com/office/powerpoint/2010/main" val="4174373995"/>
              </p:ext>
            </p:extLst>
          </p:nvPr>
        </p:nvGraphicFramePr>
        <p:xfrm>
          <a:off x="1787246" y="3732852"/>
          <a:ext cx="4054475" cy="685800"/>
        </p:xfrm>
        <a:graphic>
          <a:graphicData uri="http://schemas.openxmlformats.org/presentationml/2006/ole">
            <mc:AlternateContent xmlns:mc="http://schemas.openxmlformats.org/markup-compatibility/2006">
              <mc:Choice xmlns:v="urn:schemas-microsoft-com:vml" Requires="v">
                <p:oleObj spid="_x0000_s103858" name="Equation" r:id="rId9" imgW="1879560" imgH="317160" progId="Equation.DSMT4">
                  <p:embed/>
                </p:oleObj>
              </mc:Choice>
              <mc:Fallback>
                <p:oleObj name="Equation" r:id="rId9" imgW="1879560" imgH="317160" progId="Equation.DSMT4">
                  <p:embed/>
                  <p:pic>
                    <p:nvPicPr>
                      <p:cNvPr id="39" name="对象 38">
                        <a:extLst>
                          <a:ext uri="{FF2B5EF4-FFF2-40B4-BE49-F238E27FC236}">
                            <a16:creationId xmlns:a16="http://schemas.microsoft.com/office/drawing/2014/main" id="{1A4D30CE-C615-4C4C-A6AF-211D6DBCD32A}"/>
                          </a:ext>
                        </a:extLst>
                      </p:cNvPr>
                      <p:cNvPicPr>
                        <a:picLocks noChangeAspect="1" noChangeArrowheads="1"/>
                      </p:cNvPicPr>
                      <p:nvPr/>
                    </p:nvPicPr>
                    <p:blipFill>
                      <a:blip r:embed="rId10"/>
                      <a:srcRect/>
                      <a:stretch>
                        <a:fillRect/>
                      </a:stretch>
                    </p:blipFill>
                    <p:spPr bwMode="auto">
                      <a:xfrm>
                        <a:off x="1787246" y="3732852"/>
                        <a:ext cx="4054475" cy="685800"/>
                      </a:xfrm>
                      <a:prstGeom prst="rect">
                        <a:avLst/>
                      </a:prstGeom>
                      <a:noFill/>
                    </p:spPr>
                  </p:pic>
                </p:oleObj>
              </mc:Fallback>
            </mc:AlternateContent>
          </a:graphicData>
        </a:graphic>
      </p:graphicFrame>
      <p:grpSp>
        <p:nvGrpSpPr>
          <p:cNvPr id="60" name="组合 59">
            <a:extLst>
              <a:ext uri="{FF2B5EF4-FFF2-40B4-BE49-F238E27FC236}">
                <a16:creationId xmlns:a16="http://schemas.microsoft.com/office/drawing/2014/main" id="{C1A1D34A-9185-49BB-8378-C8109575792A}"/>
              </a:ext>
            </a:extLst>
          </p:cNvPr>
          <p:cNvGrpSpPr/>
          <p:nvPr/>
        </p:nvGrpSpPr>
        <p:grpSpPr>
          <a:xfrm>
            <a:off x="8476004" y="3599357"/>
            <a:ext cx="2426897" cy="2131684"/>
            <a:chOff x="8570347" y="3770313"/>
            <a:chExt cx="2426897" cy="2131684"/>
          </a:xfrm>
        </p:grpSpPr>
        <p:grpSp>
          <p:nvGrpSpPr>
            <p:cNvPr id="45" name="组合 44">
              <a:extLst>
                <a:ext uri="{FF2B5EF4-FFF2-40B4-BE49-F238E27FC236}">
                  <a16:creationId xmlns:a16="http://schemas.microsoft.com/office/drawing/2014/main" id="{2DB4A6DF-B4CA-4716-9990-82FC5D3D8085}"/>
                </a:ext>
              </a:extLst>
            </p:cNvPr>
            <p:cNvGrpSpPr/>
            <p:nvPr/>
          </p:nvGrpSpPr>
          <p:grpSpPr>
            <a:xfrm>
              <a:off x="8585868" y="3770313"/>
              <a:ext cx="2411376" cy="1798820"/>
              <a:chOff x="8063066" y="857317"/>
              <a:chExt cx="2411376" cy="1798820"/>
            </a:xfrm>
          </p:grpSpPr>
          <p:grpSp>
            <p:nvGrpSpPr>
              <p:cNvPr id="46" name="组合 45">
                <a:extLst>
                  <a:ext uri="{FF2B5EF4-FFF2-40B4-BE49-F238E27FC236}">
                    <a16:creationId xmlns:a16="http://schemas.microsoft.com/office/drawing/2014/main" id="{29DF00DD-AF88-45C2-8625-FC7658336354}"/>
                  </a:ext>
                </a:extLst>
              </p:cNvPr>
              <p:cNvGrpSpPr/>
              <p:nvPr/>
            </p:nvGrpSpPr>
            <p:grpSpPr>
              <a:xfrm>
                <a:off x="8063066" y="857317"/>
                <a:ext cx="2411376" cy="1716861"/>
                <a:chOff x="7801809" y="937146"/>
                <a:chExt cx="2411376" cy="1716861"/>
              </a:xfrm>
            </p:grpSpPr>
            <p:grpSp>
              <p:nvGrpSpPr>
                <p:cNvPr id="48" name="组合 47">
                  <a:extLst>
                    <a:ext uri="{FF2B5EF4-FFF2-40B4-BE49-F238E27FC236}">
                      <a16:creationId xmlns:a16="http://schemas.microsoft.com/office/drawing/2014/main" id="{4144C34E-9A26-4880-8D08-9A1101AE4995}"/>
                    </a:ext>
                  </a:extLst>
                </p:cNvPr>
                <p:cNvGrpSpPr/>
                <p:nvPr/>
              </p:nvGrpSpPr>
              <p:grpSpPr>
                <a:xfrm>
                  <a:off x="7801809" y="1257257"/>
                  <a:ext cx="2411376" cy="1396750"/>
                  <a:chOff x="8287657" y="1349828"/>
                  <a:chExt cx="2411376" cy="1396750"/>
                </a:xfrm>
              </p:grpSpPr>
              <p:sp>
                <p:nvSpPr>
                  <p:cNvPr id="52" name="任意多边形: 形状 51">
                    <a:extLst>
                      <a:ext uri="{FF2B5EF4-FFF2-40B4-BE49-F238E27FC236}">
                        <a16:creationId xmlns:a16="http://schemas.microsoft.com/office/drawing/2014/main" id="{083A3914-8D9B-458C-9BED-E955878B7A7D}"/>
                      </a:ext>
                    </a:extLst>
                  </p:cNvPr>
                  <p:cNvSpPr/>
                  <p:nvPr/>
                </p:nvSpPr>
                <p:spPr>
                  <a:xfrm rot="1079682">
                    <a:off x="8287657" y="1349828"/>
                    <a:ext cx="2411376" cy="1396750"/>
                  </a:xfrm>
                  <a:custGeom>
                    <a:avLst/>
                    <a:gdLst>
                      <a:gd name="connsiteX0" fmla="*/ 57285 w 2330776"/>
                      <a:gd name="connsiteY0" fmla="*/ 1242561 h 1925355"/>
                      <a:gd name="connsiteX1" fmla="*/ 224200 w 2330776"/>
                      <a:gd name="connsiteY1" fmla="*/ 1656218 h 1925355"/>
                      <a:gd name="connsiteX2" fmla="*/ 783000 w 2330776"/>
                      <a:gd name="connsiteY2" fmla="*/ 1837646 h 1925355"/>
                      <a:gd name="connsiteX3" fmla="*/ 1697400 w 2330776"/>
                      <a:gd name="connsiteY3" fmla="*/ 1888446 h 1925355"/>
                      <a:gd name="connsiteX4" fmla="*/ 2307000 w 2330776"/>
                      <a:gd name="connsiteY4" fmla="*/ 1286104 h 1925355"/>
                      <a:gd name="connsiteX5" fmla="*/ 2103800 w 2330776"/>
                      <a:gd name="connsiteY5" fmla="*/ 502332 h 1925355"/>
                      <a:gd name="connsiteX6" fmla="*/ 1160371 w 2330776"/>
                      <a:gd name="connsiteY6" fmla="*/ 1589 h 1925355"/>
                      <a:gd name="connsiteX7" fmla="*/ 100828 w 2330776"/>
                      <a:gd name="connsiteY7" fmla="*/ 661989 h 1925355"/>
                      <a:gd name="connsiteX8" fmla="*/ 57285 w 2330776"/>
                      <a:gd name="connsiteY8" fmla="*/ 1242561 h 192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0776" h="1925355">
                        <a:moveTo>
                          <a:pt x="57285" y="1242561"/>
                        </a:moveTo>
                        <a:cubicBezTo>
                          <a:pt x="77847" y="1408266"/>
                          <a:pt x="103248" y="1557037"/>
                          <a:pt x="224200" y="1656218"/>
                        </a:cubicBezTo>
                        <a:cubicBezTo>
                          <a:pt x="345153" y="1755399"/>
                          <a:pt x="537467" y="1798941"/>
                          <a:pt x="783000" y="1837646"/>
                        </a:cubicBezTo>
                        <a:cubicBezTo>
                          <a:pt x="1028533" y="1876351"/>
                          <a:pt x="1443400" y="1980370"/>
                          <a:pt x="1697400" y="1888446"/>
                        </a:cubicBezTo>
                        <a:cubicBezTo>
                          <a:pt x="1951400" y="1796522"/>
                          <a:pt x="2239267" y="1517123"/>
                          <a:pt x="2307000" y="1286104"/>
                        </a:cubicBezTo>
                        <a:cubicBezTo>
                          <a:pt x="2374733" y="1055085"/>
                          <a:pt x="2294905" y="716418"/>
                          <a:pt x="2103800" y="502332"/>
                        </a:cubicBezTo>
                        <a:cubicBezTo>
                          <a:pt x="1912695" y="288246"/>
                          <a:pt x="1494200" y="-25020"/>
                          <a:pt x="1160371" y="1589"/>
                        </a:cubicBezTo>
                        <a:cubicBezTo>
                          <a:pt x="826542" y="28198"/>
                          <a:pt x="284676" y="453951"/>
                          <a:pt x="100828" y="661989"/>
                        </a:cubicBezTo>
                        <a:cubicBezTo>
                          <a:pt x="-83020" y="870027"/>
                          <a:pt x="36723" y="1076856"/>
                          <a:pt x="57285" y="1242561"/>
                        </a:cubicBezTo>
                        <a:close/>
                      </a:path>
                    </a:pathLst>
                  </a:cu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44A04334-E1C1-4C9B-85A0-312D078662D5}"/>
                      </a:ext>
                    </a:extLst>
                  </p:cNvPr>
                  <p:cNvSpPr/>
                  <p:nvPr/>
                </p:nvSpPr>
                <p:spPr>
                  <a:xfrm>
                    <a:off x="8432800" y="1484867"/>
                    <a:ext cx="2149896" cy="1120447"/>
                  </a:xfrm>
                  <a:custGeom>
                    <a:avLst/>
                    <a:gdLst>
                      <a:gd name="connsiteX0" fmla="*/ 0 w 2149896"/>
                      <a:gd name="connsiteY0" fmla="*/ 60904 h 1120447"/>
                      <a:gd name="connsiteX1" fmla="*/ 384629 w 2149896"/>
                      <a:gd name="connsiteY1" fmla="*/ 2847 h 1120447"/>
                      <a:gd name="connsiteX2" fmla="*/ 1103086 w 2149896"/>
                      <a:gd name="connsiteY2" fmla="*/ 140733 h 1120447"/>
                      <a:gd name="connsiteX3" fmla="*/ 1741714 w 2149896"/>
                      <a:gd name="connsiteY3" fmla="*/ 518104 h 1120447"/>
                      <a:gd name="connsiteX4" fmla="*/ 2111829 w 2149896"/>
                      <a:gd name="connsiteY4" fmla="*/ 917247 h 1120447"/>
                      <a:gd name="connsiteX5" fmla="*/ 2119086 w 2149896"/>
                      <a:gd name="connsiteY5" fmla="*/ 1120447 h 1120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896" h="1120447">
                        <a:moveTo>
                          <a:pt x="0" y="60904"/>
                        </a:moveTo>
                        <a:cubicBezTo>
                          <a:pt x="100390" y="25223"/>
                          <a:pt x="200781" y="-10458"/>
                          <a:pt x="384629" y="2847"/>
                        </a:cubicBezTo>
                        <a:cubicBezTo>
                          <a:pt x="568477" y="16152"/>
                          <a:pt x="876905" y="54857"/>
                          <a:pt x="1103086" y="140733"/>
                        </a:cubicBezTo>
                        <a:cubicBezTo>
                          <a:pt x="1329267" y="226609"/>
                          <a:pt x="1573590" y="388685"/>
                          <a:pt x="1741714" y="518104"/>
                        </a:cubicBezTo>
                        <a:cubicBezTo>
                          <a:pt x="1909838" y="647523"/>
                          <a:pt x="2048934" y="816857"/>
                          <a:pt x="2111829" y="917247"/>
                        </a:cubicBezTo>
                        <a:cubicBezTo>
                          <a:pt x="2174724" y="1017637"/>
                          <a:pt x="2146905" y="1069042"/>
                          <a:pt x="2119086" y="1120447"/>
                        </a:cubicBezTo>
                      </a:path>
                    </a:pathLst>
                  </a:cu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任意多边形: 形状 48">
                  <a:extLst>
                    <a:ext uri="{FF2B5EF4-FFF2-40B4-BE49-F238E27FC236}">
                      <a16:creationId xmlns:a16="http://schemas.microsoft.com/office/drawing/2014/main" id="{730C7ECC-3537-4219-A489-397C06C85375}"/>
                    </a:ext>
                  </a:extLst>
                </p:cNvPr>
                <p:cNvSpPr/>
                <p:nvPr/>
              </p:nvSpPr>
              <p:spPr>
                <a:xfrm>
                  <a:off x="9227493" y="1392296"/>
                  <a:ext cx="267837" cy="220320"/>
                </a:xfrm>
                <a:custGeom>
                  <a:avLst/>
                  <a:gdLst>
                    <a:gd name="connsiteX0" fmla="*/ 2915 w 267837"/>
                    <a:gd name="connsiteY0" fmla="*/ 45106 h 220320"/>
                    <a:gd name="connsiteX1" fmla="*/ 90001 w 267837"/>
                    <a:gd name="connsiteY1" fmla="*/ 212020 h 220320"/>
                    <a:gd name="connsiteX2" fmla="*/ 264173 w 267837"/>
                    <a:gd name="connsiteY2" fmla="*/ 175734 h 220320"/>
                    <a:gd name="connsiteX3" fmla="*/ 191601 w 267837"/>
                    <a:gd name="connsiteY3" fmla="*/ 8820 h 220320"/>
                    <a:gd name="connsiteX4" fmla="*/ 2915 w 267837"/>
                    <a:gd name="connsiteY4" fmla="*/ 45106 h 22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37" h="220320">
                      <a:moveTo>
                        <a:pt x="2915" y="45106"/>
                      </a:moveTo>
                      <a:cubicBezTo>
                        <a:pt x="-14018" y="78973"/>
                        <a:pt x="46458" y="190249"/>
                        <a:pt x="90001" y="212020"/>
                      </a:cubicBezTo>
                      <a:cubicBezTo>
                        <a:pt x="133544" y="233791"/>
                        <a:pt x="247240" y="209601"/>
                        <a:pt x="264173" y="175734"/>
                      </a:cubicBezTo>
                      <a:cubicBezTo>
                        <a:pt x="281106" y="141867"/>
                        <a:pt x="236354" y="31801"/>
                        <a:pt x="191601" y="8820"/>
                      </a:cubicBezTo>
                      <a:cubicBezTo>
                        <a:pt x="146848" y="-14161"/>
                        <a:pt x="19848" y="11239"/>
                        <a:pt x="2915" y="45106"/>
                      </a:cubicBezTo>
                      <a:close/>
                    </a:path>
                  </a:pathLst>
                </a:cu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3178DAA2-F86C-44DB-A7FD-934B8500C49A}"/>
                    </a:ext>
                  </a:extLst>
                </p:cNvPr>
                <p:cNvCxnSpPr>
                  <a:cxnSpLocks/>
                </p:cNvCxnSpPr>
                <p:nvPr/>
              </p:nvCxnSpPr>
              <p:spPr>
                <a:xfrm flipV="1">
                  <a:off x="9372145" y="1035731"/>
                  <a:ext cx="267837" cy="4667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对象 50">
                  <a:extLst>
                    <a:ext uri="{FF2B5EF4-FFF2-40B4-BE49-F238E27FC236}">
                      <a16:creationId xmlns:a16="http://schemas.microsoft.com/office/drawing/2014/main" id="{F3D042D1-4FB6-41E9-9EFC-90F0137AFF73}"/>
                    </a:ext>
                  </a:extLst>
                </p:cNvPr>
                <p:cNvGraphicFramePr>
                  <a:graphicFrameLocks noChangeAspect="1"/>
                </p:cNvGraphicFramePr>
                <p:nvPr>
                  <p:extLst>
                    <p:ext uri="{D42A27DB-BD31-4B8C-83A1-F6EECF244321}">
                      <p14:modId xmlns:p14="http://schemas.microsoft.com/office/powerpoint/2010/main" val="459833966"/>
                    </p:ext>
                  </p:extLst>
                </p:nvPr>
              </p:nvGraphicFramePr>
              <p:xfrm>
                <a:off x="9672804" y="937146"/>
                <a:ext cx="519112" cy="549275"/>
              </p:xfrm>
              <a:graphic>
                <a:graphicData uri="http://schemas.openxmlformats.org/presentationml/2006/ole">
                  <mc:AlternateContent xmlns:mc="http://schemas.openxmlformats.org/markup-compatibility/2006">
                    <mc:Choice xmlns:v="urn:schemas-microsoft-com:vml" Requires="v">
                      <p:oleObj spid="_x0000_s103859" name="Equation" r:id="rId11" imgW="241200" imgH="253800" progId="Equation.DSMT4">
                        <p:embed/>
                      </p:oleObj>
                    </mc:Choice>
                    <mc:Fallback>
                      <p:oleObj name="Equation" r:id="rId11" imgW="241200" imgH="253800" progId="Equation.DSMT4">
                        <p:embed/>
                        <p:pic>
                          <p:nvPicPr>
                            <p:cNvPr id="41" name="对象 40">
                              <a:extLst>
                                <a:ext uri="{FF2B5EF4-FFF2-40B4-BE49-F238E27FC236}">
                                  <a16:creationId xmlns:a16="http://schemas.microsoft.com/office/drawing/2014/main" id="{761BC080-B2C7-40F3-A452-67763A3D0D4A}"/>
                                </a:ext>
                              </a:extLst>
                            </p:cNvPr>
                            <p:cNvPicPr>
                              <a:picLocks noChangeAspect="1" noChangeArrowheads="1"/>
                            </p:cNvPicPr>
                            <p:nvPr/>
                          </p:nvPicPr>
                          <p:blipFill>
                            <a:blip r:embed="rId12"/>
                            <a:srcRect/>
                            <a:stretch>
                              <a:fillRect/>
                            </a:stretch>
                          </p:blipFill>
                          <p:spPr bwMode="auto">
                            <a:xfrm>
                              <a:off x="9672804" y="937146"/>
                              <a:ext cx="519112" cy="549275"/>
                            </a:xfrm>
                            <a:prstGeom prst="rect">
                              <a:avLst/>
                            </a:prstGeom>
                            <a:noFill/>
                          </p:spPr>
                        </p:pic>
                      </p:oleObj>
                    </mc:Fallback>
                  </mc:AlternateContent>
                </a:graphicData>
              </a:graphic>
            </p:graphicFrame>
          </p:grpSp>
          <p:graphicFrame>
            <p:nvGraphicFramePr>
              <p:cNvPr id="47" name="对象 46">
                <a:extLst>
                  <a:ext uri="{FF2B5EF4-FFF2-40B4-BE49-F238E27FC236}">
                    <a16:creationId xmlns:a16="http://schemas.microsoft.com/office/drawing/2014/main" id="{AA810299-C461-427D-B264-96D8B407867F}"/>
                  </a:ext>
                </a:extLst>
              </p:cNvPr>
              <p:cNvGraphicFramePr>
                <a:graphicFrameLocks noChangeAspect="1"/>
              </p:cNvGraphicFramePr>
              <p:nvPr>
                <p:extLst>
                  <p:ext uri="{D42A27DB-BD31-4B8C-83A1-F6EECF244321}">
                    <p14:modId xmlns:p14="http://schemas.microsoft.com/office/powerpoint/2010/main" val="2321818990"/>
                  </p:ext>
                </p:extLst>
              </p:nvPr>
            </p:nvGraphicFramePr>
            <p:xfrm>
              <a:off x="9046344" y="2189412"/>
              <a:ext cx="438150" cy="466725"/>
            </p:xfrm>
            <a:graphic>
              <a:graphicData uri="http://schemas.openxmlformats.org/presentationml/2006/ole">
                <mc:AlternateContent xmlns:mc="http://schemas.openxmlformats.org/markup-compatibility/2006">
                  <mc:Choice xmlns:v="urn:schemas-microsoft-com:vml" Requires="v">
                    <p:oleObj spid="_x0000_s103860" name="Equation" r:id="rId13" imgW="203040" imgH="215640" progId="Equation.DSMT4">
                      <p:embed/>
                    </p:oleObj>
                  </mc:Choice>
                  <mc:Fallback>
                    <p:oleObj name="Equation" r:id="rId13" imgW="203040" imgH="215640" progId="Equation.DSMT4">
                      <p:embed/>
                      <p:pic>
                        <p:nvPicPr>
                          <p:cNvPr id="42" name="对象 41">
                            <a:extLst>
                              <a:ext uri="{FF2B5EF4-FFF2-40B4-BE49-F238E27FC236}">
                                <a16:creationId xmlns:a16="http://schemas.microsoft.com/office/drawing/2014/main" id="{653446A1-BE7D-4E92-A951-4C13A0876E59}"/>
                              </a:ext>
                            </a:extLst>
                          </p:cNvPr>
                          <p:cNvPicPr>
                            <a:picLocks noChangeAspect="1" noChangeArrowheads="1"/>
                          </p:cNvPicPr>
                          <p:nvPr/>
                        </p:nvPicPr>
                        <p:blipFill>
                          <a:blip r:embed="rId8"/>
                          <a:srcRect/>
                          <a:stretch>
                            <a:fillRect/>
                          </a:stretch>
                        </p:blipFill>
                        <p:spPr bwMode="auto">
                          <a:xfrm>
                            <a:off x="9046344" y="2189412"/>
                            <a:ext cx="438150" cy="466725"/>
                          </a:xfrm>
                          <a:prstGeom prst="rect">
                            <a:avLst/>
                          </a:prstGeom>
                          <a:noFill/>
                        </p:spPr>
                      </p:pic>
                    </p:oleObj>
                  </mc:Fallback>
                </mc:AlternateContent>
              </a:graphicData>
            </a:graphic>
          </p:graphicFrame>
        </p:grpSp>
        <p:sp>
          <p:nvSpPr>
            <p:cNvPr id="54" name="任意多边形: 形状 53">
              <a:extLst>
                <a:ext uri="{FF2B5EF4-FFF2-40B4-BE49-F238E27FC236}">
                  <a16:creationId xmlns:a16="http://schemas.microsoft.com/office/drawing/2014/main" id="{11180785-6F97-4D89-831D-4303C1DA98BA}"/>
                </a:ext>
              </a:extLst>
            </p:cNvPr>
            <p:cNvSpPr/>
            <p:nvPr/>
          </p:nvSpPr>
          <p:spPr>
            <a:xfrm rot="21421157">
              <a:off x="8570347" y="4305337"/>
              <a:ext cx="2296473" cy="1596660"/>
            </a:xfrm>
            <a:custGeom>
              <a:avLst/>
              <a:gdLst>
                <a:gd name="connsiteX0" fmla="*/ 126587 w 2296473"/>
                <a:gd name="connsiteY0" fmla="*/ 0 h 1596660"/>
                <a:gd name="connsiteX1" fmla="*/ 3216 w 2296473"/>
                <a:gd name="connsiteY1" fmla="*/ 435429 h 1596660"/>
                <a:gd name="connsiteX2" fmla="*/ 242702 w 2296473"/>
                <a:gd name="connsiteY2" fmla="*/ 1037772 h 1596660"/>
                <a:gd name="connsiteX3" fmla="*/ 1142587 w 2296473"/>
                <a:gd name="connsiteY3" fmla="*/ 1538515 h 1596660"/>
                <a:gd name="connsiteX4" fmla="*/ 1701387 w 2296473"/>
                <a:gd name="connsiteY4" fmla="*/ 1538515 h 1596660"/>
                <a:gd name="connsiteX5" fmla="*/ 2296473 w 2296473"/>
                <a:gd name="connsiteY5" fmla="*/ 1110343 h 159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96473" h="1596660">
                  <a:moveTo>
                    <a:pt x="126587" y="0"/>
                  </a:moveTo>
                  <a:cubicBezTo>
                    <a:pt x="55225" y="131233"/>
                    <a:pt x="-16136" y="262467"/>
                    <a:pt x="3216" y="435429"/>
                  </a:cubicBezTo>
                  <a:cubicBezTo>
                    <a:pt x="22568" y="608391"/>
                    <a:pt x="52807" y="853924"/>
                    <a:pt x="242702" y="1037772"/>
                  </a:cubicBezTo>
                  <a:cubicBezTo>
                    <a:pt x="432597" y="1221620"/>
                    <a:pt x="899473" y="1455058"/>
                    <a:pt x="1142587" y="1538515"/>
                  </a:cubicBezTo>
                  <a:cubicBezTo>
                    <a:pt x="1385701" y="1621972"/>
                    <a:pt x="1509073" y="1609877"/>
                    <a:pt x="1701387" y="1538515"/>
                  </a:cubicBezTo>
                  <a:cubicBezTo>
                    <a:pt x="1893701" y="1467153"/>
                    <a:pt x="2095087" y="1288748"/>
                    <a:pt x="2296473" y="1110343"/>
                  </a:cubicBez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形状 54">
              <a:extLst>
                <a:ext uri="{FF2B5EF4-FFF2-40B4-BE49-F238E27FC236}">
                  <a16:creationId xmlns:a16="http://schemas.microsoft.com/office/drawing/2014/main" id="{A1747290-BEB4-4E5F-8359-B3D2D5E557D8}"/>
                </a:ext>
              </a:extLst>
            </p:cNvPr>
            <p:cNvSpPr/>
            <p:nvPr/>
          </p:nvSpPr>
          <p:spPr>
            <a:xfrm rot="1456242">
              <a:off x="9042053" y="5428343"/>
              <a:ext cx="279856" cy="121702"/>
            </a:xfrm>
            <a:custGeom>
              <a:avLst/>
              <a:gdLst>
                <a:gd name="connsiteX0" fmla="*/ 2915 w 267837"/>
                <a:gd name="connsiteY0" fmla="*/ 45106 h 220320"/>
                <a:gd name="connsiteX1" fmla="*/ 90001 w 267837"/>
                <a:gd name="connsiteY1" fmla="*/ 212020 h 220320"/>
                <a:gd name="connsiteX2" fmla="*/ 264173 w 267837"/>
                <a:gd name="connsiteY2" fmla="*/ 175734 h 220320"/>
                <a:gd name="connsiteX3" fmla="*/ 191601 w 267837"/>
                <a:gd name="connsiteY3" fmla="*/ 8820 h 220320"/>
                <a:gd name="connsiteX4" fmla="*/ 2915 w 267837"/>
                <a:gd name="connsiteY4" fmla="*/ 45106 h 220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37" h="220320">
                  <a:moveTo>
                    <a:pt x="2915" y="45106"/>
                  </a:moveTo>
                  <a:cubicBezTo>
                    <a:pt x="-14018" y="78973"/>
                    <a:pt x="46458" y="190249"/>
                    <a:pt x="90001" y="212020"/>
                  </a:cubicBezTo>
                  <a:cubicBezTo>
                    <a:pt x="133544" y="233791"/>
                    <a:pt x="247240" y="209601"/>
                    <a:pt x="264173" y="175734"/>
                  </a:cubicBezTo>
                  <a:cubicBezTo>
                    <a:pt x="281106" y="141867"/>
                    <a:pt x="236354" y="31801"/>
                    <a:pt x="191601" y="8820"/>
                  </a:cubicBezTo>
                  <a:cubicBezTo>
                    <a:pt x="146848" y="-14161"/>
                    <a:pt x="19848" y="11239"/>
                    <a:pt x="2915" y="45106"/>
                  </a:cubicBezTo>
                  <a:close/>
                </a:path>
              </a:pathLst>
            </a:custGeom>
            <a:pattFill prst="pct25">
              <a:fgClr>
                <a:schemeClr val="accent5"/>
              </a:fgClr>
              <a:bgClr>
                <a:schemeClr val="bg1"/>
              </a:bgClr>
            </a:pattFill>
            <a:ln>
              <a:prstDash val="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cxnSp>
          <p:nvCxnSpPr>
            <p:cNvPr id="56" name="直接箭头连接符 55">
              <a:extLst>
                <a:ext uri="{FF2B5EF4-FFF2-40B4-BE49-F238E27FC236}">
                  <a16:creationId xmlns:a16="http://schemas.microsoft.com/office/drawing/2014/main" id="{89675096-1A6A-4AAC-A5BE-D3F3A873C76A}"/>
                </a:ext>
              </a:extLst>
            </p:cNvPr>
            <p:cNvCxnSpPr>
              <a:cxnSpLocks/>
            </p:cNvCxnSpPr>
            <p:nvPr/>
          </p:nvCxnSpPr>
          <p:spPr>
            <a:xfrm flipV="1">
              <a:off x="9181982" y="5129873"/>
              <a:ext cx="199520" cy="352778"/>
            </a:xfrm>
            <a:prstGeom prst="straightConnector1">
              <a:avLst/>
            </a:prstGeom>
            <a:ln w="1905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graphicFrame>
          <p:nvGraphicFramePr>
            <p:cNvPr id="58" name="对象 57">
              <a:extLst>
                <a:ext uri="{FF2B5EF4-FFF2-40B4-BE49-F238E27FC236}">
                  <a16:creationId xmlns:a16="http://schemas.microsoft.com/office/drawing/2014/main" id="{816E06B1-5C7E-497F-B9B6-4541B04FE447}"/>
                </a:ext>
              </a:extLst>
            </p:cNvPr>
            <p:cNvGraphicFramePr>
              <a:graphicFrameLocks noChangeAspect="1"/>
            </p:cNvGraphicFramePr>
            <p:nvPr>
              <p:extLst>
                <p:ext uri="{D42A27DB-BD31-4B8C-83A1-F6EECF244321}">
                  <p14:modId xmlns:p14="http://schemas.microsoft.com/office/powerpoint/2010/main" val="2176403589"/>
                </p:ext>
              </p:extLst>
            </p:nvPr>
          </p:nvGraphicFramePr>
          <p:xfrm>
            <a:off x="8920163" y="4651375"/>
            <a:ext cx="546100" cy="549275"/>
          </p:xfrm>
          <a:graphic>
            <a:graphicData uri="http://schemas.openxmlformats.org/presentationml/2006/ole">
              <mc:AlternateContent xmlns:mc="http://schemas.openxmlformats.org/markup-compatibility/2006">
                <mc:Choice xmlns:v="urn:schemas-microsoft-com:vml" Requires="v">
                  <p:oleObj spid="_x0000_s103861" name="Equation" r:id="rId14" imgW="253800" imgH="253800" progId="Equation.DSMT4">
                    <p:embed/>
                  </p:oleObj>
                </mc:Choice>
                <mc:Fallback>
                  <p:oleObj name="Equation" r:id="rId14" imgW="253800" imgH="253800" progId="Equation.DSMT4">
                    <p:embed/>
                    <p:pic>
                      <p:nvPicPr>
                        <p:cNvPr id="51" name="对象 50">
                          <a:extLst>
                            <a:ext uri="{FF2B5EF4-FFF2-40B4-BE49-F238E27FC236}">
                              <a16:creationId xmlns:a16="http://schemas.microsoft.com/office/drawing/2014/main" id="{F3D042D1-4FB6-41E9-9EFC-90F0137AFF73}"/>
                            </a:ext>
                          </a:extLst>
                        </p:cNvPr>
                        <p:cNvPicPr>
                          <a:picLocks noChangeAspect="1" noChangeArrowheads="1"/>
                        </p:cNvPicPr>
                        <p:nvPr/>
                      </p:nvPicPr>
                      <p:blipFill>
                        <a:blip r:embed="rId15"/>
                        <a:srcRect/>
                        <a:stretch>
                          <a:fillRect/>
                        </a:stretch>
                      </p:blipFill>
                      <p:spPr bwMode="auto">
                        <a:xfrm>
                          <a:off x="8920163" y="4651375"/>
                          <a:ext cx="546100" cy="549275"/>
                        </a:xfrm>
                        <a:prstGeom prst="rect">
                          <a:avLst/>
                        </a:prstGeom>
                        <a:noFill/>
                      </p:spPr>
                    </p:pic>
                  </p:oleObj>
                </mc:Fallback>
              </mc:AlternateContent>
            </a:graphicData>
          </a:graphic>
        </p:graphicFrame>
      </p:grpSp>
      <p:graphicFrame>
        <p:nvGraphicFramePr>
          <p:cNvPr id="61" name="对象 60">
            <a:extLst>
              <a:ext uri="{FF2B5EF4-FFF2-40B4-BE49-F238E27FC236}">
                <a16:creationId xmlns:a16="http://schemas.microsoft.com/office/drawing/2014/main" id="{D7867AF7-A906-4B9C-B105-443A5CED850A}"/>
              </a:ext>
            </a:extLst>
          </p:cNvPr>
          <p:cNvGraphicFramePr>
            <a:graphicFrameLocks noChangeAspect="1"/>
          </p:cNvGraphicFramePr>
          <p:nvPr>
            <p:extLst>
              <p:ext uri="{D42A27DB-BD31-4B8C-83A1-F6EECF244321}">
                <p14:modId xmlns:p14="http://schemas.microsoft.com/office/powerpoint/2010/main" val="2176655346"/>
              </p:ext>
            </p:extLst>
          </p:nvPr>
        </p:nvGraphicFramePr>
        <p:xfrm>
          <a:off x="1775287" y="4424902"/>
          <a:ext cx="3151187" cy="685800"/>
        </p:xfrm>
        <a:graphic>
          <a:graphicData uri="http://schemas.openxmlformats.org/presentationml/2006/ole">
            <mc:AlternateContent xmlns:mc="http://schemas.openxmlformats.org/markup-compatibility/2006">
              <mc:Choice xmlns:v="urn:schemas-microsoft-com:vml" Requires="v">
                <p:oleObj spid="_x0000_s103862" name="Equation" r:id="rId16" imgW="1460160" imgH="317160" progId="Equation.DSMT4">
                  <p:embed/>
                </p:oleObj>
              </mc:Choice>
              <mc:Fallback>
                <p:oleObj name="Equation" r:id="rId16" imgW="1460160" imgH="317160" progId="Equation.DSMT4">
                  <p:embed/>
                  <p:pic>
                    <p:nvPicPr>
                      <p:cNvPr id="44" name="对象 43">
                        <a:extLst>
                          <a:ext uri="{FF2B5EF4-FFF2-40B4-BE49-F238E27FC236}">
                            <a16:creationId xmlns:a16="http://schemas.microsoft.com/office/drawing/2014/main" id="{0BD69C18-DB1D-4567-8979-C0A56139DE4B}"/>
                          </a:ext>
                        </a:extLst>
                      </p:cNvPr>
                      <p:cNvPicPr>
                        <a:picLocks noChangeAspect="1" noChangeArrowheads="1"/>
                      </p:cNvPicPr>
                      <p:nvPr/>
                    </p:nvPicPr>
                    <p:blipFill>
                      <a:blip r:embed="rId17"/>
                      <a:srcRect/>
                      <a:stretch>
                        <a:fillRect/>
                      </a:stretch>
                    </p:blipFill>
                    <p:spPr bwMode="auto">
                      <a:xfrm>
                        <a:off x="1775287" y="4424902"/>
                        <a:ext cx="3151187" cy="685800"/>
                      </a:xfrm>
                      <a:prstGeom prst="rect">
                        <a:avLst/>
                      </a:prstGeom>
                      <a:noFill/>
                    </p:spPr>
                  </p:pic>
                </p:oleObj>
              </mc:Fallback>
            </mc:AlternateContent>
          </a:graphicData>
        </a:graphic>
      </p:graphicFrame>
      <p:graphicFrame>
        <p:nvGraphicFramePr>
          <p:cNvPr id="62" name="对象 61">
            <a:extLst>
              <a:ext uri="{FF2B5EF4-FFF2-40B4-BE49-F238E27FC236}">
                <a16:creationId xmlns:a16="http://schemas.microsoft.com/office/drawing/2014/main" id="{03292520-B6AD-4D01-8501-92F88F2B4C4B}"/>
              </a:ext>
            </a:extLst>
          </p:cNvPr>
          <p:cNvGraphicFramePr>
            <a:graphicFrameLocks noChangeAspect="1"/>
          </p:cNvGraphicFramePr>
          <p:nvPr>
            <p:extLst>
              <p:ext uri="{D42A27DB-BD31-4B8C-83A1-F6EECF244321}">
                <p14:modId xmlns:p14="http://schemas.microsoft.com/office/powerpoint/2010/main" val="3479281192"/>
              </p:ext>
            </p:extLst>
          </p:nvPr>
        </p:nvGraphicFramePr>
        <p:xfrm>
          <a:off x="1747191" y="5158227"/>
          <a:ext cx="1644650" cy="631825"/>
        </p:xfrm>
        <a:graphic>
          <a:graphicData uri="http://schemas.openxmlformats.org/presentationml/2006/ole">
            <mc:AlternateContent xmlns:mc="http://schemas.openxmlformats.org/markup-compatibility/2006">
              <mc:Choice xmlns:v="urn:schemas-microsoft-com:vml" Requires="v">
                <p:oleObj spid="_x0000_s103863" name="Equation" r:id="rId18" imgW="761760" imgH="291960" progId="Equation.DSMT4">
                  <p:embed/>
                </p:oleObj>
              </mc:Choice>
              <mc:Fallback>
                <p:oleObj name="Equation" r:id="rId18" imgW="761760" imgH="291960" progId="Equation.DSMT4">
                  <p:embed/>
                  <p:pic>
                    <p:nvPicPr>
                      <p:cNvPr id="61" name="对象 60">
                        <a:extLst>
                          <a:ext uri="{FF2B5EF4-FFF2-40B4-BE49-F238E27FC236}">
                            <a16:creationId xmlns:a16="http://schemas.microsoft.com/office/drawing/2014/main" id="{D7867AF7-A906-4B9C-B105-443A5CED850A}"/>
                          </a:ext>
                        </a:extLst>
                      </p:cNvPr>
                      <p:cNvPicPr>
                        <a:picLocks noChangeAspect="1" noChangeArrowheads="1"/>
                      </p:cNvPicPr>
                      <p:nvPr/>
                    </p:nvPicPr>
                    <p:blipFill>
                      <a:blip r:embed="rId19"/>
                      <a:srcRect/>
                      <a:stretch>
                        <a:fillRect/>
                      </a:stretch>
                    </p:blipFill>
                    <p:spPr bwMode="auto">
                      <a:xfrm>
                        <a:off x="1747191" y="5158227"/>
                        <a:ext cx="1644650" cy="631825"/>
                      </a:xfrm>
                      <a:prstGeom prst="rect">
                        <a:avLst/>
                      </a:prstGeom>
                      <a:noFill/>
                    </p:spPr>
                  </p:pic>
                </p:oleObj>
              </mc:Fallback>
            </mc:AlternateContent>
          </a:graphicData>
        </a:graphic>
      </p:graphicFrame>
      <p:grpSp>
        <p:nvGrpSpPr>
          <p:cNvPr id="65" name="组合 64">
            <a:extLst>
              <a:ext uri="{FF2B5EF4-FFF2-40B4-BE49-F238E27FC236}">
                <a16:creationId xmlns:a16="http://schemas.microsoft.com/office/drawing/2014/main" id="{0EB89928-FE6C-4E0D-AE8D-67438962C247}"/>
              </a:ext>
            </a:extLst>
          </p:cNvPr>
          <p:cNvGrpSpPr/>
          <p:nvPr/>
        </p:nvGrpSpPr>
        <p:grpSpPr>
          <a:xfrm>
            <a:off x="3944337" y="5158227"/>
            <a:ext cx="2813850" cy="479900"/>
            <a:chOff x="4000607" y="5874327"/>
            <a:chExt cx="2813850" cy="479900"/>
          </a:xfrm>
        </p:grpSpPr>
        <p:sp>
          <p:nvSpPr>
            <p:cNvPr id="64" name="文本框 63">
              <a:extLst>
                <a:ext uri="{FF2B5EF4-FFF2-40B4-BE49-F238E27FC236}">
                  <a16:creationId xmlns:a16="http://schemas.microsoft.com/office/drawing/2014/main" id="{76D98F44-7648-43A3-8258-B0B481056F3E}"/>
                </a:ext>
              </a:extLst>
            </p:cNvPr>
            <p:cNvSpPr txBox="1"/>
            <p:nvPr/>
          </p:nvSpPr>
          <p:spPr>
            <a:xfrm>
              <a:off x="4000607" y="5892562"/>
              <a:ext cx="2813850" cy="461665"/>
            </a:xfrm>
            <a:prstGeom prst="rect">
              <a:avLst/>
            </a:prstGeom>
            <a:noFill/>
          </p:spPr>
          <p:txBody>
            <a:bodyPr wrap="square" rtlCol="0">
              <a:spAutoFit/>
            </a:bodyPr>
            <a:lstStyle/>
            <a:p>
              <a:r>
                <a:rPr lang="zh-CN" altLang="en-US" sz="2400" dirty="0"/>
                <a:t>与              对应</a:t>
              </a:r>
              <a:endParaRPr lang="en-US" altLang="zh-CN" sz="2400" dirty="0"/>
            </a:p>
          </p:txBody>
        </p:sp>
        <p:graphicFrame>
          <p:nvGraphicFramePr>
            <p:cNvPr id="63" name="对象 62">
              <a:extLst>
                <a:ext uri="{FF2B5EF4-FFF2-40B4-BE49-F238E27FC236}">
                  <a16:creationId xmlns:a16="http://schemas.microsoft.com/office/drawing/2014/main" id="{6436D337-AB31-42E7-83C4-49AC54F6D562}"/>
                </a:ext>
              </a:extLst>
            </p:cNvPr>
            <p:cNvGraphicFramePr>
              <a:graphicFrameLocks noChangeAspect="1"/>
            </p:cNvGraphicFramePr>
            <p:nvPr>
              <p:extLst>
                <p:ext uri="{D42A27DB-BD31-4B8C-83A1-F6EECF244321}">
                  <p14:modId xmlns:p14="http://schemas.microsoft.com/office/powerpoint/2010/main" val="1826841374"/>
                </p:ext>
              </p:extLst>
            </p:nvPr>
          </p:nvGraphicFramePr>
          <p:xfrm>
            <a:off x="4408501" y="5874327"/>
            <a:ext cx="1150938" cy="466725"/>
          </p:xfrm>
          <a:graphic>
            <a:graphicData uri="http://schemas.openxmlformats.org/presentationml/2006/ole">
              <mc:AlternateContent xmlns:mc="http://schemas.openxmlformats.org/markup-compatibility/2006">
                <mc:Choice xmlns:v="urn:schemas-microsoft-com:vml" Requires="v">
                  <p:oleObj spid="_x0000_s103864" name="Equation" r:id="rId20" imgW="533160" imgH="215640" progId="Equation.DSMT4">
                    <p:embed/>
                  </p:oleObj>
                </mc:Choice>
                <mc:Fallback>
                  <p:oleObj name="Equation" r:id="rId20" imgW="533160" imgH="215640" progId="Equation.DSMT4">
                    <p:embed/>
                    <p:pic>
                      <p:nvPicPr>
                        <p:cNvPr id="16" name="对象 15">
                          <a:extLst>
                            <a:ext uri="{FF2B5EF4-FFF2-40B4-BE49-F238E27FC236}">
                              <a16:creationId xmlns:a16="http://schemas.microsoft.com/office/drawing/2014/main" id="{480F33A7-C950-40EB-BDB2-EC6660048D3F}"/>
                            </a:ext>
                          </a:extLst>
                        </p:cNvPr>
                        <p:cNvPicPr>
                          <a:picLocks noChangeAspect="1" noChangeArrowheads="1"/>
                        </p:cNvPicPr>
                        <p:nvPr/>
                      </p:nvPicPr>
                      <p:blipFill>
                        <a:blip r:embed="rId21"/>
                        <a:srcRect/>
                        <a:stretch>
                          <a:fillRect/>
                        </a:stretch>
                      </p:blipFill>
                      <p:spPr bwMode="auto">
                        <a:xfrm>
                          <a:off x="4408501" y="5874327"/>
                          <a:ext cx="1150938" cy="466725"/>
                        </a:xfrm>
                        <a:prstGeom prst="rect">
                          <a:avLst/>
                        </a:prstGeom>
                        <a:noFill/>
                      </p:spPr>
                    </p:pic>
                  </p:oleObj>
                </mc:Fallback>
              </mc:AlternateContent>
            </a:graphicData>
          </a:graphic>
        </p:graphicFrame>
      </p:grpSp>
      <p:sp>
        <p:nvSpPr>
          <p:cNvPr id="66" name="文本框 65">
            <a:extLst>
              <a:ext uri="{FF2B5EF4-FFF2-40B4-BE49-F238E27FC236}">
                <a16:creationId xmlns:a16="http://schemas.microsoft.com/office/drawing/2014/main" id="{1BC6EEEC-B9D8-42D3-8ADC-770FC056E53D}"/>
              </a:ext>
            </a:extLst>
          </p:cNvPr>
          <p:cNvSpPr txBox="1"/>
          <p:nvPr/>
        </p:nvSpPr>
        <p:spPr>
          <a:xfrm>
            <a:off x="1714216" y="5819964"/>
            <a:ext cx="7274092" cy="461665"/>
          </a:xfrm>
          <a:prstGeom prst="rect">
            <a:avLst/>
          </a:prstGeom>
          <a:noFill/>
        </p:spPr>
        <p:txBody>
          <a:bodyPr wrap="square" rtlCol="0">
            <a:spAutoFit/>
          </a:bodyPr>
          <a:lstStyle/>
          <a:p>
            <a:r>
              <a:rPr lang="zh-CN" altLang="en-US" sz="2400" dirty="0"/>
              <a:t>磁通量与曲面的形状无关，只与曲面的边界有关</a:t>
            </a:r>
            <a:endParaRPr lang="en-US" altLang="zh-CN" sz="2400" dirty="0"/>
          </a:p>
        </p:txBody>
      </p:sp>
      <p:sp>
        <p:nvSpPr>
          <p:cNvPr id="67" name="文本框 66">
            <a:extLst>
              <a:ext uri="{FF2B5EF4-FFF2-40B4-BE49-F238E27FC236}">
                <a16:creationId xmlns:a16="http://schemas.microsoft.com/office/drawing/2014/main" id="{17971FC9-263F-4F41-94C1-4A3B8B5519E3}"/>
              </a:ext>
            </a:extLst>
          </p:cNvPr>
          <p:cNvSpPr txBox="1"/>
          <p:nvPr/>
        </p:nvSpPr>
        <p:spPr>
          <a:xfrm>
            <a:off x="4303127" y="6375709"/>
            <a:ext cx="6858359" cy="461665"/>
          </a:xfrm>
          <a:prstGeom prst="rect">
            <a:avLst/>
          </a:prstGeom>
          <a:noFill/>
        </p:spPr>
        <p:txBody>
          <a:bodyPr wrap="square" rtlCol="0">
            <a:spAutoFit/>
          </a:bodyPr>
          <a:lstStyle/>
          <a:p>
            <a:r>
              <a:rPr lang="zh-CN" altLang="en-US" sz="2400" dirty="0">
                <a:solidFill>
                  <a:srgbClr val="FF0000"/>
                </a:solidFill>
              </a:rPr>
              <a:t>注意：每点上的失势值没有直接的物理意义</a:t>
            </a:r>
          </a:p>
        </p:txBody>
      </p:sp>
    </p:spTree>
    <p:extLst>
      <p:ext uri="{BB962C8B-B14F-4D97-AF65-F5344CB8AC3E}">
        <p14:creationId xmlns:p14="http://schemas.microsoft.com/office/powerpoint/2010/main" val="1407343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）磁</a:t>
            </a:r>
            <a:r>
              <a:rPr lang="zh-CN" altLang="en-US" sz="2400" b="1"/>
              <a:t>矢势的规范条件</a:t>
            </a:r>
            <a:endParaRPr lang="en-US" altLang="zh-CN" sz="2400" b="1" dirty="0"/>
          </a:p>
        </p:txBody>
      </p:sp>
      <p:grpSp>
        <p:nvGrpSpPr>
          <p:cNvPr id="2" name="组合 1">
            <a:extLst>
              <a:ext uri="{FF2B5EF4-FFF2-40B4-BE49-F238E27FC236}">
                <a16:creationId xmlns:a16="http://schemas.microsoft.com/office/drawing/2014/main" id="{7A358A39-036F-4AD8-AF10-51A4C2EFAF0A}"/>
              </a:ext>
            </a:extLst>
          </p:cNvPr>
          <p:cNvGrpSpPr/>
          <p:nvPr/>
        </p:nvGrpSpPr>
        <p:grpSpPr>
          <a:xfrm>
            <a:off x="2014538" y="2012592"/>
            <a:ext cx="2805565" cy="476179"/>
            <a:chOff x="1912938" y="1845678"/>
            <a:chExt cx="2805565" cy="476179"/>
          </a:xfrm>
        </p:grpSpPr>
        <p:graphicFrame>
          <p:nvGraphicFramePr>
            <p:cNvPr id="36" name="对象 35">
              <a:extLst>
                <a:ext uri="{FF2B5EF4-FFF2-40B4-BE49-F238E27FC236}">
                  <a16:creationId xmlns:a16="http://schemas.microsoft.com/office/drawing/2014/main" id="{0CD11A6E-CE8F-468A-826F-37B59177703D}"/>
                </a:ext>
              </a:extLst>
            </p:cNvPr>
            <p:cNvGraphicFramePr>
              <a:graphicFrameLocks noChangeAspect="1"/>
            </p:cNvGraphicFramePr>
            <p:nvPr>
              <p:extLst>
                <p:ext uri="{D42A27DB-BD31-4B8C-83A1-F6EECF244321}">
                  <p14:modId xmlns:p14="http://schemas.microsoft.com/office/powerpoint/2010/main" val="1069681484"/>
                </p:ext>
              </p:extLst>
            </p:nvPr>
          </p:nvGraphicFramePr>
          <p:xfrm>
            <a:off x="1912938" y="1845678"/>
            <a:ext cx="328612" cy="439738"/>
          </p:xfrm>
          <a:graphic>
            <a:graphicData uri="http://schemas.openxmlformats.org/presentationml/2006/ole">
              <mc:AlternateContent xmlns:mc="http://schemas.openxmlformats.org/markup-compatibility/2006">
                <mc:Choice xmlns:v="urn:schemas-microsoft-com:vml" Requires="v">
                  <p:oleObj spid="_x0000_s102117" name="Equation" r:id="rId3" imgW="152280" imgH="203040" progId="Equation.DSMT4">
                    <p:embed/>
                  </p:oleObj>
                </mc:Choice>
                <mc:Fallback>
                  <p:oleObj name="Equation" r:id="rId3" imgW="152280" imgH="203040" progId="Equation.DSMT4">
                    <p:embed/>
                    <p:pic>
                      <p:nvPicPr>
                        <p:cNvPr id="24" name="对象 23">
                          <a:extLst>
                            <a:ext uri="{FF2B5EF4-FFF2-40B4-BE49-F238E27FC236}">
                              <a16:creationId xmlns:a16="http://schemas.microsoft.com/office/drawing/2014/main" id="{C1634B15-E44F-4FAE-808F-D3C9D4FA3BC2}"/>
                            </a:ext>
                          </a:extLst>
                        </p:cNvPr>
                        <p:cNvPicPr>
                          <a:picLocks noChangeAspect="1" noChangeArrowheads="1"/>
                        </p:cNvPicPr>
                        <p:nvPr/>
                      </p:nvPicPr>
                      <p:blipFill>
                        <a:blip r:embed="rId4"/>
                        <a:srcRect/>
                        <a:stretch>
                          <a:fillRect/>
                        </a:stretch>
                      </p:blipFill>
                      <p:spPr bwMode="auto">
                        <a:xfrm>
                          <a:off x="1912938" y="1845678"/>
                          <a:ext cx="328612" cy="439738"/>
                        </a:xfrm>
                        <a:prstGeom prst="rect">
                          <a:avLst/>
                        </a:prstGeom>
                        <a:noFill/>
                      </p:spPr>
                    </p:pic>
                  </p:oleObj>
                </mc:Fallback>
              </mc:AlternateContent>
            </a:graphicData>
          </a:graphic>
        </p:graphicFrame>
        <p:graphicFrame>
          <p:nvGraphicFramePr>
            <p:cNvPr id="37" name="对象 36">
              <a:extLst>
                <a:ext uri="{FF2B5EF4-FFF2-40B4-BE49-F238E27FC236}">
                  <a16:creationId xmlns:a16="http://schemas.microsoft.com/office/drawing/2014/main" id="{00333C6C-9106-491E-9FCD-4649FA27F391}"/>
                </a:ext>
              </a:extLst>
            </p:cNvPr>
            <p:cNvGraphicFramePr>
              <a:graphicFrameLocks noChangeAspect="1"/>
            </p:cNvGraphicFramePr>
            <p:nvPr>
              <p:extLst>
                <p:ext uri="{D42A27DB-BD31-4B8C-83A1-F6EECF244321}">
                  <p14:modId xmlns:p14="http://schemas.microsoft.com/office/powerpoint/2010/main" val="3292472105"/>
                </p:ext>
              </p:extLst>
            </p:nvPr>
          </p:nvGraphicFramePr>
          <p:xfrm>
            <a:off x="4389891" y="1845678"/>
            <a:ext cx="328612" cy="438150"/>
          </p:xfrm>
          <a:graphic>
            <a:graphicData uri="http://schemas.openxmlformats.org/presentationml/2006/ole">
              <mc:AlternateContent xmlns:mc="http://schemas.openxmlformats.org/markup-compatibility/2006">
                <mc:Choice xmlns:v="urn:schemas-microsoft-com:vml" Requires="v">
                  <p:oleObj spid="_x0000_s102118" name="Equation" r:id="rId5" imgW="152280" imgH="203040" progId="Equation.DSMT4">
                    <p:embed/>
                  </p:oleObj>
                </mc:Choice>
                <mc:Fallback>
                  <p:oleObj name="Equation" r:id="rId5" imgW="152280" imgH="203040" progId="Equation.DSMT4">
                    <p:embed/>
                    <p:pic>
                      <p:nvPicPr>
                        <p:cNvPr id="20" name="对象 19">
                          <a:extLst>
                            <a:ext uri="{FF2B5EF4-FFF2-40B4-BE49-F238E27FC236}">
                              <a16:creationId xmlns:a16="http://schemas.microsoft.com/office/drawing/2014/main" id="{6CC8B02A-90B8-4889-9A4B-BA928E4BAE00}"/>
                            </a:ext>
                          </a:extLst>
                        </p:cNvPr>
                        <p:cNvPicPr>
                          <a:picLocks noChangeAspect="1" noChangeArrowheads="1"/>
                        </p:cNvPicPr>
                        <p:nvPr/>
                      </p:nvPicPr>
                      <p:blipFill>
                        <a:blip r:embed="rId6"/>
                        <a:srcRect/>
                        <a:stretch>
                          <a:fillRect/>
                        </a:stretch>
                      </p:blipFill>
                      <p:spPr bwMode="auto">
                        <a:xfrm>
                          <a:off x="4389891" y="1845678"/>
                          <a:ext cx="328612" cy="438150"/>
                        </a:xfrm>
                        <a:prstGeom prst="rect">
                          <a:avLst/>
                        </a:prstGeom>
                        <a:noFill/>
                      </p:spPr>
                    </p:pic>
                  </p:oleObj>
                </mc:Fallback>
              </mc:AlternateContent>
            </a:graphicData>
          </a:graphic>
        </p:graphicFrame>
        <p:sp>
          <p:nvSpPr>
            <p:cNvPr id="38" name="文本框 37">
              <a:extLst>
                <a:ext uri="{FF2B5EF4-FFF2-40B4-BE49-F238E27FC236}">
                  <a16:creationId xmlns:a16="http://schemas.microsoft.com/office/drawing/2014/main" id="{93046FED-1923-44B3-AFDE-D6AEAA24C12A}"/>
                </a:ext>
              </a:extLst>
            </p:cNvPr>
            <p:cNvSpPr txBox="1"/>
            <p:nvPr/>
          </p:nvSpPr>
          <p:spPr>
            <a:xfrm>
              <a:off x="2334365" y="1860192"/>
              <a:ext cx="2150549" cy="461665"/>
            </a:xfrm>
            <a:prstGeom prst="rect">
              <a:avLst/>
            </a:prstGeom>
            <a:noFill/>
          </p:spPr>
          <p:txBody>
            <a:bodyPr wrap="square" rtlCol="0">
              <a:spAutoFit/>
            </a:bodyPr>
            <a:lstStyle/>
            <a:p>
              <a:r>
                <a:rPr lang="zh-CN" altLang="en-US" sz="2400" dirty="0"/>
                <a:t>可以唯一确定</a:t>
              </a:r>
              <a:endParaRPr lang="en-US" altLang="zh-CN" sz="2400" dirty="0"/>
            </a:p>
          </p:txBody>
        </p:sp>
      </p:grpSp>
      <p:grpSp>
        <p:nvGrpSpPr>
          <p:cNvPr id="3" name="组合 2">
            <a:extLst>
              <a:ext uri="{FF2B5EF4-FFF2-40B4-BE49-F238E27FC236}">
                <a16:creationId xmlns:a16="http://schemas.microsoft.com/office/drawing/2014/main" id="{096B1B32-26FD-4731-A5F7-2D7FCE1EAFFB}"/>
              </a:ext>
            </a:extLst>
          </p:cNvPr>
          <p:cNvGrpSpPr/>
          <p:nvPr/>
        </p:nvGrpSpPr>
        <p:grpSpPr>
          <a:xfrm>
            <a:off x="2014538" y="2631213"/>
            <a:ext cx="2829097" cy="503244"/>
            <a:chOff x="1912938" y="2464299"/>
            <a:chExt cx="2829097" cy="503244"/>
          </a:xfrm>
        </p:grpSpPr>
        <p:graphicFrame>
          <p:nvGraphicFramePr>
            <p:cNvPr id="43" name="对象 42">
              <a:extLst>
                <a:ext uri="{FF2B5EF4-FFF2-40B4-BE49-F238E27FC236}">
                  <a16:creationId xmlns:a16="http://schemas.microsoft.com/office/drawing/2014/main" id="{9C21A41A-0308-4CA1-84D8-8D9416949A59}"/>
                </a:ext>
              </a:extLst>
            </p:cNvPr>
            <p:cNvGraphicFramePr>
              <a:graphicFrameLocks noChangeAspect="1"/>
            </p:cNvGraphicFramePr>
            <p:nvPr>
              <p:extLst>
                <p:ext uri="{D42A27DB-BD31-4B8C-83A1-F6EECF244321}">
                  <p14:modId xmlns:p14="http://schemas.microsoft.com/office/powerpoint/2010/main" val="1171480734"/>
                </p:ext>
              </p:extLst>
            </p:nvPr>
          </p:nvGraphicFramePr>
          <p:xfrm>
            <a:off x="1912938" y="2466681"/>
            <a:ext cx="328612" cy="438150"/>
          </p:xfrm>
          <a:graphic>
            <a:graphicData uri="http://schemas.openxmlformats.org/presentationml/2006/ole">
              <mc:AlternateContent xmlns:mc="http://schemas.openxmlformats.org/markup-compatibility/2006">
                <mc:Choice xmlns:v="urn:schemas-microsoft-com:vml" Requires="v">
                  <p:oleObj spid="_x0000_s102119" name="Equation" r:id="rId7" imgW="152280" imgH="203040" progId="Equation.DSMT4">
                    <p:embed/>
                  </p:oleObj>
                </mc:Choice>
                <mc:Fallback>
                  <p:oleObj name="Equation" r:id="rId7" imgW="152280" imgH="203040" progId="Equation.DSMT4">
                    <p:embed/>
                    <p:pic>
                      <p:nvPicPr>
                        <p:cNvPr id="37" name="对象 36">
                          <a:extLst>
                            <a:ext uri="{FF2B5EF4-FFF2-40B4-BE49-F238E27FC236}">
                              <a16:creationId xmlns:a16="http://schemas.microsoft.com/office/drawing/2014/main" id="{00333C6C-9106-491E-9FCD-4649FA27F391}"/>
                            </a:ext>
                          </a:extLst>
                        </p:cNvPr>
                        <p:cNvPicPr>
                          <a:picLocks noChangeAspect="1" noChangeArrowheads="1"/>
                        </p:cNvPicPr>
                        <p:nvPr/>
                      </p:nvPicPr>
                      <p:blipFill>
                        <a:blip r:embed="rId6"/>
                        <a:srcRect/>
                        <a:stretch>
                          <a:fillRect/>
                        </a:stretch>
                      </p:blipFill>
                      <p:spPr bwMode="auto">
                        <a:xfrm>
                          <a:off x="1912938" y="2466681"/>
                          <a:ext cx="328612" cy="438150"/>
                        </a:xfrm>
                        <a:prstGeom prst="rect">
                          <a:avLst/>
                        </a:prstGeom>
                        <a:noFill/>
                      </p:spPr>
                    </p:pic>
                  </p:oleObj>
                </mc:Fallback>
              </mc:AlternateContent>
            </a:graphicData>
          </a:graphic>
        </p:graphicFrame>
        <p:sp>
          <p:nvSpPr>
            <p:cNvPr id="57" name="文本框 56">
              <a:extLst>
                <a:ext uri="{FF2B5EF4-FFF2-40B4-BE49-F238E27FC236}">
                  <a16:creationId xmlns:a16="http://schemas.microsoft.com/office/drawing/2014/main" id="{A4F6CF0C-F36F-4148-A62E-D655335EFE84}"/>
                </a:ext>
              </a:extLst>
            </p:cNvPr>
            <p:cNvSpPr txBox="1"/>
            <p:nvPr/>
          </p:nvSpPr>
          <p:spPr>
            <a:xfrm>
              <a:off x="2334365" y="2505878"/>
              <a:ext cx="2150549" cy="461665"/>
            </a:xfrm>
            <a:prstGeom prst="rect">
              <a:avLst/>
            </a:prstGeom>
            <a:noFill/>
          </p:spPr>
          <p:txBody>
            <a:bodyPr wrap="square" rtlCol="0">
              <a:spAutoFit/>
            </a:bodyPr>
            <a:lstStyle/>
            <a:p>
              <a:r>
                <a:rPr lang="zh-CN" altLang="en-US" sz="2400" dirty="0"/>
                <a:t>不能唯一确定</a:t>
              </a:r>
              <a:endParaRPr lang="en-US" altLang="zh-CN" sz="2400" dirty="0"/>
            </a:p>
          </p:txBody>
        </p:sp>
        <p:graphicFrame>
          <p:nvGraphicFramePr>
            <p:cNvPr id="59" name="对象 58">
              <a:extLst>
                <a:ext uri="{FF2B5EF4-FFF2-40B4-BE49-F238E27FC236}">
                  <a16:creationId xmlns:a16="http://schemas.microsoft.com/office/drawing/2014/main" id="{1C7CF279-31F2-4E45-A104-B2ED6BE7E7AA}"/>
                </a:ext>
              </a:extLst>
            </p:cNvPr>
            <p:cNvGraphicFramePr>
              <a:graphicFrameLocks noChangeAspect="1"/>
            </p:cNvGraphicFramePr>
            <p:nvPr>
              <p:extLst>
                <p:ext uri="{D42A27DB-BD31-4B8C-83A1-F6EECF244321}">
                  <p14:modId xmlns:p14="http://schemas.microsoft.com/office/powerpoint/2010/main" val="1634143686"/>
                </p:ext>
              </p:extLst>
            </p:nvPr>
          </p:nvGraphicFramePr>
          <p:xfrm>
            <a:off x="4413423" y="2464299"/>
            <a:ext cx="328612" cy="439738"/>
          </p:xfrm>
          <a:graphic>
            <a:graphicData uri="http://schemas.openxmlformats.org/presentationml/2006/ole">
              <mc:AlternateContent xmlns:mc="http://schemas.openxmlformats.org/markup-compatibility/2006">
                <mc:Choice xmlns:v="urn:schemas-microsoft-com:vml" Requires="v">
                  <p:oleObj spid="_x0000_s102120" name="Equation" r:id="rId8" imgW="152280" imgH="203040" progId="Equation.DSMT4">
                    <p:embed/>
                  </p:oleObj>
                </mc:Choice>
                <mc:Fallback>
                  <p:oleObj name="Equation" r:id="rId8" imgW="152280" imgH="203040" progId="Equation.DSMT4">
                    <p:embed/>
                    <p:pic>
                      <p:nvPicPr>
                        <p:cNvPr id="36" name="对象 35">
                          <a:extLst>
                            <a:ext uri="{FF2B5EF4-FFF2-40B4-BE49-F238E27FC236}">
                              <a16:creationId xmlns:a16="http://schemas.microsoft.com/office/drawing/2014/main" id="{0CD11A6E-CE8F-468A-826F-37B59177703D}"/>
                            </a:ext>
                          </a:extLst>
                        </p:cNvPr>
                        <p:cNvPicPr>
                          <a:picLocks noChangeAspect="1" noChangeArrowheads="1"/>
                        </p:cNvPicPr>
                        <p:nvPr/>
                      </p:nvPicPr>
                      <p:blipFill>
                        <a:blip r:embed="rId4"/>
                        <a:srcRect/>
                        <a:stretch>
                          <a:fillRect/>
                        </a:stretch>
                      </p:blipFill>
                      <p:spPr bwMode="auto">
                        <a:xfrm>
                          <a:off x="4413423" y="2464299"/>
                          <a:ext cx="328612" cy="439738"/>
                        </a:xfrm>
                        <a:prstGeom prst="rect">
                          <a:avLst/>
                        </a:prstGeom>
                        <a:noFill/>
                      </p:spPr>
                    </p:pic>
                  </p:oleObj>
                </mc:Fallback>
              </mc:AlternateContent>
            </a:graphicData>
          </a:graphic>
        </p:graphicFrame>
      </p:grpSp>
      <p:graphicFrame>
        <p:nvGraphicFramePr>
          <p:cNvPr id="68" name="对象 67">
            <a:extLst>
              <a:ext uri="{FF2B5EF4-FFF2-40B4-BE49-F238E27FC236}">
                <a16:creationId xmlns:a16="http://schemas.microsoft.com/office/drawing/2014/main" id="{7D065E04-CE15-4CA3-BA35-706E69361449}"/>
              </a:ext>
            </a:extLst>
          </p:cNvPr>
          <p:cNvGraphicFramePr>
            <a:graphicFrameLocks noChangeAspect="1"/>
          </p:cNvGraphicFramePr>
          <p:nvPr>
            <p:extLst>
              <p:ext uri="{D42A27DB-BD31-4B8C-83A1-F6EECF244321}">
                <p14:modId xmlns:p14="http://schemas.microsoft.com/office/powerpoint/2010/main" val="1272479203"/>
              </p:ext>
            </p:extLst>
          </p:nvPr>
        </p:nvGraphicFramePr>
        <p:xfrm>
          <a:off x="5903461" y="1972401"/>
          <a:ext cx="3343275" cy="658812"/>
        </p:xfrm>
        <a:graphic>
          <a:graphicData uri="http://schemas.openxmlformats.org/presentationml/2006/ole">
            <mc:AlternateContent xmlns:mc="http://schemas.openxmlformats.org/markup-compatibility/2006">
              <mc:Choice xmlns:v="urn:schemas-microsoft-com:vml" Requires="v">
                <p:oleObj spid="_x0000_s102121" name="Equation" r:id="rId9" imgW="1549080" imgH="304560" progId="Equation.DSMT4">
                  <p:embed/>
                </p:oleObj>
              </mc:Choice>
              <mc:Fallback>
                <p:oleObj name="Equation" r:id="rId9" imgW="1549080" imgH="304560" progId="Equation.DSMT4">
                  <p:embed/>
                  <p:pic>
                    <p:nvPicPr>
                      <p:cNvPr id="20" name="对象 19">
                        <a:extLst>
                          <a:ext uri="{FF2B5EF4-FFF2-40B4-BE49-F238E27FC236}">
                            <a16:creationId xmlns:a16="http://schemas.microsoft.com/office/drawing/2014/main" id="{6CC8B02A-90B8-4889-9A4B-BA928E4BAE00}"/>
                          </a:ext>
                        </a:extLst>
                      </p:cNvPr>
                      <p:cNvPicPr>
                        <a:picLocks noChangeAspect="1" noChangeArrowheads="1"/>
                      </p:cNvPicPr>
                      <p:nvPr/>
                    </p:nvPicPr>
                    <p:blipFill>
                      <a:blip r:embed="rId10"/>
                      <a:srcRect/>
                      <a:stretch>
                        <a:fillRect/>
                      </a:stretch>
                    </p:blipFill>
                    <p:spPr bwMode="auto">
                      <a:xfrm>
                        <a:off x="5903461" y="1972401"/>
                        <a:ext cx="3343275" cy="658812"/>
                      </a:xfrm>
                      <a:prstGeom prst="rect">
                        <a:avLst/>
                      </a:prstGeom>
                      <a:noFill/>
                    </p:spPr>
                  </p:pic>
                </p:oleObj>
              </mc:Fallback>
            </mc:AlternateContent>
          </a:graphicData>
        </a:graphic>
      </p:graphicFrame>
      <p:sp>
        <p:nvSpPr>
          <p:cNvPr id="69" name="文本框 68">
            <a:extLst>
              <a:ext uri="{FF2B5EF4-FFF2-40B4-BE49-F238E27FC236}">
                <a16:creationId xmlns:a16="http://schemas.microsoft.com/office/drawing/2014/main" id="{C1D2D056-C0E2-4DE9-9BEB-DDF6D65624C9}"/>
              </a:ext>
            </a:extLst>
          </p:cNvPr>
          <p:cNvSpPr txBox="1"/>
          <p:nvPr/>
        </p:nvSpPr>
        <p:spPr>
          <a:xfrm>
            <a:off x="1619018" y="1597738"/>
            <a:ext cx="612062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唯一性</a:t>
            </a:r>
            <a:endParaRPr lang="zh-CN" altLang="en-US" dirty="0"/>
          </a:p>
        </p:txBody>
      </p:sp>
      <p:sp>
        <p:nvSpPr>
          <p:cNvPr id="70" name="文本框 69">
            <a:extLst>
              <a:ext uri="{FF2B5EF4-FFF2-40B4-BE49-F238E27FC236}">
                <a16:creationId xmlns:a16="http://schemas.microsoft.com/office/drawing/2014/main" id="{783A72A1-0952-475F-AC5A-EA54F0F7A4C1}"/>
              </a:ext>
            </a:extLst>
          </p:cNvPr>
          <p:cNvSpPr txBox="1"/>
          <p:nvPr/>
        </p:nvSpPr>
        <p:spPr>
          <a:xfrm>
            <a:off x="1619018" y="3209067"/>
            <a:ext cx="2872473"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规范条件</a:t>
            </a:r>
            <a:endParaRPr lang="zh-CN" altLang="en-US" dirty="0"/>
          </a:p>
        </p:txBody>
      </p:sp>
      <p:graphicFrame>
        <p:nvGraphicFramePr>
          <p:cNvPr id="71" name="对象 70">
            <a:extLst>
              <a:ext uri="{FF2B5EF4-FFF2-40B4-BE49-F238E27FC236}">
                <a16:creationId xmlns:a16="http://schemas.microsoft.com/office/drawing/2014/main" id="{36145A18-AC3D-4DA5-8CFD-A7E451FEAB67}"/>
              </a:ext>
            </a:extLst>
          </p:cNvPr>
          <p:cNvGraphicFramePr>
            <a:graphicFrameLocks noChangeAspect="1"/>
          </p:cNvGraphicFramePr>
          <p:nvPr>
            <p:extLst>
              <p:ext uri="{D42A27DB-BD31-4B8C-83A1-F6EECF244321}">
                <p14:modId xmlns:p14="http://schemas.microsoft.com/office/powerpoint/2010/main" val="1059770270"/>
              </p:ext>
            </p:extLst>
          </p:nvPr>
        </p:nvGraphicFramePr>
        <p:xfrm>
          <a:off x="3477078" y="3191899"/>
          <a:ext cx="1014413" cy="466725"/>
        </p:xfrm>
        <a:graphic>
          <a:graphicData uri="http://schemas.openxmlformats.org/presentationml/2006/ole">
            <mc:AlternateContent xmlns:mc="http://schemas.openxmlformats.org/markup-compatibility/2006">
              <mc:Choice xmlns:v="urn:schemas-microsoft-com:vml" Requires="v">
                <p:oleObj spid="_x0000_s102122" name="Equation" r:id="rId11" imgW="469800" imgH="215640" progId="Equation.DSMT4">
                  <p:embed/>
                </p:oleObj>
              </mc:Choice>
              <mc:Fallback>
                <p:oleObj name="Equation" r:id="rId11" imgW="469800" imgH="215640" progId="Equation.DSMT4">
                  <p:embed/>
                  <p:pic>
                    <p:nvPicPr>
                      <p:cNvPr id="68" name="对象 67">
                        <a:extLst>
                          <a:ext uri="{FF2B5EF4-FFF2-40B4-BE49-F238E27FC236}">
                            <a16:creationId xmlns:a16="http://schemas.microsoft.com/office/drawing/2014/main" id="{7D065E04-CE15-4CA3-BA35-706E69361449}"/>
                          </a:ext>
                        </a:extLst>
                      </p:cNvPr>
                      <p:cNvPicPr>
                        <a:picLocks noChangeAspect="1" noChangeArrowheads="1"/>
                      </p:cNvPicPr>
                      <p:nvPr/>
                    </p:nvPicPr>
                    <p:blipFill>
                      <a:blip r:embed="rId12"/>
                      <a:srcRect/>
                      <a:stretch>
                        <a:fillRect/>
                      </a:stretch>
                    </p:blipFill>
                    <p:spPr bwMode="auto">
                      <a:xfrm>
                        <a:off x="3477078" y="3191899"/>
                        <a:ext cx="1014413" cy="466725"/>
                      </a:xfrm>
                      <a:prstGeom prst="rect">
                        <a:avLst/>
                      </a:prstGeom>
                      <a:noFill/>
                    </p:spPr>
                  </p:pic>
                </p:oleObj>
              </mc:Fallback>
            </mc:AlternateContent>
          </a:graphicData>
        </a:graphic>
      </p:graphicFrame>
      <p:grpSp>
        <p:nvGrpSpPr>
          <p:cNvPr id="5" name="组合 4">
            <a:extLst>
              <a:ext uri="{FF2B5EF4-FFF2-40B4-BE49-F238E27FC236}">
                <a16:creationId xmlns:a16="http://schemas.microsoft.com/office/drawing/2014/main" id="{38E58B6E-C49F-49F9-B3A0-3ACC4AF66AE3}"/>
              </a:ext>
            </a:extLst>
          </p:cNvPr>
          <p:cNvGrpSpPr/>
          <p:nvPr/>
        </p:nvGrpSpPr>
        <p:grpSpPr>
          <a:xfrm>
            <a:off x="1619017" y="3743508"/>
            <a:ext cx="5035783" cy="510198"/>
            <a:chOff x="1619017" y="3743508"/>
            <a:chExt cx="5035783" cy="510198"/>
          </a:xfrm>
        </p:grpSpPr>
        <p:sp>
          <p:nvSpPr>
            <p:cNvPr id="72" name="文本框 71">
              <a:extLst>
                <a:ext uri="{FF2B5EF4-FFF2-40B4-BE49-F238E27FC236}">
                  <a16:creationId xmlns:a16="http://schemas.microsoft.com/office/drawing/2014/main" id="{B709D8F0-B6E3-4DDE-9F92-97A120AB464E}"/>
                </a:ext>
              </a:extLst>
            </p:cNvPr>
            <p:cNvSpPr txBox="1"/>
            <p:nvPr/>
          </p:nvSpPr>
          <p:spPr>
            <a:xfrm>
              <a:off x="1619017" y="3792041"/>
              <a:ext cx="5035783"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肯定能找到满足规范条件的    吗？</a:t>
              </a:r>
              <a:endParaRPr lang="zh-CN" altLang="en-US" dirty="0"/>
            </a:p>
          </p:txBody>
        </p:sp>
        <p:graphicFrame>
          <p:nvGraphicFramePr>
            <p:cNvPr id="73" name="对象 72">
              <a:extLst>
                <a:ext uri="{FF2B5EF4-FFF2-40B4-BE49-F238E27FC236}">
                  <a16:creationId xmlns:a16="http://schemas.microsoft.com/office/drawing/2014/main" id="{9769AE02-C813-4EC4-87D9-D8DE78ADCFA0}"/>
                </a:ext>
              </a:extLst>
            </p:cNvPr>
            <p:cNvGraphicFramePr>
              <a:graphicFrameLocks noChangeAspect="1"/>
            </p:cNvGraphicFramePr>
            <p:nvPr>
              <p:extLst>
                <p:ext uri="{D42A27DB-BD31-4B8C-83A1-F6EECF244321}">
                  <p14:modId xmlns:p14="http://schemas.microsoft.com/office/powerpoint/2010/main" val="1288936703"/>
                </p:ext>
              </p:extLst>
            </p:nvPr>
          </p:nvGraphicFramePr>
          <p:xfrm>
            <a:off x="5712454" y="3743508"/>
            <a:ext cx="328612" cy="439738"/>
          </p:xfrm>
          <a:graphic>
            <a:graphicData uri="http://schemas.openxmlformats.org/presentationml/2006/ole">
              <mc:AlternateContent xmlns:mc="http://schemas.openxmlformats.org/markup-compatibility/2006">
                <mc:Choice xmlns:v="urn:schemas-microsoft-com:vml" Requires="v">
                  <p:oleObj spid="_x0000_s102123" name="Equation" r:id="rId13" imgW="152280" imgH="203040" progId="Equation.DSMT4">
                    <p:embed/>
                  </p:oleObj>
                </mc:Choice>
                <mc:Fallback>
                  <p:oleObj name="Equation" r:id="rId13" imgW="152280" imgH="203040" progId="Equation.DSMT4">
                    <p:embed/>
                    <p:pic>
                      <p:nvPicPr>
                        <p:cNvPr id="59" name="对象 58">
                          <a:extLst>
                            <a:ext uri="{FF2B5EF4-FFF2-40B4-BE49-F238E27FC236}">
                              <a16:creationId xmlns:a16="http://schemas.microsoft.com/office/drawing/2014/main" id="{1C7CF279-31F2-4E45-A104-B2ED6BE7E7AA}"/>
                            </a:ext>
                          </a:extLst>
                        </p:cNvPr>
                        <p:cNvPicPr>
                          <a:picLocks noChangeAspect="1" noChangeArrowheads="1"/>
                        </p:cNvPicPr>
                        <p:nvPr/>
                      </p:nvPicPr>
                      <p:blipFill>
                        <a:blip r:embed="rId4"/>
                        <a:srcRect/>
                        <a:stretch>
                          <a:fillRect/>
                        </a:stretch>
                      </p:blipFill>
                      <p:spPr bwMode="auto">
                        <a:xfrm>
                          <a:off x="5712454" y="3743508"/>
                          <a:ext cx="328612" cy="439738"/>
                        </a:xfrm>
                        <a:prstGeom prst="rect">
                          <a:avLst/>
                        </a:prstGeom>
                        <a:noFill/>
                      </p:spPr>
                    </p:pic>
                  </p:oleObj>
                </mc:Fallback>
              </mc:AlternateContent>
            </a:graphicData>
          </a:graphic>
        </p:graphicFrame>
      </p:grpSp>
      <p:graphicFrame>
        <p:nvGraphicFramePr>
          <p:cNvPr id="74" name="对象 73">
            <a:extLst>
              <a:ext uri="{FF2B5EF4-FFF2-40B4-BE49-F238E27FC236}">
                <a16:creationId xmlns:a16="http://schemas.microsoft.com/office/drawing/2014/main" id="{EAB4566A-6D1D-448E-88B1-7E8CCF9D0E6F}"/>
              </a:ext>
            </a:extLst>
          </p:cNvPr>
          <p:cNvGraphicFramePr>
            <a:graphicFrameLocks noChangeAspect="1"/>
          </p:cNvGraphicFramePr>
          <p:nvPr>
            <p:extLst>
              <p:ext uri="{D42A27DB-BD31-4B8C-83A1-F6EECF244321}">
                <p14:modId xmlns:p14="http://schemas.microsoft.com/office/powerpoint/2010/main" val="828933727"/>
              </p:ext>
            </p:extLst>
          </p:nvPr>
        </p:nvGraphicFramePr>
        <p:xfrm>
          <a:off x="2136461" y="4387123"/>
          <a:ext cx="1563688" cy="520700"/>
        </p:xfrm>
        <a:graphic>
          <a:graphicData uri="http://schemas.openxmlformats.org/presentationml/2006/ole">
            <mc:AlternateContent xmlns:mc="http://schemas.openxmlformats.org/markup-compatibility/2006">
              <mc:Choice xmlns:v="urn:schemas-microsoft-com:vml" Requires="v">
                <p:oleObj spid="_x0000_s102124" name="Equation" r:id="rId14" imgW="723600" imgH="241200" progId="Equation.DSMT4">
                  <p:embed/>
                </p:oleObj>
              </mc:Choice>
              <mc:Fallback>
                <p:oleObj name="Equation" r:id="rId14" imgW="723600" imgH="241200" progId="Equation.DSMT4">
                  <p:embed/>
                  <p:pic>
                    <p:nvPicPr>
                      <p:cNvPr id="71" name="对象 70">
                        <a:extLst>
                          <a:ext uri="{FF2B5EF4-FFF2-40B4-BE49-F238E27FC236}">
                            <a16:creationId xmlns:a16="http://schemas.microsoft.com/office/drawing/2014/main" id="{36145A18-AC3D-4DA5-8CFD-A7E451FEAB67}"/>
                          </a:ext>
                        </a:extLst>
                      </p:cNvPr>
                      <p:cNvPicPr>
                        <a:picLocks noChangeAspect="1" noChangeArrowheads="1"/>
                      </p:cNvPicPr>
                      <p:nvPr/>
                    </p:nvPicPr>
                    <p:blipFill>
                      <a:blip r:embed="rId15"/>
                      <a:srcRect/>
                      <a:stretch>
                        <a:fillRect/>
                      </a:stretch>
                    </p:blipFill>
                    <p:spPr bwMode="auto">
                      <a:xfrm>
                        <a:off x="2136461" y="4387123"/>
                        <a:ext cx="1563688" cy="520700"/>
                      </a:xfrm>
                      <a:prstGeom prst="rect">
                        <a:avLst/>
                      </a:prstGeom>
                      <a:noFill/>
                    </p:spPr>
                  </p:pic>
                </p:oleObj>
              </mc:Fallback>
            </mc:AlternateContent>
          </a:graphicData>
        </a:graphic>
      </p:graphicFrame>
      <p:graphicFrame>
        <p:nvGraphicFramePr>
          <p:cNvPr id="75" name="对象 74">
            <a:extLst>
              <a:ext uri="{FF2B5EF4-FFF2-40B4-BE49-F238E27FC236}">
                <a16:creationId xmlns:a16="http://schemas.microsoft.com/office/drawing/2014/main" id="{AF531DEB-D4DD-471F-BA26-DA8951AD8485}"/>
              </a:ext>
            </a:extLst>
          </p:cNvPr>
          <p:cNvGraphicFramePr>
            <a:graphicFrameLocks noChangeAspect="1"/>
          </p:cNvGraphicFramePr>
          <p:nvPr>
            <p:extLst>
              <p:ext uri="{D42A27DB-BD31-4B8C-83A1-F6EECF244321}">
                <p14:modId xmlns:p14="http://schemas.microsoft.com/office/powerpoint/2010/main" val="2786467587"/>
              </p:ext>
            </p:extLst>
          </p:nvPr>
        </p:nvGraphicFramePr>
        <p:xfrm>
          <a:off x="2136461" y="4907823"/>
          <a:ext cx="1508125" cy="520700"/>
        </p:xfrm>
        <a:graphic>
          <a:graphicData uri="http://schemas.openxmlformats.org/presentationml/2006/ole">
            <mc:AlternateContent xmlns:mc="http://schemas.openxmlformats.org/markup-compatibility/2006">
              <mc:Choice xmlns:v="urn:schemas-microsoft-com:vml" Requires="v">
                <p:oleObj spid="_x0000_s102125" name="Equation" r:id="rId16" imgW="698400" imgH="241200" progId="Equation.DSMT4">
                  <p:embed/>
                </p:oleObj>
              </mc:Choice>
              <mc:Fallback>
                <p:oleObj name="Equation" r:id="rId16" imgW="698400" imgH="241200" progId="Equation.DSMT4">
                  <p:embed/>
                  <p:pic>
                    <p:nvPicPr>
                      <p:cNvPr id="74" name="对象 73">
                        <a:extLst>
                          <a:ext uri="{FF2B5EF4-FFF2-40B4-BE49-F238E27FC236}">
                            <a16:creationId xmlns:a16="http://schemas.microsoft.com/office/drawing/2014/main" id="{EAB4566A-6D1D-448E-88B1-7E8CCF9D0E6F}"/>
                          </a:ext>
                        </a:extLst>
                      </p:cNvPr>
                      <p:cNvPicPr>
                        <a:picLocks noChangeAspect="1" noChangeArrowheads="1"/>
                      </p:cNvPicPr>
                      <p:nvPr/>
                    </p:nvPicPr>
                    <p:blipFill>
                      <a:blip r:embed="rId17"/>
                      <a:srcRect/>
                      <a:stretch>
                        <a:fillRect/>
                      </a:stretch>
                    </p:blipFill>
                    <p:spPr bwMode="auto">
                      <a:xfrm>
                        <a:off x="2136461" y="4907823"/>
                        <a:ext cx="1508125" cy="520700"/>
                      </a:xfrm>
                      <a:prstGeom prst="rect">
                        <a:avLst/>
                      </a:prstGeom>
                      <a:noFill/>
                    </p:spPr>
                  </p:pic>
                </p:oleObj>
              </mc:Fallback>
            </mc:AlternateContent>
          </a:graphicData>
        </a:graphic>
      </p:graphicFrame>
      <p:sp>
        <p:nvSpPr>
          <p:cNvPr id="6" name="左大括号 5">
            <a:extLst>
              <a:ext uri="{FF2B5EF4-FFF2-40B4-BE49-F238E27FC236}">
                <a16:creationId xmlns:a16="http://schemas.microsoft.com/office/drawing/2014/main" id="{77E16129-E567-47CB-A90A-DA54F97C5BEE}"/>
              </a:ext>
            </a:extLst>
          </p:cNvPr>
          <p:cNvSpPr/>
          <p:nvPr/>
        </p:nvSpPr>
        <p:spPr>
          <a:xfrm>
            <a:off x="1925298" y="4530451"/>
            <a:ext cx="105909" cy="77534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箭头: 右 6">
            <a:extLst>
              <a:ext uri="{FF2B5EF4-FFF2-40B4-BE49-F238E27FC236}">
                <a16:creationId xmlns:a16="http://schemas.microsoft.com/office/drawing/2014/main" id="{DE897C43-B7FB-4741-B475-73A56D73C06B}"/>
              </a:ext>
            </a:extLst>
          </p:cNvPr>
          <p:cNvSpPr/>
          <p:nvPr/>
        </p:nvSpPr>
        <p:spPr>
          <a:xfrm>
            <a:off x="3813741" y="4777194"/>
            <a:ext cx="341085" cy="261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76" name="对象 75">
            <a:extLst>
              <a:ext uri="{FF2B5EF4-FFF2-40B4-BE49-F238E27FC236}">
                <a16:creationId xmlns:a16="http://schemas.microsoft.com/office/drawing/2014/main" id="{2C022F21-3EE6-45C1-824E-2D1F9BEA6DD1}"/>
              </a:ext>
            </a:extLst>
          </p:cNvPr>
          <p:cNvGraphicFramePr>
            <a:graphicFrameLocks noChangeAspect="1"/>
          </p:cNvGraphicFramePr>
          <p:nvPr>
            <p:extLst>
              <p:ext uri="{D42A27DB-BD31-4B8C-83A1-F6EECF244321}">
                <p14:modId xmlns:p14="http://schemas.microsoft.com/office/powerpoint/2010/main" val="1769402332"/>
              </p:ext>
            </p:extLst>
          </p:nvPr>
        </p:nvGraphicFramePr>
        <p:xfrm>
          <a:off x="4515023" y="4603037"/>
          <a:ext cx="3703638" cy="657225"/>
        </p:xfrm>
        <a:graphic>
          <a:graphicData uri="http://schemas.openxmlformats.org/presentationml/2006/ole">
            <mc:AlternateContent xmlns:mc="http://schemas.openxmlformats.org/markup-compatibility/2006">
              <mc:Choice xmlns:v="urn:schemas-microsoft-com:vml" Requires="v">
                <p:oleObj spid="_x0000_s102126" name="Equation" r:id="rId18" imgW="1714320" imgH="304560" progId="Equation.DSMT4">
                  <p:embed/>
                </p:oleObj>
              </mc:Choice>
              <mc:Fallback>
                <p:oleObj name="Equation" r:id="rId18" imgW="1714320" imgH="304560" progId="Equation.DSMT4">
                  <p:embed/>
                  <p:pic>
                    <p:nvPicPr>
                      <p:cNvPr id="74" name="对象 73">
                        <a:extLst>
                          <a:ext uri="{FF2B5EF4-FFF2-40B4-BE49-F238E27FC236}">
                            <a16:creationId xmlns:a16="http://schemas.microsoft.com/office/drawing/2014/main" id="{EAB4566A-6D1D-448E-88B1-7E8CCF9D0E6F}"/>
                          </a:ext>
                        </a:extLst>
                      </p:cNvPr>
                      <p:cNvPicPr>
                        <a:picLocks noChangeAspect="1" noChangeArrowheads="1"/>
                      </p:cNvPicPr>
                      <p:nvPr/>
                    </p:nvPicPr>
                    <p:blipFill>
                      <a:blip r:embed="rId19"/>
                      <a:srcRect/>
                      <a:stretch>
                        <a:fillRect/>
                      </a:stretch>
                    </p:blipFill>
                    <p:spPr bwMode="auto">
                      <a:xfrm>
                        <a:off x="4515023" y="4603037"/>
                        <a:ext cx="3703638" cy="657225"/>
                      </a:xfrm>
                      <a:prstGeom prst="rect">
                        <a:avLst/>
                      </a:prstGeom>
                      <a:noFill/>
                    </p:spPr>
                  </p:pic>
                </p:oleObj>
              </mc:Fallback>
            </mc:AlternateContent>
          </a:graphicData>
        </a:graphic>
      </p:graphicFrame>
      <p:grpSp>
        <p:nvGrpSpPr>
          <p:cNvPr id="8" name="组合 7">
            <a:extLst>
              <a:ext uri="{FF2B5EF4-FFF2-40B4-BE49-F238E27FC236}">
                <a16:creationId xmlns:a16="http://schemas.microsoft.com/office/drawing/2014/main" id="{5F479AB6-1949-44CF-9360-FDDF0FFC01CB}"/>
              </a:ext>
            </a:extLst>
          </p:cNvPr>
          <p:cNvGrpSpPr/>
          <p:nvPr/>
        </p:nvGrpSpPr>
        <p:grpSpPr>
          <a:xfrm>
            <a:off x="1884897" y="5521405"/>
            <a:ext cx="3519378" cy="519113"/>
            <a:chOff x="2068623" y="5565609"/>
            <a:chExt cx="3519378" cy="519113"/>
          </a:xfrm>
        </p:grpSpPr>
        <p:graphicFrame>
          <p:nvGraphicFramePr>
            <p:cNvPr id="77" name="对象 76">
              <a:extLst>
                <a:ext uri="{FF2B5EF4-FFF2-40B4-BE49-F238E27FC236}">
                  <a16:creationId xmlns:a16="http://schemas.microsoft.com/office/drawing/2014/main" id="{472CCE99-E600-40FC-BA85-741EFFA0DB5E}"/>
                </a:ext>
              </a:extLst>
            </p:cNvPr>
            <p:cNvGraphicFramePr>
              <a:graphicFrameLocks noChangeAspect="1"/>
            </p:cNvGraphicFramePr>
            <p:nvPr>
              <p:extLst>
                <p:ext uri="{D42A27DB-BD31-4B8C-83A1-F6EECF244321}">
                  <p14:modId xmlns:p14="http://schemas.microsoft.com/office/powerpoint/2010/main" val="3276969784"/>
                </p:ext>
              </p:extLst>
            </p:nvPr>
          </p:nvGraphicFramePr>
          <p:xfrm>
            <a:off x="3091316" y="5565609"/>
            <a:ext cx="1400175" cy="519113"/>
          </p:xfrm>
          <a:graphic>
            <a:graphicData uri="http://schemas.openxmlformats.org/presentationml/2006/ole">
              <mc:AlternateContent xmlns:mc="http://schemas.openxmlformats.org/markup-compatibility/2006">
                <mc:Choice xmlns:v="urn:schemas-microsoft-com:vml" Requires="v">
                  <p:oleObj spid="_x0000_s102127" name="Equation" r:id="rId20" imgW="647640" imgH="241200" progId="Equation.DSMT4">
                    <p:embed/>
                  </p:oleObj>
                </mc:Choice>
                <mc:Fallback>
                  <p:oleObj name="Equation" r:id="rId20" imgW="647640" imgH="241200" progId="Equation.DSMT4">
                    <p:embed/>
                    <p:pic>
                      <p:nvPicPr>
                        <p:cNvPr id="76" name="对象 75">
                          <a:extLst>
                            <a:ext uri="{FF2B5EF4-FFF2-40B4-BE49-F238E27FC236}">
                              <a16:creationId xmlns:a16="http://schemas.microsoft.com/office/drawing/2014/main" id="{2C022F21-3EE6-45C1-824E-2D1F9BEA6DD1}"/>
                            </a:ext>
                          </a:extLst>
                        </p:cNvPr>
                        <p:cNvPicPr>
                          <a:picLocks noChangeAspect="1" noChangeArrowheads="1"/>
                        </p:cNvPicPr>
                        <p:nvPr/>
                      </p:nvPicPr>
                      <p:blipFill>
                        <a:blip r:embed="rId21"/>
                        <a:srcRect/>
                        <a:stretch>
                          <a:fillRect/>
                        </a:stretch>
                      </p:blipFill>
                      <p:spPr bwMode="auto">
                        <a:xfrm>
                          <a:off x="3091316" y="5565609"/>
                          <a:ext cx="1400175" cy="519113"/>
                        </a:xfrm>
                        <a:prstGeom prst="rect">
                          <a:avLst/>
                        </a:prstGeom>
                        <a:noFill/>
                      </p:spPr>
                    </p:pic>
                  </p:oleObj>
                </mc:Fallback>
              </mc:AlternateContent>
            </a:graphicData>
          </a:graphic>
        </p:graphicFrame>
        <p:sp>
          <p:nvSpPr>
            <p:cNvPr id="79" name="文本框 78">
              <a:extLst>
                <a:ext uri="{FF2B5EF4-FFF2-40B4-BE49-F238E27FC236}">
                  <a16:creationId xmlns:a16="http://schemas.microsoft.com/office/drawing/2014/main" id="{88731E2F-9273-49EA-9DEE-FC60478349EE}"/>
                </a:ext>
              </a:extLst>
            </p:cNvPr>
            <p:cNvSpPr txBox="1"/>
            <p:nvPr/>
          </p:nvSpPr>
          <p:spPr>
            <a:xfrm>
              <a:off x="2068623" y="5602124"/>
              <a:ext cx="3519378" cy="461665"/>
            </a:xfrm>
            <a:prstGeom prst="rect">
              <a:avLst/>
            </a:prstGeom>
            <a:noFill/>
          </p:spPr>
          <p:txBody>
            <a:bodyPr wrap="square" rtlCol="0">
              <a:spAutoFit/>
            </a:bodyPr>
            <a:lstStyle/>
            <a:p>
              <a:r>
                <a:rPr lang="zh-CN" altLang="en-US" sz="2400" dirty="0"/>
                <a:t>取    为                 的解             </a:t>
              </a:r>
              <a:endParaRPr lang="zh-CN" altLang="en-US" dirty="0"/>
            </a:p>
          </p:txBody>
        </p:sp>
        <p:graphicFrame>
          <p:nvGraphicFramePr>
            <p:cNvPr id="82" name="对象 81">
              <a:extLst>
                <a:ext uri="{FF2B5EF4-FFF2-40B4-BE49-F238E27FC236}">
                  <a16:creationId xmlns:a16="http://schemas.microsoft.com/office/drawing/2014/main" id="{5AB9BF7B-8BAE-4AD5-B65D-2752BAE85746}"/>
                </a:ext>
              </a:extLst>
            </p:cNvPr>
            <p:cNvGraphicFramePr>
              <a:graphicFrameLocks noChangeAspect="1"/>
            </p:cNvGraphicFramePr>
            <p:nvPr>
              <p:extLst>
                <p:ext uri="{D42A27DB-BD31-4B8C-83A1-F6EECF244321}">
                  <p14:modId xmlns:p14="http://schemas.microsoft.com/office/powerpoint/2010/main" val="980379263"/>
                </p:ext>
              </p:extLst>
            </p:nvPr>
          </p:nvGraphicFramePr>
          <p:xfrm>
            <a:off x="2472250" y="5689765"/>
            <a:ext cx="328613" cy="355600"/>
          </p:xfrm>
          <a:graphic>
            <a:graphicData uri="http://schemas.openxmlformats.org/presentationml/2006/ole">
              <mc:AlternateContent xmlns:mc="http://schemas.openxmlformats.org/markup-compatibility/2006">
                <mc:Choice xmlns:v="urn:schemas-microsoft-com:vml" Requires="v">
                  <p:oleObj spid="_x0000_s102128" name="Equation" r:id="rId22" imgW="152280" imgH="164880" progId="Equation.DSMT4">
                    <p:embed/>
                  </p:oleObj>
                </mc:Choice>
                <mc:Fallback>
                  <p:oleObj name="Equation" r:id="rId22" imgW="152280" imgH="164880" progId="Equation.DSMT4">
                    <p:embed/>
                    <p:pic>
                      <p:nvPicPr>
                        <p:cNvPr id="37" name="对象 36">
                          <a:extLst>
                            <a:ext uri="{FF2B5EF4-FFF2-40B4-BE49-F238E27FC236}">
                              <a16:creationId xmlns:a16="http://schemas.microsoft.com/office/drawing/2014/main" id="{00333C6C-9106-491E-9FCD-4649FA27F391}"/>
                            </a:ext>
                          </a:extLst>
                        </p:cNvPr>
                        <p:cNvPicPr>
                          <a:picLocks noChangeAspect="1" noChangeArrowheads="1"/>
                        </p:cNvPicPr>
                        <p:nvPr/>
                      </p:nvPicPr>
                      <p:blipFill>
                        <a:blip r:embed="rId23"/>
                        <a:srcRect/>
                        <a:stretch>
                          <a:fillRect/>
                        </a:stretch>
                      </p:blipFill>
                      <p:spPr bwMode="auto">
                        <a:xfrm>
                          <a:off x="2472250" y="5689765"/>
                          <a:ext cx="328613" cy="355600"/>
                        </a:xfrm>
                        <a:prstGeom prst="rect">
                          <a:avLst/>
                        </a:prstGeom>
                        <a:noFill/>
                      </p:spPr>
                    </p:pic>
                  </p:oleObj>
                </mc:Fallback>
              </mc:AlternateContent>
            </a:graphicData>
          </a:graphic>
        </p:graphicFrame>
      </p:grpSp>
      <p:grpSp>
        <p:nvGrpSpPr>
          <p:cNvPr id="9" name="组合 8">
            <a:extLst>
              <a:ext uri="{FF2B5EF4-FFF2-40B4-BE49-F238E27FC236}">
                <a16:creationId xmlns:a16="http://schemas.microsoft.com/office/drawing/2014/main" id="{45C630E9-A7E6-46CF-960D-9F5A0AA48E81}"/>
              </a:ext>
            </a:extLst>
          </p:cNvPr>
          <p:cNvGrpSpPr/>
          <p:nvPr/>
        </p:nvGrpSpPr>
        <p:grpSpPr>
          <a:xfrm>
            <a:off x="1884897" y="6077033"/>
            <a:ext cx="5753168" cy="522081"/>
            <a:chOff x="1884898" y="6039137"/>
            <a:chExt cx="5753168" cy="522081"/>
          </a:xfrm>
        </p:grpSpPr>
        <p:sp>
          <p:nvSpPr>
            <p:cNvPr id="84" name="文本框 83">
              <a:extLst>
                <a:ext uri="{FF2B5EF4-FFF2-40B4-BE49-F238E27FC236}">
                  <a16:creationId xmlns:a16="http://schemas.microsoft.com/office/drawing/2014/main" id="{69845DA0-769F-4983-A383-DB99E1D681CE}"/>
                </a:ext>
              </a:extLst>
            </p:cNvPr>
            <p:cNvSpPr txBox="1"/>
            <p:nvPr/>
          </p:nvSpPr>
          <p:spPr>
            <a:xfrm>
              <a:off x="1884898" y="6068284"/>
              <a:ext cx="2958738" cy="461665"/>
            </a:xfrm>
            <a:prstGeom prst="rect">
              <a:avLst/>
            </a:prstGeom>
            <a:noFill/>
          </p:spPr>
          <p:txBody>
            <a:bodyPr wrap="square" rtlCol="0">
              <a:spAutoFit/>
            </a:bodyPr>
            <a:lstStyle/>
            <a:p>
              <a:r>
                <a:rPr lang="zh-CN" altLang="en-US" sz="2400" dirty="0"/>
                <a:t>总能找到</a:t>
              </a:r>
            </a:p>
          </p:txBody>
        </p:sp>
        <p:graphicFrame>
          <p:nvGraphicFramePr>
            <p:cNvPr id="85" name="对象 84">
              <a:extLst>
                <a:ext uri="{FF2B5EF4-FFF2-40B4-BE49-F238E27FC236}">
                  <a16:creationId xmlns:a16="http://schemas.microsoft.com/office/drawing/2014/main" id="{B3039E4C-EB0A-4BA6-B685-6877F0ACCF30}"/>
                </a:ext>
              </a:extLst>
            </p:cNvPr>
            <p:cNvGraphicFramePr>
              <a:graphicFrameLocks noChangeAspect="1"/>
            </p:cNvGraphicFramePr>
            <p:nvPr>
              <p:extLst>
                <p:ext uri="{D42A27DB-BD31-4B8C-83A1-F6EECF244321}">
                  <p14:modId xmlns:p14="http://schemas.microsoft.com/office/powerpoint/2010/main" val="3828617073"/>
                </p:ext>
              </p:extLst>
            </p:nvPr>
          </p:nvGraphicFramePr>
          <p:xfrm>
            <a:off x="3230220" y="6040518"/>
            <a:ext cx="1508125" cy="520700"/>
          </p:xfrm>
          <a:graphic>
            <a:graphicData uri="http://schemas.openxmlformats.org/presentationml/2006/ole">
              <mc:AlternateContent xmlns:mc="http://schemas.openxmlformats.org/markup-compatibility/2006">
                <mc:Choice xmlns:v="urn:schemas-microsoft-com:vml" Requires="v">
                  <p:oleObj spid="_x0000_s102129" name="Equation" r:id="rId24" imgW="698400" imgH="241200" progId="Equation.DSMT4">
                    <p:embed/>
                  </p:oleObj>
                </mc:Choice>
                <mc:Fallback>
                  <p:oleObj name="Equation" r:id="rId24" imgW="698400" imgH="241200" progId="Equation.DSMT4">
                    <p:embed/>
                    <p:pic>
                      <p:nvPicPr>
                        <p:cNvPr id="75" name="对象 74">
                          <a:extLst>
                            <a:ext uri="{FF2B5EF4-FFF2-40B4-BE49-F238E27FC236}">
                              <a16:creationId xmlns:a16="http://schemas.microsoft.com/office/drawing/2014/main" id="{AF531DEB-D4DD-471F-BA26-DA8951AD8485}"/>
                            </a:ext>
                          </a:extLst>
                        </p:cNvPr>
                        <p:cNvPicPr>
                          <a:picLocks noChangeAspect="1" noChangeArrowheads="1"/>
                        </p:cNvPicPr>
                        <p:nvPr/>
                      </p:nvPicPr>
                      <p:blipFill>
                        <a:blip r:embed="rId25"/>
                        <a:srcRect/>
                        <a:stretch>
                          <a:fillRect/>
                        </a:stretch>
                      </p:blipFill>
                      <p:spPr bwMode="auto">
                        <a:xfrm>
                          <a:off x="3230220" y="6040518"/>
                          <a:ext cx="1508125" cy="520700"/>
                        </a:xfrm>
                        <a:prstGeom prst="rect">
                          <a:avLst/>
                        </a:prstGeom>
                        <a:noFill/>
                      </p:spPr>
                    </p:pic>
                  </p:oleObj>
                </mc:Fallback>
              </mc:AlternateContent>
            </a:graphicData>
          </a:graphic>
        </p:graphicFrame>
        <p:sp>
          <p:nvSpPr>
            <p:cNvPr id="86" name="文本框 85">
              <a:extLst>
                <a:ext uri="{FF2B5EF4-FFF2-40B4-BE49-F238E27FC236}">
                  <a16:creationId xmlns:a16="http://schemas.microsoft.com/office/drawing/2014/main" id="{C8CD94DC-8784-47E9-A998-69796AF41A07}"/>
                </a:ext>
              </a:extLst>
            </p:cNvPr>
            <p:cNvSpPr txBox="1"/>
            <p:nvPr/>
          </p:nvSpPr>
          <p:spPr>
            <a:xfrm>
              <a:off x="4679328" y="6061077"/>
              <a:ext cx="2958738" cy="461665"/>
            </a:xfrm>
            <a:prstGeom prst="rect">
              <a:avLst/>
            </a:prstGeom>
            <a:noFill/>
          </p:spPr>
          <p:txBody>
            <a:bodyPr wrap="square" rtlCol="0">
              <a:spAutoFit/>
            </a:bodyPr>
            <a:lstStyle/>
            <a:p>
              <a:r>
                <a:rPr lang="zh-CN" altLang="en-US" sz="2400" dirty="0"/>
                <a:t>使</a:t>
              </a:r>
            </a:p>
          </p:txBody>
        </p:sp>
        <p:graphicFrame>
          <p:nvGraphicFramePr>
            <p:cNvPr id="87" name="对象 86">
              <a:extLst>
                <a:ext uri="{FF2B5EF4-FFF2-40B4-BE49-F238E27FC236}">
                  <a16:creationId xmlns:a16="http://schemas.microsoft.com/office/drawing/2014/main" id="{802F5852-DEE2-4EC7-B2CD-79563A1C08F1}"/>
                </a:ext>
              </a:extLst>
            </p:cNvPr>
            <p:cNvGraphicFramePr>
              <a:graphicFrameLocks noChangeAspect="1"/>
            </p:cNvGraphicFramePr>
            <p:nvPr>
              <p:extLst>
                <p:ext uri="{D42A27DB-BD31-4B8C-83A1-F6EECF244321}">
                  <p14:modId xmlns:p14="http://schemas.microsoft.com/office/powerpoint/2010/main" val="232445253"/>
                </p:ext>
              </p:extLst>
            </p:nvPr>
          </p:nvGraphicFramePr>
          <p:xfrm>
            <a:off x="5143889" y="6039137"/>
            <a:ext cx="1096962" cy="465138"/>
          </p:xfrm>
          <a:graphic>
            <a:graphicData uri="http://schemas.openxmlformats.org/presentationml/2006/ole">
              <mc:AlternateContent xmlns:mc="http://schemas.openxmlformats.org/markup-compatibility/2006">
                <mc:Choice xmlns:v="urn:schemas-microsoft-com:vml" Requires="v">
                  <p:oleObj spid="_x0000_s102130" name="Equation" r:id="rId26" imgW="507960" imgH="215640" progId="Equation.DSMT4">
                    <p:embed/>
                  </p:oleObj>
                </mc:Choice>
                <mc:Fallback>
                  <p:oleObj name="Equation" r:id="rId26" imgW="507960" imgH="215640" progId="Equation.DSMT4">
                    <p:embed/>
                    <p:pic>
                      <p:nvPicPr>
                        <p:cNvPr id="76" name="对象 75">
                          <a:extLst>
                            <a:ext uri="{FF2B5EF4-FFF2-40B4-BE49-F238E27FC236}">
                              <a16:creationId xmlns:a16="http://schemas.microsoft.com/office/drawing/2014/main" id="{2C022F21-3EE6-45C1-824E-2D1F9BEA6DD1}"/>
                            </a:ext>
                          </a:extLst>
                        </p:cNvPr>
                        <p:cNvPicPr>
                          <a:picLocks noChangeAspect="1" noChangeArrowheads="1"/>
                        </p:cNvPicPr>
                        <p:nvPr/>
                      </p:nvPicPr>
                      <p:blipFill>
                        <a:blip r:embed="rId27"/>
                        <a:srcRect/>
                        <a:stretch>
                          <a:fillRect/>
                        </a:stretch>
                      </p:blipFill>
                      <p:spPr bwMode="auto">
                        <a:xfrm>
                          <a:off x="5143889" y="6039137"/>
                          <a:ext cx="1096962" cy="465138"/>
                        </a:xfrm>
                        <a:prstGeom prst="rect">
                          <a:avLst/>
                        </a:prstGeom>
                        <a:noFill/>
                      </p:spPr>
                    </p:pic>
                  </p:oleObj>
                </mc:Fallback>
              </mc:AlternateContent>
            </a:graphicData>
          </a:graphic>
        </p:graphicFrame>
      </p:grpSp>
    </p:spTree>
    <p:extLst>
      <p:ext uri="{BB962C8B-B14F-4D97-AF65-F5344CB8AC3E}">
        <p14:creationId xmlns:p14="http://schemas.microsoft.com/office/powerpoint/2010/main" val="2170726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）静磁场和静电场对比</a:t>
            </a:r>
            <a:endParaRPr lang="en-US" altLang="zh-CN" sz="2400" b="1" dirty="0"/>
          </a:p>
        </p:txBody>
      </p:sp>
      <p:pic>
        <p:nvPicPr>
          <p:cNvPr id="10" name="图片 9">
            <a:extLst>
              <a:ext uri="{FF2B5EF4-FFF2-40B4-BE49-F238E27FC236}">
                <a16:creationId xmlns:a16="http://schemas.microsoft.com/office/drawing/2014/main" id="{19BA5AE9-50DD-4DC8-93E9-D2629A59AF9F}"/>
              </a:ext>
            </a:extLst>
          </p:cNvPr>
          <p:cNvPicPr>
            <a:picLocks noChangeAspect="1"/>
          </p:cNvPicPr>
          <p:nvPr/>
        </p:nvPicPr>
        <p:blipFill>
          <a:blip r:embed="rId2"/>
          <a:stretch>
            <a:fillRect/>
          </a:stretch>
        </p:blipFill>
        <p:spPr>
          <a:xfrm>
            <a:off x="2299906" y="1876794"/>
            <a:ext cx="7215556" cy="3899891"/>
          </a:xfrm>
          <a:prstGeom prst="rect">
            <a:avLst/>
          </a:prstGeom>
        </p:spPr>
      </p:pic>
    </p:spTree>
    <p:extLst>
      <p:ext uri="{BB962C8B-B14F-4D97-AF65-F5344CB8AC3E}">
        <p14:creationId xmlns:p14="http://schemas.microsoft.com/office/powerpoint/2010/main" val="382576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）磁矢势微分方程的引入</a:t>
            </a:r>
            <a:endParaRPr lang="en-US" altLang="zh-CN" sz="2400" b="1" dirty="0"/>
          </a:p>
        </p:txBody>
      </p:sp>
      <p:graphicFrame>
        <p:nvGraphicFramePr>
          <p:cNvPr id="32" name="对象 31">
            <a:extLst>
              <a:ext uri="{FF2B5EF4-FFF2-40B4-BE49-F238E27FC236}">
                <a16:creationId xmlns:a16="http://schemas.microsoft.com/office/drawing/2014/main" id="{12ABEF98-8B56-4E07-A441-6217B296223C}"/>
              </a:ext>
            </a:extLst>
          </p:cNvPr>
          <p:cNvGraphicFramePr>
            <a:graphicFrameLocks noChangeAspect="1"/>
          </p:cNvGraphicFramePr>
          <p:nvPr>
            <p:extLst>
              <p:ext uri="{D42A27DB-BD31-4B8C-83A1-F6EECF244321}">
                <p14:modId xmlns:p14="http://schemas.microsoft.com/office/powerpoint/2010/main" val="3260298576"/>
              </p:ext>
            </p:extLst>
          </p:nvPr>
        </p:nvGraphicFramePr>
        <p:xfrm>
          <a:off x="2117046" y="1633764"/>
          <a:ext cx="1425575" cy="466725"/>
        </p:xfrm>
        <a:graphic>
          <a:graphicData uri="http://schemas.openxmlformats.org/presentationml/2006/ole">
            <mc:AlternateContent xmlns:mc="http://schemas.openxmlformats.org/markup-compatibility/2006">
              <mc:Choice xmlns:v="urn:schemas-microsoft-com:vml" Requires="v">
                <p:oleObj spid="_x0000_s102831" name="Equation" r:id="rId3" imgW="660240" imgH="215640" progId="Equation.DSMT4">
                  <p:embed/>
                </p:oleObj>
              </mc:Choice>
              <mc:Fallback>
                <p:oleObj name="Equation" r:id="rId3" imgW="660240" imgH="215640" progId="Equation.DSMT4">
                  <p:embed/>
                  <p:pic>
                    <p:nvPicPr>
                      <p:cNvPr id="15" name="对象 14">
                        <a:extLst>
                          <a:ext uri="{FF2B5EF4-FFF2-40B4-BE49-F238E27FC236}">
                            <a16:creationId xmlns:a16="http://schemas.microsoft.com/office/drawing/2014/main" id="{718E21DA-79E4-46DC-BA78-13AE63D11C5C}"/>
                          </a:ext>
                        </a:extLst>
                      </p:cNvPr>
                      <p:cNvPicPr>
                        <a:picLocks noChangeAspect="1" noChangeArrowheads="1"/>
                      </p:cNvPicPr>
                      <p:nvPr/>
                    </p:nvPicPr>
                    <p:blipFill>
                      <a:blip r:embed="rId4"/>
                      <a:srcRect/>
                      <a:stretch>
                        <a:fillRect/>
                      </a:stretch>
                    </p:blipFill>
                    <p:spPr bwMode="auto">
                      <a:xfrm>
                        <a:off x="2117046" y="1633764"/>
                        <a:ext cx="1425575" cy="466725"/>
                      </a:xfrm>
                      <a:prstGeom prst="rect">
                        <a:avLst/>
                      </a:prstGeom>
                      <a:noFill/>
                    </p:spPr>
                  </p:pic>
                </p:oleObj>
              </mc:Fallback>
            </mc:AlternateContent>
          </a:graphicData>
        </a:graphic>
      </p:graphicFrame>
      <p:sp>
        <p:nvSpPr>
          <p:cNvPr id="33" name="文本框 32">
            <a:extLst>
              <a:ext uri="{FF2B5EF4-FFF2-40B4-BE49-F238E27FC236}">
                <a16:creationId xmlns:a16="http://schemas.microsoft.com/office/drawing/2014/main" id="{F255333B-6836-4409-9EED-A7FD62CF5988}"/>
              </a:ext>
            </a:extLst>
          </p:cNvPr>
          <p:cNvSpPr txBox="1"/>
          <p:nvPr/>
        </p:nvSpPr>
        <p:spPr>
          <a:xfrm>
            <a:off x="1984974" y="2152072"/>
            <a:ext cx="3115294" cy="461665"/>
          </a:xfrm>
          <a:prstGeom prst="rect">
            <a:avLst/>
          </a:prstGeom>
          <a:noFill/>
        </p:spPr>
        <p:txBody>
          <a:bodyPr wrap="square" rtlCol="0">
            <a:spAutoFit/>
          </a:bodyPr>
          <a:lstStyle/>
          <a:p>
            <a:r>
              <a:rPr lang="zh-CN" altLang="en-US" sz="2400" dirty="0"/>
              <a:t>线性均匀非铁磁介质</a:t>
            </a:r>
            <a:endParaRPr lang="en-US" altLang="zh-CN" sz="2400" dirty="0"/>
          </a:p>
        </p:txBody>
      </p:sp>
      <p:graphicFrame>
        <p:nvGraphicFramePr>
          <p:cNvPr id="34" name="对象 33">
            <a:extLst>
              <a:ext uri="{FF2B5EF4-FFF2-40B4-BE49-F238E27FC236}">
                <a16:creationId xmlns:a16="http://schemas.microsoft.com/office/drawing/2014/main" id="{75024509-941B-4242-AE98-43A8BA747CDA}"/>
              </a:ext>
            </a:extLst>
          </p:cNvPr>
          <p:cNvGraphicFramePr>
            <a:graphicFrameLocks noChangeAspect="1"/>
          </p:cNvGraphicFramePr>
          <p:nvPr>
            <p:extLst>
              <p:ext uri="{D42A27DB-BD31-4B8C-83A1-F6EECF244321}">
                <p14:modId xmlns:p14="http://schemas.microsoft.com/office/powerpoint/2010/main" val="3196222291"/>
              </p:ext>
            </p:extLst>
          </p:nvPr>
        </p:nvGraphicFramePr>
        <p:xfrm>
          <a:off x="2138052" y="2665320"/>
          <a:ext cx="1562100" cy="520700"/>
        </p:xfrm>
        <a:graphic>
          <a:graphicData uri="http://schemas.openxmlformats.org/presentationml/2006/ole">
            <mc:AlternateContent xmlns:mc="http://schemas.openxmlformats.org/markup-compatibility/2006">
              <mc:Choice xmlns:v="urn:schemas-microsoft-com:vml" Requires="v">
                <p:oleObj spid="_x0000_s102832" name="Equation" r:id="rId5" imgW="723600" imgH="241200" progId="Equation.DSMT4">
                  <p:embed/>
                </p:oleObj>
              </mc:Choice>
              <mc:Fallback>
                <p:oleObj name="Equation" r:id="rId5" imgW="723600" imgH="241200" progId="Equation.DSMT4">
                  <p:embed/>
                  <p:pic>
                    <p:nvPicPr>
                      <p:cNvPr id="32" name="对象 31">
                        <a:extLst>
                          <a:ext uri="{FF2B5EF4-FFF2-40B4-BE49-F238E27FC236}">
                            <a16:creationId xmlns:a16="http://schemas.microsoft.com/office/drawing/2014/main" id="{12ABEF98-8B56-4E07-A441-6217B296223C}"/>
                          </a:ext>
                        </a:extLst>
                      </p:cNvPr>
                      <p:cNvPicPr>
                        <a:picLocks noChangeAspect="1" noChangeArrowheads="1"/>
                      </p:cNvPicPr>
                      <p:nvPr/>
                    </p:nvPicPr>
                    <p:blipFill>
                      <a:blip r:embed="rId6"/>
                      <a:srcRect/>
                      <a:stretch>
                        <a:fillRect/>
                      </a:stretch>
                    </p:blipFill>
                    <p:spPr bwMode="auto">
                      <a:xfrm>
                        <a:off x="2138052" y="2665320"/>
                        <a:ext cx="1562100" cy="520700"/>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25E8FD38-A8A2-459C-8567-27F42B1EDBD1}"/>
              </a:ext>
            </a:extLst>
          </p:cNvPr>
          <p:cNvGraphicFramePr>
            <a:graphicFrameLocks noChangeAspect="1"/>
          </p:cNvGraphicFramePr>
          <p:nvPr>
            <p:extLst>
              <p:ext uri="{D42A27DB-BD31-4B8C-83A1-F6EECF244321}">
                <p14:modId xmlns:p14="http://schemas.microsoft.com/office/powerpoint/2010/main" val="1064727325"/>
              </p:ext>
            </p:extLst>
          </p:nvPr>
        </p:nvGraphicFramePr>
        <p:xfrm>
          <a:off x="4845050" y="2136394"/>
          <a:ext cx="1150938" cy="520700"/>
        </p:xfrm>
        <a:graphic>
          <a:graphicData uri="http://schemas.openxmlformats.org/presentationml/2006/ole">
            <mc:AlternateContent xmlns:mc="http://schemas.openxmlformats.org/markup-compatibility/2006">
              <mc:Choice xmlns:v="urn:schemas-microsoft-com:vml" Requires="v">
                <p:oleObj spid="_x0000_s102833" name="Equation" r:id="rId7" imgW="533160" imgH="241200" progId="Equation.DSMT4">
                  <p:embed/>
                </p:oleObj>
              </mc:Choice>
              <mc:Fallback>
                <p:oleObj name="Equation" r:id="rId7" imgW="533160" imgH="241200" progId="Equation.DSMT4">
                  <p:embed/>
                  <p:pic>
                    <p:nvPicPr>
                      <p:cNvPr id="34" name="对象 33">
                        <a:extLst>
                          <a:ext uri="{FF2B5EF4-FFF2-40B4-BE49-F238E27FC236}">
                            <a16:creationId xmlns:a16="http://schemas.microsoft.com/office/drawing/2014/main" id="{75024509-941B-4242-AE98-43A8BA747CDA}"/>
                          </a:ext>
                        </a:extLst>
                      </p:cNvPr>
                      <p:cNvPicPr>
                        <a:picLocks noChangeAspect="1" noChangeArrowheads="1"/>
                      </p:cNvPicPr>
                      <p:nvPr/>
                    </p:nvPicPr>
                    <p:blipFill>
                      <a:blip r:embed="rId8"/>
                      <a:srcRect/>
                      <a:stretch>
                        <a:fillRect/>
                      </a:stretch>
                    </p:blipFill>
                    <p:spPr bwMode="auto">
                      <a:xfrm>
                        <a:off x="4845050" y="2136394"/>
                        <a:ext cx="1150938" cy="520700"/>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9BB553A2-A7C3-40EE-A7E9-572A3DA58561}"/>
              </a:ext>
            </a:extLst>
          </p:cNvPr>
          <p:cNvGraphicFramePr>
            <a:graphicFrameLocks noChangeAspect="1"/>
          </p:cNvGraphicFramePr>
          <p:nvPr>
            <p:extLst>
              <p:ext uri="{D42A27DB-BD31-4B8C-83A1-F6EECF244321}">
                <p14:modId xmlns:p14="http://schemas.microsoft.com/office/powerpoint/2010/main" val="3764898361"/>
              </p:ext>
            </p:extLst>
          </p:nvPr>
        </p:nvGraphicFramePr>
        <p:xfrm>
          <a:off x="2117046" y="3186020"/>
          <a:ext cx="1370013" cy="466725"/>
        </p:xfrm>
        <a:graphic>
          <a:graphicData uri="http://schemas.openxmlformats.org/presentationml/2006/ole">
            <mc:AlternateContent xmlns:mc="http://schemas.openxmlformats.org/markup-compatibility/2006">
              <mc:Choice xmlns:v="urn:schemas-microsoft-com:vml" Requires="v">
                <p:oleObj spid="_x0000_s102834" name="Equation" r:id="rId9" imgW="634680" imgH="215640" progId="Equation.DSMT4">
                  <p:embed/>
                </p:oleObj>
              </mc:Choice>
              <mc:Fallback>
                <p:oleObj name="Equation" r:id="rId9" imgW="634680" imgH="215640" progId="Equation.DSMT4">
                  <p:embed/>
                  <p:pic>
                    <p:nvPicPr>
                      <p:cNvPr id="20" name="对象 19">
                        <a:extLst>
                          <a:ext uri="{FF2B5EF4-FFF2-40B4-BE49-F238E27FC236}">
                            <a16:creationId xmlns:a16="http://schemas.microsoft.com/office/drawing/2014/main" id="{6CC8B02A-90B8-4889-9A4B-BA928E4BAE00}"/>
                          </a:ext>
                        </a:extLst>
                      </p:cNvPr>
                      <p:cNvPicPr>
                        <a:picLocks noChangeAspect="1" noChangeArrowheads="1"/>
                      </p:cNvPicPr>
                      <p:nvPr/>
                    </p:nvPicPr>
                    <p:blipFill>
                      <a:blip r:embed="rId10"/>
                      <a:srcRect/>
                      <a:stretch>
                        <a:fillRect/>
                      </a:stretch>
                    </p:blipFill>
                    <p:spPr bwMode="auto">
                      <a:xfrm>
                        <a:off x="2117046" y="3186020"/>
                        <a:ext cx="1370013" cy="466725"/>
                      </a:xfrm>
                      <a:prstGeom prst="rect">
                        <a:avLst/>
                      </a:prstGeom>
                      <a:noFill/>
                    </p:spPr>
                  </p:pic>
                </p:oleObj>
              </mc:Fallback>
            </mc:AlternateContent>
          </a:graphicData>
        </a:graphic>
      </p:graphicFrame>
      <p:sp>
        <p:nvSpPr>
          <p:cNvPr id="40" name="左大括号 39">
            <a:extLst>
              <a:ext uri="{FF2B5EF4-FFF2-40B4-BE49-F238E27FC236}">
                <a16:creationId xmlns:a16="http://schemas.microsoft.com/office/drawing/2014/main" id="{5E906BB0-4DA7-400C-92F7-45CA5E58F424}"/>
              </a:ext>
            </a:extLst>
          </p:cNvPr>
          <p:cNvSpPr/>
          <p:nvPr/>
        </p:nvSpPr>
        <p:spPr>
          <a:xfrm>
            <a:off x="1988748" y="2798346"/>
            <a:ext cx="105909" cy="775348"/>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3FCAF8FF-2CB9-4C86-83EB-3DF25D6FAF29}"/>
              </a:ext>
            </a:extLst>
          </p:cNvPr>
          <p:cNvSpPr/>
          <p:nvPr/>
        </p:nvSpPr>
        <p:spPr>
          <a:xfrm>
            <a:off x="3886312" y="3055391"/>
            <a:ext cx="341085" cy="261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42" name="对象 41">
            <a:extLst>
              <a:ext uri="{FF2B5EF4-FFF2-40B4-BE49-F238E27FC236}">
                <a16:creationId xmlns:a16="http://schemas.microsoft.com/office/drawing/2014/main" id="{739D0C0E-475E-466A-AE19-D8C89DF7BE6E}"/>
              </a:ext>
            </a:extLst>
          </p:cNvPr>
          <p:cNvGraphicFramePr>
            <a:graphicFrameLocks noChangeAspect="1"/>
          </p:cNvGraphicFramePr>
          <p:nvPr>
            <p:extLst>
              <p:ext uri="{D42A27DB-BD31-4B8C-83A1-F6EECF244321}">
                <p14:modId xmlns:p14="http://schemas.microsoft.com/office/powerpoint/2010/main" val="725513925"/>
              </p:ext>
            </p:extLst>
          </p:nvPr>
        </p:nvGraphicFramePr>
        <p:xfrm>
          <a:off x="4413557" y="2857406"/>
          <a:ext cx="2301875" cy="657225"/>
        </p:xfrm>
        <a:graphic>
          <a:graphicData uri="http://schemas.openxmlformats.org/presentationml/2006/ole">
            <mc:AlternateContent xmlns:mc="http://schemas.openxmlformats.org/markup-compatibility/2006">
              <mc:Choice xmlns:v="urn:schemas-microsoft-com:vml" Requires="v">
                <p:oleObj spid="_x0000_s102835" name="Equation" r:id="rId11" imgW="1066680" imgH="304560" progId="Equation.DSMT4">
                  <p:embed/>
                </p:oleObj>
              </mc:Choice>
              <mc:Fallback>
                <p:oleObj name="Equation" r:id="rId11" imgW="1066680" imgH="304560" progId="Equation.DSMT4">
                  <p:embed/>
                  <p:pic>
                    <p:nvPicPr>
                      <p:cNvPr id="34" name="对象 33">
                        <a:extLst>
                          <a:ext uri="{FF2B5EF4-FFF2-40B4-BE49-F238E27FC236}">
                            <a16:creationId xmlns:a16="http://schemas.microsoft.com/office/drawing/2014/main" id="{75024509-941B-4242-AE98-43A8BA747CDA}"/>
                          </a:ext>
                        </a:extLst>
                      </p:cNvPr>
                      <p:cNvPicPr>
                        <a:picLocks noChangeAspect="1" noChangeArrowheads="1"/>
                      </p:cNvPicPr>
                      <p:nvPr/>
                    </p:nvPicPr>
                    <p:blipFill>
                      <a:blip r:embed="rId12"/>
                      <a:srcRect/>
                      <a:stretch>
                        <a:fillRect/>
                      </a:stretch>
                    </p:blipFill>
                    <p:spPr bwMode="auto">
                      <a:xfrm>
                        <a:off x="4413557" y="2857406"/>
                        <a:ext cx="2301875" cy="657225"/>
                      </a:xfrm>
                      <a:prstGeom prst="rect">
                        <a:avLst/>
                      </a:prstGeom>
                      <a:noFill/>
                    </p:spPr>
                  </p:pic>
                </p:oleObj>
              </mc:Fallback>
            </mc:AlternateContent>
          </a:graphicData>
        </a:graphic>
      </p:graphicFrame>
      <p:graphicFrame>
        <p:nvGraphicFramePr>
          <p:cNvPr id="44" name="对象 43">
            <a:extLst>
              <a:ext uri="{FF2B5EF4-FFF2-40B4-BE49-F238E27FC236}">
                <a16:creationId xmlns:a16="http://schemas.microsoft.com/office/drawing/2014/main" id="{4F14272E-A27D-4D24-8D3D-1ED7F47E7037}"/>
              </a:ext>
            </a:extLst>
          </p:cNvPr>
          <p:cNvGraphicFramePr>
            <a:graphicFrameLocks noChangeAspect="1"/>
          </p:cNvGraphicFramePr>
          <p:nvPr>
            <p:extLst>
              <p:ext uri="{D42A27DB-BD31-4B8C-83A1-F6EECF244321}">
                <p14:modId xmlns:p14="http://schemas.microsoft.com/office/powerpoint/2010/main" val="1660238307"/>
              </p:ext>
            </p:extLst>
          </p:nvPr>
        </p:nvGraphicFramePr>
        <p:xfrm>
          <a:off x="1981312" y="3845193"/>
          <a:ext cx="3810000" cy="657225"/>
        </p:xfrm>
        <a:graphic>
          <a:graphicData uri="http://schemas.openxmlformats.org/presentationml/2006/ole">
            <mc:AlternateContent xmlns:mc="http://schemas.openxmlformats.org/markup-compatibility/2006">
              <mc:Choice xmlns:v="urn:schemas-microsoft-com:vml" Requires="v">
                <p:oleObj spid="_x0000_s102836" name="Equation" r:id="rId13" imgW="1765080" imgH="304560" progId="Equation.DSMT4">
                  <p:embed/>
                </p:oleObj>
              </mc:Choice>
              <mc:Fallback>
                <p:oleObj name="Equation" r:id="rId13" imgW="1765080" imgH="304560" progId="Equation.DSMT4">
                  <p:embed/>
                  <p:pic>
                    <p:nvPicPr>
                      <p:cNvPr id="42" name="对象 41">
                        <a:extLst>
                          <a:ext uri="{FF2B5EF4-FFF2-40B4-BE49-F238E27FC236}">
                            <a16:creationId xmlns:a16="http://schemas.microsoft.com/office/drawing/2014/main" id="{739D0C0E-475E-466A-AE19-D8C89DF7BE6E}"/>
                          </a:ext>
                        </a:extLst>
                      </p:cNvPr>
                      <p:cNvPicPr>
                        <a:picLocks noChangeAspect="1" noChangeArrowheads="1"/>
                      </p:cNvPicPr>
                      <p:nvPr/>
                    </p:nvPicPr>
                    <p:blipFill>
                      <a:blip r:embed="rId14"/>
                      <a:srcRect/>
                      <a:stretch>
                        <a:fillRect/>
                      </a:stretch>
                    </p:blipFill>
                    <p:spPr bwMode="auto">
                      <a:xfrm>
                        <a:off x="1981312" y="3845193"/>
                        <a:ext cx="3810000" cy="657225"/>
                      </a:xfrm>
                      <a:prstGeom prst="rect">
                        <a:avLst/>
                      </a:prstGeom>
                      <a:noFill/>
                    </p:spPr>
                  </p:pic>
                </p:oleObj>
              </mc:Fallback>
            </mc:AlternateContent>
          </a:graphicData>
        </a:graphic>
      </p:graphicFrame>
      <p:graphicFrame>
        <p:nvGraphicFramePr>
          <p:cNvPr id="45" name="对象 44">
            <a:extLst>
              <a:ext uri="{FF2B5EF4-FFF2-40B4-BE49-F238E27FC236}">
                <a16:creationId xmlns:a16="http://schemas.microsoft.com/office/drawing/2014/main" id="{99AF2DB0-7298-4C09-B283-DAACA56F8854}"/>
              </a:ext>
            </a:extLst>
          </p:cNvPr>
          <p:cNvGraphicFramePr>
            <a:graphicFrameLocks noChangeAspect="1"/>
          </p:cNvGraphicFramePr>
          <p:nvPr>
            <p:extLst>
              <p:ext uri="{D42A27DB-BD31-4B8C-83A1-F6EECF244321}">
                <p14:modId xmlns:p14="http://schemas.microsoft.com/office/powerpoint/2010/main" val="3960134367"/>
              </p:ext>
            </p:extLst>
          </p:nvPr>
        </p:nvGraphicFramePr>
        <p:xfrm>
          <a:off x="1981312" y="4461503"/>
          <a:ext cx="1014413" cy="466725"/>
        </p:xfrm>
        <a:graphic>
          <a:graphicData uri="http://schemas.openxmlformats.org/presentationml/2006/ole">
            <mc:AlternateContent xmlns:mc="http://schemas.openxmlformats.org/markup-compatibility/2006">
              <mc:Choice xmlns:v="urn:schemas-microsoft-com:vml" Requires="v">
                <p:oleObj spid="_x0000_s102837" name="Equation" r:id="rId15" imgW="469800" imgH="215640" progId="Equation.DSMT4">
                  <p:embed/>
                </p:oleObj>
              </mc:Choice>
              <mc:Fallback>
                <p:oleObj name="Equation" r:id="rId15" imgW="469800" imgH="215640" progId="Equation.DSMT4">
                  <p:embed/>
                  <p:pic>
                    <p:nvPicPr>
                      <p:cNvPr id="71" name="对象 70">
                        <a:extLst>
                          <a:ext uri="{FF2B5EF4-FFF2-40B4-BE49-F238E27FC236}">
                            <a16:creationId xmlns:a16="http://schemas.microsoft.com/office/drawing/2014/main" id="{36145A18-AC3D-4DA5-8CFD-A7E451FEAB67}"/>
                          </a:ext>
                        </a:extLst>
                      </p:cNvPr>
                      <p:cNvPicPr>
                        <a:picLocks noChangeAspect="1" noChangeArrowheads="1"/>
                      </p:cNvPicPr>
                      <p:nvPr/>
                    </p:nvPicPr>
                    <p:blipFill>
                      <a:blip r:embed="rId16"/>
                      <a:srcRect/>
                      <a:stretch>
                        <a:fillRect/>
                      </a:stretch>
                    </p:blipFill>
                    <p:spPr bwMode="auto">
                      <a:xfrm>
                        <a:off x="1981312" y="4461503"/>
                        <a:ext cx="1014413" cy="466725"/>
                      </a:xfrm>
                      <a:prstGeom prst="rect">
                        <a:avLst/>
                      </a:prstGeom>
                      <a:noFill/>
                    </p:spPr>
                  </p:pic>
                </p:oleObj>
              </mc:Fallback>
            </mc:AlternateContent>
          </a:graphicData>
        </a:graphic>
      </p:graphicFrame>
      <p:graphicFrame>
        <p:nvGraphicFramePr>
          <p:cNvPr id="46" name="对象 45">
            <a:extLst>
              <a:ext uri="{FF2B5EF4-FFF2-40B4-BE49-F238E27FC236}">
                <a16:creationId xmlns:a16="http://schemas.microsoft.com/office/drawing/2014/main" id="{33E682F8-7BCD-41A7-B483-10BD8F2EE414}"/>
              </a:ext>
            </a:extLst>
          </p:cNvPr>
          <p:cNvGraphicFramePr>
            <a:graphicFrameLocks noChangeAspect="1"/>
          </p:cNvGraphicFramePr>
          <p:nvPr>
            <p:extLst>
              <p:ext uri="{D42A27DB-BD31-4B8C-83A1-F6EECF244321}">
                <p14:modId xmlns:p14="http://schemas.microsoft.com/office/powerpoint/2010/main" val="3750124963"/>
              </p:ext>
            </p:extLst>
          </p:nvPr>
        </p:nvGraphicFramePr>
        <p:xfrm>
          <a:off x="1988748" y="4995490"/>
          <a:ext cx="1589088" cy="519113"/>
        </p:xfrm>
        <a:graphic>
          <a:graphicData uri="http://schemas.openxmlformats.org/presentationml/2006/ole">
            <mc:AlternateContent xmlns:mc="http://schemas.openxmlformats.org/markup-compatibility/2006">
              <mc:Choice xmlns:v="urn:schemas-microsoft-com:vml" Requires="v">
                <p:oleObj spid="_x0000_s102838" name="Equation" r:id="rId17" imgW="736560" imgH="241200" progId="Equation.DSMT4">
                  <p:embed/>
                </p:oleObj>
              </mc:Choice>
              <mc:Fallback>
                <p:oleObj name="Equation" r:id="rId17" imgW="736560" imgH="241200" progId="Equation.DSMT4">
                  <p:embed/>
                  <p:pic>
                    <p:nvPicPr>
                      <p:cNvPr id="44" name="对象 43">
                        <a:extLst>
                          <a:ext uri="{FF2B5EF4-FFF2-40B4-BE49-F238E27FC236}">
                            <a16:creationId xmlns:a16="http://schemas.microsoft.com/office/drawing/2014/main" id="{4F14272E-A27D-4D24-8D3D-1ED7F47E7037}"/>
                          </a:ext>
                        </a:extLst>
                      </p:cNvPr>
                      <p:cNvPicPr>
                        <a:picLocks noChangeAspect="1" noChangeArrowheads="1"/>
                      </p:cNvPicPr>
                      <p:nvPr/>
                    </p:nvPicPr>
                    <p:blipFill>
                      <a:blip r:embed="rId18"/>
                      <a:srcRect/>
                      <a:stretch>
                        <a:fillRect/>
                      </a:stretch>
                    </p:blipFill>
                    <p:spPr bwMode="auto">
                      <a:xfrm>
                        <a:off x="1988748" y="4995490"/>
                        <a:ext cx="1589088" cy="519113"/>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CCF3B3A0-48FC-4131-A83D-2DD5CE8187E3}"/>
              </a:ext>
            </a:extLst>
          </p:cNvPr>
          <p:cNvGraphicFramePr>
            <a:graphicFrameLocks noChangeAspect="1"/>
          </p:cNvGraphicFramePr>
          <p:nvPr>
            <p:extLst>
              <p:ext uri="{D42A27DB-BD31-4B8C-83A1-F6EECF244321}">
                <p14:modId xmlns:p14="http://schemas.microsoft.com/office/powerpoint/2010/main" val="1027076408"/>
              </p:ext>
            </p:extLst>
          </p:nvPr>
        </p:nvGraphicFramePr>
        <p:xfrm>
          <a:off x="1952739" y="5606935"/>
          <a:ext cx="1698625" cy="546100"/>
        </p:xfrm>
        <a:graphic>
          <a:graphicData uri="http://schemas.openxmlformats.org/presentationml/2006/ole">
            <mc:AlternateContent xmlns:mc="http://schemas.openxmlformats.org/markup-compatibility/2006">
              <mc:Choice xmlns:v="urn:schemas-microsoft-com:vml" Requires="v">
                <p:oleObj spid="_x0000_s102839" name="Equation" r:id="rId19" imgW="787320" imgH="253800" progId="Equation.DSMT4">
                  <p:embed/>
                </p:oleObj>
              </mc:Choice>
              <mc:Fallback>
                <p:oleObj name="Equation" r:id="rId19" imgW="787320" imgH="253800" progId="Equation.DSMT4">
                  <p:embed/>
                  <p:pic>
                    <p:nvPicPr>
                      <p:cNvPr id="46" name="对象 45">
                        <a:extLst>
                          <a:ext uri="{FF2B5EF4-FFF2-40B4-BE49-F238E27FC236}">
                            <a16:creationId xmlns:a16="http://schemas.microsoft.com/office/drawing/2014/main" id="{33E682F8-7BCD-41A7-B483-10BD8F2EE414}"/>
                          </a:ext>
                        </a:extLst>
                      </p:cNvPr>
                      <p:cNvPicPr>
                        <a:picLocks noChangeAspect="1" noChangeArrowheads="1"/>
                      </p:cNvPicPr>
                      <p:nvPr/>
                    </p:nvPicPr>
                    <p:blipFill>
                      <a:blip r:embed="rId20"/>
                      <a:srcRect/>
                      <a:stretch>
                        <a:fillRect/>
                      </a:stretch>
                    </p:blipFill>
                    <p:spPr bwMode="auto">
                      <a:xfrm>
                        <a:off x="1952739" y="5606935"/>
                        <a:ext cx="1698625" cy="546100"/>
                      </a:xfrm>
                      <a:prstGeom prst="rect">
                        <a:avLst/>
                      </a:prstGeom>
                      <a:noFill/>
                    </p:spPr>
                  </p:pic>
                </p:oleObj>
              </mc:Fallback>
            </mc:AlternateContent>
          </a:graphicData>
        </a:graphic>
      </p:graphicFrame>
      <p:sp>
        <p:nvSpPr>
          <p:cNvPr id="48" name="文本框 47">
            <a:extLst>
              <a:ext uri="{FF2B5EF4-FFF2-40B4-BE49-F238E27FC236}">
                <a16:creationId xmlns:a16="http://schemas.microsoft.com/office/drawing/2014/main" id="{90705B0E-3E65-4E03-AFD6-FED1645C0542}"/>
              </a:ext>
            </a:extLst>
          </p:cNvPr>
          <p:cNvSpPr txBox="1"/>
          <p:nvPr/>
        </p:nvSpPr>
        <p:spPr>
          <a:xfrm>
            <a:off x="4006847" y="5661319"/>
            <a:ext cx="3115294" cy="461665"/>
          </a:xfrm>
          <a:prstGeom prst="rect">
            <a:avLst/>
          </a:prstGeom>
          <a:noFill/>
        </p:spPr>
        <p:txBody>
          <a:bodyPr wrap="square" rtlCol="0">
            <a:spAutoFit/>
          </a:bodyPr>
          <a:lstStyle/>
          <a:p>
            <a:r>
              <a:rPr lang="zh-CN" altLang="en-US" sz="2400" dirty="0"/>
              <a:t>三维空间，三个方程</a:t>
            </a:r>
            <a:endParaRPr lang="en-US" altLang="zh-CN" sz="2400" dirty="0"/>
          </a:p>
        </p:txBody>
      </p:sp>
    </p:spTree>
    <p:extLst>
      <p:ext uri="{BB962C8B-B14F-4D97-AF65-F5344CB8AC3E}">
        <p14:creationId xmlns:p14="http://schemas.microsoft.com/office/powerpoint/2010/main" val="336402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）磁矢势微分方程的解</a:t>
            </a:r>
            <a:endParaRPr lang="en-US" altLang="zh-CN" sz="2400" b="1" dirty="0"/>
          </a:p>
        </p:txBody>
      </p:sp>
      <p:sp>
        <p:nvSpPr>
          <p:cNvPr id="3" name="文本框 2">
            <a:extLst>
              <a:ext uri="{FF2B5EF4-FFF2-40B4-BE49-F238E27FC236}">
                <a16:creationId xmlns:a16="http://schemas.microsoft.com/office/drawing/2014/main" id="{D6AE504D-9512-4FDB-B645-4DB08F84D895}"/>
              </a:ext>
            </a:extLst>
          </p:cNvPr>
          <p:cNvSpPr txBox="1"/>
          <p:nvPr/>
        </p:nvSpPr>
        <p:spPr>
          <a:xfrm>
            <a:off x="1619019" y="1597738"/>
            <a:ext cx="134189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参考</a:t>
            </a:r>
            <a:endParaRPr lang="zh-CN" altLang="en-US" dirty="0"/>
          </a:p>
        </p:txBody>
      </p:sp>
      <p:graphicFrame>
        <p:nvGraphicFramePr>
          <p:cNvPr id="5" name="对象 4">
            <a:extLst>
              <a:ext uri="{FF2B5EF4-FFF2-40B4-BE49-F238E27FC236}">
                <a16:creationId xmlns:a16="http://schemas.microsoft.com/office/drawing/2014/main" id="{DA7209DC-2C5D-4A84-9F02-399FF3FF1F79}"/>
              </a:ext>
            </a:extLst>
          </p:cNvPr>
          <p:cNvGraphicFramePr>
            <a:graphicFrameLocks noChangeAspect="1"/>
          </p:cNvGraphicFramePr>
          <p:nvPr>
            <p:extLst>
              <p:ext uri="{D42A27DB-BD31-4B8C-83A1-F6EECF244321}">
                <p14:modId xmlns:p14="http://schemas.microsoft.com/office/powerpoint/2010/main" val="1725089284"/>
              </p:ext>
            </p:extLst>
          </p:nvPr>
        </p:nvGraphicFramePr>
        <p:xfrm>
          <a:off x="2569029" y="1828570"/>
          <a:ext cx="1777999" cy="979406"/>
        </p:xfrm>
        <a:graphic>
          <a:graphicData uri="http://schemas.openxmlformats.org/presentationml/2006/ole">
            <mc:AlternateContent xmlns:mc="http://schemas.openxmlformats.org/markup-compatibility/2006">
              <mc:Choice xmlns:v="urn:schemas-microsoft-com:vml" Requires="v">
                <p:oleObj spid="_x0000_s104675" name="Equation" r:id="rId3" imgW="761760" imgH="419040" progId="Equation.DSMT4">
                  <p:embed/>
                </p:oleObj>
              </mc:Choice>
              <mc:Fallback>
                <p:oleObj name="Equation" r:id="rId3" imgW="761760" imgH="419040" progId="Equation.DSMT4">
                  <p:embed/>
                  <p:pic>
                    <p:nvPicPr>
                      <p:cNvPr id="12" name="对象 11">
                        <a:extLst>
                          <a:ext uri="{FF2B5EF4-FFF2-40B4-BE49-F238E27FC236}">
                            <a16:creationId xmlns:a16="http://schemas.microsoft.com/office/drawing/2014/main" id="{56FD3A8E-9894-4568-9271-125B31D7EDBD}"/>
                          </a:ext>
                        </a:extLst>
                      </p:cNvPr>
                      <p:cNvPicPr>
                        <a:picLocks noChangeAspect="1" noChangeArrowheads="1"/>
                      </p:cNvPicPr>
                      <p:nvPr/>
                    </p:nvPicPr>
                    <p:blipFill>
                      <a:blip r:embed="rId4"/>
                      <a:srcRect/>
                      <a:stretch>
                        <a:fillRect/>
                      </a:stretch>
                    </p:blipFill>
                    <p:spPr bwMode="auto">
                      <a:xfrm>
                        <a:off x="2569029" y="1828570"/>
                        <a:ext cx="1777999" cy="979406"/>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C830E3DF-6E4F-4666-8E10-0C762D0CD8F3}"/>
              </a:ext>
            </a:extLst>
          </p:cNvPr>
          <p:cNvGraphicFramePr>
            <a:graphicFrameLocks noChangeAspect="1"/>
          </p:cNvGraphicFramePr>
          <p:nvPr>
            <p:extLst>
              <p:ext uri="{D42A27DB-BD31-4B8C-83A1-F6EECF244321}">
                <p14:modId xmlns:p14="http://schemas.microsoft.com/office/powerpoint/2010/main" val="3222867040"/>
              </p:ext>
            </p:extLst>
          </p:nvPr>
        </p:nvGraphicFramePr>
        <p:xfrm>
          <a:off x="5422900" y="1944042"/>
          <a:ext cx="2498725" cy="825500"/>
        </p:xfrm>
        <a:graphic>
          <a:graphicData uri="http://schemas.openxmlformats.org/presentationml/2006/ole">
            <mc:AlternateContent xmlns:mc="http://schemas.openxmlformats.org/markup-compatibility/2006">
              <mc:Choice xmlns:v="urn:schemas-microsoft-com:vml" Requires="v">
                <p:oleObj spid="_x0000_s104676" name="Equation" r:id="rId5" imgW="1269720" imgH="419040" progId="Equation.DSMT4">
                  <p:embed/>
                </p:oleObj>
              </mc:Choice>
              <mc:Fallback>
                <p:oleObj name="Equation" r:id="rId5" imgW="1269720" imgH="419040" progId="Equation.DSMT4">
                  <p:embed/>
                  <p:pic>
                    <p:nvPicPr>
                      <p:cNvPr id="32" name="对象 31">
                        <a:extLst>
                          <a:ext uri="{FF2B5EF4-FFF2-40B4-BE49-F238E27FC236}">
                            <a16:creationId xmlns:a16="http://schemas.microsoft.com/office/drawing/2014/main" id="{5BC14DB6-216B-4652-B233-B0F01AE972E5}"/>
                          </a:ext>
                        </a:extLst>
                      </p:cNvPr>
                      <p:cNvPicPr>
                        <a:picLocks noChangeAspect="1" noChangeArrowheads="1"/>
                      </p:cNvPicPr>
                      <p:nvPr/>
                    </p:nvPicPr>
                    <p:blipFill>
                      <a:blip r:embed="rId6"/>
                      <a:srcRect/>
                      <a:stretch>
                        <a:fillRect/>
                      </a:stretch>
                    </p:blipFill>
                    <p:spPr bwMode="auto">
                      <a:xfrm>
                        <a:off x="5422900" y="1944042"/>
                        <a:ext cx="2498725" cy="825500"/>
                      </a:xfrm>
                      <a:prstGeom prst="rect">
                        <a:avLst/>
                      </a:prstGeom>
                      <a:noFill/>
                    </p:spPr>
                  </p:pic>
                </p:oleObj>
              </mc:Fallback>
            </mc:AlternateContent>
          </a:graphicData>
        </a:graphic>
      </p:graphicFrame>
      <p:sp>
        <p:nvSpPr>
          <p:cNvPr id="7" name="箭头: 右 6">
            <a:extLst>
              <a:ext uri="{FF2B5EF4-FFF2-40B4-BE49-F238E27FC236}">
                <a16:creationId xmlns:a16="http://schemas.microsoft.com/office/drawing/2014/main" id="{28B6DEFE-79B3-4FB6-B931-4E09270C8020}"/>
              </a:ext>
            </a:extLst>
          </p:cNvPr>
          <p:cNvSpPr/>
          <p:nvPr/>
        </p:nvSpPr>
        <p:spPr>
          <a:xfrm>
            <a:off x="4815226" y="2227162"/>
            <a:ext cx="341085" cy="261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9747018-6C7E-4427-BF65-BF7B8B4D195B}"/>
              </a:ext>
            </a:extLst>
          </p:cNvPr>
          <p:cNvSpPr txBox="1"/>
          <p:nvPr/>
        </p:nvSpPr>
        <p:spPr>
          <a:xfrm>
            <a:off x="1619019" y="2960376"/>
            <a:ext cx="2212752"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磁矢势</a:t>
            </a:r>
            <a:endParaRPr lang="zh-CN" altLang="en-US" dirty="0"/>
          </a:p>
        </p:txBody>
      </p:sp>
      <p:graphicFrame>
        <p:nvGraphicFramePr>
          <p:cNvPr id="9" name="对象 8">
            <a:extLst>
              <a:ext uri="{FF2B5EF4-FFF2-40B4-BE49-F238E27FC236}">
                <a16:creationId xmlns:a16="http://schemas.microsoft.com/office/drawing/2014/main" id="{23CE8ECA-B03E-431A-8302-261D9047C900}"/>
              </a:ext>
            </a:extLst>
          </p:cNvPr>
          <p:cNvGraphicFramePr>
            <a:graphicFrameLocks noChangeAspect="1"/>
          </p:cNvGraphicFramePr>
          <p:nvPr>
            <p:extLst>
              <p:ext uri="{D42A27DB-BD31-4B8C-83A1-F6EECF244321}">
                <p14:modId xmlns:p14="http://schemas.microsoft.com/office/powerpoint/2010/main" val="413222238"/>
              </p:ext>
            </p:extLst>
          </p:nvPr>
        </p:nvGraphicFramePr>
        <p:xfrm>
          <a:off x="2648403" y="3422041"/>
          <a:ext cx="1698625" cy="546100"/>
        </p:xfrm>
        <a:graphic>
          <a:graphicData uri="http://schemas.openxmlformats.org/presentationml/2006/ole">
            <mc:AlternateContent xmlns:mc="http://schemas.openxmlformats.org/markup-compatibility/2006">
              <mc:Choice xmlns:v="urn:schemas-microsoft-com:vml" Requires="v">
                <p:oleObj spid="_x0000_s104677" name="Equation" r:id="rId7" imgW="787320" imgH="253800" progId="Equation.DSMT4">
                  <p:embed/>
                </p:oleObj>
              </mc:Choice>
              <mc:Fallback>
                <p:oleObj name="Equation" r:id="rId7" imgW="787320" imgH="253800" progId="Equation.DSMT4">
                  <p:embed/>
                  <p:pic>
                    <p:nvPicPr>
                      <p:cNvPr id="47" name="对象 46">
                        <a:extLst>
                          <a:ext uri="{FF2B5EF4-FFF2-40B4-BE49-F238E27FC236}">
                            <a16:creationId xmlns:a16="http://schemas.microsoft.com/office/drawing/2014/main" id="{CCF3B3A0-48FC-4131-A83D-2DD5CE8187E3}"/>
                          </a:ext>
                        </a:extLst>
                      </p:cNvPr>
                      <p:cNvPicPr>
                        <a:picLocks noChangeAspect="1" noChangeArrowheads="1"/>
                      </p:cNvPicPr>
                      <p:nvPr/>
                    </p:nvPicPr>
                    <p:blipFill>
                      <a:blip r:embed="rId8"/>
                      <a:srcRect/>
                      <a:stretch>
                        <a:fillRect/>
                      </a:stretch>
                    </p:blipFill>
                    <p:spPr bwMode="auto">
                      <a:xfrm>
                        <a:off x="2648403" y="3422041"/>
                        <a:ext cx="1698625" cy="546100"/>
                      </a:xfrm>
                      <a:prstGeom prst="rect">
                        <a:avLst/>
                      </a:prstGeom>
                      <a:noFill/>
                    </p:spPr>
                  </p:pic>
                </p:oleObj>
              </mc:Fallback>
            </mc:AlternateContent>
          </a:graphicData>
        </a:graphic>
      </p:graphicFrame>
      <p:sp>
        <p:nvSpPr>
          <p:cNvPr id="10" name="箭头: 右 9">
            <a:extLst>
              <a:ext uri="{FF2B5EF4-FFF2-40B4-BE49-F238E27FC236}">
                <a16:creationId xmlns:a16="http://schemas.microsoft.com/office/drawing/2014/main" id="{E64EBD18-49EF-4D8B-94EC-758AE36EC1CF}"/>
              </a:ext>
            </a:extLst>
          </p:cNvPr>
          <p:cNvSpPr/>
          <p:nvPr/>
        </p:nvSpPr>
        <p:spPr>
          <a:xfrm>
            <a:off x="4720883" y="3564462"/>
            <a:ext cx="341085" cy="261257"/>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6C2C6FD9-81B9-4C26-9C27-2ED76AF80F5C}"/>
              </a:ext>
            </a:extLst>
          </p:cNvPr>
          <p:cNvGraphicFramePr>
            <a:graphicFrameLocks noChangeAspect="1"/>
          </p:cNvGraphicFramePr>
          <p:nvPr>
            <p:extLst>
              <p:ext uri="{D42A27DB-BD31-4B8C-83A1-F6EECF244321}">
                <p14:modId xmlns:p14="http://schemas.microsoft.com/office/powerpoint/2010/main" val="3239384098"/>
              </p:ext>
            </p:extLst>
          </p:nvPr>
        </p:nvGraphicFramePr>
        <p:xfrm>
          <a:off x="5333549" y="3214043"/>
          <a:ext cx="5022850" cy="825500"/>
        </p:xfrm>
        <a:graphic>
          <a:graphicData uri="http://schemas.openxmlformats.org/presentationml/2006/ole">
            <mc:AlternateContent xmlns:mc="http://schemas.openxmlformats.org/markup-compatibility/2006">
              <mc:Choice xmlns:v="urn:schemas-microsoft-com:vml" Requires="v">
                <p:oleObj spid="_x0000_s104678" name="Equation" r:id="rId9" imgW="2552400" imgH="419040" progId="Equation.DSMT4">
                  <p:embed/>
                </p:oleObj>
              </mc:Choice>
              <mc:Fallback>
                <p:oleObj name="Equation" r:id="rId9" imgW="2552400" imgH="419040" progId="Equation.DSMT4">
                  <p:embed/>
                  <p:pic>
                    <p:nvPicPr>
                      <p:cNvPr id="6" name="对象 5">
                        <a:extLst>
                          <a:ext uri="{FF2B5EF4-FFF2-40B4-BE49-F238E27FC236}">
                            <a16:creationId xmlns:a16="http://schemas.microsoft.com/office/drawing/2014/main" id="{C830E3DF-6E4F-4666-8E10-0C762D0CD8F3}"/>
                          </a:ext>
                        </a:extLst>
                      </p:cNvPr>
                      <p:cNvPicPr>
                        <a:picLocks noChangeAspect="1" noChangeArrowheads="1"/>
                      </p:cNvPicPr>
                      <p:nvPr/>
                    </p:nvPicPr>
                    <p:blipFill>
                      <a:blip r:embed="rId10"/>
                      <a:srcRect/>
                      <a:stretch>
                        <a:fillRect/>
                      </a:stretch>
                    </p:blipFill>
                    <p:spPr bwMode="auto">
                      <a:xfrm>
                        <a:off x="5333549" y="3214043"/>
                        <a:ext cx="5022850" cy="825500"/>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C38E4482-5D64-4DA2-B25B-3FD078A56A55}"/>
              </a:ext>
            </a:extLst>
          </p:cNvPr>
          <p:cNvGraphicFramePr>
            <a:graphicFrameLocks noChangeAspect="1"/>
          </p:cNvGraphicFramePr>
          <p:nvPr>
            <p:extLst>
              <p:ext uri="{D42A27DB-BD31-4B8C-83A1-F6EECF244321}">
                <p14:modId xmlns:p14="http://schemas.microsoft.com/office/powerpoint/2010/main" val="3384974365"/>
              </p:ext>
            </p:extLst>
          </p:nvPr>
        </p:nvGraphicFramePr>
        <p:xfrm>
          <a:off x="2648403" y="4043210"/>
          <a:ext cx="5948363" cy="2274888"/>
        </p:xfrm>
        <a:graphic>
          <a:graphicData uri="http://schemas.openxmlformats.org/presentationml/2006/ole">
            <mc:AlternateContent xmlns:mc="http://schemas.openxmlformats.org/markup-compatibility/2006">
              <mc:Choice xmlns:v="urn:schemas-microsoft-com:vml" Requires="v">
                <p:oleObj spid="_x0000_s104679" name="Equation" r:id="rId11" imgW="3022560" imgH="1155600" progId="Equation.DSMT4">
                  <p:embed/>
                </p:oleObj>
              </mc:Choice>
              <mc:Fallback>
                <p:oleObj name="Equation" r:id="rId11" imgW="3022560" imgH="1155600" progId="Equation.DSMT4">
                  <p:embed/>
                  <p:pic>
                    <p:nvPicPr>
                      <p:cNvPr id="12" name="对象 11">
                        <a:extLst>
                          <a:ext uri="{FF2B5EF4-FFF2-40B4-BE49-F238E27FC236}">
                            <a16:creationId xmlns:a16="http://schemas.microsoft.com/office/drawing/2014/main" id="{6C2C6FD9-81B9-4C26-9C27-2ED76AF80F5C}"/>
                          </a:ext>
                        </a:extLst>
                      </p:cNvPr>
                      <p:cNvPicPr>
                        <a:picLocks noChangeAspect="1" noChangeArrowheads="1"/>
                      </p:cNvPicPr>
                      <p:nvPr/>
                    </p:nvPicPr>
                    <p:blipFill>
                      <a:blip r:embed="rId12"/>
                      <a:srcRect/>
                      <a:stretch>
                        <a:fillRect/>
                      </a:stretch>
                    </p:blipFill>
                    <p:spPr bwMode="auto">
                      <a:xfrm>
                        <a:off x="2648403" y="4043210"/>
                        <a:ext cx="5948363" cy="2274888"/>
                      </a:xfrm>
                      <a:prstGeom prst="rect">
                        <a:avLst/>
                      </a:prstGeom>
                      <a:noFill/>
                    </p:spPr>
                  </p:pic>
                </p:oleObj>
              </mc:Fallback>
            </mc:AlternateContent>
          </a:graphicData>
        </a:graphic>
      </p:graphicFrame>
    </p:spTree>
    <p:extLst>
      <p:ext uri="{BB962C8B-B14F-4D97-AF65-F5344CB8AC3E}">
        <p14:creationId xmlns:p14="http://schemas.microsoft.com/office/powerpoint/2010/main" val="2616167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）磁矢势微分方程的解</a:t>
            </a:r>
            <a:endParaRPr lang="en-US" altLang="zh-CN" sz="2400" b="1" dirty="0"/>
          </a:p>
        </p:txBody>
      </p:sp>
      <p:sp>
        <p:nvSpPr>
          <p:cNvPr id="8" name="文本框 7">
            <a:extLst>
              <a:ext uri="{FF2B5EF4-FFF2-40B4-BE49-F238E27FC236}">
                <a16:creationId xmlns:a16="http://schemas.microsoft.com/office/drawing/2014/main" id="{09747018-6C7E-4427-BF65-BF7B8B4D195B}"/>
              </a:ext>
            </a:extLst>
          </p:cNvPr>
          <p:cNvSpPr txBox="1"/>
          <p:nvPr/>
        </p:nvSpPr>
        <p:spPr>
          <a:xfrm>
            <a:off x="1524675" y="1646833"/>
            <a:ext cx="344294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毕萨定律推导</a:t>
            </a:r>
            <a:endParaRPr lang="zh-CN" altLang="en-US" dirty="0"/>
          </a:p>
        </p:txBody>
      </p:sp>
      <p:graphicFrame>
        <p:nvGraphicFramePr>
          <p:cNvPr id="14" name="对象 13">
            <a:extLst>
              <a:ext uri="{FF2B5EF4-FFF2-40B4-BE49-F238E27FC236}">
                <a16:creationId xmlns:a16="http://schemas.microsoft.com/office/drawing/2014/main" id="{C38E4482-5D64-4DA2-B25B-3FD078A56A55}"/>
              </a:ext>
            </a:extLst>
          </p:cNvPr>
          <p:cNvGraphicFramePr>
            <a:graphicFrameLocks noChangeAspect="1"/>
          </p:cNvGraphicFramePr>
          <p:nvPr>
            <p:extLst>
              <p:ext uri="{D42A27DB-BD31-4B8C-83A1-F6EECF244321}">
                <p14:modId xmlns:p14="http://schemas.microsoft.com/office/powerpoint/2010/main" val="3455423715"/>
              </p:ext>
            </p:extLst>
          </p:nvPr>
        </p:nvGraphicFramePr>
        <p:xfrm>
          <a:off x="2490788" y="2053999"/>
          <a:ext cx="2924175" cy="850900"/>
        </p:xfrm>
        <a:graphic>
          <a:graphicData uri="http://schemas.openxmlformats.org/presentationml/2006/ole">
            <mc:AlternateContent xmlns:mc="http://schemas.openxmlformats.org/markup-compatibility/2006">
              <mc:Choice xmlns:v="urn:schemas-microsoft-com:vml" Requires="v">
                <p:oleObj spid="_x0000_s105688" name="Equation" r:id="rId3" imgW="1485720" imgH="431640" progId="Equation.DSMT4">
                  <p:embed/>
                </p:oleObj>
              </mc:Choice>
              <mc:Fallback>
                <p:oleObj name="Equation" r:id="rId3" imgW="1485720" imgH="431640" progId="Equation.DSMT4">
                  <p:embed/>
                  <p:pic>
                    <p:nvPicPr>
                      <p:cNvPr id="14" name="对象 13">
                        <a:extLst>
                          <a:ext uri="{FF2B5EF4-FFF2-40B4-BE49-F238E27FC236}">
                            <a16:creationId xmlns:a16="http://schemas.microsoft.com/office/drawing/2014/main" id="{C38E4482-5D64-4DA2-B25B-3FD078A56A55}"/>
                          </a:ext>
                        </a:extLst>
                      </p:cNvPr>
                      <p:cNvPicPr>
                        <a:picLocks noChangeAspect="1" noChangeArrowheads="1"/>
                      </p:cNvPicPr>
                      <p:nvPr/>
                    </p:nvPicPr>
                    <p:blipFill>
                      <a:blip r:embed="rId4"/>
                      <a:srcRect/>
                      <a:stretch>
                        <a:fillRect/>
                      </a:stretch>
                    </p:blipFill>
                    <p:spPr bwMode="auto">
                      <a:xfrm>
                        <a:off x="2490788" y="2053999"/>
                        <a:ext cx="2924175" cy="85090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E49478CD-5E9F-48DF-8BAC-7FD13DF16406}"/>
              </a:ext>
            </a:extLst>
          </p:cNvPr>
          <p:cNvGraphicFramePr>
            <a:graphicFrameLocks noChangeAspect="1"/>
          </p:cNvGraphicFramePr>
          <p:nvPr>
            <p:extLst>
              <p:ext uri="{D42A27DB-BD31-4B8C-83A1-F6EECF244321}">
                <p14:modId xmlns:p14="http://schemas.microsoft.com/office/powerpoint/2010/main" val="2328096687"/>
              </p:ext>
            </p:extLst>
          </p:nvPr>
        </p:nvGraphicFramePr>
        <p:xfrm>
          <a:off x="2490788" y="2845340"/>
          <a:ext cx="6959600" cy="933450"/>
        </p:xfrm>
        <a:graphic>
          <a:graphicData uri="http://schemas.openxmlformats.org/presentationml/2006/ole">
            <mc:AlternateContent xmlns:mc="http://schemas.openxmlformats.org/markup-compatibility/2006">
              <mc:Choice xmlns:v="urn:schemas-microsoft-com:vml" Requires="v">
                <p:oleObj spid="_x0000_s105689" name="Equation" r:id="rId5" imgW="3225600" imgH="431640" progId="Equation.DSMT4">
                  <p:embed/>
                </p:oleObj>
              </mc:Choice>
              <mc:Fallback>
                <p:oleObj name="Equation" r:id="rId5" imgW="3225600" imgH="431640" progId="Equation.DSMT4">
                  <p:embed/>
                  <p:pic>
                    <p:nvPicPr>
                      <p:cNvPr id="20" name="对象 19">
                        <a:extLst>
                          <a:ext uri="{FF2B5EF4-FFF2-40B4-BE49-F238E27FC236}">
                            <a16:creationId xmlns:a16="http://schemas.microsoft.com/office/drawing/2014/main" id="{6CC8B02A-90B8-4889-9A4B-BA928E4BAE00}"/>
                          </a:ext>
                        </a:extLst>
                      </p:cNvPr>
                      <p:cNvPicPr>
                        <a:picLocks noChangeAspect="1" noChangeArrowheads="1"/>
                      </p:cNvPicPr>
                      <p:nvPr/>
                    </p:nvPicPr>
                    <p:blipFill>
                      <a:blip r:embed="rId6"/>
                      <a:srcRect/>
                      <a:stretch>
                        <a:fillRect/>
                      </a:stretch>
                    </p:blipFill>
                    <p:spPr bwMode="auto">
                      <a:xfrm>
                        <a:off x="2490788" y="2845340"/>
                        <a:ext cx="6959600" cy="933450"/>
                      </a:xfrm>
                      <a:prstGeom prst="rect">
                        <a:avLst/>
                      </a:prstGeom>
                      <a:noFill/>
                    </p:spPr>
                  </p:pic>
                </p:oleObj>
              </mc:Fallback>
            </mc:AlternateContent>
          </a:graphicData>
        </a:graphic>
      </p:graphicFrame>
      <p:pic>
        <p:nvPicPr>
          <p:cNvPr id="2" name="图片 1">
            <a:extLst>
              <a:ext uri="{FF2B5EF4-FFF2-40B4-BE49-F238E27FC236}">
                <a16:creationId xmlns:a16="http://schemas.microsoft.com/office/drawing/2014/main" id="{94922030-A770-4BC1-8F3A-0E4403777F9E}"/>
              </a:ext>
            </a:extLst>
          </p:cNvPr>
          <p:cNvPicPr>
            <a:picLocks noChangeAspect="1"/>
          </p:cNvPicPr>
          <p:nvPr/>
        </p:nvPicPr>
        <p:blipFill>
          <a:blip r:embed="rId7"/>
          <a:stretch>
            <a:fillRect/>
          </a:stretch>
        </p:blipFill>
        <p:spPr>
          <a:xfrm>
            <a:off x="2371603" y="3877728"/>
            <a:ext cx="8915450" cy="450360"/>
          </a:xfrm>
          <a:prstGeom prst="rect">
            <a:avLst/>
          </a:prstGeom>
        </p:spPr>
      </p:pic>
      <p:graphicFrame>
        <p:nvGraphicFramePr>
          <p:cNvPr id="16" name="对象 15">
            <a:extLst>
              <a:ext uri="{FF2B5EF4-FFF2-40B4-BE49-F238E27FC236}">
                <a16:creationId xmlns:a16="http://schemas.microsoft.com/office/drawing/2014/main" id="{6B13C72E-D231-4DA2-A672-512CDC17C6DF}"/>
              </a:ext>
            </a:extLst>
          </p:cNvPr>
          <p:cNvGraphicFramePr>
            <a:graphicFrameLocks noChangeAspect="1"/>
          </p:cNvGraphicFramePr>
          <p:nvPr>
            <p:extLst>
              <p:ext uri="{D42A27DB-BD31-4B8C-83A1-F6EECF244321}">
                <p14:modId xmlns:p14="http://schemas.microsoft.com/office/powerpoint/2010/main" val="2652845151"/>
              </p:ext>
            </p:extLst>
          </p:nvPr>
        </p:nvGraphicFramePr>
        <p:xfrm>
          <a:off x="2501442" y="4445989"/>
          <a:ext cx="4932363" cy="933450"/>
        </p:xfrm>
        <a:graphic>
          <a:graphicData uri="http://schemas.openxmlformats.org/presentationml/2006/ole">
            <mc:AlternateContent xmlns:mc="http://schemas.openxmlformats.org/markup-compatibility/2006">
              <mc:Choice xmlns:v="urn:schemas-microsoft-com:vml" Requires="v">
                <p:oleObj spid="_x0000_s105690" name="Equation" r:id="rId8" imgW="2286000" imgH="431640" progId="Equation.DSMT4">
                  <p:embed/>
                </p:oleObj>
              </mc:Choice>
              <mc:Fallback>
                <p:oleObj name="Equation" r:id="rId8" imgW="2286000" imgH="431640" progId="Equation.DSMT4">
                  <p:embed/>
                  <p:pic>
                    <p:nvPicPr>
                      <p:cNvPr id="13" name="对象 12">
                        <a:extLst>
                          <a:ext uri="{FF2B5EF4-FFF2-40B4-BE49-F238E27FC236}">
                            <a16:creationId xmlns:a16="http://schemas.microsoft.com/office/drawing/2014/main" id="{E49478CD-5E9F-48DF-8BAC-7FD13DF16406}"/>
                          </a:ext>
                        </a:extLst>
                      </p:cNvPr>
                      <p:cNvPicPr>
                        <a:picLocks noChangeAspect="1" noChangeArrowheads="1"/>
                      </p:cNvPicPr>
                      <p:nvPr/>
                    </p:nvPicPr>
                    <p:blipFill>
                      <a:blip r:embed="rId9"/>
                      <a:srcRect/>
                      <a:stretch>
                        <a:fillRect/>
                      </a:stretch>
                    </p:blipFill>
                    <p:spPr bwMode="auto">
                      <a:xfrm>
                        <a:off x="2501442" y="4445989"/>
                        <a:ext cx="4932363" cy="933450"/>
                      </a:xfrm>
                      <a:prstGeom prst="rect">
                        <a:avLst/>
                      </a:prstGeom>
                      <a:noFill/>
                    </p:spPr>
                  </p:pic>
                </p:oleObj>
              </mc:Fallback>
            </mc:AlternateContent>
          </a:graphicData>
        </a:graphic>
      </p:graphicFrame>
      <p:sp>
        <p:nvSpPr>
          <p:cNvPr id="11" name="箭头: 下 10">
            <a:extLst>
              <a:ext uri="{FF2B5EF4-FFF2-40B4-BE49-F238E27FC236}">
                <a16:creationId xmlns:a16="http://schemas.microsoft.com/office/drawing/2014/main" id="{B7E5E533-6AF6-4F9B-A4A8-61AE045DF87F}"/>
              </a:ext>
            </a:extLst>
          </p:cNvPr>
          <p:cNvSpPr/>
          <p:nvPr/>
        </p:nvSpPr>
        <p:spPr>
          <a:xfrm>
            <a:off x="6429829" y="5357487"/>
            <a:ext cx="304800" cy="381066"/>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17" name="对象 16">
            <a:extLst>
              <a:ext uri="{FF2B5EF4-FFF2-40B4-BE49-F238E27FC236}">
                <a16:creationId xmlns:a16="http://schemas.microsoft.com/office/drawing/2014/main" id="{56E910F5-7150-4396-8F0A-0DEB9AD0E887}"/>
              </a:ext>
            </a:extLst>
          </p:cNvPr>
          <p:cNvGraphicFramePr>
            <a:graphicFrameLocks noChangeAspect="1"/>
          </p:cNvGraphicFramePr>
          <p:nvPr>
            <p:extLst>
              <p:ext uri="{D42A27DB-BD31-4B8C-83A1-F6EECF244321}">
                <p14:modId xmlns:p14="http://schemas.microsoft.com/office/powerpoint/2010/main" val="3409741193"/>
              </p:ext>
            </p:extLst>
          </p:nvPr>
        </p:nvGraphicFramePr>
        <p:xfrm>
          <a:off x="6461579" y="5800045"/>
          <a:ext cx="273050" cy="384175"/>
        </p:xfrm>
        <a:graphic>
          <a:graphicData uri="http://schemas.openxmlformats.org/presentationml/2006/ole">
            <mc:AlternateContent xmlns:mc="http://schemas.openxmlformats.org/markup-compatibility/2006">
              <mc:Choice xmlns:v="urn:schemas-microsoft-com:vml" Requires="v">
                <p:oleObj spid="_x0000_s105691" name="Equation" r:id="rId10" imgW="126720" imgH="177480" progId="Equation.DSMT4">
                  <p:embed/>
                </p:oleObj>
              </mc:Choice>
              <mc:Fallback>
                <p:oleObj name="Equation" r:id="rId10" imgW="126720" imgH="177480" progId="Equation.DSMT4">
                  <p:embed/>
                  <p:pic>
                    <p:nvPicPr>
                      <p:cNvPr id="16" name="对象 15">
                        <a:extLst>
                          <a:ext uri="{FF2B5EF4-FFF2-40B4-BE49-F238E27FC236}">
                            <a16:creationId xmlns:a16="http://schemas.microsoft.com/office/drawing/2014/main" id="{6B13C72E-D231-4DA2-A672-512CDC17C6DF}"/>
                          </a:ext>
                        </a:extLst>
                      </p:cNvPr>
                      <p:cNvPicPr>
                        <a:picLocks noChangeAspect="1" noChangeArrowheads="1"/>
                      </p:cNvPicPr>
                      <p:nvPr/>
                    </p:nvPicPr>
                    <p:blipFill>
                      <a:blip r:embed="rId11"/>
                      <a:srcRect/>
                      <a:stretch>
                        <a:fillRect/>
                      </a:stretch>
                    </p:blipFill>
                    <p:spPr bwMode="auto">
                      <a:xfrm>
                        <a:off x="6461579" y="5800045"/>
                        <a:ext cx="273050" cy="384175"/>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51B7C6C7-9246-42C1-8B89-9C53DE15CC13}"/>
              </a:ext>
            </a:extLst>
          </p:cNvPr>
          <p:cNvSpPr txBox="1"/>
          <p:nvPr/>
        </p:nvSpPr>
        <p:spPr>
          <a:xfrm>
            <a:off x="6829328" y="5266507"/>
            <a:ext cx="3763803" cy="461665"/>
          </a:xfrm>
          <a:prstGeom prst="rect">
            <a:avLst/>
          </a:prstGeom>
          <a:noFill/>
        </p:spPr>
        <p:txBody>
          <a:bodyPr wrap="square" rtlCol="0">
            <a:spAutoFit/>
          </a:bodyPr>
          <a:lstStyle/>
          <a:p>
            <a:r>
              <a:rPr lang="zh-CN" altLang="en-US" sz="2400" dirty="0">
                <a:solidFill>
                  <a:srgbClr val="FF0000"/>
                </a:solidFill>
              </a:rPr>
              <a:t>为什么？</a:t>
            </a:r>
          </a:p>
        </p:txBody>
      </p:sp>
      <p:graphicFrame>
        <p:nvGraphicFramePr>
          <p:cNvPr id="19" name="对象 18">
            <a:extLst>
              <a:ext uri="{FF2B5EF4-FFF2-40B4-BE49-F238E27FC236}">
                <a16:creationId xmlns:a16="http://schemas.microsoft.com/office/drawing/2014/main" id="{6C8295E4-7A0F-40C1-970D-81F92DD2DBEE}"/>
              </a:ext>
            </a:extLst>
          </p:cNvPr>
          <p:cNvGraphicFramePr>
            <a:graphicFrameLocks noChangeAspect="1"/>
          </p:cNvGraphicFramePr>
          <p:nvPr>
            <p:extLst>
              <p:ext uri="{D42A27DB-BD31-4B8C-83A1-F6EECF244321}">
                <p14:modId xmlns:p14="http://schemas.microsoft.com/office/powerpoint/2010/main" val="1203282848"/>
              </p:ext>
            </p:extLst>
          </p:nvPr>
        </p:nvGraphicFramePr>
        <p:xfrm>
          <a:off x="2520950" y="5537200"/>
          <a:ext cx="1450975" cy="852488"/>
        </p:xfrm>
        <a:graphic>
          <a:graphicData uri="http://schemas.openxmlformats.org/presentationml/2006/ole">
            <mc:AlternateContent xmlns:mc="http://schemas.openxmlformats.org/markup-compatibility/2006">
              <mc:Choice xmlns:v="urn:schemas-microsoft-com:vml" Requires="v">
                <p:oleObj spid="_x0000_s105692" name="Equation" r:id="rId12" imgW="672840" imgH="393480" progId="Equation.DSMT4">
                  <p:embed/>
                </p:oleObj>
              </mc:Choice>
              <mc:Fallback>
                <p:oleObj name="Equation" r:id="rId12" imgW="672840" imgH="393480" progId="Equation.DSMT4">
                  <p:embed/>
                  <p:pic>
                    <p:nvPicPr>
                      <p:cNvPr id="16" name="对象 15">
                        <a:extLst>
                          <a:ext uri="{FF2B5EF4-FFF2-40B4-BE49-F238E27FC236}">
                            <a16:creationId xmlns:a16="http://schemas.microsoft.com/office/drawing/2014/main" id="{6B13C72E-D231-4DA2-A672-512CDC17C6DF}"/>
                          </a:ext>
                        </a:extLst>
                      </p:cNvPr>
                      <p:cNvPicPr>
                        <a:picLocks noChangeAspect="1" noChangeArrowheads="1"/>
                      </p:cNvPicPr>
                      <p:nvPr/>
                    </p:nvPicPr>
                    <p:blipFill>
                      <a:blip r:embed="rId13"/>
                      <a:srcRect/>
                      <a:stretch>
                        <a:fillRect/>
                      </a:stretch>
                    </p:blipFill>
                    <p:spPr bwMode="auto">
                      <a:xfrm>
                        <a:off x="2520950" y="5537200"/>
                        <a:ext cx="1450975" cy="852488"/>
                      </a:xfrm>
                      <a:prstGeom prst="rect">
                        <a:avLst/>
                      </a:prstGeom>
                      <a:noFill/>
                    </p:spPr>
                  </p:pic>
                </p:oleObj>
              </mc:Fallback>
            </mc:AlternateContent>
          </a:graphicData>
        </a:graphic>
      </p:graphicFrame>
    </p:spTree>
    <p:extLst>
      <p:ext uri="{BB962C8B-B14F-4D97-AF65-F5344CB8AC3E}">
        <p14:creationId xmlns:p14="http://schemas.microsoft.com/office/powerpoint/2010/main" val="336108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3" y="983673"/>
            <a:ext cx="5183579"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）磁矢势微分方程的解</a:t>
            </a:r>
            <a:endParaRPr lang="en-US" altLang="zh-CN" sz="2400" b="1" dirty="0"/>
          </a:p>
        </p:txBody>
      </p:sp>
      <p:sp>
        <p:nvSpPr>
          <p:cNvPr id="8" name="文本框 7">
            <a:extLst>
              <a:ext uri="{FF2B5EF4-FFF2-40B4-BE49-F238E27FC236}">
                <a16:creationId xmlns:a16="http://schemas.microsoft.com/office/drawing/2014/main" id="{09747018-6C7E-4427-BF65-BF7B8B4D195B}"/>
              </a:ext>
            </a:extLst>
          </p:cNvPr>
          <p:cNvSpPr txBox="1"/>
          <p:nvPr/>
        </p:nvSpPr>
        <p:spPr>
          <a:xfrm>
            <a:off x="1524675" y="1646833"/>
            <a:ext cx="344294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毕萨定律推导</a:t>
            </a:r>
            <a:endParaRPr lang="zh-CN" altLang="en-US" dirty="0"/>
          </a:p>
        </p:txBody>
      </p:sp>
      <p:graphicFrame>
        <p:nvGraphicFramePr>
          <p:cNvPr id="13" name="对象 12">
            <a:extLst>
              <a:ext uri="{FF2B5EF4-FFF2-40B4-BE49-F238E27FC236}">
                <a16:creationId xmlns:a16="http://schemas.microsoft.com/office/drawing/2014/main" id="{E49478CD-5E9F-48DF-8BAC-7FD13DF16406}"/>
              </a:ext>
            </a:extLst>
          </p:cNvPr>
          <p:cNvGraphicFramePr>
            <a:graphicFrameLocks noChangeAspect="1"/>
          </p:cNvGraphicFramePr>
          <p:nvPr>
            <p:extLst>
              <p:ext uri="{D42A27DB-BD31-4B8C-83A1-F6EECF244321}">
                <p14:modId xmlns:p14="http://schemas.microsoft.com/office/powerpoint/2010/main" val="814822043"/>
              </p:ext>
            </p:extLst>
          </p:nvPr>
        </p:nvGraphicFramePr>
        <p:xfrm>
          <a:off x="2371603" y="2108498"/>
          <a:ext cx="3178175" cy="933450"/>
        </p:xfrm>
        <a:graphic>
          <a:graphicData uri="http://schemas.openxmlformats.org/presentationml/2006/ole">
            <mc:AlternateContent xmlns:mc="http://schemas.openxmlformats.org/markup-compatibility/2006">
              <mc:Choice xmlns:v="urn:schemas-microsoft-com:vml" Requires="v">
                <p:oleObj spid="_x0000_s106700" name="Equation" r:id="rId3" imgW="1473120" imgH="431640" progId="Equation.DSMT4">
                  <p:embed/>
                </p:oleObj>
              </mc:Choice>
              <mc:Fallback>
                <p:oleObj name="Equation" r:id="rId3" imgW="1473120" imgH="431640" progId="Equation.DSMT4">
                  <p:embed/>
                  <p:pic>
                    <p:nvPicPr>
                      <p:cNvPr id="13" name="对象 12">
                        <a:extLst>
                          <a:ext uri="{FF2B5EF4-FFF2-40B4-BE49-F238E27FC236}">
                            <a16:creationId xmlns:a16="http://schemas.microsoft.com/office/drawing/2014/main" id="{E49478CD-5E9F-48DF-8BAC-7FD13DF16406}"/>
                          </a:ext>
                        </a:extLst>
                      </p:cNvPr>
                      <p:cNvPicPr>
                        <a:picLocks noChangeAspect="1" noChangeArrowheads="1"/>
                      </p:cNvPicPr>
                      <p:nvPr/>
                    </p:nvPicPr>
                    <p:blipFill>
                      <a:blip r:embed="rId4"/>
                      <a:srcRect/>
                      <a:stretch>
                        <a:fillRect/>
                      </a:stretch>
                    </p:blipFill>
                    <p:spPr bwMode="auto">
                      <a:xfrm>
                        <a:off x="2371603" y="2108498"/>
                        <a:ext cx="3178175" cy="9334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6B13C72E-D231-4DA2-A672-512CDC17C6DF}"/>
              </a:ext>
            </a:extLst>
          </p:cNvPr>
          <p:cNvGraphicFramePr>
            <a:graphicFrameLocks noChangeAspect="1"/>
          </p:cNvGraphicFramePr>
          <p:nvPr>
            <p:extLst>
              <p:ext uri="{D42A27DB-BD31-4B8C-83A1-F6EECF244321}">
                <p14:modId xmlns:p14="http://schemas.microsoft.com/office/powerpoint/2010/main" val="1203904622"/>
              </p:ext>
            </p:extLst>
          </p:nvPr>
        </p:nvGraphicFramePr>
        <p:xfrm>
          <a:off x="2330450" y="3194050"/>
          <a:ext cx="6524625" cy="931863"/>
        </p:xfrm>
        <a:graphic>
          <a:graphicData uri="http://schemas.openxmlformats.org/presentationml/2006/ole">
            <mc:AlternateContent xmlns:mc="http://schemas.openxmlformats.org/markup-compatibility/2006">
              <mc:Choice xmlns:v="urn:schemas-microsoft-com:vml" Requires="v">
                <p:oleObj spid="_x0000_s106701" name="Equation" r:id="rId5" imgW="3022560" imgH="431640" progId="Equation.DSMT4">
                  <p:embed/>
                </p:oleObj>
              </mc:Choice>
              <mc:Fallback>
                <p:oleObj name="Equation" r:id="rId5" imgW="3022560" imgH="431640" progId="Equation.DSMT4">
                  <p:embed/>
                  <p:pic>
                    <p:nvPicPr>
                      <p:cNvPr id="16" name="对象 15">
                        <a:extLst>
                          <a:ext uri="{FF2B5EF4-FFF2-40B4-BE49-F238E27FC236}">
                            <a16:creationId xmlns:a16="http://schemas.microsoft.com/office/drawing/2014/main" id="{6B13C72E-D231-4DA2-A672-512CDC17C6DF}"/>
                          </a:ext>
                        </a:extLst>
                      </p:cNvPr>
                      <p:cNvPicPr>
                        <a:picLocks noChangeAspect="1" noChangeArrowheads="1"/>
                      </p:cNvPicPr>
                      <p:nvPr/>
                    </p:nvPicPr>
                    <p:blipFill>
                      <a:blip r:embed="rId6"/>
                      <a:srcRect/>
                      <a:stretch>
                        <a:fillRect/>
                      </a:stretch>
                    </p:blipFill>
                    <p:spPr bwMode="auto">
                      <a:xfrm>
                        <a:off x="2330450" y="3194050"/>
                        <a:ext cx="6524625" cy="931863"/>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FDDE105F-29A2-4C13-9DB2-DE2753DA20F6}"/>
              </a:ext>
            </a:extLst>
          </p:cNvPr>
          <p:cNvGraphicFramePr>
            <a:graphicFrameLocks noChangeAspect="1"/>
          </p:cNvGraphicFramePr>
          <p:nvPr>
            <p:extLst>
              <p:ext uri="{D42A27DB-BD31-4B8C-83A1-F6EECF244321}">
                <p14:modId xmlns:p14="http://schemas.microsoft.com/office/powerpoint/2010/main" val="2933349374"/>
              </p:ext>
            </p:extLst>
          </p:nvPr>
        </p:nvGraphicFramePr>
        <p:xfrm>
          <a:off x="2371603" y="4277717"/>
          <a:ext cx="3124200" cy="933450"/>
        </p:xfrm>
        <a:graphic>
          <a:graphicData uri="http://schemas.openxmlformats.org/presentationml/2006/ole">
            <mc:AlternateContent xmlns:mc="http://schemas.openxmlformats.org/markup-compatibility/2006">
              <mc:Choice xmlns:v="urn:schemas-microsoft-com:vml" Requires="v">
                <p:oleObj spid="_x0000_s106702" name="Equation" r:id="rId7" imgW="1447560" imgH="431640" progId="Equation.DSMT4">
                  <p:embed/>
                </p:oleObj>
              </mc:Choice>
              <mc:Fallback>
                <p:oleObj name="Equation" r:id="rId7" imgW="1447560" imgH="431640" progId="Equation.DSMT4">
                  <p:embed/>
                  <p:pic>
                    <p:nvPicPr>
                      <p:cNvPr id="13" name="对象 12">
                        <a:extLst>
                          <a:ext uri="{FF2B5EF4-FFF2-40B4-BE49-F238E27FC236}">
                            <a16:creationId xmlns:a16="http://schemas.microsoft.com/office/drawing/2014/main" id="{E49478CD-5E9F-48DF-8BAC-7FD13DF16406}"/>
                          </a:ext>
                        </a:extLst>
                      </p:cNvPr>
                      <p:cNvPicPr>
                        <a:picLocks noChangeAspect="1" noChangeArrowheads="1"/>
                      </p:cNvPicPr>
                      <p:nvPr/>
                    </p:nvPicPr>
                    <p:blipFill>
                      <a:blip r:embed="rId8"/>
                      <a:srcRect/>
                      <a:stretch>
                        <a:fillRect/>
                      </a:stretch>
                    </p:blipFill>
                    <p:spPr bwMode="auto">
                      <a:xfrm>
                        <a:off x="2371603" y="4277717"/>
                        <a:ext cx="3124200" cy="933450"/>
                      </a:xfrm>
                      <a:prstGeom prst="rect">
                        <a:avLst/>
                      </a:prstGeom>
                      <a:noFill/>
                    </p:spPr>
                  </p:pic>
                </p:oleObj>
              </mc:Fallback>
            </mc:AlternateContent>
          </a:graphicData>
        </a:graphic>
      </p:graphicFrame>
      <p:sp>
        <p:nvSpPr>
          <p:cNvPr id="15" name="文本框 14">
            <a:extLst>
              <a:ext uri="{FF2B5EF4-FFF2-40B4-BE49-F238E27FC236}">
                <a16:creationId xmlns:a16="http://schemas.microsoft.com/office/drawing/2014/main" id="{FAA159C5-A6D9-4BB7-88BE-7ADC0FE480D6}"/>
              </a:ext>
            </a:extLst>
          </p:cNvPr>
          <p:cNvSpPr txBox="1"/>
          <p:nvPr/>
        </p:nvSpPr>
        <p:spPr>
          <a:xfrm>
            <a:off x="2308446" y="5321845"/>
            <a:ext cx="3442949" cy="461665"/>
          </a:xfrm>
          <a:prstGeom prst="rect">
            <a:avLst/>
          </a:prstGeom>
          <a:noFill/>
        </p:spPr>
        <p:txBody>
          <a:bodyPr wrap="square" rtlCol="0">
            <a:spAutoFit/>
          </a:bodyPr>
          <a:lstStyle/>
          <a:p>
            <a:r>
              <a:rPr lang="zh-CN" altLang="en-US" sz="2400" dirty="0"/>
              <a:t>线电流情形</a:t>
            </a:r>
          </a:p>
        </p:txBody>
      </p:sp>
      <p:graphicFrame>
        <p:nvGraphicFramePr>
          <p:cNvPr id="20" name="对象 19">
            <a:extLst>
              <a:ext uri="{FF2B5EF4-FFF2-40B4-BE49-F238E27FC236}">
                <a16:creationId xmlns:a16="http://schemas.microsoft.com/office/drawing/2014/main" id="{29CA12CD-80BE-4F38-BA3F-D833A9726D09}"/>
              </a:ext>
            </a:extLst>
          </p:cNvPr>
          <p:cNvGraphicFramePr>
            <a:graphicFrameLocks noChangeAspect="1"/>
          </p:cNvGraphicFramePr>
          <p:nvPr>
            <p:extLst>
              <p:ext uri="{D42A27DB-BD31-4B8C-83A1-F6EECF244321}">
                <p14:modId xmlns:p14="http://schemas.microsoft.com/office/powerpoint/2010/main" val="3988142612"/>
              </p:ext>
            </p:extLst>
          </p:nvPr>
        </p:nvGraphicFramePr>
        <p:xfrm>
          <a:off x="4029920" y="5264546"/>
          <a:ext cx="2274887" cy="576262"/>
        </p:xfrm>
        <a:graphic>
          <a:graphicData uri="http://schemas.openxmlformats.org/presentationml/2006/ole">
            <mc:AlternateContent xmlns:mc="http://schemas.openxmlformats.org/markup-compatibility/2006">
              <mc:Choice xmlns:v="urn:schemas-microsoft-com:vml" Requires="v">
                <p:oleObj spid="_x0000_s106703" name="Equation" r:id="rId9" imgW="1054080" imgH="266400" progId="Equation.DSMT4">
                  <p:embed/>
                </p:oleObj>
              </mc:Choice>
              <mc:Fallback>
                <p:oleObj name="Equation" r:id="rId9" imgW="1054080" imgH="266400" progId="Equation.DSMT4">
                  <p:embed/>
                  <p:pic>
                    <p:nvPicPr>
                      <p:cNvPr id="12" name="对象 11">
                        <a:extLst>
                          <a:ext uri="{FF2B5EF4-FFF2-40B4-BE49-F238E27FC236}">
                            <a16:creationId xmlns:a16="http://schemas.microsoft.com/office/drawing/2014/main" id="{FDDE105F-29A2-4C13-9DB2-DE2753DA20F6}"/>
                          </a:ext>
                        </a:extLst>
                      </p:cNvPr>
                      <p:cNvPicPr>
                        <a:picLocks noChangeAspect="1" noChangeArrowheads="1"/>
                      </p:cNvPicPr>
                      <p:nvPr/>
                    </p:nvPicPr>
                    <p:blipFill>
                      <a:blip r:embed="rId10"/>
                      <a:srcRect/>
                      <a:stretch>
                        <a:fillRect/>
                      </a:stretch>
                    </p:blipFill>
                    <p:spPr bwMode="auto">
                      <a:xfrm>
                        <a:off x="4029920" y="5264546"/>
                        <a:ext cx="2274887" cy="576262"/>
                      </a:xfrm>
                      <a:prstGeom prst="rect">
                        <a:avLst/>
                      </a:prstGeom>
                      <a:noFill/>
                    </p:spPr>
                  </p:pic>
                </p:oleObj>
              </mc:Fallback>
            </mc:AlternateContent>
          </a:graphicData>
        </a:graphic>
      </p:graphicFrame>
      <p:graphicFrame>
        <p:nvGraphicFramePr>
          <p:cNvPr id="22" name="对象 21">
            <a:extLst>
              <a:ext uri="{FF2B5EF4-FFF2-40B4-BE49-F238E27FC236}">
                <a16:creationId xmlns:a16="http://schemas.microsoft.com/office/drawing/2014/main" id="{3E62A694-CB20-4B77-A6F1-C071DAC3B424}"/>
              </a:ext>
            </a:extLst>
          </p:cNvPr>
          <p:cNvGraphicFramePr>
            <a:graphicFrameLocks noChangeAspect="1"/>
          </p:cNvGraphicFramePr>
          <p:nvPr>
            <p:extLst>
              <p:ext uri="{D42A27DB-BD31-4B8C-83A1-F6EECF244321}">
                <p14:modId xmlns:p14="http://schemas.microsoft.com/office/powerpoint/2010/main" val="1784622367"/>
              </p:ext>
            </p:extLst>
          </p:nvPr>
        </p:nvGraphicFramePr>
        <p:xfrm>
          <a:off x="2442255" y="5802064"/>
          <a:ext cx="2413000" cy="906462"/>
        </p:xfrm>
        <a:graphic>
          <a:graphicData uri="http://schemas.openxmlformats.org/presentationml/2006/ole">
            <mc:AlternateContent xmlns:mc="http://schemas.openxmlformats.org/markup-compatibility/2006">
              <mc:Choice xmlns:v="urn:schemas-microsoft-com:vml" Requires="v">
                <p:oleObj spid="_x0000_s106704" name="Equation" r:id="rId11" imgW="1117440" imgH="419040" progId="Equation.DSMT4">
                  <p:embed/>
                </p:oleObj>
              </mc:Choice>
              <mc:Fallback>
                <p:oleObj name="Equation" r:id="rId11" imgW="1117440" imgH="419040" progId="Equation.DSMT4">
                  <p:embed/>
                  <p:pic>
                    <p:nvPicPr>
                      <p:cNvPr id="12" name="对象 11">
                        <a:extLst>
                          <a:ext uri="{FF2B5EF4-FFF2-40B4-BE49-F238E27FC236}">
                            <a16:creationId xmlns:a16="http://schemas.microsoft.com/office/drawing/2014/main" id="{FDDE105F-29A2-4C13-9DB2-DE2753DA20F6}"/>
                          </a:ext>
                        </a:extLst>
                      </p:cNvPr>
                      <p:cNvPicPr>
                        <a:picLocks noChangeAspect="1" noChangeArrowheads="1"/>
                      </p:cNvPicPr>
                      <p:nvPr/>
                    </p:nvPicPr>
                    <p:blipFill>
                      <a:blip r:embed="rId12"/>
                      <a:srcRect/>
                      <a:stretch>
                        <a:fillRect/>
                      </a:stretch>
                    </p:blipFill>
                    <p:spPr bwMode="auto">
                      <a:xfrm>
                        <a:off x="2442255" y="5802064"/>
                        <a:ext cx="2413000" cy="906462"/>
                      </a:xfrm>
                      <a:prstGeom prst="rect">
                        <a:avLst/>
                      </a:prstGeom>
                      <a:noFill/>
                    </p:spPr>
                  </p:pic>
                </p:oleObj>
              </mc:Fallback>
            </mc:AlternateContent>
          </a:graphicData>
        </a:graphic>
      </p:graphicFrame>
      <p:sp>
        <p:nvSpPr>
          <p:cNvPr id="23" name="文本框 22">
            <a:extLst>
              <a:ext uri="{FF2B5EF4-FFF2-40B4-BE49-F238E27FC236}">
                <a16:creationId xmlns:a16="http://schemas.microsoft.com/office/drawing/2014/main" id="{D0529E1A-F13E-4CBE-9A39-7B8A4CE774EC}"/>
              </a:ext>
            </a:extLst>
          </p:cNvPr>
          <p:cNvSpPr txBox="1"/>
          <p:nvPr/>
        </p:nvSpPr>
        <p:spPr>
          <a:xfrm>
            <a:off x="6096000" y="4433549"/>
            <a:ext cx="5627406" cy="830997"/>
          </a:xfrm>
          <a:prstGeom prst="rect">
            <a:avLst/>
          </a:prstGeom>
          <a:noFill/>
        </p:spPr>
        <p:txBody>
          <a:bodyPr wrap="square" rtlCol="0">
            <a:spAutoFit/>
          </a:bodyPr>
          <a:lstStyle/>
          <a:p>
            <a:r>
              <a:rPr lang="zh-CN" altLang="en-US" sz="2400" dirty="0">
                <a:solidFill>
                  <a:srgbClr val="FF0000"/>
                </a:solidFill>
              </a:rPr>
              <a:t>注意，若空间中含有不同介质，且只给出自由电流密度，无法应用该公式求解</a:t>
            </a:r>
          </a:p>
        </p:txBody>
      </p:sp>
    </p:spTree>
    <p:extLst>
      <p:ext uri="{BB962C8B-B14F-4D97-AF65-F5344CB8AC3E}">
        <p14:creationId xmlns:p14="http://schemas.microsoft.com/office/powerpoint/2010/main" val="13666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10888</TotalTime>
  <Words>405</Words>
  <Application>Microsoft Office PowerPoint</Application>
  <PresentationFormat>宽屏</PresentationFormat>
  <Paragraphs>68</Paragraphs>
  <Slides>18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18</vt:i4>
      </vt:variant>
    </vt:vector>
  </HeadingPairs>
  <TitlesOfParts>
    <vt:vector size="26" baseType="lpstr">
      <vt:lpstr>等线</vt:lpstr>
      <vt:lpstr>等线 Light</vt:lpstr>
      <vt:lpstr>Arial</vt:lpstr>
      <vt:lpstr>Times New Roman</vt:lpstr>
      <vt:lpstr>Wingdings</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Yi</dc:creator>
  <cp:lastModifiedBy>刘 Yi</cp:lastModifiedBy>
  <cp:revision>489</cp:revision>
  <dcterms:created xsi:type="dcterms:W3CDTF">2020-02-17T08:29:38Z</dcterms:created>
  <dcterms:modified xsi:type="dcterms:W3CDTF">2020-04-15T01:55:41Z</dcterms:modified>
</cp:coreProperties>
</file>