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366" r:id="rId3"/>
    <p:sldId id="416" r:id="rId4"/>
    <p:sldId id="417" r:id="rId5"/>
    <p:sldId id="418" r:id="rId6"/>
    <p:sldId id="419" r:id="rId7"/>
    <p:sldId id="420" r:id="rId8"/>
    <p:sldId id="421" r:id="rId9"/>
    <p:sldId id="422" r:id="rId10"/>
    <p:sldId id="423" r:id="rId11"/>
    <p:sldId id="424" r:id="rId12"/>
    <p:sldId id="425" r:id="rId13"/>
    <p:sldId id="426" r:id="rId14"/>
    <p:sldId id="427" r:id="rId15"/>
    <p:sldId id="428" r:id="rId16"/>
    <p:sldId id="429" r:id="rId17"/>
    <p:sldId id="430" r:id="rId18"/>
    <p:sldId id="399"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42" autoAdjust="0"/>
    <p:restoredTop sz="96305" autoAdjust="0"/>
  </p:normalViewPr>
  <p:slideViewPr>
    <p:cSldViewPr snapToGrid="0">
      <p:cViewPr varScale="1">
        <p:scale>
          <a:sx n="88" d="100"/>
          <a:sy n="88" d="100"/>
        </p:scale>
        <p:origin x="80" y="3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image" Target="../media/image47.wmf"/><Relationship Id="rId7" Type="http://schemas.openxmlformats.org/officeDocument/2006/relationships/image" Target="../media/image67.wmf"/><Relationship Id="rId2" Type="http://schemas.openxmlformats.org/officeDocument/2006/relationships/image" Target="../media/image46.wmf"/><Relationship Id="rId1" Type="http://schemas.openxmlformats.org/officeDocument/2006/relationships/image" Target="../media/image64.wmf"/><Relationship Id="rId6" Type="http://schemas.openxmlformats.org/officeDocument/2006/relationships/image" Target="../media/image66.wmf"/><Relationship Id="rId5" Type="http://schemas.openxmlformats.org/officeDocument/2006/relationships/image" Target="../media/image65.wmf"/><Relationship Id="rId4" Type="http://schemas.openxmlformats.org/officeDocument/2006/relationships/image" Target="../media/image48.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image" Target="../media/image40.wmf"/><Relationship Id="rId7" Type="http://schemas.openxmlformats.org/officeDocument/2006/relationships/image" Target="../media/image47.wmf"/><Relationship Id="rId12" Type="http://schemas.openxmlformats.org/officeDocument/2006/relationships/image" Target="../media/image77.wmf"/><Relationship Id="rId2" Type="http://schemas.openxmlformats.org/officeDocument/2006/relationships/image" Target="../media/image73.wmf"/><Relationship Id="rId1" Type="http://schemas.openxmlformats.org/officeDocument/2006/relationships/image" Target="../media/image72.wmf"/><Relationship Id="rId6" Type="http://schemas.openxmlformats.org/officeDocument/2006/relationships/image" Target="../media/image46.wmf"/><Relationship Id="rId11" Type="http://schemas.openxmlformats.org/officeDocument/2006/relationships/image" Target="../media/image76.wmf"/><Relationship Id="rId5" Type="http://schemas.openxmlformats.org/officeDocument/2006/relationships/image" Target="../media/image58.wmf"/><Relationship Id="rId10" Type="http://schemas.openxmlformats.org/officeDocument/2006/relationships/image" Target="../media/image75.wmf"/><Relationship Id="rId4" Type="http://schemas.openxmlformats.org/officeDocument/2006/relationships/image" Target="../media/image41.wmf"/><Relationship Id="rId9" Type="http://schemas.openxmlformats.org/officeDocument/2006/relationships/image" Target="../media/image74.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77.wmf"/><Relationship Id="rId1" Type="http://schemas.openxmlformats.org/officeDocument/2006/relationships/image" Target="../media/image81.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96.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04.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image" Target="../media/image11.wmf"/><Relationship Id="rId7" Type="http://schemas.openxmlformats.org/officeDocument/2006/relationships/image" Target="../media/image15.wmf"/><Relationship Id="rId2" Type="http://schemas.openxmlformats.org/officeDocument/2006/relationships/image" Target="../media/image10.wmf"/><Relationship Id="rId1" Type="http://schemas.openxmlformats.org/officeDocument/2006/relationships/image" Target="../media/image9.wmf"/><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 Id="rId4" Type="http://schemas.openxmlformats.org/officeDocument/2006/relationships/image" Target="../media/image20.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10.wmf"/><Relationship Id="rId5" Type="http://schemas.openxmlformats.org/officeDocument/2006/relationships/image" Target="../media/image25.wmf"/><Relationship Id="rId4" Type="http://schemas.openxmlformats.org/officeDocument/2006/relationships/image" Target="../media/image2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41.wmf"/><Relationship Id="rId1" Type="http://schemas.openxmlformats.org/officeDocument/2006/relationships/image" Target="../media/image40.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image" Target="../media/image43.wmf"/><Relationship Id="rId7" Type="http://schemas.openxmlformats.org/officeDocument/2006/relationships/image" Target="../media/image46.wmf"/><Relationship Id="rId2" Type="http://schemas.openxmlformats.org/officeDocument/2006/relationships/image" Target="../media/image11.wmf"/><Relationship Id="rId1" Type="http://schemas.openxmlformats.org/officeDocument/2006/relationships/image" Target="../media/image10.wmf"/><Relationship Id="rId6" Type="http://schemas.openxmlformats.org/officeDocument/2006/relationships/image" Target="../media/image45.wmf"/><Relationship Id="rId5" Type="http://schemas.openxmlformats.org/officeDocument/2006/relationships/image" Target="../media/image7.wmf"/><Relationship Id="rId4" Type="http://schemas.openxmlformats.org/officeDocument/2006/relationships/image" Target="../media/image44.wmf"/><Relationship Id="rId9" Type="http://schemas.openxmlformats.org/officeDocument/2006/relationships/image" Target="../media/image48.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11.wmf"/><Relationship Id="rId1" Type="http://schemas.openxmlformats.org/officeDocument/2006/relationships/image" Target="../media/image10.wmf"/><Relationship Id="rId6" Type="http://schemas.openxmlformats.org/officeDocument/2006/relationships/image" Target="../media/image54.wmf"/><Relationship Id="rId5" Type="http://schemas.openxmlformats.org/officeDocument/2006/relationships/image" Target="../media/image53.wmf"/><Relationship Id="rId4" Type="http://schemas.openxmlformats.org/officeDocument/2006/relationships/image" Target="../media/image44.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41.wmf"/><Relationship Id="rId1" Type="http://schemas.openxmlformats.org/officeDocument/2006/relationships/image" Target="../media/image40.wmf"/><Relationship Id="rId4" Type="http://schemas.openxmlformats.org/officeDocument/2006/relationships/image" Target="../media/image5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00470C-5D16-4850-9210-FEAA4E1E76A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27E6748-BB4D-4BD7-9FBA-E2D0D97D35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5CEBC02-7C24-412C-9027-10C00A0767D8}"/>
              </a:ext>
            </a:extLst>
          </p:cNvPr>
          <p:cNvSpPr>
            <a:spLocks noGrp="1"/>
          </p:cNvSpPr>
          <p:nvPr>
            <p:ph type="dt" sz="half" idx="10"/>
          </p:nvPr>
        </p:nvSpPr>
        <p:spPr/>
        <p:txBody>
          <a:bodyPr/>
          <a:lstStyle/>
          <a:p>
            <a:fld id="{257640F5-5914-4C01-B895-CEC53455A3E3}" type="datetimeFigureOut">
              <a:rPr lang="zh-CN" altLang="en-US" smtClean="0"/>
              <a:t>2020/4/27</a:t>
            </a:fld>
            <a:endParaRPr lang="zh-CN" altLang="en-US"/>
          </a:p>
        </p:txBody>
      </p:sp>
      <p:sp>
        <p:nvSpPr>
          <p:cNvPr id="5" name="页脚占位符 4">
            <a:extLst>
              <a:ext uri="{FF2B5EF4-FFF2-40B4-BE49-F238E27FC236}">
                <a16:creationId xmlns:a16="http://schemas.microsoft.com/office/drawing/2014/main" id="{F2E4A9AD-2C3A-4409-803B-74E40635769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1335098-3D97-462B-AEAF-EF9A085225DD}"/>
              </a:ext>
            </a:extLst>
          </p:cNvPr>
          <p:cNvSpPr>
            <a:spLocks noGrp="1"/>
          </p:cNvSpPr>
          <p:nvPr>
            <p:ph type="sldNum" sz="quarter" idx="12"/>
          </p:nvPr>
        </p:nvSpPr>
        <p:spPr/>
        <p:txBody>
          <a:bodyPr/>
          <a:lstStyle/>
          <a:p>
            <a:fld id="{548AD496-645C-42C8-84D4-18E3E7535805}" type="slidenum">
              <a:rPr lang="zh-CN" altLang="en-US" smtClean="0"/>
              <a:t>‹#›</a:t>
            </a:fld>
            <a:endParaRPr lang="zh-CN" altLang="en-US"/>
          </a:p>
        </p:txBody>
      </p:sp>
    </p:spTree>
    <p:extLst>
      <p:ext uri="{BB962C8B-B14F-4D97-AF65-F5344CB8AC3E}">
        <p14:creationId xmlns:p14="http://schemas.microsoft.com/office/powerpoint/2010/main" val="829894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1699FB-7FD0-4AD7-9F3C-D993AE27374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6845184-FA45-4ADB-9A63-A3DA0FC335C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A602579-862C-412B-9EED-FC35B34DFCF2}"/>
              </a:ext>
            </a:extLst>
          </p:cNvPr>
          <p:cNvSpPr>
            <a:spLocks noGrp="1"/>
          </p:cNvSpPr>
          <p:nvPr>
            <p:ph type="dt" sz="half" idx="10"/>
          </p:nvPr>
        </p:nvSpPr>
        <p:spPr/>
        <p:txBody>
          <a:bodyPr/>
          <a:lstStyle/>
          <a:p>
            <a:fld id="{257640F5-5914-4C01-B895-CEC53455A3E3}" type="datetimeFigureOut">
              <a:rPr lang="zh-CN" altLang="en-US" smtClean="0"/>
              <a:t>2020/4/27</a:t>
            </a:fld>
            <a:endParaRPr lang="zh-CN" altLang="en-US"/>
          </a:p>
        </p:txBody>
      </p:sp>
      <p:sp>
        <p:nvSpPr>
          <p:cNvPr id="5" name="页脚占位符 4">
            <a:extLst>
              <a:ext uri="{FF2B5EF4-FFF2-40B4-BE49-F238E27FC236}">
                <a16:creationId xmlns:a16="http://schemas.microsoft.com/office/drawing/2014/main" id="{AF77E344-747A-4C75-BADE-7B57B0A8306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C4C5C46-0380-4CFD-B8C0-0F0B1A26725E}"/>
              </a:ext>
            </a:extLst>
          </p:cNvPr>
          <p:cNvSpPr>
            <a:spLocks noGrp="1"/>
          </p:cNvSpPr>
          <p:nvPr>
            <p:ph type="sldNum" sz="quarter" idx="12"/>
          </p:nvPr>
        </p:nvSpPr>
        <p:spPr/>
        <p:txBody>
          <a:bodyPr/>
          <a:lstStyle/>
          <a:p>
            <a:fld id="{548AD496-645C-42C8-84D4-18E3E7535805}" type="slidenum">
              <a:rPr lang="zh-CN" altLang="en-US" smtClean="0"/>
              <a:t>‹#›</a:t>
            </a:fld>
            <a:endParaRPr lang="zh-CN" altLang="en-US"/>
          </a:p>
        </p:txBody>
      </p:sp>
    </p:spTree>
    <p:extLst>
      <p:ext uri="{BB962C8B-B14F-4D97-AF65-F5344CB8AC3E}">
        <p14:creationId xmlns:p14="http://schemas.microsoft.com/office/powerpoint/2010/main" val="3639731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AEE26C2-CFB1-4DBA-B902-A814F7A48D9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CE213BC-4B88-40D7-AE05-BFE37515AC3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6BB5E3E-815E-4F00-8AB5-B25900FC15F1}"/>
              </a:ext>
            </a:extLst>
          </p:cNvPr>
          <p:cNvSpPr>
            <a:spLocks noGrp="1"/>
          </p:cNvSpPr>
          <p:nvPr>
            <p:ph type="dt" sz="half" idx="10"/>
          </p:nvPr>
        </p:nvSpPr>
        <p:spPr/>
        <p:txBody>
          <a:bodyPr/>
          <a:lstStyle/>
          <a:p>
            <a:fld id="{257640F5-5914-4C01-B895-CEC53455A3E3}" type="datetimeFigureOut">
              <a:rPr lang="zh-CN" altLang="en-US" smtClean="0"/>
              <a:t>2020/4/27</a:t>
            </a:fld>
            <a:endParaRPr lang="zh-CN" altLang="en-US"/>
          </a:p>
        </p:txBody>
      </p:sp>
      <p:sp>
        <p:nvSpPr>
          <p:cNvPr id="5" name="页脚占位符 4">
            <a:extLst>
              <a:ext uri="{FF2B5EF4-FFF2-40B4-BE49-F238E27FC236}">
                <a16:creationId xmlns:a16="http://schemas.microsoft.com/office/drawing/2014/main" id="{6B3C4789-90FC-48AD-8597-DF50B847BD3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99991D8-A605-4ADC-9806-A37BB61790F9}"/>
              </a:ext>
            </a:extLst>
          </p:cNvPr>
          <p:cNvSpPr>
            <a:spLocks noGrp="1"/>
          </p:cNvSpPr>
          <p:nvPr>
            <p:ph type="sldNum" sz="quarter" idx="12"/>
          </p:nvPr>
        </p:nvSpPr>
        <p:spPr/>
        <p:txBody>
          <a:bodyPr/>
          <a:lstStyle/>
          <a:p>
            <a:fld id="{548AD496-645C-42C8-84D4-18E3E7535805}" type="slidenum">
              <a:rPr lang="zh-CN" altLang="en-US" smtClean="0"/>
              <a:t>‹#›</a:t>
            </a:fld>
            <a:endParaRPr lang="zh-CN" altLang="en-US"/>
          </a:p>
        </p:txBody>
      </p:sp>
    </p:spTree>
    <p:extLst>
      <p:ext uri="{BB962C8B-B14F-4D97-AF65-F5344CB8AC3E}">
        <p14:creationId xmlns:p14="http://schemas.microsoft.com/office/powerpoint/2010/main" val="967657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7D4AC9-82DF-43C0-A8EB-2B5A2F781BF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D25816C-680C-468A-8036-18FBDEA8B94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5473EC1-38EA-40F0-9FEC-79C3DB9D65AA}"/>
              </a:ext>
            </a:extLst>
          </p:cNvPr>
          <p:cNvSpPr>
            <a:spLocks noGrp="1"/>
          </p:cNvSpPr>
          <p:nvPr>
            <p:ph type="dt" sz="half" idx="10"/>
          </p:nvPr>
        </p:nvSpPr>
        <p:spPr/>
        <p:txBody>
          <a:bodyPr/>
          <a:lstStyle/>
          <a:p>
            <a:fld id="{257640F5-5914-4C01-B895-CEC53455A3E3}" type="datetimeFigureOut">
              <a:rPr lang="zh-CN" altLang="en-US" smtClean="0"/>
              <a:t>2020/4/27</a:t>
            </a:fld>
            <a:endParaRPr lang="zh-CN" altLang="en-US"/>
          </a:p>
        </p:txBody>
      </p:sp>
      <p:sp>
        <p:nvSpPr>
          <p:cNvPr id="5" name="页脚占位符 4">
            <a:extLst>
              <a:ext uri="{FF2B5EF4-FFF2-40B4-BE49-F238E27FC236}">
                <a16:creationId xmlns:a16="http://schemas.microsoft.com/office/drawing/2014/main" id="{C5FEFCE0-0F4B-45A8-837B-F9F1D1BFEEB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08998AF-6D8E-4C51-A1DC-3364B6989A4F}"/>
              </a:ext>
            </a:extLst>
          </p:cNvPr>
          <p:cNvSpPr>
            <a:spLocks noGrp="1"/>
          </p:cNvSpPr>
          <p:nvPr>
            <p:ph type="sldNum" sz="quarter" idx="12"/>
          </p:nvPr>
        </p:nvSpPr>
        <p:spPr/>
        <p:txBody>
          <a:bodyPr/>
          <a:lstStyle/>
          <a:p>
            <a:fld id="{548AD496-645C-42C8-84D4-18E3E7535805}" type="slidenum">
              <a:rPr lang="zh-CN" altLang="en-US" smtClean="0"/>
              <a:t>‹#›</a:t>
            </a:fld>
            <a:endParaRPr lang="zh-CN" altLang="en-US"/>
          </a:p>
        </p:txBody>
      </p:sp>
    </p:spTree>
    <p:extLst>
      <p:ext uri="{BB962C8B-B14F-4D97-AF65-F5344CB8AC3E}">
        <p14:creationId xmlns:p14="http://schemas.microsoft.com/office/powerpoint/2010/main" val="747234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4BA561-A9AC-4FBB-85F4-CC689D7444C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103D68F-D992-4B17-9531-0866970C1D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8B4C1A7-7A5E-4605-8809-A961BBE8D0FD}"/>
              </a:ext>
            </a:extLst>
          </p:cNvPr>
          <p:cNvSpPr>
            <a:spLocks noGrp="1"/>
          </p:cNvSpPr>
          <p:nvPr>
            <p:ph type="dt" sz="half" idx="10"/>
          </p:nvPr>
        </p:nvSpPr>
        <p:spPr/>
        <p:txBody>
          <a:bodyPr/>
          <a:lstStyle/>
          <a:p>
            <a:fld id="{257640F5-5914-4C01-B895-CEC53455A3E3}" type="datetimeFigureOut">
              <a:rPr lang="zh-CN" altLang="en-US" smtClean="0"/>
              <a:t>2020/4/27</a:t>
            </a:fld>
            <a:endParaRPr lang="zh-CN" altLang="en-US"/>
          </a:p>
        </p:txBody>
      </p:sp>
      <p:sp>
        <p:nvSpPr>
          <p:cNvPr id="5" name="页脚占位符 4">
            <a:extLst>
              <a:ext uri="{FF2B5EF4-FFF2-40B4-BE49-F238E27FC236}">
                <a16:creationId xmlns:a16="http://schemas.microsoft.com/office/drawing/2014/main" id="{2E2C6D00-DFB1-4D03-96E3-D5B55A9E2E8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E88C612-08A2-43FA-882D-51FBB6F06DAE}"/>
              </a:ext>
            </a:extLst>
          </p:cNvPr>
          <p:cNvSpPr>
            <a:spLocks noGrp="1"/>
          </p:cNvSpPr>
          <p:nvPr>
            <p:ph type="sldNum" sz="quarter" idx="12"/>
          </p:nvPr>
        </p:nvSpPr>
        <p:spPr/>
        <p:txBody>
          <a:bodyPr/>
          <a:lstStyle/>
          <a:p>
            <a:fld id="{548AD496-645C-42C8-84D4-18E3E7535805}" type="slidenum">
              <a:rPr lang="zh-CN" altLang="en-US" smtClean="0"/>
              <a:t>‹#›</a:t>
            </a:fld>
            <a:endParaRPr lang="zh-CN" altLang="en-US"/>
          </a:p>
        </p:txBody>
      </p:sp>
    </p:spTree>
    <p:extLst>
      <p:ext uri="{BB962C8B-B14F-4D97-AF65-F5344CB8AC3E}">
        <p14:creationId xmlns:p14="http://schemas.microsoft.com/office/powerpoint/2010/main" val="151123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224E3D-0E61-4804-BEB0-5CC984A770B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823EC52-E807-43BE-9CCB-6D436376775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5ED0F6D-0C15-4E1F-BE8D-EB3647CA92D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D3164A3A-DB34-493E-A684-88546CCDC4AF}"/>
              </a:ext>
            </a:extLst>
          </p:cNvPr>
          <p:cNvSpPr>
            <a:spLocks noGrp="1"/>
          </p:cNvSpPr>
          <p:nvPr>
            <p:ph type="dt" sz="half" idx="10"/>
          </p:nvPr>
        </p:nvSpPr>
        <p:spPr/>
        <p:txBody>
          <a:bodyPr/>
          <a:lstStyle/>
          <a:p>
            <a:fld id="{257640F5-5914-4C01-B895-CEC53455A3E3}" type="datetimeFigureOut">
              <a:rPr lang="zh-CN" altLang="en-US" smtClean="0"/>
              <a:t>2020/4/27</a:t>
            </a:fld>
            <a:endParaRPr lang="zh-CN" altLang="en-US"/>
          </a:p>
        </p:txBody>
      </p:sp>
      <p:sp>
        <p:nvSpPr>
          <p:cNvPr id="6" name="页脚占位符 5">
            <a:extLst>
              <a:ext uri="{FF2B5EF4-FFF2-40B4-BE49-F238E27FC236}">
                <a16:creationId xmlns:a16="http://schemas.microsoft.com/office/drawing/2014/main" id="{8876F559-BE5B-473D-A4B5-FEE504C85B8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2B863CE-A7CC-4FE5-BD60-D9895D1F1815}"/>
              </a:ext>
            </a:extLst>
          </p:cNvPr>
          <p:cNvSpPr>
            <a:spLocks noGrp="1"/>
          </p:cNvSpPr>
          <p:nvPr>
            <p:ph type="sldNum" sz="quarter" idx="12"/>
          </p:nvPr>
        </p:nvSpPr>
        <p:spPr/>
        <p:txBody>
          <a:bodyPr/>
          <a:lstStyle/>
          <a:p>
            <a:fld id="{548AD496-645C-42C8-84D4-18E3E7535805}" type="slidenum">
              <a:rPr lang="zh-CN" altLang="en-US" smtClean="0"/>
              <a:t>‹#›</a:t>
            </a:fld>
            <a:endParaRPr lang="zh-CN" altLang="en-US"/>
          </a:p>
        </p:txBody>
      </p:sp>
    </p:spTree>
    <p:extLst>
      <p:ext uri="{BB962C8B-B14F-4D97-AF65-F5344CB8AC3E}">
        <p14:creationId xmlns:p14="http://schemas.microsoft.com/office/powerpoint/2010/main" val="144291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C5936D-F53F-44AC-A836-D98246BB4E7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D1A2B99-BB17-4F9E-810A-D440D507FC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2854E13-9F79-4FC9-90D5-832A9AFF2AF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44D0AE4-E312-466A-B21D-9FDF7F795C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552FAA8-91D3-4BCB-B44B-21FD573FC61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72F77BA-0881-4FEB-9BFE-AE5D6F9A6860}"/>
              </a:ext>
            </a:extLst>
          </p:cNvPr>
          <p:cNvSpPr>
            <a:spLocks noGrp="1"/>
          </p:cNvSpPr>
          <p:nvPr>
            <p:ph type="dt" sz="half" idx="10"/>
          </p:nvPr>
        </p:nvSpPr>
        <p:spPr/>
        <p:txBody>
          <a:bodyPr/>
          <a:lstStyle/>
          <a:p>
            <a:fld id="{257640F5-5914-4C01-B895-CEC53455A3E3}" type="datetimeFigureOut">
              <a:rPr lang="zh-CN" altLang="en-US" smtClean="0"/>
              <a:t>2020/4/27</a:t>
            </a:fld>
            <a:endParaRPr lang="zh-CN" altLang="en-US"/>
          </a:p>
        </p:txBody>
      </p:sp>
      <p:sp>
        <p:nvSpPr>
          <p:cNvPr id="8" name="页脚占位符 7">
            <a:extLst>
              <a:ext uri="{FF2B5EF4-FFF2-40B4-BE49-F238E27FC236}">
                <a16:creationId xmlns:a16="http://schemas.microsoft.com/office/drawing/2014/main" id="{47B86B2C-A9C9-40B3-B3FA-27F3A0275FB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E897441-15DF-4DF4-81BE-ECD2AFBC1B81}"/>
              </a:ext>
            </a:extLst>
          </p:cNvPr>
          <p:cNvSpPr>
            <a:spLocks noGrp="1"/>
          </p:cNvSpPr>
          <p:nvPr>
            <p:ph type="sldNum" sz="quarter" idx="12"/>
          </p:nvPr>
        </p:nvSpPr>
        <p:spPr/>
        <p:txBody>
          <a:bodyPr/>
          <a:lstStyle/>
          <a:p>
            <a:fld id="{548AD496-645C-42C8-84D4-18E3E7535805}" type="slidenum">
              <a:rPr lang="zh-CN" altLang="en-US" smtClean="0"/>
              <a:t>‹#›</a:t>
            </a:fld>
            <a:endParaRPr lang="zh-CN" altLang="en-US"/>
          </a:p>
        </p:txBody>
      </p:sp>
    </p:spTree>
    <p:extLst>
      <p:ext uri="{BB962C8B-B14F-4D97-AF65-F5344CB8AC3E}">
        <p14:creationId xmlns:p14="http://schemas.microsoft.com/office/powerpoint/2010/main" val="2319246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82CF8A-A7AE-4F6C-9458-F1F1C5C5E65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C686DB8-6C5B-4A01-BB24-C77440095865}"/>
              </a:ext>
            </a:extLst>
          </p:cNvPr>
          <p:cNvSpPr>
            <a:spLocks noGrp="1"/>
          </p:cNvSpPr>
          <p:nvPr>
            <p:ph type="dt" sz="half" idx="10"/>
          </p:nvPr>
        </p:nvSpPr>
        <p:spPr/>
        <p:txBody>
          <a:bodyPr/>
          <a:lstStyle/>
          <a:p>
            <a:fld id="{257640F5-5914-4C01-B895-CEC53455A3E3}" type="datetimeFigureOut">
              <a:rPr lang="zh-CN" altLang="en-US" smtClean="0"/>
              <a:t>2020/4/27</a:t>
            </a:fld>
            <a:endParaRPr lang="zh-CN" altLang="en-US"/>
          </a:p>
        </p:txBody>
      </p:sp>
      <p:sp>
        <p:nvSpPr>
          <p:cNvPr id="4" name="页脚占位符 3">
            <a:extLst>
              <a:ext uri="{FF2B5EF4-FFF2-40B4-BE49-F238E27FC236}">
                <a16:creationId xmlns:a16="http://schemas.microsoft.com/office/drawing/2014/main" id="{30F9591E-2539-4EF5-AE70-3DACE04EFEB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7E2B5F3-F599-4FEF-AF70-B56A79323C6C}"/>
              </a:ext>
            </a:extLst>
          </p:cNvPr>
          <p:cNvSpPr>
            <a:spLocks noGrp="1"/>
          </p:cNvSpPr>
          <p:nvPr>
            <p:ph type="sldNum" sz="quarter" idx="12"/>
          </p:nvPr>
        </p:nvSpPr>
        <p:spPr/>
        <p:txBody>
          <a:bodyPr/>
          <a:lstStyle/>
          <a:p>
            <a:fld id="{548AD496-645C-42C8-84D4-18E3E7535805}" type="slidenum">
              <a:rPr lang="zh-CN" altLang="en-US" smtClean="0"/>
              <a:t>‹#›</a:t>
            </a:fld>
            <a:endParaRPr lang="zh-CN" altLang="en-US"/>
          </a:p>
        </p:txBody>
      </p:sp>
    </p:spTree>
    <p:extLst>
      <p:ext uri="{BB962C8B-B14F-4D97-AF65-F5344CB8AC3E}">
        <p14:creationId xmlns:p14="http://schemas.microsoft.com/office/powerpoint/2010/main" val="3929439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B92A2DF-60A2-4A26-9959-8B887B1BE1FA}"/>
              </a:ext>
            </a:extLst>
          </p:cNvPr>
          <p:cNvSpPr>
            <a:spLocks noGrp="1"/>
          </p:cNvSpPr>
          <p:nvPr>
            <p:ph type="dt" sz="half" idx="10"/>
          </p:nvPr>
        </p:nvSpPr>
        <p:spPr/>
        <p:txBody>
          <a:bodyPr/>
          <a:lstStyle/>
          <a:p>
            <a:fld id="{257640F5-5914-4C01-B895-CEC53455A3E3}" type="datetimeFigureOut">
              <a:rPr lang="zh-CN" altLang="en-US" smtClean="0"/>
              <a:t>2020/4/27</a:t>
            </a:fld>
            <a:endParaRPr lang="zh-CN" altLang="en-US"/>
          </a:p>
        </p:txBody>
      </p:sp>
      <p:sp>
        <p:nvSpPr>
          <p:cNvPr id="3" name="页脚占位符 2">
            <a:extLst>
              <a:ext uri="{FF2B5EF4-FFF2-40B4-BE49-F238E27FC236}">
                <a16:creationId xmlns:a16="http://schemas.microsoft.com/office/drawing/2014/main" id="{79813DF4-12C1-47B1-9D9B-D96EA8C9C9B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CA55695-3645-4675-9FFB-B78FCBF6B497}"/>
              </a:ext>
            </a:extLst>
          </p:cNvPr>
          <p:cNvSpPr>
            <a:spLocks noGrp="1"/>
          </p:cNvSpPr>
          <p:nvPr>
            <p:ph type="sldNum" sz="quarter" idx="12"/>
          </p:nvPr>
        </p:nvSpPr>
        <p:spPr/>
        <p:txBody>
          <a:bodyPr/>
          <a:lstStyle/>
          <a:p>
            <a:fld id="{548AD496-645C-42C8-84D4-18E3E7535805}" type="slidenum">
              <a:rPr lang="zh-CN" altLang="en-US" smtClean="0"/>
              <a:t>‹#›</a:t>
            </a:fld>
            <a:endParaRPr lang="zh-CN" altLang="en-US"/>
          </a:p>
        </p:txBody>
      </p:sp>
    </p:spTree>
    <p:extLst>
      <p:ext uri="{BB962C8B-B14F-4D97-AF65-F5344CB8AC3E}">
        <p14:creationId xmlns:p14="http://schemas.microsoft.com/office/powerpoint/2010/main" val="2721770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BD0911-20A8-49F9-8252-1EAC874F4EC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5778261-658A-446E-AFF9-2A6DC65189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EAB6DA0-F036-4952-9A4F-EDFF6753AF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FC2B35B-9F0E-45C6-B2D8-36ADEB950982}"/>
              </a:ext>
            </a:extLst>
          </p:cNvPr>
          <p:cNvSpPr>
            <a:spLocks noGrp="1"/>
          </p:cNvSpPr>
          <p:nvPr>
            <p:ph type="dt" sz="half" idx="10"/>
          </p:nvPr>
        </p:nvSpPr>
        <p:spPr/>
        <p:txBody>
          <a:bodyPr/>
          <a:lstStyle/>
          <a:p>
            <a:fld id="{257640F5-5914-4C01-B895-CEC53455A3E3}" type="datetimeFigureOut">
              <a:rPr lang="zh-CN" altLang="en-US" smtClean="0"/>
              <a:t>2020/4/27</a:t>
            </a:fld>
            <a:endParaRPr lang="zh-CN" altLang="en-US"/>
          </a:p>
        </p:txBody>
      </p:sp>
      <p:sp>
        <p:nvSpPr>
          <p:cNvPr id="6" name="页脚占位符 5">
            <a:extLst>
              <a:ext uri="{FF2B5EF4-FFF2-40B4-BE49-F238E27FC236}">
                <a16:creationId xmlns:a16="http://schemas.microsoft.com/office/drawing/2014/main" id="{27349615-D06E-46F1-ABB0-6F9A780456B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D5D2107-0AD7-4FB4-9BFE-3C87458CE28A}"/>
              </a:ext>
            </a:extLst>
          </p:cNvPr>
          <p:cNvSpPr>
            <a:spLocks noGrp="1"/>
          </p:cNvSpPr>
          <p:nvPr>
            <p:ph type="sldNum" sz="quarter" idx="12"/>
          </p:nvPr>
        </p:nvSpPr>
        <p:spPr/>
        <p:txBody>
          <a:bodyPr/>
          <a:lstStyle/>
          <a:p>
            <a:fld id="{548AD496-645C-42C8-84D4-18E3E7535805}" type="slidenum">
              <a:rPr lang="zh-CN" altLang="en-US" smtClean="0"/>
              <a:t>‹#›</a:t>
            </a:fld>
            <a:endParaRPr lang="zh-CN" altLang="en-US"/>
          </a:p>
        </p:txBody>
      </p:sp>
    </p:spTree>
    <p:extLst>
      <p:ext uri="{BB962C8B-B14F-4D97-AF65-F5344CB8AC3E}">
        <p14:creationId xmlns:p14="http://schemas.microsoft.com/office/powerpoint/2010/main" val="568375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6A6EB4-7415-4B05-BA1E-BF54718E7DF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6C884E8-24B2-44FC-8847-D5193675F6C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9B7CC42-34E4-4AE9-A542-F42AFC2F4B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0E3FB79-D7D7-48A3-BF3F-C4F81E2971FE}"/>
              </a:ext>
            </a:extLst>
          </p:cNvPr>
          <p:cNvSpPr>
            <a:spLocks noGrp="1"/>
          </p:cNvSpPr>
          <p:nvPr>
            <p:ph type="dt" sz="half" idx="10"/>
          </p:nvPr>
        </p:nvSpPr>
        <p:spPr/>
        <p:txBody>
          <a:bodyPr/>
          <a:lstStyle/>
          <a:p>
            <a:fld id="{257640F5-5914-4C01-B895-CEC53455A3E3}" type="datetimeFigureOut">
              <a:rPr lang="zh-CN" altLang="en-US" smtClean="0"/>
              <a:t>2020/4/27</a:t>
            </a:fld>
            <a:endParaRPr lang="zh-CN" altLang="en-US"/>
          </a:p>
        </p:txBody>
      </p:sp>
      <p:sp>
        <p:nvSpPr>
          <p:cNvPr id="6" name="页脚占位符 5">
            <a:extLst>
              <a:ext uri="{FF2B5EF4-FFF2-40B4-BE49-F238E27FC236}">
                <a16:creationId xmlns:a16="http://schemas.microsoft.com/office/drawing/2014/main" id="{8C2BC2EF-52D1-43A6-B3F5-E8DA50F1E1B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796EE76-0FBF-4181-87F3-EC63C22CA12B}"/>
              </a:ext>
            </a:extLst>
          </p:cNvPr>
          <p:cNvSpPr>
            <a:spLocks noGrp="1"/>
          </p:cNvSpPr>
          <p:nvPr>
            <p:ph type="sldNum" sz="quarter" idx="12"/>
          </p:nvPr>
        </p:nvSpPr>
        <p:spPr/>
        <p:txBody>
          <a:bodyPr/>
          <a:lstStyle/>
          <a:p>
            <a:fld id="{548AD496-645C-42C8-84D4-18E3E7535805}" type="slidenum">
              <a:rPr lang="zh-CN" altLang="en-US" smtClean="0"/>
              <a:t>‹#›</a:t>
            </a:fld>
            <a:endParaRPr lang="zh-CN" altLang="en-US"/>
          </a:p>
        </p:txBody>
      </p:sp>
    </p:spTree>
    <p:extLst>
      <p:ext uri="{BB962C8B-B14F-4D97-AF65-F5344CB8AC3E}">
        <p14:creationId xmlns:p14="http://schemas.microsoft.com/office/powerpoint/2010/main" val="3097911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D8178B3-785E-4227-9C9F-46ACBA2D30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881643D-FB3E-47AD-8B08-AAAC9BB5EA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CC354DF-2BB4-4E13-87CE-32A2DB6A48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7640F5-5914-4C01-B895-CEC53455A3E3}" type="datetimeFigureOut">
              <a:rPr lang="zh-CN" altLang="en-US" smtClean="0"/>
              <a:t>2020/4/27</a:t>
            </a:fld>
            <a:endParaRPr lang="zh-CN" altLang="en-US"/>
          </a:p>
        </p:txBody>
      </p:sp>
      <p:sp>
        <p:nvSpPr>
          <p:cNvPr id="5" name="页脚占位符 4">
            <a:extLst>
              <a:ext uri="{FF2B5EF4-FFF2-40B4-BE49-F238E27FC236}">
                <a16:creationId xmlns:a16="http://schemas.microsoft.com/office/drawing/2014/main" id="{B870F51E-3665-4F7B-9F2D-5F6F6D2F4C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38FE510-2EED-404E-BA66-C10C217804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8AD496-645C-42C8-84D4-18E3E7535805}" type="slidenum">
              <a:rPr lang="zh-CN" altLang="en-US" smtClean="0"/>
              <a:t>‹#›</a:t>
            </a:fld>
            <a:endParaRPr lang="zh-CN" altLang="en-US"/>
          </a:p>
        </p:txBody>
      </p:sp>
    </p:spTree>
    <p:extLst>
      <p:ext uri="{BB962C8B-B14F-4D97-AF65-F5344CB8AC3E}">
        <p14:creationId xmlns:p14="http://schemas.microsoft.com/office/powerpoint/2010/main" val="37791719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44.bin"/><Relationship Id="rId13" Type="http://schemas.openxmlformats.org/officeDocument/2006/relationships/oleObject" Target="../embeddings/oleObject46.bin"/><Relationship Id="rId3" Type="http://schemas.openxmlformats.org/officeDocument/2006/relationships/image" Target="../media/image60.png"/><Relationship Id="rId7" Type="http://schemas.openxmlformats.org/officeDocument/2006/relationships/image" Target="../media/image40.wmf"/><Relationship Id="rId12" Type="http://schemas.openxmlformats.org/officeDocument/2006/relationships/image" Target="../media/image63.png"/><Relationship Id="rId2" Type="http://schemas.openxmlformats.org/officeDocument/2006/relationships/slideLayout" Target="../slideLayouts/slideLayout1.xml"/><Relationship Id="rId1" Type="http://schemas.openxmlformats.org/officeDocument/2006/relationships/vmlDrawing" Target="../drawings/vmlDrawing9.vml"/><Relationship Id="rId6" Type="http://schemas.openxmlformats.org/officeDocument/2006/relationships/oleObject" Target="../embeddings/oleObject43.bin"/><Relationship Id="rId11" Type="http://schemas.openxmlformats.org/officeDocument/2006/relationships/image" Target="../media/image58.wmf"/><Relationship Id="rId5" Type="http://schemas.openxmlformats.org/officeDocument/2006/relationships/image" Target="../media/image62.png"/><Relationship Id="rId10" Type="http://schemas.openxmlformats.org/officeDocument/2006/relationships/oleObject" Target="../embeddings/oleObject45.bin"/><Relationship Id="rId4" Type="http://schemas.openxmlformats.org/officeDocument/2006/relationships/image" Target="../media/image61.png"/><Relationship Id="rId9" Type="http://schemas.openxmlformats.org/officeDocument/2006/relationships/image" Target="../media/image41.wmf"/><Relationship Id="rId14" Type="http://schemas.openxmlformats.org/officeDocument/2006/relationships/image" Target="../media/image59.wmf"/></Relationships>
</file>

<file path=ppt/slides/_rels/slide11.xml.rels><?xml version="1.0" encoding="UTF-8" standalone="yes"?>
<Relationships xmlns="http://schemas.openxmlformats.org/package/2006/relationships"><Relationship Id="rId8" Type="http://schemas.openxmlformats.org/officeDocument/2006/relationships/image" Target="../media/image52.png"/><Relationship Id="rId13" Type="http://schemas.openxmlformats.org/officeDocument/2006/relationships/oleObject" Target="../embeddings/oleObject50.bin"/><Relationship Id="rId18" Type="http://schemas.openxmlformats.org/officeDocument/2006/relationships/image" Target="../media/image66.wmf"/><Relationship Id="rId3" Type="http://schemas.openxmlformats.org/officeDocument/2006/relationships/oleObject" Target="../embeddings/oleObject47.bin"/><Relationship Id="rId21" Type="http://schemas.openxmlformats.org/officeDocument/2006/relationships/oleObject" Target="../embeddings/oleObject54.bin"/><Relationship Id="rId7" Type="http://schemas.openxmlformats.org/officeDocument/2006/relationships/image" Target="../media/image71.png"/><Relationship Id="rId12" Type="http://schemas.openxmlformats.org/officeDocument/2006/relationships/image" Target="../media/image47.wmf"/><Relationship Id="rId17" Type="http://schemas.openxmlformats.org/officeDocument/2006/relationships/oleObject" Target="../embeddings/oleObject52.bin"/><Relationship Id="rId2" Type="http://schemas.openxmlformats.org/officeDocument/2006/relationships/slideLayout" Target="../slideLayouts/slideLayout1.xml"/><Relationship Id="rId16" Type="http://schemas.openxmlformats.org/officeDocument/2006/relationships/image" Target="../media/image65.wmf"/><Relationship Id="rId20" Type="http://schemas.openxmlformats.org/officeDocument/2006/relationships/image" Target="../media/image67.wmf"/><Relationship Id="rId1" Type="http://schemas.openxmlformats.org/officeDocument/2006/relationships/vmlDrawing" Target="../drawings/vmlDrawing10.vml"/><Relationship Id="rId6" Type="http://schemas.openxmlformats.org/officeDocument/2006/relationships/image" Target="../media/image70.png"/><Relationship Id="rId11" Type="http://schemas.openxmlformats.org/officeDocument/2006/relationships/oleObject" Target="../embeddings/oleObject49.bin"/><Relationship Id="rId5" Type="http://schemas.openxmlformats.org/officeDocument/2006/relationships/image" Target="../media/image69.png"/><Relationship Id="rId15" Type="http://schemas.openxmlformats.org/officeDocument/2006/relationships/oleObject" Target="../embeddings/oleObject51.bin"/><Relationship Id="rId10" Type="http://schemas.openxmlformats.org/officeDocument/2006/relationships/image" Target="../media/image46.wmf"/><Relationship Id="rId19" Type="http://schemas.openxmlformats.org/officeDocument/2006/relationships/oleObject" Target="../embeddings/oleObject53.bin"/><Relationship Id="rId4" Type="http://schemas.openxmlformats.org/officeDocument/2006/relationships/image" Target="../media/image64.wmf"/><Relationship Id="rId9" Type="http://schemas.openxmlformats.org/officeDocument/2006/relationships/oleObject" Target="../embeddings/oleObject48.bin"/><Relationship Id="rId14" Type="http://schemas.openxmlformats.org/officeDocument/2006/relationships/image" Target="../media/image48.wmf"/><Relationship Id="rId22" Type="http://schemas.openxmlformats.org/officeDocument/2006/relationships/image" Target="../media/image68.wmf"/></Relationships>
</file>

<file path=ppt/slides/_rels/slide12.xml.rels><?xml version="1.0" encoding="UTF-8" standalone="yes"?>
<Relationships xmlns="http://schemas.openxmlformats.org/package/2006/relationships"><Relationship Id="rId8" Type="http://schemas.openxmlformats.org/officeDocument/2006/relationships/image" Target="../media/image79.png"/><Relationship Id="rId13" Type="http://schemas.openxmlformats.org/officeDocument/2006/relationships/oleObject" Target="../embeddings/oleObject59.bin"/><Relationship Id="rId18" Type="http://schemas.openxmlformats.org/officeDocument/2006/relationships/image" Target="../media/image47.wmf"/><Relationship Id="rId26" Type="http://schemas.openxmlformats.org/officeDocument/2006/relationships/image" Target="../media/image76.wmf"/><Relationship Id="rId3" Type="http://schemas.openxmlformats.org/officeDocument/2006/relationships/oleObject" Target="../embeddings/oleObject55.bin"/><Relationship Id="rId21" Type="http://schemas.openxmlformats.org/officeDocument/2006/relationships/oleObject" Target="../embeddings/oleObject63.bin"/><Relationship Id="rId7" Type="http://schemas.openxmlformats.org/officeDocument/2006/relationships/image" Target="../media/image73.wmf"/><Relationship Id="rId12" Type="http://schemas.openxmlformats.org/officeDocument/2006/relationships/image" Target="../media/image41.wmf"/><Relationship Id="rId17" Type="http://schemas.openxmlformats.org/officeDocument/2006/relationships/oleObject" Target="../embeddings/oleObject61.bin"/><Relationship Id="rId25" Type="http://schemas.openxmlformats.org/officeDocument/2006/relationships/oleObject" Target="../embeddings/oleObject65.bin"/><Relationship Id="rId2" Type="http://schemas.openxmlformats.org/officeDocument/2006/relationships/slideLayout" Target="../slideLayouts/slideLayout1.xml"/><Relationship Id="rId16" Type="http://schemas.openxmlformats.org/officeDocument/2006/relationships/image" Target="../media/image46.wmf"/><Relationship Id="rId20" Type="http://schemas.openxmlformats.org/officeDocument/2006/relationships/image" Target="../media/image48.wmf"/><Relationship Id="rId29" Type="http://schemas.openxmlformats.org/officeDocument/2006/relationships/image" Target="../media/image77.wmf"/><Relationship Id="rId1" Type="http://schemas.openxmlformats.org/officeDocument/2006/relationships/vmlDrawing" Target="../drawings/vmlDrawing11.vml"/><Relationship Id="rId6" Type="http://schemas.openxmlformats.org/officeDocument/2006/relationships/oleObject" Target="../embeddings/oleObject56.bin"/><Relationship Id="rId11" Type="http://schemas.openxmlformats.org/officeDocument/2006/relationships/oleObject" Target="../embeddings/oleObject58.bin"/><Relationship Id="rId24" Type="http://schemas.openxmlformats.org/officeDocument/2006/relationships/image" Target="../media/image75.wmf"/><Relationship Id="rId5" Type="http://schemas.openxmlformats.org/officeDocument/2006/relationships/image" Target="../media/image78.png"/><Relationship Id="rId15" Type="http://schemas.openxmlformats.org/officeDocument/2006/relationships/oleObject" Target="../embeddings/oleObject60.bin"/><Relationship Id="rId23" Type="http://schemas.openxmlformats.org/officeDocument/2006/relationships/oleObject" Target="../embeddings/oleObject64.bin"/><Relationship Id="rId28" Type="http://schemas.openxmlformats.org/officeDocument/2006/relationships/oleObject" Target="../embeddings/oleObject66.bin"/><Relationship Id="rId10" Type="http://schemas.openxmlformats.org/officeDocument/2006/relationships/image" Target="../media/image40.wmf"/><Relationship Id="rId19" Type="http://schemas.openxmlformats.org/officeDocument/2006/relationships/oleObject" Target="../embeddings/oleObject62.bin"/><Relationship Id="rId4" Type="http://schemas.openxmlformats.org/officeDocument/2006/relationships/image" Target="../media/image72.wmf"/><Relationship Id="rId9" Type="http://schemas.openxmlformats.org/officeDocument/2006/relationships/oleObject" Target="../embeddings/oleObject57.bin"/><Relationship Id="rId14" Type="http://schemas.openxmlformats.org/officeDocument/2006/relationships/image" Target="../media/image58.wmf"/><Relationship Id="rId22" Type="http://schemas.openxmlformats.org/officeDocument/2006/relationships/image" Target="../media/image74.wmf"/><Relationship Id="rId27" Type="http://schemas.openxmlformats.org/officeDocument/2006/relationships/image" Target="../media/image80.png"/></Relationships>
</file>

<file path=ppt/slides/_rels/slide13.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oleObject" Target="../embeddings/oleObject67.bin"/><Relationship Id="rId7" Type="http://schemas.openxmlformats.org/officeDocument/2006/relationships/image" Target="../media/image84.png"/><Relationship Id="rId2" Type="http://schemas.openxmlformats.org/officeDocument/2006/relationships/slideLayout" Target="../slideLayouts/slideLayout1.xml"/><Relationship Id="rId1" Type="http://schemas.openxmlformats.org/officeDocument/2006/relationships/vmlDrawing" Target="../drawings/vmlDrawing12.vml"/><Relationship Id="rId6" Type="http://schemas.openxmlformats.org/officeDocument/2006/relationships/image" Target="../media/image83.png"/><Relationship Id="rId11" Type="http://schemas.openxmlformats.org/officeDocument/2006/relationships/image" Target="../media/image86.png"/><Relationship Id="rId5" Type="http://schemas.openxmlformats.org/officeDocument/2006/relationships/image" Target="../media/image82.png"/><Relationship Id="rId10" Type="http://schemas.openxmlformats.org/officeDocument/2006/relationships/image" Target="../media/image77.wmf"/><Relationship Id="rId4" Type="http://schemas.openxmlformats.org/officeDocument/2006/relationships/image" Target="../media/image81.wmf"/><Relationship Id="rId9" Type="http://schemas.openxmlformats.org/officeDocument/2006/relationships/oleObject" Target="../embeddings/oleObject68.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71.bin"/><Relationship Id="rId13" Type="http://schemas.openxmlformats.org/officeDocument/2006/relationships/image" Target="../media/image94.png"/><Relationship Id="rId3" Type="http://schemas.openxmlformats.org/officeDocument/2006/relationships/image" Target="../media/image90.png"/><Relationship Id="rId7" Type="http://schemas.openxmlformats.org/officeDocument/2006/relationships/image" Target="../media/image88.wmf"/><Relationship Id="rId12" Type="http://schemas.openxmlformats.org/officeDocument/2006/relationships/image" Target="../media/image93.png"/><Relationship Id="rId2" Type="http://schemas.openxmlformats.org/officeDocument/2006/relationships/slideLayout" Target="../slideLayouts/slideLayout1.xml"/><Relationship Id="rId1" Type="http://schemas.openxmlformats.org/officeDocument/2006/relationships/vmlDrawing" Target="../drawings/vmlDrawing13.vml"/><Relationship Id="rId6" Type="http://schemas.openxmlformats.org/officeDocument/2006/relationships/oleObject" Target="../embeddings/oleObject70.bin"/><Relationship Id="rId11" Type="http://schemas.openxmlformats.org/officeDocument/2006/relationships/image" Target="../media/image92.png"/><Relationship Id="rId5" Type="http://schemas.openxmlformats.org/officeDocument/2006/relationships/image" Target="../media/image87.wmf"/><Relationship Id="rId10" Type="http://schemas.openxmlformats.org/officeDocument/2006/relationships/image" Target="../media/image91.png"/><Relationship Id="rId4" Type="http://schemas.openxmlformats.org/officeDocument/2006/relationships/oleObject" Target="../embeddings/oleObject69.bin"/><Relationship Id="rId9" Type="http://schemas.openxmlformats.org/officeDocument/2006/relationships/image" Target="../media/image89.wmf"/><Relationship Id="rId14" Type="http://schemas.openxmlformats.org/officeDocument/2006/relationships/image" Target="../media/image79.png"/></Relationships>
</file>

<file path=ppt/slides/_rels/slide15.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1.xml"/><Relationship Id="rId5" Type="http://schemas.openxmlformats.org/officeDocument/2006/relationships/image" Target="../media/image95.png"/><Relationship Id="rId4" Type="http://schemas.openxmlformats.org/officeDocument/2006/relationships/image" Target="../media/image79.png"/></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72.bin"/><Relationship Id="rId3" Type="http://schemas.openxmlformats.org/officeDocument/2006/relationships/image" Target="../media/image90.png"/><Relationship Id="rId7" Type="http://schemas.openxmlformats.org/officeDocument/2006/relationships/image" Target="../media/image100.png"/><Relationship Id="rId12" Type="http://schemas.openxmlformats.org/officeDocument/2006/relationships/image" Target="../media/image103.png"/><Relationship Id="rId2" Type="http://schemas.openxmlformats.org/officeDocument/2006/relationships/slideLayout" Target="../slideLayouts/slideLayout1.xml"/><Relationship Id="rId1" Type="http://schemas.openxmlformats.org/officeDocument/2006/relationships/vmlDrawing" Target="../drawings/vmlDrawing14.vml"/><Relationship Id="rId6" Type="http://schemas.openxmlformats.org/officeDocument/2006/relationships/image" Target="../media/image99.png"/><Relationship Id="rId11" Type="http://schemas.openxmlformats.org/officeDocument/2006/relationships/image" Target="../media/image102.png"/><Relationship Id="rId5" Type="http://schemas.openxmlformats.org/officeDocument/2006/relationships/image" Target="../media/image98.png"/><Relationship Id="rId10" Type="http://schemas.openxmlformats.org/officeDocument/2006/relationships/image" Target="../media/image101.png"/><Relationship Id="rId4" Type="http://schemas.openxmlformats.org/officeDocument/2006/relationships/image" Target="../media/image97.png"/><Relationship Id="rId9" Type="http://schemas.openxmlformats.org/officeDocument/2006/relationships/image" Target="../media/image96.wmf"/></Relationships>
</file>

<file path=ppt/slides/_rels/slide17.xml.rels><?xml version="1.0" encoding="UTF-8" standalone="yes"?>
<Relationships xmlns="http://schemas.openxmlformats.org/package/2006/relationships"><Relationship Id="rId8" Type="http://schemas.openxmlformats.org/officeDocument/2006/relationships/image" Target="../media/image106.png"/><Relationship Id="rId3" Type="http://schemas.openxmlformats.org/officeDocument/2006/relationships/image" Target="../media/image90.png"/><Relationship Id="rId7" Type="http://schemas.openxmlformats.org/officeDocument/2006/relationships/image" Target="../media/image104.wmf"/><Relationship Id="rId2" Type="http://schemas.openxmlformats.org/officeDocument/2006/relationships/slideLayout" Target="../slideLayouts/slideLayout1.xml"/><Relationship Id="rId1" Type="http://schemas.openxmlformats.org/officeDocument/2006/relationships/vmlDrawing" Target="../drawings/vmlDrawing15.vml"/><Relationship Id="rId6" Type="http://schemas.openxmlformats.org/officeDocument/2006/relationships/oleObject" Target="../embeddings/oleObject73.bin"/><Relationship Id="rId11" Type="http://schemas.openxmlformats.org/officeDocument/2006/relationships/image" Target="../media/image109.png"/><Relationship Id="rId5" Type="http://schemas.openxmlformats.org/officeDocument/2006/relationships/image" Target="../media/image105.png"/><Relationship Id="rId10" Type="http://schemas.openxmlformats.org/officeDocument/2006/relationships/image" Target="../media/image108.png"/><Relationship Id="rId4" Type="http://schemas.openxmlformats.org/officeDocument/2006/relationships/image" Target="../media/image51.png"/><Relationship Id="rId9" Type="http://schemas.openxmlformats.org/officeDocument/2006/relationships/image" Target="../media/image107.png"/></Relationships>
</file>

<file path=ppt/slides/_rels/slide18.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3.wmf"/><Relationship Id="rId13" Type="http://schemas.openxmlformats.org/officeDocument/2006/relationships/oleObject" Target="../embeddings/oleObject6.bin"/><Relationship Id="rId18" Type="http://schemas.openxmlformats.org/officeDocument/2006/relationships/image" Target="../media/image8.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5.wmf"/><Relationship Id="rId17" Type="http://schemas.openxmlformats.org/officeDocument/2006/relationships/oleObject" Target="../embeddings/oleObject8.bin"/><Relationship Id="rId2" Type="http://schemas.openxmlformats.org/officeDocument/2006/relationships/slideLayout" Target="../slideLayouts/slideLayout1.xml"/><Relationship Id="rId16" Type="http://schemas.openxmlformats.org/officeDocument/2006/relationships/image" Target="../media/image7.wmf"/><Relationship Id="rId1" Type="http://schemas.openxmlformats.org/officeDocument/2006/relationships/vmlDrawing" Target="../drawings/vmlDrawing1.vml"/><Relationship Id="rId6" Type="http://schemas.openxmlformats.org/officeDocument/2006/relationships/image" Target="../media/image2.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4.wmf"/><Relationship Id="rId4" Type="http://schemas.openxmlformats.org/officeDocument/2006/relationships/image" Target="../media/image1.wmf"/><Relationship Id="rId9" Type="http://schemas.openxmlformats.org/officeDocument/2006/relationships/oleObject" Target="../embeddings/oleObject4.bin"/><Relationship Id="rId14" Type="http://schemas.openxmlformats.org/officeDocument/2006/relationships/image" Target="../media/image6.wmf"/></Relationships>
</file>

<file path=ppt/slides/_rels/slide3.x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oleObject" Target="../embeddings/oleObject14.bin"/><Relationship Id="rId18" Type="http://schemas.openxmlformats.org/officeDocument/2006/relationships/image" Target="../media/image16.wmf"/><Relationship Id="rId3" Type="http://schemas.openxmlformats.org/officeDocument/2006/relationships/oleObject" Target="../embeddings/oleObject9.bin"/><Relationship Id="rId7" Type="http://schemas.openxmlformats.org/officeDocument/2006/relationships/oleObject" Target="../embeddings/oleObject11.bin"/><Relationship Id="rId12" Type="http://schemas.openxmlformats.org/officeDocument/2006/relationships/image" Target="../media/image13.wmf"/><Relationship Id="rId17" Type="http://schemas.openxmlformats.org/officeDocument/2006/relationships/oleObject" Target="../embeddings/oleObject16.bin"/><Relationship Id="rId2" Type="http://schemas.openxmlformats.org/officeDocument/2006/relationships/slideLayout" Target="../slideLayouts/slideLayout1.xml"/><Relationship Id="rId16" Type="http://schemas.openxmlformats.org/officeDocument/2006/relationships/image" Target="../media/image15.wmf"/><Relationship Id="rId1" Type="http://schemas.openxmlformats.org/officeDocument/2006/relationships/vmlDrawing" Target="../drawings/vmlDrawing2.vml"/><Relationship Id="rId6" Type="http://schemas.openxmlformats.org/officeDocument/2006/relationships/image" Target="../media/image10.wmf"/><Relationship Id="rId11" Type="http://schemas.openxmlformats.org/officeDocument/2006/relationships/oleObject" Target="../embeddings/oleObject13.bin"/><Relationship Id="rId5" Type="http://schemas.openxmlformats.org/officeDocument/2006/relationships/oleObject" Target="../embeddings/oleObject10.bin"/><Relationship Id="rId15" Type="http://schemas.openxmlformats.org/officeDocument/2006/relationships/oleObject" Target="../embeddings/oleObject15.bin"/><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12.bin"/><Relationship Id="rId14" Type="http://schemas.openxmlformats.org/officeDocument/2006/relationships/image" Target="../media/image14.wmf"/></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image" Target="../media/image21.png"/><Relationship Id="rId7" Type="http://schemas.openxmlformats.org/officeDocument/2006/relationships/image" Target="../media/image18.wmf"/><Relationship Id="rId2" Type="http://schemas.openxmlformats.org/officeDocument/2006/relationships/slideLayout" Target="../slideLayouts/slideLayout1.xml"/><Relationship Id="rId1" Type="http://schemas.openxmlformats.org/officeDocument/2006/relationships/vmlDrawing" Target="../drawings/vmlDrawing3.vml"/><Relationship Id="rId6" Type="http://schemas.openxmlformats.org/officeDocument/2006/relationships/oleObject" Target="../embeddings/oleObject18.bin"/><Relationship Id="rId11" Type="http://schemas.openxmlformats.org/officeDocument/2006/relationships/image" Target="../media/image20.wmf"/><Relationship Id="rId5" Type="http://schemas.openxmlformats.org/officeDocument/2006/relationships/image" Target="../media/image17.wmf"/><Relationship Id="rId10" Type="http://schemas.openxmlformats.org/officeDocument/2006/relationships/oleObject" Target="../embeddings/oleObject20.bin"/><Relationship Id="rId4" Type="http://schemas.openxmlformats.org/officeDocument/2006/relationships/oleObject" Target="../embeddings/oleObject17.bin"/><Relationship Id="rId9" Type="http://schemas.openxmlformats.org/officeDocument/2006/relationships/image" Target="../media/image19.wmf"/></Relationships>
</file>

<file path=ppt/slides/_rels/slide5.xml.rels><?xml version="1.0" encoding="UTF-8" standalone="yes"?>
<Relationships xmlns="http://schemas.openxmlformats.org/package/2006/relationships"><Relationship Id="rId8" Type="http://schemas.openxmlformats.org/officeDocument/2006/relationships/image" Target="../media/image22.wmf"/><Relationship Id="rId13" Type="http://schemas.openxmlformats.org/officeDocument/2006/relationships/image" Target="../media/image23.wmf"/><Relationship Id="rId18" Type="http://schemas.openxmlformats.org/officeDocument/2006/relationships/image" Target="../media/image30.png"/><Relationship Id="rId3" Type="http://schemas.openxmlformats.org/officeDocument/2006/relationships/image" Target="../media/image26.png"/><Relationship Id="rId21" Type="http://schemas.openxmlformats.org/officeDocument/2006/relationships/image" Target="../media/image33.png"/><Relationship Id="rId7" Type="http://schemas.openxmlformats.org/officeDocument/2006/relationships/oleObject" Target="../embeddings/oleObject21.bin"/><Relationship Id="rId12" Type="http://schemas.openxmlformats.org/officeDocument/2006/relationships/oleObject" Target="../embeddings/oleObject22.bin"/><Relationship Id="rId17" Type="http://schemas.openxmlformats.org/officeDocument/2006/relationships/image" Target="../media/image25.wmf"/><Relationship Id="rId2" Type="http://schemas.openxmlformats.org/officeDocument/2006/relationships/slideLayout" Target="../slideLayouts/slideLayout1.xml"/><Relationship Id="rId16" Type="http://schemas.openxmlformats.org/officeDocument/2006/relationships/oleObject" Target="../embeddings/oleObject24.bin"/><Relationship Id="rId20" Type="http://schemas.openxmlformats.org/officeDocument/2006/relationships/image" Target="../media/image32.png"/><Relationship Id="rId1" Type="http://schemas.openxmlformats.org/officeDocument/2006/relationships/vmlDrawing" Target="../drawings/vmlDrawing4.vml"/><Relationship Id="rId6" Type="http://schemas.openxmlformats.org/officeDocument/2006/relationships/image" Target="../media/image10.wmf"/><Relationship Id="rId11" Type="http://schemas.openxmlformats.org/officeDocument/2006/relationships/image" Target="../media/image29.png"/><Relationship Id="rId5" Type="http://schemas.openxmlformats.org/officeDocument/2006/relationships/oleObject" Target="../embeddings/oleObject10.bin"/><Relationship Id="rId15" Type="http://schemas.openxmlformats.org/officeDocument/2006/relationships/image" Target="../media/image24.wmf"/><Relationship Id="rId10" Type="http://schemas.openxmlformats.org/officeDocument/2006/relationships/image" Target="../media/image28.png"/><Relationship Id="rId19" Type="http://schemas.openxmlformats.org/officeDocument/2006/relationships/image" Target="../media/image31.png"/><Relationship Id="rId4" Type="http://schemas.openxmlformats.org/officeDocument/2006/relationships/image" Target="../media/image21.png"/><Relationship Id="rId9" Type="http://schemas.openxmlformats.org/officeDocument/2006/relationships/image" Target="../media/image27.png"/><Relationship Id="rId14" Type="http://schemas.openxmlformats.org/officeDocument/2006/relationships/oleObject" Target="../embeddings/oleObject23.bin"/><Relationship Id="rId22" Type="http://schemas.openxmlformats.org/officeDocument/2006/relationships/image" Target="../media/image34.png"/></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image" Target="../media/image21.png"/><Relationship Id="rId7" Type="http://schemas.openxmlformats.org/officeDocument/2006/relationships/image" Target="../media/image35.wmf"/><Relationship Id="rId12" Type="http://schemas.openxmlformats.org/officeDocument/2006/relationships/image" Target="../media/image39.png"/><Relationship Id="rId2" Type="http://schemas.openxmlformats.org/officeDocument/2006/relationships/slideLayout" Target="../slideLayouts/slideLayout1.xml"/><Relationship Id="rId1" Type="http://schemas.openxmlformats.org/officeDocument/2006/relationships/vmlDrawing" Target="../drawings/vmlDrawing5.vml"/><Relationship Id="rId6" Type="http://schemas.openxmlformats.org/officeDocument/2006/relationships/oleObject" Target="../embeddings/oleObject26.bin"/><Relationship Id="rId11" Type="http://schemas.openxmlformats.org/officeDocument/2006/relationships/image" Target="../media/image38.png"/><Relationship Id="rId5" Type="http://schemas.openxmlformats.org/officeDocument/2006/relationships/image" Target="../media/image24.wmf"/><Relationship Id="rId10" Type="http://schemas.openxmlformats.org/officeDocument/2006/relationships/image" Target="../media/image37.png"/><Relationship Id="rId4" Type="http://schemas.openxmlformats.org/officeDocument/2006/relationships/oleObject" Target="../embeddings/oleObject25.bin"/><Relationship Id="rId9" Type="http://schemas.openxmlformats.org/officeDocument/2006/relationships/image" Target="../media/image36.wmf"/></Relationships>
</file>

<file path=ppt/slides/_rels/slide7.xml.rels><?xml version="1.0" encoding="UTF-8" standalone="yes"?>
<Relationships xmlns="http://schemas.openxmlformats.org/package/2006/relationships"><Relationship Id="rId3" Type="http://schemas.openxmlformats.org/officeDocument/2006/relationships/image" Target="../media/image42.png"/><Relationship Id="rId7" Type="http://schemas.openxmlformats.org/officeDocument/2006/relationships/image" Target="../media/image41.wmf"/><Relationship Id="rId2" Type="http://schemas.openxmlformats.org/officeDocument/2006/relationships/slideLayout" Target="../slideLayouts/slideLayout1.xml"/><Relationship Id="rId1" Type="http://schemas.openxmlformats.org/officeDocument/2006/relationships/vmlDrawing" Target="../drawings/vmlDrawing6.vml"/><Relationship Id="rId6" Type="http://schemas.openxmlformats.org/officeDocument/2006/relationships/oleObject" Target="../embeddings/oleObject29.bin"/><Relationship Id="rId5" Type="http://schemas.openxmlformats.org/officeDocument/2006/relationships/image" Target="../media/image40.wmf"/><Relationship Id="rId4" Type="http://schemas.openxmlformats.org/officeDocument/2006/relationships/oleObject" Target="../embeddings/oleObject28.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31.bin"/><Relationship Id="rId13" Type="http://schemas.openxmlformats.org/officeDocument/2006/relationships/oleObject" Target="../embeddings/oleObject33.bin"/><Relationship Id="rId18" Type="http://schemas.openxmlformats.org/officeDocument/2006/relationships/image" Target="../media/image52.png"/><Relationship Id="rId3" Type="http://schemas.openxmlformats.org/officeDocument/2006/relationships/image" Target="../media/image49.png"/><Relationship Id="rId21" Type="http://schemas.openxmlformats.org/officeDocument/2006/relationships/oleObject" Target="../embeddings/oleObject36.bin"/><Relationship Id="rId7" Type="http://schemas.openxmlformats.org/officeDocument/2006/relationships/image" Target="../media/image11.wmf"/><Relationship Id="rId12" Type="http://schemas.openxmlformats.org/officeDocument/2006/relationships/image" Target="../media/image50.png"/><Relationship Id="rId17" Type="http://schemas.openxmlformats.org/officeDocument/2006/relationships/image" Target="../media/image45.wmf"/><Relationship Id="rId2" Type="http://schemas.openxmlformats.org/officeDocument/2006/relationships/slideLayout" Target="../slideLayouts/slideLayout1.xml"/><Relationship Id="rId16" Type="http://schemas.openxmlformats.org/officeDocument/2006/relationships/oleObject" Target="../embeddings/oleObject34.bin"/><Relationship Id="rId20" Type="http://schemas.openxmlformats.org/officeDocument/2006/relationships/image" Target="../media/image46.wmf"/><Relationship Id="rId1" Type="http://schemas.openxmlformats.org/officeDocument/2006/relationships/vmlDrawing" Target="../drawings/vmlDrawing7.vml"/><Relationship Id="rId6" Type="http://schemas.openxmlformats.org/officeDocument/2006/relationships/oleObject" Target="../embeddings/oleObject30.bin"/><Relationship Id="rId11" Type="http://schemas.openxmlformats.org/officeDocument/2006/relationships/image" Target="../media/image44.wmf"/><Relationship Id="rId24" Type="http://schemas.openxmlformats.org/officeDocument/2006/relationships/image" Target="../media/image48.wmf"/><Relationship Id="rId5" Type="http://schemas.openxmlformats.org/officeDocument/2006/relationships/image" Target="../media/image10.wmf"/><Relationship Id="rId15" Type="http://schemas.openxmlformats.org/officeDocument/2006/relationships/image" Target="../media/image51.png"/><Relationship Id="rId23" Type="http://schemas.openxmlformats.org/officeDocument/2006/relationships/oleObject" Target="../embeddings/oleObject37.bin"/><Relationship Id="rId10" Type="http://schemas.openxmlformats.org/officeDocument/2006/relationships/oleObject" Target="../embeddings/oleObject32.bin"/><Relationship Id="rId19" Type="http://schemas.openxmlformats.org/officeDocument/2006/relationships/oleObject" Target="../embeddings/oleObject35.bin"/><Relationship Id="rId4" Type="http://schemas.openxmlformats.org/officeDocument/2006/relationships/oleObject" Target="../embeddings/oleObject10.bin"/><Relationship Id="rId9" Type="http://schemas.openxmlformats.org/officeDocument/2006/relationships/image" Target="../media/image43.wmf"/><Relationship Id="rId14" Type="http://schemas.openxmlformats.org/officeDocument/2006/relationships/image" Target="../media/image7.wmf"/><Relationship Id="rId22" Type="http://schemas.openxmlformats.org/officeDocument/2006/relationships/image" Target="../media/image47.wmf"/></Relationships>
</file>

<file path=ppt/slides/_rels/slide9.xml.rels><?xml version="1.0" encoding="UTF-8" standalone="yes"?>
<Relationships xmlns="http://schemas.openxmlformats.org/package/2006/relationships"><Relationship Id="rId8" Type="http://schemas.openxmlformats.org/officeDocument/2006/relationships/image" Target="../media/image43.wmf"/><Relationship Id="rId13" Type="http://schemas.openxmlformats.org/officeDocument/2006/relationships/image" Target="../media/image50.png"/><Relationship Id="rId18" Type="http://schemas.openxmlformats.org/officeDocument/2006/relationships/image" Target="../media/image54.wmf"/><Relationship Id="rId3" Type="http://schemas.openxmlformats.org/officeDocument/2006/relationships/oleObject" Target="../embeddings/oleObject10.bin"/><Relationship Id="rId7" Type="http://schemas.openxmlformats.org/officeDocument/2006/relationships/oleObject" Target="../embeddings/oleObject39.bin"/><Relationship Id="rId12" Type="http://schemas.openxmlformats.org/officeDocument/2006/relationships/image" Target="../media/image56.png"/><Relationship Id="rId17" Type="http://schemas.openxmlformats.org/officeDocument/2006/relationships/oleObject" Target="../embeddings/oleObject42.bin"/><Relationship Id="rId2" Type="http://schemas.openxmlformats.org/officeDocument/2006/relationships/slideLayout" Target="../slideLayouts/slideLayout1.xml"/><Relationship Id="rId16" Type="http://schemas.openxmlformats.org/officeDocument/2006/relationships/image" Target="../media/image53.wmf"/><Relationship Id="rId1" Type="http://schemas.openxmlformats.org/officeDocument/2006/relationships/vmlDrawing" Target="../drawings/vmlDrawing8.vml"/><Relationship Id="rId6" Type="http://schemas.openxmlformats.org/officeDocument/2006/relationships/image" Target="../media/image11.wmf"/><Relationship Id="rId11" Type="http://schemas.openxmlformats.org/officeDocument/2006/relationships/image" Target="../media/image55.png"/><Relationship Id="rId5" Type="http://schemas.openxmlformats.org/officeDocument/2006/relationships/oleObject" Target="../embeddings/oleObject38.bin"/><Relationship Id="rId15" Type="http://schemas.openxmlformats.org/officeDocument/2006/relationships/oleObject" Target="../embeddings/oleObject41.bin"/><Relationship Id="rId10" Type="http://schemas.openxmlformats.org/officeDocument/2006/relationships/image" Target="../media/image44.wmf"/><Relationship Id="rId4" Type="http://schemas.openxmlformats.org/officeDocument/2006/relationships/image" Target="../media/image10.wmf"/><Relationship Id="rId9" Type="http://schemas.openxmlformats.org/officeDocument/2006/relationships/oleObject" Target="../embeddings/oleObject40.bin"/><Relationship Id="rId14" Type="http://schemas.openxmlformats.org/officeDocument/2006/relationships/image" Target="../media/image5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7F6B11F-22C8-4E87-8853-90CFBF9C9116}"/>
              </a:ext>
            </a:extLst>
          </p:cNvPr>
          <p:cNvSpPr txBox="1"/>
          <p:nvPr/>
        </p:nvSpPr>
        <p:spPr>
          <a:xfrm>
            <a:off x="2496457" y="2258508"/>
            <a:ext cx="7924799" cy="1754326"/>
          </a:xfrm>
          <a:prstGeom prst="rect">
            <a:avLst/>
          </a:prstGeom>
          <a:noFill/>
        </p:spPr>
        <p:txBody>
          <a:bodyPr wrap="square" rtlCol="0">
            <a:spAutoFit/>
          </a:bodyPr>
          <a:lstStyle/>
          <a:p>
            <a:r>
              <a:rPr lang="en-US" altLang="zh-CN" sz="5400" b="1" dirty="0"/>
              <a:t>4.2 </a:t>
            </a:r>
            <a:r>
              <a:rPr lang="zh-CN" altLang="en-US" sz="5400" b="1" dirty="0"/>
              <a:t>电磁波在介质界面上的反射和折射</a:t>
            </a:r>
          </a:p>
        </p:txBody>
      </p:sp>
    </p:spTree>
    <p:extLst>
      <p:ext uri="{BB962C8B-B14F-4D97-AF65-F5344CB8AC3E}">
        <p14:creationId xmlns:p14="http://schemas.microsoft.com/office/powerpoint/2010/main" val="2254047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a:extLst>
              <a:ext uri="{FF2B5EF4-FFF2-40B4-BE49-F238E27FC236}">
                <a16:creationId xmlns:a16="http://schemas.microsoft.com/office/drawing/2014/main" id="{00B81E36-220C-4FC2-A2F6-4A07936DCA82}"/>
              </a:ext>
            </a:extLst>
          </p:cNvPr>
          <p:cNvSpPr txBox="1"/>
          <p:nvPr/>
        </p:nvSpPr>
        <p:spPr>
          <a:xfrm>
            <a:off x="818077" y="681749"/>
            <a:ext cx="10365180" cy="461665"/>
          </a:xfrm>
          <a:prstGeom prst="rect">
            <a:avLst/>
          </a:prstGeom>
          <a:noFill/>
        </p:spPr>
        <p:txBody>
          <a:bodyPr wrap="square" rtlCol="0">
            <a:spAutoFit/>
          </a:bodyPr>
          <a:lstStyle/>
          <a:p>
            <a:r>
              <a:rPr lang="zh-CN" altLang="en-US" sz="2400" b="1" dirty="0"/>
              <a:t>（</a:t>
            </a:r>
            <a:r>
              <a:rPr lang="en-US" altLang="zh-CN" sz="2400" b="1" dirty="0"/>
              <a:t>6</a:t>
            </a:r>
            <a:r>
              <a:rPr lang="zh-CN" altLang="en-US" sz="2400" b="1" dirty="0"/>
              <a:t>）布儒斯特定律</a:t>
            </a:r>
            <a:endParaRPr lang="en-US" altLang="zh-CN" sz="2400" b="1" dirty="0"/>
          </a:p>
        </p:txBody>
      </p:sp>
      <p:grpSp>
        <p:nvGrpSpPr>
          <p:cNvPr id="6" name="组合 5">
            <a:extLst>
              <a:ext uri="{FF2B5EF4-FFF2-40B4-BE49-F238E27FC236}">
                <a16:creationId xmlns:a16="http://schemas.microsoft.com/office/drawing/2014/main" id="{45898E29-7082-481A-9E0C-1273702F2DB9}"/>
              </a:ext>
            </a:extLst>
          </p:cNvPr>
          <p:cNvGrpSpPr/>
          <p:nvPr/>
        </p:nvGrpSpPr>
        <p:grpSpPr>
          <a:xfrm>
            <a:off x="1780542" y="1824246"/>
            <a:ext cx="1861553" cy="698536"/>
            <a:chOff x="4139114" y="2593503"/>
            <a:chExt cx="1861553" cy="698536"/>
          </a:xfrm>
        </p:grpSpPr>
        <p:pic>
          <p:nvPicPr>
            <p:cNvPr id="3" name="图片 2">
              <a:extLst>
                <a:ext uri="{FF2B5EF4-FFF2-40B4-BE49-F238E27FC236}">
                  <a16:creationId xmlns:a16="http://schemas.microsoft.com/office/drawing/2014/main" id="{A861CBE9-5AAB-4405-A34C-9E8F364E0E9E}"/>
                </a:ext>
              </a:extLst>
            </p:cNvPr>
            <p:cNvPicPr>
              <a:picLocks noChangeAspect="1"/>
            </p:cNvPicPr>
            <p:nvPr/>
          </p:nvPicPr>
          <p:blipFill>
            <a:blip r:embed="rId3"/>
            <a:stretch>
              <a:fillRect/>
            </a:stretch>
          </p:blipFill>
          <p:spPr>
            <a:xfrm>
              <a:off x="4546442" y="2593503"/>
              <a:ext cx="1454225" cy="698536"/>
            </a:xfrm>
            <a:prstGeom prst="rect">
              <a:avLst/>
            </a:prstGeom>
          </p:spPr>
        </p:pic>
        <p:pic>
          <p:nvPicPr>
            <p:cNvPr id="5" name="图片 4">
              <a:extLst>
                <a:ext uri="{FF2B5EF4-FFF2-40B4-BE49-F238E27FC236}">
                  <a16:creationId xmlns:a16="http://schemas.microsoft.com/office/drawing/2014/main" id="{219AB1FF-DA69-4D59-8E43-773E577658A1}"/>
                </a:ext>
              </a:extLst>
            </p:cNvPr>
            <p:cNvPicPr>
              <a:picLocks noChangeAspect="1"/>
            </p:cNvPicPr>
            <p:nvPr/>
          </p:nvPicPr>
          <p:blipFill>
            <a:blip r:embed="rId4"/>
            <a:stretch>
              <a:fillRect/>
            </a:stretch>
          </p:blipFill>
          <p:spPr>
            <a:xfrm>
              <a:off x="4139114" y="2624348"/>
              <a:ext cx="400071" cy="660434"/>
            </a:xfrm>
            <a:prstGeom prst="rect">
              <a:avLst/>
            </a:prstGeom>
          </p:spPr>
        </p:pic>
      </p:grpSp>
      <p:pic>
        <p:nvPicPr>
          <p:cNvPr id="7" name="图片 6">
            <a:extLst>
              <a:ext uri="{FF2B5EF4-FFF2-40B4-BE49-F238E27FC236}">
                <a16:creationId xmlns:a16="http://schemas.microsoft.com/office/drawing/2014/main" id="{C6D6AAC2-4C75-42F5-920B-E26520B5E162}"/>
              </a:ext>
            </a:extLst>
          </p:cNvPr>
          <p:cNvPicPr>
            <a:picLocks noChangeAspect="1"/>
          </p:cNvPicPr>
          <p:nvPr/>
        </p:nvPicPr>
        <p:blipFill>
          <a:blip r:embed="rId5"/>
          <a:stretch>
            <a:fillRect/>
          </a:stretch>
        </p:blipFill>
        <p:spPr>
          <a:xfrm>
            <a:off x="1780542" y="2857521"/>
            <a:ext cx="1441524" cy="692186"/>
          </a:xfrm>
          <a:prstGeom prst="rect">
            <a:avLst/>
          </a:prstGeom>
        </p:spPr>
      </p:pic>
      <p:sp>
        <p:nvSpPr>
          <p:cNvPr id="9" name="矩形 8">
            <a:extLst>
              <a:ext uri="{FF2B5EF4-FFF2-40B4-BE49-F238E27FC236}">
                <a16:creationId xmlns:a16="http://schemas.microsoft.com/office/drawing/2014/main" id="{A7066870-05B9-44AD-9822-1C1A3DD313C1}"/>
              </a:ext>
            </a:extLst>
          </p:cNvPr>
          <p:cNvSpPr/>
          <p:nvPr/>
        </p:nvSpPr>
        <p:spPr>
          <a:xfrm>
            <a:off x="1632610" y="5164835"/>
            <a:ext cx="7402286" cy="923330"/>
          </a:xfrm>
          <a:prstGeom prst="rect">
            <a:avLst/>
          </a:prstGeom>
        </p:spPr>
        <p:txBody>
          <a:bodyPr wrap="square">
            <a:spAutoFit/>
          </a:bodyPr>
          <a:lstStyle/>
          <a:p>
            <a:r>
              <a:rPr lang="zh-CN" altLang="en-US" dirty="0"/>
              <a:t>偏振墨镜使用了布儒斯特角的原理来减少从水面或者路面反射的偏振光</a:t>
            </a:r>
          </a:p>
          <a:p>
            <a:endParaRPr lang="en-US" altLang="zh-CN" dirty="0"/>
          </a:p>
          <a:p>
            <a:r>
              <a:rPr lang="zh-CN" altLang="en-US" dirty="0"/>
              <a:t>摄影师利用相同的原理来减少水面、玻璃或者其他非金属反射的太阳光</a:t>
            </a:r>
          </a:p>
        </p:txBody>
      </p:sp>
      <p:grpSp>
        <p:nvGrpSpPr>
          <p:cNvPr id="109" name="组合 108">
            <a:extLst>
              <a:ext uri="{FF2B5EF4-FFF2-40B4-BE49-F238E27FC236}">
                <a16:creationId xmlns:a16="http://schemas.microsoft.com/office/drawing/2014/main" id="{985EEF8C-DDD3-4780-AE9C-1232D5FC1171}"/>
              </a:ext>
            </a:extLst>
          </p:cNvPr>
          <p:cNvGrpSpPr/>
          <p:nvPr/>
        </p:nvGrpSpPr>
        <p:grpSpPr>
          <a:xfrm>
            <a:off x="6623873" y="339696"/>
            <a:ext cx="4326509" cy="3904339"/>
            <a:chOff x="6623873" y="339696"/>
            <a:chExt cx="4326509" cy="3904339"/>
          </a:xfrm>
        </p:grpSpPr>
        <p:cxnSp>
          <p:nvCxnSpPr>
            <p:cNvPr id="65" name="直接连接符 64">
              <a:extLst>
                <a:ext uri="{FF2B5EF4-FFF2-40B4-BE49-F238E27FC236}">
                  <a16:creationId xmlns:a16="http://schemas.microsoft.com/office/drawing/2014/main" id="{33B1DC6A-5C08-497F-A0FE-8162DA86414A}"/>
                </a:ext>
              </a:extLst>
            </p:cNvPr>
            <p:cNvCxnSpPr>
              <a:cxnSpLocks/>
            </p:cNvCxnSpPr>
            <p:nvPr/>
          </p:nvCxnSpPr>
          <p:spPr>
            <a:xfrm>
              <a:off x="6623873" y="2369604"/>
              <a:ext cx="3852068" cy="0"/>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C860A326-C6C4-417A-935E-52F72AD141F2}"/>
                </a:ext>
              </a:extLst>
            </p:cNvPr>
            <p:cNvCxnSpPr>
              <a:cxnSpLocks/>
            </p:cNvCxnSpPr>
            <p:nvPr/>
          </p:nvCxnSpPr>
          <p:spPr>
            <a:xfrm flipH="1">
              <a:off x="8387357" y="1015945"/>
              <a:ext cx="26138" cy="3228090"/>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60" name="对象 59">
              <a:extLst>
                <a:ext uri="{FF2B5EF4-FFF2-40B4-BE49-F238E27FC236}">
                  <a16:creationId xmlns:a16="http://schemas.microsoft.com/office/drawing/2014/main" id="{446B9238-4954-48FF-B74F-862C20A600F0}"/>
                </a:ext>
              </a:extLst>
            </p:cNvPr>
            <p:cNvGraphicFramePr>
              <a:graphicFrameLocks noChangeAspect="1"/>
            </p:cNvGraphicFramePr>
            <p:nvPr>
              <p:extLst>
                <p:ext uri="{D42A27DB-BD31-4B8C-83A1-F6EECF244321}">
                  <p14:modId xmlns:p14="http://schemas.microsoft.com/office/powerpoint/2010/main" val="614308699"/>
                </p:ext>
              </p:extLst>
            </p:nvPr>
          </p:nvGraphicFramePr>
          <p:xfrm>
            <a:off x="9856873" y="878081"/>
            <a:ext cx="417512" cy="508000"/>
          </p:xfrm>
          <a:graphic>
            <a:graphicData uri="http://schemas.openxmlformats.org/presentationml/2006/ole">
              <mc:AlternateContent xmlns:mc="http://schemas.openxmlformats.org/markup-compatibility/2006">
                <mc:Choice xmlns:v="urn:schemas-microsoft-com:vml" Requires="v">
                  <p:oleObj spid="_x0000_s152741" name="Equation" r:id="rId6" imgW="177480" imgH="215640" progId="Equation.DSMT4">
                    <p:embed/>
                  </p:oleObj>
                </mc:Choice>
                <mc:Fallback>
                  <p:oleObj name="Equation" r:id="rId6" imgW="177480" imgH="215640" progId="Equation.DSMT4">
                    <p:embed/>
                    <p:pic>
                      <p:nvPicPr>
                        <p:cNvPr id="48" name="对象 47">
                          <a:extLst>
                            <a:ext uri="{FF2B5EF4-FFF2-40B4-BE49-F238E27FC236}">
                              <a16:creationId xmlns:a16="http://schemas.microsoft.com/office/drawing/2014/main" id="{4B5C90B9-A4B0-4327-A988-D2F4B20D9894}"/>
                            </a:ext>
                          </a:extLst>
                        </p:cNvPr>
                        <p:cNvPicPr>
                          <a:picLocks noChangeAspect="1" noChangeArrowheads="1"/>
                        </p:cNvPicPr>
                        <p:nvPr/>
                      </p:nvPicPr>
                      <p:blipFill>
                        <a:blip r:embed="rId7"/>
                        <a:srcRect/>
                        <a:stretch>
                          <a:fillRect/>
                        </a:stretch>
                      </p:blipFill>
                      <p:spPr bwMode="auto">
                        <a:xfrm>
                          <a:off x="9856873" y="878081"/>
                          <a:ext cx="417512" cy="508000"/>
                        </a:xfrm>
                        <a:prstGeom prst="rect">
                          <a:avLst/>
                        </a:prstGeom>
                        <a:noFill/>
                      </p:spPr>
                    </p:pic>
                  </p:oleObj>
                </mc:Fallback>
              </mc:AlternateContent>
            </a:graphicData>
          </a:graphic>
        </p:graphicFrame>
        <p:graphicFrame>
          <p:nvGraphicFramePr>
            <p:cNvPr id="58" name="对象 57">
              <a:extLst>
                <a:ext uri="{FF2B5EF4-FFF2-40B4-BE49-F238E27FC236}">
                  <a16:creationId xmlns:a16="http://schemas.microsoft.com/office/drawing/2014/main" id="{C4F29A29-2E9B-4205-89B8-00CCCDEA3B77}"/>
                </a:ext>
              </a:extLst>
            </p:cNvPr>
            <p:cNvGraphicFramePr>
              <a:graphicFrameLocks noChangeAspect="1"/>
            </p:cNvGraphicFramePr>
            <p:nvPr>
              <p:extLst>
                <p:ext uri="{D42A27DB-BD31-4B8C-83A1-F6EECF244321}">
                  <p14:modId xmlns:p14="http://schemas.microsoft.com/office/powerpoint/2010/main" val="2546102056"/>
                </p:ext>
              </p:extLst>
            </p:nvPr>
          </p:nvGraphicFramePr>
          <p:xfrm>
            <a:off x="10217783" y="3134461"/>
            <a:ext cx="387350" cy="508000"/>
          </p:xfrm>
          <a:graphic>
            <a:graphicData uri="http://schemas.openxmlformats.org/presentationml/2006/ole">
              <mc:AlternateContent xmlns:mc="http://schemas.openxmlformats.org/markup-compatibility/2006">
                <mc:Choice xmlns:v="urn:schemas-microsoft-com:vml" Requires="v">
                  <p:oleObj spid="_x0000_s152742" name="Equation" r:id="rId8" imgW="164880" imgH="215640" progId="Equation.DSMT4">
                    <p:embed/>
                  </p:oleObj>
                </mc:Choice>
                <mc:Fallback>
                  <p:oleObj name="Equation" r:id="rId8" imgW="164880" imgH="215640" progId="Equation.DSMT4">
                    <p:embed/>
                    <p:pic>
                      <p:nvPicPr>
                        <p:cNvPr id="46" name="对象 45">
                          <a:extLst>
                            <a:ext uri="{FF2B5EF4-FFF2-40B4-BE49-F238E27FC236}">
                              <a16:creationId xmlns:a16="http://schemas.microsoft.com/office/drawing/2014/main" id="{958F39AC-AC97-43A0-BA25-784E3A1CA4F8}"/>
                            </a:ext>
                          </a:extLst>
                        </p:cNvPr>
                        <p:cNvPicPr>
                          <a:picLocks noChangeAspect="1" noChangeArrowheads="1"/>
                        </p:cNvPicPr>
                        <p:nvPr/>
                      </p:nvPicPr>
                      <p:blipFill>
                        <a:blip r:embed="rId9"/>
                        <a:srcRect/>
                        <a:stretch>
                          <a:fillRect/>
                        </a:stretch>
                      </p:blipFill>
                      <p:spPr bwMode="auto">
                        <a:xfrm>
                          <a:off x="10217783" y="3134461"/>
                          <a:ext cx="387350" cy="508000"/>
                        </a:xfrm>
                        <a:prstGeom prst="rect">
                          <a:avLst/>
                        </a:prstGeom>
                        <a:noFill/>
                      </p:spPr>
                    </p:pic>
                  </p:oleObj>
                </mc:Fallback>
              </mc:AlternateContent>
            </a:graphicData>
          </a:graphic>
        </p:graphicFrame>
        <p:cxnSp>
          <p:nvCxnSpPr>
            <p:cNvPr id="68" name="直接箭头连接符 67">
              <a:extLst>
                <a:ext uri="{FF2B5EF4-FFF2-40B4-BE49-F238E27FC236}">
                  <a16:creationId xmlns:a16="http://schemas.microsoft.com/office/drawing/2014/main" id="{8D6E2B4A-4366-4438-BF4E-EB12DBC0B578}"/>
                </a:ext>
              </a:extLst>
            </p:cNvPr>
            <p:cNvCxnSpPr>
              <a:cxnSpLocks/>
            </p:cNvCxnSpPr>
            <p:nvPr/>
          </p:nvCxnSpPr>
          <p:spPr>
            <a:xfrm flipV="1">
              <a:off x="6713849" y="2369602"/>
              <a:ext cx="1699646" cy="145062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69" name="对象 68">
              <a:extLst>
                <a:ext uri="{FF2B5EF4-FFF2-40B4-BE49-F238E27FC236}">
                  <a16:creationId xmlns:a16="http://schemas.microsoft.com/office/drawing/2014/main" id="{994688A5-4629-4737-9397-422B0E743C71}"/>
                </a:ext>
              </a:extLst>
            </p:cNvPr>
            <p:cNvGraphicFramePr>
              <a:graphicFrameLocks noChangeAspect="1"/>
            </p:cNvGraphicFramePr>
            <p:nvPr>
              <p:extLst>
                <p:ext uri="{D42A27DB-BD31-4B8C-83A1-F6EECF244321}">
                  <p14:modId xmlns:p14="http://schemas.microsoft.com/office/powerpoint/2010/main" val="1268909973"/>
                </p:ext>
              </p:extLst>
            </p:nvPr>
          </p:nvGraphicFramePr>
          <p:xfrm>
            <a:off x="6713849" y="2840912"/>
            <a:ext cx="327025" cy="508000"/>
          </p:xfrm>
          <a:graphic>
            <a:graphicData uri="http://schemas.openxmlformats.org/presentationml/2006/ole">
              <mc:AlternateContent xmlns:mc="http://schemas.openxmlformats.org/markup-compatibility/2006">
                <mc:Choice xmlns:v="urn:schemas-microsoft-com:vml" Requires="v">
                  <p:oleObj spid="_x0000_s152743" name="Equation" r:id="rId10" imgW="139680" imgH="215640" progId="Equation.DSMT4">
                    <p:embed/>
                  </p:oleObj>
                </mc:Choice>
                <mc:Fallback>
                  <p:oleObj name="Equation" r:id="rId10" imgW="139680" imgH="215640" progId="Equation.DSMT4">
                    <p:embed/>
                    <p:pic>
                      <p:nvPicPr>
                        <p:cNvPr id="58" name="对象 57">
                          <a:extLst>
                            <a:ext uri="{FF2B5EF4-FFF2-40B4-BE49-F238E27FC236}">
                              <a16:creationId xmlns:a16="http://schemas.microsoft.com/office/drawing/2014/main" id="{C4F29A29-2E9B-4205-89B8-00CCCDEA3B77}"/>
                            </a:ext>
                          </a:extLst>
                        </p:cNvPr>
                        <p:cNvPicPr>
                          <a:picLocks noChangeAspect="1" noChangeArrowheads="1"/>
                        </p:cNvPicPr>
                        <p:nvPr/>
                      </p:nvPicPr>
                      <p:blipFill>
                        <a:blip r:embed="rId11"/>
                        <a:srcRect/>
                        <a:stretch>
                          <a:fillRect/>
                        </a:stretch>
                      </p:blipFill>
                      <p:spPr bwMode="auto">
                        <a:xfrm>
                          <a:off x="6713849" y="2840912"/>
                          <a:ext cx="327025" cy="508000"/>
                        </a:xfrm>
                        <a:prstGeom prst="rect">
                          <a:avLst/>
                        </a:prstGeom>
                        <a:noFill/>
                      </p:spPr>
                    </p:pic>
                  </p:oleObj>
                </mc:Fallback>
              </mc:AlternateContent>
            </a:graphicData>
          </a:graphic>
        </p:graphicFrame>
        <p:cxnSp>
          <p:nvCxnSpPr>
            <p:cNvPr id="19" name="直接连接符 18">
              <a:extLst>
                <a:ext uri="{FF2B5EF4-FFF2-40B4-BE49-F238E27FC236}">
                  <a16:creationId xmlns:a16="http://schemas.microsoft.com/office/drawing/2014/main" id="{A216CC13-CF88-4315-8B00-AD8682D668A9}"/>
                </a:ext>
              </a:extLst>
            </p:cNvPr>
            <p:cNvCxnSpPr>
              <a:cxnSpLocks/>
            </p:cNvCxnSpPr>
            <p:nvPr/>
          </p:nvCxnSpPr>
          <p:spPr>
            <a:xfrm>
              <a:off x="8508343" y="2223057"/>
              <a:ext cx="193675" cy="146549"/>
            </a:xfrm>
            <a:prstGeom prst="line">
              <a:avLst/>
            </a:prstGeom>
            <a:ln w="19050">
              <a:solidFill>
                <a:srgbClr val="00B0F0"/>
              </a:solidFill>
              <a:prstDash val="sysDash"/>
            </a:ln>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id="{B2251346-EF22-40AB-8C19-14B713A9979B}"/>
                </a:ext>
              </a:extLst>
            </p:cNvPr>
            <p:cNvCxnSpPr>
              <a:cxnSpLocks/>
            </p:cNvCxnSpPr>
            <p:nvPr/>
          </p:nvCxnSpPr>
          <p:spPr>
            <a:xfrm flipH="1">
              <a:off x="8565412" y="2384116"/>
              <a:ext cx="93064" cy="121439"/>
            </a:xfrm>
            <a:prstGeom prst="line">
              <a:avLst/>
            </a:prstGeom>
            <a:ln w="19050">
              <a:solidFill>
                <a:srgbClr val="00B0F0"/>
              </a:solidFill>
              <a:prstDash val="sysDash"/>
            </a:ln>
          </p:spPr>
          <p:style>
            <a:lnRef idx="1">
              <a:schemeClr val="accent1"/>
            </a:lnRef>
            <a:fillRef idx="0">
              <a:schemeClr val="accent1"/>
            </a:fillRef>
            <a:effectRef idx="0">
              <a:schemeClr val="accent1"/>
            </a:effectRef>
            <a:fontRef idx="minor">
              <a:schemeClr val="tx1"/>
            </a:fontRef>
          </p:style>
        </p:cxnSp>
        <p:cxnSp>
          <p:nvCxnSpPr>
            <p:cNvPr id="79" name="直接连接符 78">
              <a:extLst>
                <a:ext uri="{FF2B5EF4-FFF2-40B4-BE49-F238E27FC236}">
                  <a16:creationId xmlns:a16="http://schemas.microsoft.com/office/drawing/2014/main" id="{737ACFDC-1D00-4EB7-8F93-54793954C59F}"/>
                </a:ext>
              </a:extLst>
            </p:cNvPr>
            <p:cNvCxnSpPr/>
            <p:nvPr/>
          </p:nvCxnSpPr>
          <p:spPr>
            <a:xfrm>
              <a:off x="6799943" y="3447248"/>
              <a:ext cx="312057" cy="3382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直接连接符 79">
              <a:extLst>
                <a:ext uri="{FF2B5EF4-FFF2-40B4-BE49-F238E27FC236}">
                  <a16:creationId xmlns:a16="http://schemas.microsoft.com/office/drawing/2014/main" id="{4061D641-9714-46DB-87DC-E69A56E7D150}"/>
                </a:ext>
              </a:extLst>
            </p:cNvPr>
            <p:cNvCxnSpPr/>
            <p:nvPr/>
          </p:nvCxnSpPr>
          <p:spPr>
            <a:xfrm>
              <a:off x="7082518" y="3183489"/>
              <a:ext cx="312057" cy="3382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直接连接符 80">
              <a:extLst>
                <a:ext uri="{FF2B5EF4-FFF2-40B4-BE49-F238E27FC236}">
                  <a16:creationId xmlns:a16="http://schemas.microsoft.com/office/drawing/2014/main" id="{29E1ECAF-04A7-47A4-B24F-3518961880C8}"/>
                </a:ext>
              </a:extLst>
            </p:cNvPr>
            <p:cNvCxnSpPr/>
            <p:nvPr/>
          </p:nvCxnSpPr>
          <p:spPr>
            <a:xfrm>
              <a:off x="7381236" y="2915962"/>
              <a:ext cx="312057" cy="3382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直接连接符 81">
              <a:extLst>
                <a:ext uri="{FF2B5EF4-FFF2-40B4-BE49-F238E27FC236}">
                  <a16:creationId xmlns:a16="http://schemas.microsoft.com/office/drawing/2014/main" id="{722A9F3E-F1A0-4AEA-BEDC-78A4759209B9}"/>
                </a:ext>
              </a:extLst>
            </p:cNvPr>
            <p:cNvCxnSpPr/>
            <p:nvPr/>
          </p:nvCxnSpPr>
          <p:spPr>
            <a:xfrm>
              <a:off x="7721598" y="2645302"/>
              <a:ext cx="312057" cy="3382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2" name="椭圆 91">
              <a:extLst>
                <a:ext uri="{FF2B5EF4-FFF2-40B4-BE49-F238E27FC236}">
                  <a16:creationId xmlns:a16="http://schemas.microsoft.com/office/drawing/2014/main" id="{1C77796E-B326-44E6-91BE-F97D47307311}"/>
                </a:ext>
              </a:extLst>
            </p:cNvPr>
            <p:cNvSpPr/>
            <p:nvPr/>
          </p:nvSpPr>
          <p:spPr>
            <a:xfrm>
              <a:off x="7062645" y="3461762"/>
              <a:ext cx="61841" cy="6184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椭圆 92">
              <a:extLst>
                <a:ext uri="{FF2B5EF4-FFF2-40B4-BE49-F238E27FC236}">
                  <a16:creationId xmlns:a16="http://schemas.microsoft.com/office/drawing/2014/main" id="{473F45EF-5D93-4185-9C96-3C82100AA169}"/>
                </a:ext>
              </a:extLst>
            </p:cNvPr>
            <p:cNvSpPr/>
            <p:nvPr/>
          </p:nvSpPr>
          <p:spPr>
            <a:xfrm>
              <a:off x="7374260" y="3199597"/>
              <a:ext cx="61841" cy="6184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椭圆 93">
              <a:extLst>
                <a:ext uri="{FF2B5EF4-FFF2-40B4-BE49-F238E27FC236}">
                  <a16:creationId xmlns:a16="http://schemas.microsoft.com/office/drawing/2014/main" id="{12B9581D-C91E-4C12-A0FF-AA6A74580EBE}"/>
                </a:ext>
              </a:extLst>
            </p:cNvPr>
            <p:cNvSpPr/>
            <p:nvPr/>
          </p:nvSpPr>
          <p:spPr>
            <a:xfrm>
              <a:off x="7693293" y="2930830"/>
              <a:ext cx="61841" cy="6184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7" name="组合 106">
              <a:extLst>
                <a:ext uri="{FF2B5EF4-FFF2-40B4-BE49-F238E27FC236}">
                  <a16:creationId xmlns:a16="http://schemas.microsoft.com/office/drawing/2014/main" id="{DFDB3479-2757-4098-BF91-FB816C00E58B}"/>
                </a:ext>
              </a:extLst>
            </p:cNvPr>
            <p:cNvGrpSpPr/>
            <p:nvPr/>
          </p:nvGrpSpPr>
          <p:grpSpPr>
            <a:xfrm rot="5937964">
              <a:off x="8694420" y="2127487"/>
              <a:ext cx="1122605" cy="1909465"/>
              <a:chOff x="8609142" y="1583705"/>
              <a:chExt cx="964407" cy="1599769"/>
            </a:xfrm>
          </p:grpSpPr>
          <p:cxnSp>
            <p:nvCxnSpPr>
              <p:cNvPr id="67" name="直接箭头连接符 66">
                <a:extLst>
                  <a:ext uri="{FF2B5EF4-FFF2-40B4-BE49-F238E27FC236}">
                    <a16:creationId xmlns:a16="http://schemas.microsoft.com/office/drawing/2014/main" id="{C7796BE8-6424-482E-A240-18885F85F83E}"/>
                  </a:ext>
                </a:extLst>
              </p:cNvPr>
              <p:cNvCxnSpPr>
                <a:cxnSpLocks/>
              </p:cNvCxnSpPr>
              <p:nvPr/>
            </p:nvCxnSpPr>
            <p:spPr>
              <a:xfrm flipV="1">
                <a:off x="8609142" y="1583705"/>
                <a:ext cx="964407" cy="1599769"/>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5" name="椭圆 94">
                <a:extLst>
                  <a:ext uri="{FF2B5EF4-FFF2-40B4-BE49-F238E27FC236}">
                    <a16:creationId xmlns:a16="http://schemas.microsoft.com/office/drawing/2014/main" id="{514F8939-E90C-416C-A618-03BE97065BB1}"/>
                  </a:ext>
                </a:extLst>
              </p:cNvPr>
              <p:cNvSpPr/>
              <p:nvPr/>
            </p:nvSpPr>
            <p:spPr>
              <a:xfrm>
                <a:off x="8847448" y="2715155"/>
                <a:ext cx="61841" cy="6184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椭圆 95">
                <a:extLst>
                  <a:ext uri="{FF2B5EF4-FFF2-40B4-BE49-F238E27FC236}">
                    <a16:creationId xmlns:a16="http://schemas.microsoft.com/office/drawing/2014/main" id="{1425FB86-8F7E-437C-8097-F7EE49062B65}"/>
                  </a:ext>
                </a:extLst>
              </p:cNvPr>
              <p:cNvSpPr/>
              <p:nvPr/>
            </p:nvSpPr>
            <p:spPr>
              <a:xfrm>
                <a:off x="9033223" y="2396445"/>
                <a:ext cx="61841" cy="6184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椭圆 96">
                <a:extLst>
                  <a:ext uri="{FF2B5EF4-FFF2-40B4-BE49-F238E27FC236}">
                    <a16:creationId xmlns:a16="http://schemas.microsoft.com/office/drawing/2014/main" id="{4402B32E-4679-4348-9D02-39C186809B55}"/>
                  </a:ext>
                </a:extLst>
              </p:cNvPr>
              <p:cNvSpPr/>
              <p:nvPr/>
            </p:nvSpPr>
            <p:spPr>
              <a:xfrm>
                <a:off x="9225760" y="2067800"/>
                <a:ext cx="61841" cy="6184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8" name="组合 107">
              <a:extLst>
                <a:ext uri="{FF2B5EF4-FFF2-40B4-BE49-F238E27FC236}">
                  <a16:creationId xmlns:a16="http://schemas.microsoft.com/office/drawing/2014/main" id="{B56FE871-0236-42ED-B612-3DEEBD820D33}"/>
                </a:ext>
              </a:extLst>
            </p:cNvPr>
            <p:cNvGrpSpPr/>
            <p:nvPr/>
          </p:nvGrpSpPr>
          <p:grpSpPr>
            <a:xfrm rot="16424447">
              <a:off x="8187495" y="619129"/>
              <a:ext cx="2088584" cy="1529717"/>
              <a:chOff x="4083857" y="621222"/>
              <a:chExt cx="2088584" cy="1529717"/>
            </a:xfrm>
          </p:grpSpPr>
          <p:cxnSp>
            <p:nvCxnSpPr>
              <p:cNvPr id="66" name="直接箭头连接符 65">
                <a:extLst>
                  <a:ext uri="{FF2B5EF4-FFF2-40B4-BE49-F238E27FC236}">
                    <a16:creationId xmlns:a16="http://schemas.microsoft.com/office/drawing/2014/main" id="{7D8E11D2-BBFA-46F7-91F6-114F9B12A8BF}"/>
                  </a:ext>
                </a:extLst>
              </p:cNvPr>
              <p:cNvCxnSpPr>
                <a:cxnSpLocks/>
              </p:cNvCxnSpPr>
              <p:nvPr/>
            </p:nvCxnSpPr>
            <p:spPr>
              <a:xfrm>
                <a:off x="4083857" y="621222"/>
                <a:ext cx="2088584" cy="15297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接连接符 82">
                <a:extLst>
                  <a:ext uri="{FF2B5EF4-FFF2-40B4-BE49-F238E27FC236}">
                    <a16:creationId xmlns:a16="http://schemas.microsoft.com/office/drawing/2014/main" id="{59106518-1C04-41C5-86E0-DC21EDE65B27}"/>
                  </a:ext>
                </a:extLst>
              </p:cNvPr>
              <p:cNvCxnSpPr>
                <a:cxnSpLocks/>
              </p:cNvCxnSpPr>
              <p:nvPr/>
            </p:nvCxnSpPr>
            <p:spPr>
              <a:xfrm flipH="1">
                <a:off x="4298773" y="727811"/>
                <a:ext cx="311446" cy="3382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直接连接符 86">
                <a:extLst>
                  <a:ext uri="{FF2B5EF4-FFF2-40B4-BE49-F238E27FC236}">
                    <a16:creationId xmlns:a16="http://schemas.microsoft.com/office/drawing/2014/main" id="{BE235B59-7527-48FC-B414-917BAEFCA591}"/>
                  </a:ext>
                </a:extLst>
              </p:cNvPr>
              <p:cNvCxnSpPr>
                <a:cxnSpLocks/>
              </p:cNvCxnSpPr>
              <p:nvPr/>
            </p:nvCxnSpPr>
            <p:spPr>
              <a:xfrm flipH="1">
                <a:off x="4473460" y="872556"/>
                <a:ext cx="311446" cy="3382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直接连接符 87">
                <a:extLst>
                  <a:ext uri="{FF2B5EF4-FFF2-40B4-BE49-F238E27FC236}">
                    <a16:creationId xmlns:a16="http://schemas.microsoft.com/office/drawing/2014/main" id="{AF14F9BF-53CB-4B6C-B55C-D10F5D115608}"/>
                  </a:ext>
                </a:extLst>
              </p:cNvPr>
              <p:cNvCxnSpPr>
                <a:cxnSpLocks/>
              </p:cNvCxnSpPr>
              <p:nvPr/>
            </p:nvCxnSpPr>
            <p:spPr>
              <a:xfrm flipH="1">
                <a:off x="4827162" y="1115256"/>
                <a:ext cx="311446" cy="3382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直接连接符 88">
                <a:extLst>
                  <a:ext uri="{FF2B5EF4-FFF2-40B4-BE49-F238E27FC236}">
                    <a16:creationId xmlns:a16="http://schemas.microsoft.com/office/drawing/2014/main" id="{46FB90E2-CE63-4DC3-9741-7B1BB0A31FBA}"/>
                  </a:ext>
                </a:extLst>
              </p:cNvPr>
              <p:cNvCxnSpPr>
                <a:cxnSpLocks/>
              </p:cNvCxnSpPr>
              <p:nvPr/>
            </p:nvCxnSpPr>
            <p:spPr>
              <a:xfrm flipH="1">
                <a:off x="5029564" y="1265998"/>
                <a:ext cx="311446" cy="3382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直接连接符 89">
                <a:extLst>
                  <a:ext uri="{FF2B5EF4-FFF2-40B4-BE49-F238E27FC236}">
                    <a16:creationId xmlns:a16="http://schemas.microsoft.com/office/drawing/2014/main" id="{FAAEF076-8C73-4015-AF84-4B4EE7523A56}"/>
                  </a:ext>
                </a:extLst>
              </p:cNvPr>
              <p:cNvCxnSpPr>
                <a:cxnSpLocks/>
              </p:cNvCxnSpPr>
              <p:nvPr/>
            </p:nvCxnSpPr>
            <p:spPr>
              <a:xfrm flipH="1">
                <a:off x="5375408" y="1494655"/>
                <a:ext cx="311446" cy="3382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直接连接符 90">
                <a:extLst>
                  <a:ext uri="{FF2B5EF4-FFF2-40B4-BE49-F238E27FC236}">
                    <a16:creationId xmlns:a16="http://schemas.microsoft.com/office/drawing/2014/main" id="{47E8B3C8-20AD-4CB8-AC9D-1AABAAB7F819}"/>
                  </a:ext>
                </a:extLst>
              </p:cNvPr>
              <p:cNvCxnSpPr>
                <a:cxnSpLocks/>
              </p:cNvCxnSpPr>
              <p:nvPr/>
            </p:nvCxnSpPr>
            <p:spPr>
              <a:xfrm flipH="1">
                <a:off x="5577810" y="1645397"/>
                <a:ext cx="311446" cy="33821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椭圆 97">
                <a:extLst>
                  <a:ext uri="{FF2B5EF4-FFF2-40B4-BE49-F238E27FC236}">
                    <a16:creationId xmlns:a16="http://schemas.microsoft.com/office/drawing/2014/main" id="{D19E7F3B-0A72-4CFB-BD6F-BEDBD46192CA}"/>
                  </a:ext>
                </a:extLst>
              </p:cNvPr>
              <p:cNvSpPr/>
              <p:nvPr/>
            </p:nvSpPr>
            <p:spPr>
              <a:xfrm>
                <a:off x="4793345" y="1129124"/>
                <a:ext cx="61841" cy="6184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椭圆 98">
                <a:extLst>
                  <a:ext uri="{FF2B5EF4-FFF2-40B4-BE49-F238E27FC236}">
                    <a16:creationId xmlns:a16="http://schemas.microsoft.com/office/drawing/2014/main" id="{7234CFA1-655D-45C2-B68F-A429C2EAEFC6}"/>
                  </a:ext>
                </a:extLst>
              </p:cNvPr>
              <p:cNvSpPr/>
              <p:nvPr/>
            </p:nvSpPr>
            <p:spPr>
              <a:xfrm>
                <a:off x="5342373" y="1530940"/>
                <a:ext cx="61841" cy="61841"/>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1" name="文本框 100">
              <a:extLst>
                <a:ext uri="{FF2B5EF4-FFF2-40B4-BE49-F238E27FC236}">
                  <a16:creationId xmlns:a16="http://schemas.microsoft.com/office/drawing/2014/main" id="{D4922133-BA3F-4C8D-A7AE-7FB5FEDAC578}"/>
                </a:ext>
              </a:extLst>
            </p:cNvPr>
            <p:cNvSpPr txBox="1"/>
            <p:nvPr/>
          </p:nvSpPr>
          <p:spPr>
            <a:xfrm>
              <a:off x="6991499" y="3685567"/>
              <a:ext cx="1315524" cy="461665"/>
            </a:xfrm>
            <a:prstGeom prst="rect">
              <a:avLst/>
            </a:prstGeom>
            <a:noFill/>
          </p:spPr>
          <p:txBody>
            <a:bodyPr wrap="square" rtlCol="0">
              <a:spAutoFit/>
            </a:bodyPr>
            <a:lstStyle/>
            <a:p>
              <a:r>
                <a:rPr lang="zh-CN" altLang="en-US" sz="2400" b="1" dirty="0"/>
                <a:t>自然光</a:t>
              </a:r>
              <a:endParaRPr lang="en-US" altLang="zh-CN" sz="2400" b="1" dirty="0"/>
            </a:p>
          </p:txBody>
        </p:sp>
        <p:sp>
          <p:nvSpPr>
            <p:cNvPr id="102" name="文本框 101">
              <a:extLst>
                <a:ext uri="{FF2B5EF4-FFF2-40B4-BE49-F238E27FC236}">
                  <a16:creationId xmlns:a16="http://schemas.microsoft.com/office/drawing/2014/main" id="{4FC304A9-3297-461B-9E3C-049B9230E33A}"/>
                </a:ext>
              </a:extLst>
            </p:cNvPr>
            <p:cNvSpPr txBox="1"/>
            <p:nvPr/>
          </p:nvSpPr>
          <p:spPr>
            <a:xfrm>
              <a:off x="9019279" y="1648794"/>
              <a:ext cx="1931103" cy="461665"/>
            </a:xfrm>
            <a:prstGeom prst="rect">
              <a:avLst/>
            </a:prstGeom>
            <a:noFill/>
          </p:spPr>
          <p:txBody>
            <a:bodyPr wrap="square" rtlCol="0">
              <a:spAutoFit/>
            </a:bodyPr>
            <a:lstStyle/>
            <a:p>
              <a:r>
                <a:rPr lang="zh-CN" altLang="en-US" sz="2400" b="1" dirty="0"/>
                <a:t>部分偏振光</a:t>
              </a:r>
              <a:endParaRPr lang="en-US" altLang="zh-CN" sz="2400" b="1" dirty="0"/>
            </a:p>
          </p:txBody>
        </p:sp>
        <p:sp>
          <p:nvSpPr>
            <p:cNvPr id="103" name="文本框 102">
              <a:extLst>
                <a:ext uri="{FF2B5EF4-FFF2-40B4-BE49-F238E27FC236}">
                  <a16:creationId xmlns:a16="http://schemas.microsoft.com/office/drawing/2014/main" id="{B0490A43-4BF1-43A2-BF08-FF76E2FE5C8F}"/>
                </a:ext>
              </a:extLst>
            </p:cNvPr>
            <p:cNvSpPr txBox="1"/>
            <p:nvPr/>
          </p:nvSpPr>
          <p:spPr>
            <a:xfrm>
              <a:off x="8624758" y="3637936"/>
              <a:ext cx="1520323" cy="461665"/>
            </a:xfrm>
            <a:prstGeom prst="rect">
              <a:avLst/>
            </a:prstGeom>
            <a:noFill/>
          </p:spPr>
          <p:txBody>
            <a:bodyPr wrap="square" rtlCol="0">
              <a:spAutoFit/>
            </a:bodyPr>
            <a:lstStyle/>
            <a:p>
              <a:r>
                <a:rPr lang="zh-CN" altLang="en-US" sz="2400" b="1" dirty="0"/>
                <a:t>线偏振光</a:t>
              </a:r>
              <a:endParaRPr lang="en-US" altLang="zh-CN" sz="2400" b="1" dirty="0"/>
            </a:p>
          </p:txBody>
        </p:sp>
      </p:grpSp>
      <p:pic>
        <p:nvPicPr>
          <p:cNvPr id="105" name="图片 104">
            <a:extLst>
              <a:ext uri="{FF2B5EF4-FFF2-40B4-BE49-F238E27FC236}">
                <a16:creationId xmlns:a16="http://schemas.microsoft.com/office/drawing/2014/main" id="{9277DC4C-00DD-47C0-AD2D-71AC64C76172}"/>
              </a:ext>
            </a:extLst>
          </p:cNvPr>
          <p:cNvPicPr>
            <a:picLocks noChangeAspect="1"/>
          </p:cNvPicPr>
          <p:nvPr/>
        </p:nvPicPr>
        <p:blipFill>
          <a:blip r:embed="rId12"/>
          <a:stretch>
            <a:fillRect/>
          </a:stretch>
        </p:blipFill>
        <p:spPr>
          <a:xfrm>
            <a:off x="1848149" y="3817683"/>
            <a:ext cx="1306310" cy="292794"/>
          </a:xfrm>
          <a:prstGeom prst="rect">
            <a:avLst/>
          </a:prstGeom>
        </p:spPr>
      </p:pic>
      <p:sp>
        <p:nvSpPr>
          <p:cNvPr id="110" name="文本框 109">
            <a:extLst>
              <a:ext uri="{FF2B5EF4-FFF2-40B4-BE49-F238E27FC236}">
                <a16:creationId xmlns:a16="http://schemas.microsoft.com/office/drawing/2014/main" id="{CE4A3465-164B-477D-9131-BE2A304BC177}"/>
              </a:ext>
            </a:extLst>
          </p:cNvPr>
          <p:cNvSpPr txBox="1"/>
          <p:nvPr/>
        </p:nvSpPr>
        <p:spPr>
          <a:xfrm>
            <a:off x="2113922" y="4403887"/>
            <a:ext cx="1937655" cy="461665"/>
          </a:xfrm>
          <a:prstGeom prst="rect">
            <a:avLst/>
          </a:prstGeom>
          <a:noFill/>
        </p:spPr>
        <p:txBody>
          <a:bodyPr wrap="square" rtlCol="0">
            <a:spAutoFit/>
          </a:bodyPr>
          <a:lstStyle/>
          <a:p>
            <a:r>
              <a:rPr lang="zh-CN" altLang="en-US" sz="2400" b="1" dirty="0"/>
              <a:t>布儒斯特角</a:t>
            </a:r>
            <a:endParaRPr lang="en-US" altLang="zh-CN" sz="2400" b="1" dirty="0"/>
          </a:p>
        </p:txBody>
      </p:sp>
      <p:graphicFrame>
        <p:nvGraphicFramePr>
          <p:cNvPr id="114" name="对象 113">
            <a:extLst>
              <a:ext uri="{FF2B5EF4-FFF2-40B4-BE49-F238E27FC236}">
                <a16:creationId xmlns:a16="http://schemas.microsoft.com/office/drawing/2014/main" id="{4E0008C1-9C37-4999-98E4-814D4E21B821}"/>
              </a:ext>
            </a:extLst>
          </p:cNvPr>
          <p:cNvGraphicFramePr>
            <a:graphicFrameLocks noChangeAspect="1"/>
          </p:cNvGraphicFramePr>
          <p:nvPr>
            <p:extLst>
              <p:ext uri="{D42A27DB-BD31-4B8C-83A1-F6EECF244321}">
                <p14:modId xmlns:p14="http://schemas.microsoft.com/office/powerpoint/2010/main" val="255299870"/>
              </p:ext>
            </p:extLst>
          </p:nvPr>
        </p:nvGraphicFramePr>
        <p:xfrm>
          <a:off x="1855159" y="4450449"/>
          <a:ext cx="258763" cy="363538"/>
        </p:xfrm>
        <a:graphic>
          <a:graphicData uri="http://schemas.openxmlformats.org/presentationml/2006/ole">
            <mc:AlternateContent xmlns:mc="http://schemas.openxmlformats.org/markup-compatibility/2006">
              <mc:Choice xmlns:v="urn:schemas-microsoft-com:vml" Requires="v">
                <p:oleObj spid="_x0000_s152744" name="Equation" r:id="rId13" imgW="126720" imgH="177480" progId="Equation.DSMT4">
                  <p:embed/>
                </p:oleObj>
              </mc:Choice>
              <mc:Fallback>
                <p:oleObj name="Equation" r:id="rId13" imgW="126720" imgH="177480" progId="Equation.DSMT4">
                  <p:embed/>
                  <p:pic>
                    <p:nvPicPr>
                      <p:cNvPr id="37" name="对象 36">
                        <a:extLst>
                          <a:ext uri="{FF2B5EF4-FFF2-40B4-BE49-F238E27FC236}">
                            <a16:creationId xmlns:a16="http://schemas.microsoft.com/office/drawing/2014/main" id="{4AB32F4E-8115-4383-87B6-9D261C89AC86}"/>
                          </a:ext>
                        </a:extLst>
                      </p:cNvPr>
                      <p:cNvPicPr>
                        <a:picLocks noChangeAspect="1" noChangeArrowheads="1"/>
                      </p:cNvPicPr>
                      <p:nvPr/>
                    </p:nvPicPr>
                    <p:blipFill>
                      <a:blip r:embed="rId14"/>
                      <a:srcRect/>
                      <a:stretch>
                        <a:fillRect/>
                      </a:stretch>
                    </p:blipFill>
                    <p:spPr bwMode="auto">
                      <a:xfrm>
                        <a:off x="1855159" y="4450449"/>
                        <a:ext cx="258763" cy="363538"/>
                      </a:xfrm>
                      <a:prstGeom prst="rect">
                        <a:avLst/>
                      </a:prstGeom>
                      <a:noFill/>
                    </p:spPr>
                  </p:pic>
                </p:oleObj>
              </mc:Fallback>
            </mc:AlternateContent>
          </a:graphicData>
        </a:graphic>
      </p:graphicFrame>
    </p:spTree>
    <p:extLst>
      <p:ext uri="{BB962C8B-B14F-4D97-AF65-F5344CB8AC3E}">
        <p14:creationId xmlns:p14="http://schemas.microsoft.com/office/powerpoint/2010/main" val="3533330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a:extLst>
              <a:ext uri="{FF2B5EF4-FFF2-40B4-BE49-F238E27FC236}">
                <a16:creationId xmlns:a16="http://schemas.microsoft.com/office/drawing/2014/main" id="{00B81E36-220C-4FC2-A2F6-4A07936DCA82}"/>
              </a:ext>
            </a:extLst>
          </p:cNvPr>
          <p:cNvSpPr txBox="1"/>
          <p:nvPr/>
        </p:nvSpPr>
        <p:spPr>
          <a:xfrm>
            <a:off x="818077" y="681749"/>
            <a:ext cx="10365180" cy="461665"/>
          </a:xfrm>
          <a:prstGeom prst="rect">
            <a:avLst/>
          </a:prstGeom>
          <a:noFill/>
        </p:spPr>
        <p:txBody>
          <a:bodyPr wrap="square" rtlCol="0">
            <a:spAutoFit/>
          </a:bodyPr>
          <a:lstStyle/>
          <a:p>
            <a:r>
              <a:rPr lang="zh-CN" altLang="en-US" sz="2400" b="1" dirty="0"/>
              <a:t>（</a:t>
            </a:r>
            <a:r>
              <a:rPr lang="en-US" altLang="zh-CN" sz="2400" b="1" dirty="0"/>
              <a:t>7</a:t>
            </a:r>
            <a:r>
              <a:rPr lang="zh-CN" altLang="en-US" sz="2400" b="1" dirty="0"/>
              <a:t>）半波损失</a:t>
            </a:r>
            <a:endParaRPr lang="en-US" altLang="zh-CN" sz="2400" b="1" dirty="0"/>
          </a:p>
        </p:txBody>
      </p:sp>
      <p:graphicFrame>
        <p:nvGraphicFramePr>
          <p:cNvPr id="45" name="对象 44">
            <a:extLst>
              <a:ext uri="{FF2B5EF4-FFF2-40B4-BE49-F238E27FC236}">
                <a16:creationId xmlns:a16="http://schemas.microsoft.com/office/drawing/2014/main" id="{4B36470E-D950-4B4C-9F8E-7EDCA577E302}"/>
              </a:ext>
            </a:extLst>
          </p:cNvPr>
          <p:cNvGraphicFramePr>
            <a:graphicFrameLocks noChangeAspect="1"/>
          </p:cNvGraphicFramePr>
          <p:nvPr>
            <p:extLst>
              <p:ext uri="{D42A27DB-BD31-4B8C-83A1-F6EECF244321}">
                <p14:modId xmlns:p14="http://schemas.microsoft.com/office/powerpoint/2010/main" val="825833424"/>
              </p:ext>
            </p:extLst>
          </p:nvPr>
        </p:nvGraphicFramePr>
        <p:xfrm>
          <a:off x="4217081" y="1271616"/>
          <a:ext cx="1042987" cy="538162"/>
        </p:xfrm>
        <a:graphic>
          <a:graphicData uri="http://schemas.openxmlformats.org/presentationml/2006/ole">
            <mc:AlternateContent xmlns:mc="http://schemas.openxmlformats.org/markup-compatibility/2006">
              <mc:Choice xmlns:v="urn:schemas-microsoft-com:vml" Requires="v">
                <p:oleObj spid="_x0000_s154873" name="Equation" r:id="rId3" imgW="444240" imgH="228600" progId="Equation.DSMT4">
                  <p:embed/>
                </p:oleObj>
              </mc:Choice>
              <mc:Fallback>
                <p:oleObj name="Equation" r:id="rId3" imgW="444240" imgH="228600" progId="Equation.DSMT4">
                  <p:embed/>
                  <p:pic>
                    <p:nvPicPr>
                      <p:cNvPr id="27" name="对象 26">
                        <a:extLst>
                          <a:ext uri="{FF2B5EF4-FFF2-40B4-BE49-F238E27FC236}">
                            <a16:creationId xmlns:a16="http://schemas.microsoft.com/office/drawing/2014/main" id="{05907436-E8CC-44FD-ABE0-226349731F01}"/>
                          </a:ext>
                        </a:extLst>
                      </p:cNvPr>
                      <p:cNvPicPr>
                        <a:picLocks noChangeAspect="1" noChangeArrowheads="1"/>
                      </p:cNvPicPr>
                      <p:nvPr/>
                    </p:nvPicPr>
                    <p:blipFill>
                      <a:blip r:embed="rId4"/>
                      <a:srcRect/>
                      <a:stretch>
                        <a:fillRect/>
                      </a:stretch>
                    </p:blipFill>
                    <p:spPr bwMode="auto">
                      <a:xfrm>
                        <a:off x="4217081" y="1271616"/>
                        <a:ext cx="1042987" cy="538162"/>
                      </a:xfrm>
                      <a:prstGeom prst="rect">
                        <a:avLst/>
                      </a:prstGeom>
                      <a:noFill/>
                    </p:spPr>
                  </p:pic>
                </p:oleObj>
              </mc:Fallback>
            </mc:AlternateContent>
          </a:graphicData>
        </a:graphic>
      </p:graphicFrame>
      <p:pic>
        <p:nvPicPr>
          <p:cNvPr id="2" name="图片 1">
            <a:extLst>
              <a:ext uri="{FF2B5EF4-FFF2-40B4-BE49-F238E27FC236}">
                <a16:creationId xmlns:a16="http://schemas.microsoft.com/office/drawing/2014/main" id="{7031C787-F637-41CA-898D-497BC4F0621F}"/>
              </a:ext>
            </a:extLst>
          </p:cNvPr>
          <p:cNvPicPr>
            <a:picLocks noChangeAspect="1"/>
          </p:cNvPicPr>
          <p:nvPr/>
        </p:nvPicPr>
        <p:blipFill>
          <a:blip r:embed="rId5"/>
          <a:stretch>
            <a:fillRect/>
          </a:stretch>
        </p:blipFill>
        <p:spPr>
          <a:xfrm>
            <a:off x="1696282" y="1383668"/>
            <a:ext cx="2222575" cy="314059"/>
          </a:xfrm>
          <a:prstGeom prst="rect">
            <a:avLst/>
          </a:prstGeom>
        </p:spPr>
      </p:pic>
      <p:pic>
        <p:nvPicPr>
          <p:cNvPr id="4" name="图片 3">
            <a:extLst>
              <a:ext uri="{FF2B5EF4-FFF2-40B4-BE49-F238E27FC236}">
                <a16:creationId xmlns:a16="http://schemas.microsoft.com/office/drawing/2014/main" id="{E336E021-952A-433D-BB57-EBB43E073CBE}"/>
              </a:ext>
            </a:extLst>
          </p:cNvPr>
          <p:cNvPicPr>
            <a:picLocks noChangeAspect="1"/>
          </p:cNvPicPr>
          <p:nvPr/>
        </p:nvPicPr>
        <p:blipFill>
          <a:blip r:embed="rId6"/>
          <a:stretch>
            <a:fillRect/>
          </a:stretch>
        </p:blipFill>
        <p:spPr>
          <a:xfrm>
            <a:off x="1604950" y="2453079"/>
            <a:ext cx="1905098" cy="685835"/>
          </a:xfrm>
          <a:prstGeom prst="rect">
            <a:avLst/>
          </a:prstGeom>
        </p:spPr>
      </p:pic>
      <p:sp>
        <p:nvSpPr>
          <p:cNvPr id="48" name="文本框 47">
            <a:extLst>
              <a:ext uri="{FF2B5EF4-FFF2-40B4-BE49-F238E27FC236}">
                <a16:creationId xmlns:a16="http://schemas.microsoft.com/office/drawing/2014/main" id="{100946A6-DC68-47AC-BB5A-6114117DB3B0}"/>
              </a:ext>
            </a:extLst>
          </p:cNvPr>
          <p:cNvSpPr txBox="1"/>
          <p:nvPr/>
        </p:nvSpPr>
        <p:spPr>
          <a:xfrm>
            <a:off x="1550686" y="5356828"/>
            <a:ext cx="6511638" cy="461665"/>
          </a:xfrm>
          <a:prstGeom prst="rect">
            <a:avLst/>
          </a:prstGeom>
          <a:noFill/>
        </p:spPr>
        <p:txBody>
          <a:bodyPr wrap="square" rtlCol="0">
            <a:spAutoFit/>
          </a:bodyPr>
          <a:lstStyle/>
          <a:p>
            <a:r>
              <a:rPr lang="zh-CN" altLang="en-US" sz="2400" dirty="0"/>
              <a:t>垂直于入射面的电场分量存在半波损失</a:t>
            </a:r>
            <a:endParaRPr lang="en-US" altLang="zh-CN" sz="2400" dirty="0"/>
          </a:p>
        </p:txBody>
      </p:sp>
      <p:sp>
        <p:nvSpPr>
          <p:cNvPr id="49" name="文本框 48">
            <a:extLst>
              <a:ext uri="{FF2B5EF4-FFF2-40B4-BE49-F238E27FC236}">
                <a16:creationId xmlns:a16="http://schemas.microsoft.com/office/drawing/2014/main" id="{91EE9677-B822-4EDB-B5C2-694BC6D04FA1}"/>
              </a:ext>
            </a:extLst>
          </p:cNvPr>
          <p:cNvSpPr txBox="1"/>
          <p:nvPr/>
        </p:nvSpPr>
        <p:spPr>
          <a:xfrm>
            <a:off x="1550686" y="5911141"/>
            <a:ext cx="6511638" cy="461665"/>
          </a:xfrm>
          <a:prstGeom prst="rect">
            <a:avLst/>
          </a:prstGeom>
          <a:noFill/>
        </p:spPr>
        <p:txBody>
          <a:bodyPr wrap="square" rtlCol="0">
            <a:spAutoFit/>
          </a:bodyPr>
          <a:lstStyle/>
          <a:p>
            <a:r>
              <a:rPr lang="zh-CN" altLang="en-US" sz="2400" dirty="0"/>
              <a:t>反射波与入射波反相</a:t>
            </a:r>
            <a:endParaRPr lang="en-US" altLang="zh-CN" sz="2400" dirty="0"/>
          </a:p>
        </p:txBody>
      </p:sp>
      <p:pic>
        <p:nvPicPr>
          <p:cNvPr id="8" name="图片 7">
            <a:extLst>
              <a:ext uri="{FF2B5EF4-FFF2-40B4-BE49-F238E27FC236}">
                <a16:creationId xmlns:a16="http://schemas.microsoft.com/office/drawing/2014/main" id="{D839F7A7-359D-4270-BCDC-D6F321653743}"/>
              </a:ext>
            </a:extLst>
          </p:cNvPr>
          <p:cNvPicPr>
            <a:picLocks noChangeAspect="1"/>
          </p:cNvPicPr>
          <p:nvPr/>
        </p:nvPicPr>
        <p:blipFill>
          <a:blip r:embed="rId7"/>
          <a:stretch>
            <a:fillRect/>
          </a:stretch>
        </p:blipFill>
        <p:spPr>
          <a:xfrm>
            <a:off x="1616454" y="1932397"/>
            <a:ext cx="889046" cy="336567"/>
          </a:xfrm>
          <a:prstGeom prst="rect">
            <a:avLst/>
          </a:prstGeom>
        </p:spPr>
      </p:pic>
      <p:grpSp>
        <p:nvGrpSpPr>
          <p:cNvPr id="51" name="组合 50">
            <a:extLst>
              <a:ext uri="{FF2B5EF4-FFF2-40B4-BE49-F238E27FC236}">
                <a16:creationId xmlns:a16="http://schemas.microsoft.com/office/drawing/2014/main" id="{E9D5D318-2BFF-41C0-BFF4-5F6CB51F0680}"/>
              </a:ext>
            </a:extLst>
          </p:cNvPr>
          <p:cNvGrpSpPr/>
          <p:nvPr/>
        </p:nvGrpSpPr>
        <p:grpSpPr>
          <a:xfrm>
            <a:off x="6821501" y="1663079"/>
            <a:ext cx="3062729" cy="3122614"/>
            <a:chOff x="8853500" y="565399"/>
            <a:chExt cx="3062729" cy="3122614"/>
          </a:xfrm>
        </p:grpSpPr>
        <p:grpSp>
          <p:nvGrpSpPr>
            <p:cNvPr id="52" name="组合 51">
              <a:extLst>
                <a:ext uri="{FF2B5EF4-FFF2-40B4-BE49-F238E27FC236}">
                  <a16:creationId xmlns:a16="http://schemas.microsoft.com/office/drawing/2014/main" id="{ECBF6BD3-25A7-4179-8EA1-E29C1CD07044}"/>
                </a:ext>
              </a:extLst>
            </p:cNvPr>
            <p:cNvGrpSpPr/>
            <p:nvPr/>
          </p:nvGrpSpPr>
          <p:grpSpPr>
            <a:xfrm>
              <a:off x="8853500" y="565399"/>
              <a:ext cx="3062729" cy="3122614"/>
              <a:chOff x="8853500" y="565399"/>
              <a:chExt cx="3062729" cy="3122614"/>
            </a:xfrm>
          </p:grpSpPr>
          <p:pic>
            <p:nvPicPr>
              <p:cNvPr id="56" name="图片 55">
                <a:extLst>
                  <a:ext uri="{FF2B5EF4-FFF2-40B4-BE49-F238E27FC236}">
                    <a16:creationId xmlns:a16="http://schemas.microsoft.com/office/drawing/2014/main" id="{E063C46B-FFEE-497A-B0D3-442E9C644AAE}"/>
                  </a:ext>
                </a:extLst>
              </p:cNvPr>
              <p:cNvPicPr>
                <a:picLocks noChangeAspect="1"/>
              </p:cNvPicPr>
              <p:nvPr/>
            </p:nvPicPr>
            <p:blipFill>
              <a:blip r:embed="rId8"/>
              <a:stretch>
                <a:fillRect/>
              </a:stretch>
            </p:blipFill>
            <p:spPr>
              <a:xfrm>
                <a:off x="8853500" y="565399"/>
                <a:ext cx="3062729" cy="3122614"/>
              </a:xfrm>
              <a:prstGeom prst="rect">
                <a:avLst/>
              </a:prstGeom>
            </p:spPr>
          </p:pic>
          <p:sp>
            <p:nvSpPr>
              <p:cNvPr id="57" name="矩形 56">
                <a:extLst>
                  <a:ext uri="{FF2B5EF4-FFF2-40B4-BE49-F238E27FC236}">
                    <a16:creationId xmlns:a16="http://schemas.microsoft.com/office/drawing/2014/main" id="{38090FE6-368C-44A1-9C32-2ECCEAD39C39}"/>
                  </a:ext>
                </a:extLst>
              </p:cNvPr>
              <p:cNvSpPr/>
              <p:nvPr/>
            </p:nvSpPr>
            <p:spPr>
              <a:xfrm>
                <a:off x="8853500" y="1143414"/>
                <a:ext cx="892843" cy="10453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aphicFrame>
          <p:nvGraphicFramePr>
            <p:cNvPr id="53" name="对象 52">
              <a:extLst>
                <a:ext uri="{FF2B5EF4-FFF2-40B4-BE49-F238E27FC236}">
                  <a16:creationId xmlns:a16="http://schemas.microsoft.com/office/drawing/2014/main" id="{B5012F56-BCEA-4256-8FE5-670C1901F60F}"/>
                </a:ext>
              </a:extLst>
            </p:cNvPr>
            <p:cNvGraphicFramePr>
              <a:graphicFrameLocks noChangeAspect="1"/>
            </p:cNvGraphicFramePr>
            <p:nvPr>
              <p:extLst>
                <p:ext uri="{D42A27DB-BD31-4B8C-83A1-F6EECF244321}">
                  <p14:modId xmlns:p14="http://schemas.microsoft.com/office/powerpoint/2010/main" val="1996450557"/>
                </p:ext>
              </p:extLst>
            </p:nvPr>
          </p:nvGraphicFramePr>
          <p:xfrm>
            <a:off x="10006181" y="2498298"/>
            <a:ext cx="268287" cy="376237"/>
          </p:xfrm>
          <a:graphic>
            <a:graphicData uri="http://schemas.openxmlformats.org/presentationml/2006/ole">
              <mc:AlternateContent xmlns:mc="http://schemas.openxmlformats.org/markup-compatibility/2006">
                <mc:Choice xmlns:v="urn:schemas-microsoft-com:vml" Requires="v">
                  <p:oleObj spid="_x0000_s154874" name="Equation" r:id="rId9" imgW="126720" imgH="177480" progId="Equation.DSMT4">
                    <p:embed/>
                  </p:oleObj>
                </mc:Choice>
                <mc:Fallback>
                  <p:oleObj name="Equation" r:id="rId9" imgW="126720" imgH="177480" progId="Equation.DSMT4">
                    <p:embed/>
                    <p:pic>
                      <p:nvPicPr>
                        <p:cNvPr id="29" name="对象 28">
                          <a:extLst>
                            <a:ext uri="{FF2B5EF4-FFF2-40B4-BE49-F238E27FC236}">
                              <a16:creationId xmlns:a16="http://schemas.microsoft.com/office/drawing/2014/main" id="{5ECBF2E0-D51C-484F-83CC-B980C458F42C}"/>
                            </a:ext>
                          </a:extLst>
                        </p:cNvPr>
                        <p:cNvPicPr>
                          <a:picLocks noChangeAspect="1" noChangeArrowheads="1"/>
                        </p:cNvPicPr>
                        <p:nvPr/>
                      </p:nvPicPr>
                      <p:blipFill>
                        <a:blip r:embed="rId10"/>
                        <a:srcRect/>
                        <a:stretch>
                          <a:fillRect/>
                        </a:stretch>
                      </p:blipFill>
                      <p:spPr bwMode="auto">
                        <a:xfrm>
                          <a:off x="10006181" y="2498298"/>
                          <a:ext cx="268287" cy="376237"/>
                        </a:xfrm>
                        <a:prstGeom prst="rect">
                          <a:avLst/>
                        </a:prstGeom>
                        <a:noFill/>
                      </p:spPr>
                    </p:pic>
                  </p:oleObj>
                </mc:Fallback>
              </mc:AlternateContent>
            </a:graphicData>
          </a:graphic>
        </p:graphicFrame>
        <p:graphicFrame>
          <p:nvGraphicFramePr>
            <p:cNvPr id="54" name="对象 53">
              <a:extLst>
                <a:ext uri="{FF2B5EF4-FFF2-40B4-BE49-F238E27FC236}">
                  <a16:creationId xmlns:a16="http://schemas.microsoft.com/office/drawing/2014/main" id="{632F79EF-6254-42E6-B611-118BBAE0DD42}"/>
                </a:ext>
              </a:extLst>
            </p:cNvPr>
            <p:cNvGraphicFramePr>
              <a:graphicFrameLocks noChangeAspect="1"/>
            </p:cNvGraphicFramePr>
            <p:nvPr>
              <p:extLst>
                <p:ext uri="{D42A27DB-BD31-4B8C-83A1-F6EECF244321}">
                  <p14:modId xmlns:p14="http://schemas.microsoft.com/office/powerpoint/2010/main" val="117486397"/>
                </p:ext>
              </p:extLst>
            </p:nvPr>
          </p:nvGraphicFramePr>
          <p:xfrm>
            <a:off x="10365775" y="2501959"/>
            <a:ext cx="347663" cy="376238"/>
          </p:xfrm>
          <a:graphic>
            <a:graphicData uri="http://schemas.openxmlformats.org/presentationml/2006/ole">
              <mc:AlternateContent xmlns:mc="http://schemas.openxmlformats.org/markup-compatibility/2006">
                <mc:Choice xmlns:v="urn:schemas-microsoft-com:vml" Requires="v">
                  <p:oleObj spid="_x0000_s154875" name="Equation" r:id="rId11" imgW="164880" imgH="177480" progId="Equation.DSMT4">
                    <p:embed/>
                  </p:oleObj>
                </mc:Choice>
                <mc:Fallback>
                  <p:oleObj name="Equation" r:id="rId11" imgW="164880" imgH="177480" progId="Equation.DSMT4">
                    <p:embed/>
                    <p:pic>
                      <p:nvPicPr>
                        <p:cNvPr id="35" name="对象 34">
                          <a:extLst>
                            <a:ext uri="{FF2B5EF4-FFF2-40B4-BE49-F238E27FC236}">
                              <a16:creationId xmlns:a16="http://schemas.microsoft.com/office/drawing/2014/main" id="{C17EB9BD-961E-4DD9-B61F-CFDD06F4B192}"/>
                            </a:ext>
                          </a:extLst>
                        </p:cNvPr>
                        <p:cNvPicPr>
                          <a:picLocks noChangeAspect="1" noChangeArrowheads="1"/>
                        </p:cNvPicPr>
                        <p:nvPr/>
                      </p:nvPicPr>
                      <p:blipFill>
                        <a:blip r:embed="rId12"/>
                        <a:srcRect/>
                        <a:stretch>
                          <a:fillRect/>
                        </a:stretch>
                      </p:blipFill>
                      <p:spPr bwMode="auto">
                        <a:xfrm>
                          <a:off x="10365775" y="2501959"/>
                          <a:ext cx="347663" cy="376238"/>
                        </a:xfrm>
                        <a:prstGeom prst="rect">
                          <a:avLst/>
                        </a:prstGeom>
                        <a:noFill/>
                      </p:spPr>
                    </p:pic>
                  </p:oleObj>
                </mc:Fallback>
              </mc:AlternateContent>
            </a:graphicData>
          </a:graphic>
        </p:graphicFrame>
        <p:graphicFrame>
          <p:nvGraphicFramePr>
            <p:cNvPr id="55" name="对象 54">
              <a:extLst>
                <a:ext uri="{FF2B5EF4-FFF2-40B4-BE49-F238E27FC236}">
                  <a16:creationId xmlns:a16="http://schemas.microsoft.com/office/drawing/2014/main" id="{B3B3B265-26C1-4C70-A49E-9E1A55F8C076}"/>
                </a:ext>
              </a:extLst>
            </p:cNvPr>
            <p:cNvGraphicFramePr>
              <a:graphicFrameLocks noChangeAspect="1"/>
            </p:cNvGraphicFramePr>
            <p:nvPr>
              <p:extLst>
                <p:ext uri="{D42A27DB-BD31-4B8C-83A1-F6EECF244321}">
                  <p14:modId xmlns:p14="http://schemas.microsoft.com/office/powerpoint/2010/main" val="750356383"/>
                </p:ext>
              </p:extLst>
            </p:nvPr>
          </p:nvGraphicFramePr>
          <p:xfrm>
            <a:off x="10310213" y="1444618"/>
            <a:ext cx="403225" cy="376238"/>
          </p:xfrm>
          <a:graphic>
            <a:graphicData uri="http://schemas.openxmlformats.org/presentationml/2006/ole">
              <mc:AlternateContent xmlns:mc="http://schemas.openxmlformats.org/markup-compatibility/2006">
                <mc:Choice xmlns:v="urn:schemas-microsoft-com:vml" Requires="v">
                  <p:oleObj spid="_x0000_s154876" name="Equation" r:id="rId13" imgW="190440" imgH="177480" progId="Equation.DSMT4">
                    <p:embed/>
                  </p:oleObj>
                </mc:Choice>
                <mc:Fallback>
                  <p:oleObj name="Equation" r:id="rId13" imgW="190440" imgH="177480" progId="Equation.DSMT4">
                    <p:embed/>
                    <p:pic>
                      <p:nvPicPr>
                        <p:cNvPr id="36" name="对象 35">
                          <a:extLst>
                            <a:ext uri="{FF2B5EF4-FFF2-40B4-BE49-F238E27FC236}">
                              <a16:creationId xmlns:a16="http://schemas.microsoft.com/office/drawing/2014/main" id="{3496C269-DF21-40AD-B462-C2AEE8CF8CE4}"/>
                            </a:ext>
                          </a:extLst>
                        </p:cNvPr>
                        <p:cNvPicPr>
                          <a:picLocks noChangeAspect="1" noChangeArrowheads="1"/>
                        </p:cNvPicPr>
                        <p:nvPr/>
                      </p:nvPicPr>
                      <p:blipFill>
                        <a:blip r:embed="rId14"/>
                        <a:srcRect/>
                        <a:stretch>
                          <a:fillRect/>
                        </a:stretch>
                      </p:blipFill>
                      <p:spPr bwMode="auto">
                        <a:xfrm>
                          <a:off x="10310213" y="1444618"/>
                          <a:ext cx="403225" cy="376238"/>
                        </a:xfrm>
                        <a:prstGeom prst="rect">
                          <a:avLst/>
                        </a:prstGeom>
                        <a:noFill/>
                      </p:spPr>
                    </p:pic>
                  </p:oleObj>
                </mc:Fallback>
              </mc:AlternateContent>
            </a:graphicData>
          </a:graphic>
        </p:graphicFrame>
      </p:grpSp>
      <p:graphicFrame>
        <p:nvGraphicFramePr>
          <p:cNvPr id="59" name="对象 58">
            <a:extLst>
              <a:ext uri="{FF2B5EF4-FFF2-40B4-BE49-F238E27FC236}">
                <a16:creationId xmlns:a16="http://schemas.microsoft.com/office/drawing/2014/main" id="{195E561A-E26F-495A-828D-DE1E06CA6815}"/>
              </a:ext>
            </a:extLst>
          </p:cNvPr>
          <p:cNvGraphicFramePr>
            <a:graphicFrameLocks noChangeAspect="1"/>
          </p:cNvGraphicFramePr>
          <p:nvPr>
            <p:extLst>
              <p:ext uri="{D42A27DB-BD31-4B8C-83A1-F6EECF244321}">
                <p14:modId xmlns:p14="http://schemas.microsoft.com/office/powerpoint/2010/main" val="22345958"/>
              </p:ext>
            </p:extLst>
          </p:nvPr>
        </p:nvGraphicFramePr>
        <p:xfrm>
          <a:off x="1613409" y="3231562"/>
          <a:ext cx="2139950" cy="455613"/>
        </p:xfrm>
        <a:graphic>
          <a:graphicData uri="http://schemas.openxmlformats.org/presentationml/2006/ole">
            <mc:AlternateContent xmlns:mc="http://schemas.openxmlformats.org/markup-compatibility/2006">
              <mc:Choice xmlns:v="urn:schemas-microsoft-com:vml" Requires="v">
                <p:oleObj spid="_x0000_s154877" name="Equation" r:id="rId15" imgW="1015920" imgH="215640" progId="Equation.DSMT4">
                  <p:embed/>
                </p:oleObj>
              </mc:Choice>
              <mc:Fallback>
                <p:oleObj name="Equation" r:id="rId15" imgW="1015920" imgH="215640" progId="Equation.DSMT4">
                  <p:embed/>
                  <p:pic>
                    <p:nvPicPr>
                      <p:cNvPr id="24" name="对象 23">
                        <a:extLst>
                          <a:ext uri="{FF2B5EF4-FFF2-40B4-BE49-F238E27FC236}">
                            <a16:creationId xmlns:a16="http://schemas.microsoft.com/office/drawing/2014/main" id="{C225A82A-5630-468A-A441-B8AC05134BBD}"/>
                          </a:ext>
                        </a:extLst>
                      </p:cNvPr>
                      <p:cNvPicPr>
                        <a:picLocks noChangeAspect="1" noChangeArrowheads="1"/>
                      </p:cNvPicPr>
                      <p:nvPr/>
                    </p:nvPicPr>
                    <p:blipFill>
                      <a:blip r:embed="rId16"/>
                      <a:srcRect/>
                      <a:stretch>
                        <a:fillRect/>
                      </a:stretch>
                    </p:blipFill>
                    <p:spPr bwMode="auto">
                      <a:xfrm>
                        <a:off x="1613409" y="3231562"/>
                        <a:ext cx="2139950" cy="455613"/>
                      </a:xfrm>
                      <a:prstGeom prst="rect">
                        <a:avLst/>
                      </a:prstGeom>
                      <a:noFill/>
                    </p:spPr>
                  </p:pic>
                </p:oleObj>
              </mc:Fallback>
            </mc:AlternateContent>
          </a:graphicData>
        </a:graphic>
      </p:graphicFrame>
      <p:graphicFrame>
        <p:nvGraphicFramePr>
          <p:cNvPr id="61" name="对象 60">
            <a:extLst>
              <a:ext uri="{FF2B5EF4-FFF2-40B4-BE49-F238E27FC236}">
                <a16:creationId xmlns:a16="http://schemas.microsoft.com/office/drawing/2014/main" id="{05231BB0-EE33-415F-8957-75CFD600A654}"/>
              </a:ext>
            </a:extLst>
          </p:cNvPr>
          <p:cNvGraphicFramePr>
            <a:graphicFrameLocks noChangeAspect="1"/>
          </p:cNvGraphicFramePr>
          <p:nvPr>
            <p:extLst>
              <p:ext uri="{D42A27DB-BD31-4B8C-83A1-F6EECF244321}">
                <p14:modId xmlns:p14="http://schemas.microsoft.com/office/powerpoint/2010/main" val="305222528"/>
              </p:ext>
            </p:extLst>
          </p:nvPr>
        </p:nvGraphicFramePr>
        <p:xfrm>
          <a:off x="1606311" y="3747046"/>
          <a:ext cx="1792287" cy="376238"/>
        </p:xfrm>
        <a:graphic>
          <a:graphicData uri="http://schemas.openxmlformats.org/presentationml/2006/ole">
            <mc:AlternateContent xmlns:mc="http://schemas.openxmlformats.org/markup-compatibility/2006">
              <mc:Choice xmlns:v="urn:schemas-microsoft-com:vml" Requires="v">
                <p:oleObj spid="_x0000_s154878" name="Equation" r:id="rId17" imgW="850680" imgH="177480" progId="Equation.DSMT4">
                  <p:embed/>
                </p:oleObj>
              </mc:Choice>
              <mc:Fallback>
                <p:oleObj name="Equation" r:id="rId17" imgW="850680" imgH="177480" progId="Equation.DSMT4">
                  <p:embed/>
                  <p:pic>
                    <p:nvPicPr>
                      <p:cNvPr id="59" name="对象 58">
                        <a:extLst>
                          <a:ext uri="{FF2B5EF4-FFF2-40B4-BE49-F238E27FC236}">
                            <a16:creationId xmlns:a16="http://schemas.microsoft.com/office/drawing/2014/main" id="{195E561A-E26F-495A-828D-DE1E06CA6815}"/>
                          </a:ext>
                        </a:extLst>
                      </p:cNvPr>
                      <p:cNvPicPr>
                        <a:picLocks noChangeAspect="1" noChangeArrowheads="1"/>
                      </p:cNvPicPr>
                      <p:nvPr/>
                    </p:nvPicPr>
                    <p:blipFill>
                      <a:blip r:embed="rId18"/>
                      <a:srcRect/>
                      <a:stretch>
                        <a:fillRect/>
                      </a:stretch>
                    </p:blipFill>
                    <p:spPr bwMode="auto">
                      <a:xfrm>
                        <a:off x="1606311" y="3747046"/>
                        <a:ext cx="1792287" cy="376238"/>
                      </a:xfrm>
                      <a:prstGeom prst="rect">
                        <a:avLst/>
                      </a:prstGeom>
                      <a:noFill/>
                    </p:spPr>
                  </p:pic>
                </p:oleObj>
              </mc:Fallback>
            </mc:AlternateContent>
          </a:graphicData>
        </a:graphic>
      </p:graphicFrame>
      <p:graphicFrame>
        <p:nvGraphicFramePr>
          <p:cNvPr id="63" name="对象 62">
            <a:extLst>
              <a:ext uri="{FF2B5EF4-FFF2-40B4-BE49-F238E27FC236}">
                <a16:creationId xmlns:a16="http://schemas.microsoft.com/office/drawing/2014/main" id="{8541767B-54C6-439E-AF1F-22C0BD9D99B7}"/>
              </a:ext>
            </a:extLst>
          </p:cNvPr>
          <p:cNvGraphicFramePr>
            <a:graphicFrameLocks noChangeAspect="1"/>
          </p:cNvGraphicFramePr>
          <p:nvPr>
            <p:extLst>
              <p:ext uri="{D42A27DB-BD31-4B8C-83A1-F6EECF244321}">
                <p14:modId xmlns:p14="http://schemas.microsoft.com/office/powerpoint/2010/main" val="3618652738"/>
              </p:ext>
            </p:extLst>
          </p:nvPr>
        </p:nvGraphicFramePr>
        <p:xfrm>
          <a:off x="1678117" y="4809119"/>
          <a:ext cx="1925638" cy="536575"/>
        </p:xfrm>
        <a:graphic>
          <a:graphicData uri="http://schemas.openxmlformats.org/presentationml/2006/ole">
            <mc:AlternateContent xmlns:mc="http://schemas.openxmlformats.org/markup-compatibility/2006">
              <mc:Choice xmlns:v="urn:schemas-microsoft-com:vml" Requires="v">
                <p:oleObj spid="_x0000_s154879" name="Equation" r:id="rId19" imgW="914400" imgH="253800" progId="Equation.DSMT4">
                  <p:embed/>
                </p:oleObj>
              </mc:Choice>
              <mc:Fallback>
                <p:oleObj name="Equation" r:id="rId19" imgW="914400" imgH="253800" progId="Equation.DSMT4">
                  <p:embed/>
                  <p:pic>
                    <p:nvPicPr>
                      <p:cNvPr id="61" name="对象 60">
                        <a:extLst>
                          <a:ext uri="{FF2B5EF4-FFF2-40B4-BE49-F238E27FC236}">
                            <a16:creationId xmlns:a16="http://schemas.microsoft.com/office/drawing/2014/main" id="{05231BB0-EE33-415F-8957-75CFD600A654}"/>
                          </a:ext>
                        </a:extLst>
                      </p:cNvPr>
                      <p:cNvPicPr>
                        <a:picLocks noChangeAspect="1" noChangeArrowheads="1"/>
                      </p:cNvPicPr>
                      <p:nvPr/>
                    </p:nvPicPr>
                    <p:blipFill>
                      <a:blip r:embed="rId20"/>
                      <a:srcRect/>
                      <a:stretch>
                        <a:fillRect/>
                      </a:stretch>
                    </p:blipFill>
                    <p:spPr bwMode="auto">
                      <a:xfrm>
                        <a:off x="1678117" y="4809119"/>
                        <a:ext cx="1925638" cy="536575"/>
                      </a:xfrm>
                      <a:prstGeom prst="rect">
                        <a:avLst/>
                      </a:prstGeom>
                      <a:noFill/>
                    </p:spPr>
                  </p:pic>
                </p:oleObj>
              </mc:Fallback>
            </mc:AlternateContent>
          </a:graphicData>
        </a:graphic>
      </p:graphicFrame>
      <p:graphicFrame>
        <p:nvGraphicFramePr>
          <p:cNvPr id="64" name="对象 63">
            <a:extLst>
              <a:ext uri="{FF2B5EF4-FFF2-40B4-BE49-F238E27FC236}">
                <a16:creationId xmlns:a16="http://schemas.microsoft.com/office/drawing/2014/main" id="{F794436D-00E1-4714-BEDA-1CC19A8A66E2}"/>
              </a:ext>
            </a:extLst>
          </p:cNvPr>
          <p:cNvGraphicFramePr>
            <a:graphicFrameLocks noChangeAspect="1"/>
          </p:cNvGraphicFramePr>
          <p:nvPr>
            <p:extLst>
              <p:ext uri="{D42A27DB-BD31-4B8C-83A1-F6EECF244321}">
                <p14:modId xmlns:p14="http://schemas.microsoft.com/office/powerpoint/2010/main" val="3530991859"/>
              </p:ext>
            </p:extLst>
          </p:nvPr>
        </p:nvGraphicFramePr>
        <p:xfrm>
          <a:off x="1637636" y="4300588"/>
          <a:ext cx="2006600" cy="536575"/>
        </p:xfrm>
        <a:graphic>
          <a:graphicData uri="http://schemas.openxmlformats.org/presentationml/2006/ole">
            <mc:AlternateContent xmlns:mc="http://schemas.openxmlformats.org/markup-compatibility/2006">
              <mc:Choice xmlns:v="urn:schemas-microsoft-com:vml" Requires="v">
                <p:oleObj spid="_x0000_s154880" name="Equation" r:id="rId21" imgW="952200" imgH="253800" progId="Equation.DSMT4">
                  <p:embed/>
                </p:oleObj>
              </mc:Choice>
              <mc:Fallback>
                <p:oleObj name="Equation" r:id="rId21" imgW="952200" imgH="253800" progId="Equation.DSMT4">
                  <p:embed/>
                  <p:pic>
                    <p:nvPicPr>
                      <p:cNvPr id="63" name="对象 62">
                        <a:extLst>
                          <a:ext uri="{FF2B5EF4-FFF2-40B4-BE49-F238E27FC236}">
                            <a16:creationId xmlns:a16="http://schemas.microsoft.com/office/drawing/2014/main" id="{8541767B-54C6-439E-AF1F-22C0BD9D99B7}"/>
                          </a:ext>
                        </a:extLst>
                      </p:cNvPr>
                      <p:cNvPicPr>
                        <a:picLocks noChangeAspect="1" noChangeArrowheads="1"/>
                      </p:cNvPicPr>
                      <p:nvPr/>
                    </p:nvPicPr>
                    <p:blipFill>
                      <a:blip r:embed="rId22"/>
                      <a:srcRect/>
                      <a:stretch>
                        <a:fillRect/>
                      </a:stretch>
                    </p:blipFill>
                    <p:spPr bwMode="auto">
                      <a:xfrm>
                        <a:off x="1637636" y="4300588"/>
                        <a:ext cx="2006600" cy="536575"/>
                      </a:xfrm>
                      <a:prstGeom prst="rect">
                        <a:avLst/>
                      </a:prstGeom>
                      <a:noFill/>
                    </p:spPr>
                  </p:pic>
                </p:oleObj>
              </mc:Fallback>
            </mc:AlternateContent>
          </a:graphicData>
        </a:graphic>
      </p:graphicFrame>
    </p:spTree>
    <p:extLst>
      <p:ext uri="{BB962C8B-B14F-4D97-AF65-F5344CB8AC3E}">
        <p14:creationId xmlns:p14="http://schemas.microsoft.com/office/powerpoint/2010/main" val="32245552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a:extLst>
              <a:ext uri="{FF2B5EF4-FFF2-40B4-BE49-F238E27FC236}">
                <a16:creationId xmlns:a16="http://schemas.microsoft.com/office/drawing/2014/main" id="{00B81E36-220C-4FC2-A2F6-4A07936DCA82}"/>
              </a:ext>
            </a:extLst>
          </p:cNvPr>
          <p:cNvSpPr txBox="1"/>
          <p:nvPr/>
        </p:nvSpPr>
        <p:spPr>
          <a:xfrm>
            <a:off x="818077" y="681749"/>
            <a:ext cx="10365180" cy="461665"/>
          </a:xfrm>
          <a:prstGeom prst="rect">
            <a:avLst/>
          </a:prstGeom>
          <a:noFill/>
        </p:spPr>
        <p:txBody>
          <a:bodyPr wrap="square" rtlCol="0">
            <a:spAutoFit/>
          </a:bodyPr>
          <a:lstStyle/>
          <a:p>
            <a:r>
              <a:rPr lang="zh-CN" altLang="en-US" sz="2400" b="1" dirty="0"/>
              <a:t>（</a:t>
            </a:r>
            <a:r>
              <a:rPr lang="en-US" altLang="zh-CN" sz="2400" b="1" dirty="0"/>
              <a:t>8</a:t>
            </a:r>
            <a:r>
              <a:rPr lang="zh-CN" altLang="en-US" sz="2400" b="1" dirty="0"/>
              <a:t>）全反射</a:t>
            </a:r>
            <a:endParaRPr lang="en-US" altLang="zh-CN" sz="2400" b="1" dirty="0"/>
          </a:p>
        </p:txBody>
      </p:sp>
      <p:sp>
        <p:nvSpPr>
          <p:cNvPr id="20" name="文本框 19">
            <a:extLst>
              <a:ext uri="{FF2B5EF4-FFF2-40B4-BE49-F238E27FC236}">
                <a16:creationId xmlns:a16="http://schemas.microsoft.com/office/drawing/2014/main" id="{3B68834F-7A31-469A-8DA6-DF16B961AB42}"/>
              </a:ext>
            </a:extLst>
          </p:cNvPr>
          <p:cNvSpPr txBox="1"/>
          <p:nvPr/>
        </p:nvSpPr>
        <p:spPr>
          <a:xfrm>
            <a:off x="1045029" y="1296854"/>
            <a:ext cx="6132286" cy="46166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a:t>全反射现象</a:t>
            </a:r>
          </a:p>
        </p:txBody>
      </p:sp>
      <p:graphicFrame>
        <p:nvGraphicFramePr>
          <p:cNvPr id="70" name="对象 69">
            <a:extLst>
              <a:ext uri="{FF2B5EF4-FFF2-40B4-BE49-F238E27FC236}">
                <a16:creationId xmlns:a16="http://schemas.microsoft.com/office/drawing/2014/main" id="{AEC1B088-C5A7-474A-8961-3BE18660EA89}"/>
              </a:ext>
            </a:extLst>
          </p:cNvPr>
          <p:cNvGraphicFramePr>
            <a:graphicFrameLocks noChangeAspect="1"/>
          </p:cNvGraphicFramePr>
          <p:nvPr>
            <p:extLst>
              <p:ext uri="{D42A27DB-BD31-4B8C-83A1-F6EECF244321}">
                <p14:modId xmlns:p14="http://schemas.microsoft.com/office/powerpoint/2010/main" val="1928170758"/>
              </p:ext>
            </p:extLst>
          </p:nvPr>
        </p:nvGraphicFramePr>
        <p:xfrm>
          <a:off x="4265613" y="1784350"/>
          <a:ext cx="1042987" cy="538163"/>
        </p:xfrm>
        <a:graphic>
          <a:graphicData uri="http://schemas.openxmlformats.org/presentationml/2006/ole">
            <mc:AlternateContent xmlns:mc="http://schemas.openxmlformats.org/markup-compatibility/2006">
              <mc:Choice xmlns:v="urn:schemas-microsoft-com:vml" Requires="v">
                <p:oleObj spid="_x0000_s155982" name="Equation" r:id="rId3" imgW="444240" imgH="228600" progId="Equation.DSMT4">
                  <p:embed/>
                </p:oleObj>
              </mc:Choice>
              <mc:Fallback>
                <p:oleObj name="Equation" r:id="rId3" imgW="444240" imgH="228600" progId="Equation.DSMT4">
                  <p:embed/>
                  <p:pic>
                    <p:nvPicPr>
                      <p:cNvPr id="45" name="对象 44">
                        <a:extLst>
                          <a:ext uri="{FF2B5EF4-FFF2-40B4-BE49-F238E27FC236}">
                            <a16:creationId xmlns:a16="http://schemas.microsoft.com/office/drawing/2014/main" id="{4B36470E-D950-4B4C-9F8E-7EDCA577E302}"/>
                          </a:ext>
                        </a:extLst>
                      </p:cNvPr>
                      <p:cNvPicPr>
                        <a:picLocks noChangeAspect="1" noChangeArrowheads="1"/>
                      </p:cNvPicPr>
                      <p:nvPr/>
                    </p:nvPicPr>
                    <p:blipFill>
                      <a:blip r:embed="rId4"/>
                      <a:srcRect/>
                      <a:stretch>
                        <a:fillRect/>
                      </a:stretch>
                    </p:blipFill>
                    <p:spPr bwMode="auto">
                      <a:xfrm>
                        <a:off x="4265613" y="1784350"/>
                        <a:ext cx="1042987" cy="538163"/>
                      </a:xfrm>
                      <a:prstGeom prst="rect">
                        <a:avLst/>
                      </a:prstGeom>
                      <a:noFill/>
                    </p:spPr>
                  </p:pic>
                </p:oleObj>
              </mc:Fallback>
            </mc:AlternateContent>
          </a:graphicData>
        </a:graphic>
      </p:graphicFrame>
      <p:pic>
        <p:nvPicPr>
          <p:cNvPr id="7" name="图片 6">
            <a:extLst>
              <a:ext uri="{FF2B5EF4-FFF2-40B4-BE49-F238E27FC236}">
                <a16:creationId xmlns:a16="http://schemas.microsoft.com/office/drawing/2014/main" id="{833EDB4F-23CC-48F8-878B-1B18B7B5F797}"/>
              </a:ext>
            </a:extLst>
          </p:cNvPr>
          <p:cNvPicPr>
            <a:picLocks noChangeAspect="1"/>
          </p:cNvPicPr>
          <p:nvPr/>
        </p:nvPicPr>
        <p:blipFill>
          <a:blip r:embed="rId5"/>
          <a:stretch>
            <a:fillRect/>
          </a:stretch>
        </p:blipFill>
        <p:spPr>
          <a:xfrm>
            <a:off x="1522927" y="1874921"/>
            <a:ext cx="2583826" cy="357933"/>
          </a:xfrm>
          <a:prstGeom prst="rect">
            <a:avLst/>
          </a:prstGeom>
        </p:spPr>
      </p:pic>
      <p:graphicFrame>
        <p:nvGraphicFramePr>
          <p:cNvPr id="71" name="对象 70">
            <a:extLst>
              <a:ext uri="{FF2B5EF4-FFF2-40B4-BE49-F238E27FC236}">
                <a16:creationId xmlns:a16="http://schemas.microsoft.com/office/drawing/2014/main" id="{09B8B781-DA61-41BE-85D7-73758EF4C0CB}"/>
              </a:ext>
            </a:extLst>
          </p:cNvPr>
          <p:cNvGraphicFramePr>
            <a:graphicFrameLocks noChangeAspect="1"/>
          </p:cNvGraphicFramePr>
          <p:nvPr>
            <p:extLst>
              <p:ext uri="{D42A27DB-BD31-4B8C-83A1-F6EECF244321}">
                <p14:modId xmlns:p14="http://schemas.microsoft.com/office/powerpoint/2010/main" val="1049743468"/>
              </p:ext>
            </p:extLst>
          </p:nvPr>
        </p:nvGraphicFramePr>
        <p:xfrm>
          <a:off x="1522927" y="2349256"/>
          <a:ext cx="882650" cy="376237"/>
        </p:xfrm>
        <a:graphic>
          <a:graphicData uri="http://schemas.openxmlformats.org/presentationml/2006/ole">
            <mc:AlternateContent xmlns:mc="http://schemas.openxmlformats.org/markup-compatibility/2006">
              <mc:Choice xmlns:v="urn:schemas-microsoft-com:vml" Requires="v">
                <p:oleObj spid="_x0000_s155983" name="Equation" r:id="rId6" imgW="419040" imgH="177480" progId="Equation.DSMT4">
                  <p:embed/>
                </p:oleObj>
              </mc:Choice>
              <mc:Fallback>
                <p:oleObj name="Equation" r:id="rId6" imgW="419040" imgH="177480" progId="Equation.DSMT4">
                  <p:embed/>
                  <p:pic>
                    <p:nvPicPr>
                      <p:cNvPr id="61" name="对象 60">
                        <a:extLst>
                          <a:ext uri="{FF2B5EF4-FFF2-40B4-BE49-F238E27FC236}">
                            <a16:creationId xmlns:a16="http://schemas.microsoft.com/office/drawing/2014/main" id="{05231BB0-EE33-415F-8957-75CFD600A654}"/>
                          </a:ext>
                        </a:extLst>
                      </p:cNvPr>
                      <p:cNvPicPr>
                        <a:picLocks noChangeAspect="1" noChangeArrowheads="1"/>
                      </p:cNvPicPr>
                      <p:nvPr/>
                    </p:nvPicPr>
                    <p:blipFill>
                      <a:blip r:embed="rId7"/>
                      <a:srcRect/>
                      <a:stretch>
                        <a:fillRect/>
                      </a:stretch>
                    </p:blipFill>
                    <p:spPr bwMode="auto">
                      <a:xfrm>
                        <a:off x="1522927" y="2349256"/>
                        <a:ext cx="882650" cy="376237"/>
                      </a:xfrm>
                      <a:prstGeom prst="rect">
                        <a:avLst/>
                      </a:prstGeom>
                      <a:noFill/>
                    </p:spPr>
                  </p:pic>
                </p:oleObj>
              </mc:Fallback>
            </mc:AlternateContent>
          </a:graphicData>
        </a:graphic>
      </p:graphicFrame>
      <p:sp>
        <p:nvSpPr>
          <p:cNvPr id="78" name="文本框 77">
            <a:extLst>
              <a:ext uri="{FF2B5EF4-FFF2-40B4-BE49-F238E27FC236}">
                <a16:creationId xmlns:a16="http://schemas.microsoft.com/office/drawing/2014/main" id="{D183E82D-D793-4E55-A8FD-D25E867D0061}"/>
              </a:ext>
            </a:extLst>
          </p:cNvPr>
          <p:cNvSpPr txBox="1"/>
          <p:nvPr/>
        </p:nvSpPr>
        <p:spPr>
          <a:xfrm>
            <a:off x="1448869" y="2711469"/>
            <a:ext cx="5743725" cy="830997"/>
          </a:xfrm>
          <a:prstGeom prst="rect">
            <a:avLst/>
          </a:prstGeom>
          <a:noFill/>
        </p:spPr>
        <p:txBody>
          <a:bodyPr wrap="square" rtlCol="0">
            <a:spAutoFit/>
          </a:bodyPr>
          <a:lstStyle/>
          <a:p>
            <a:r>
              <a:rPr lang="zh-CN" altLang="en-US" sz="2400" dirty="0"/>
              <a:t>入射角达到某个角度时，折射角达到</a:t>
            </a:r>
            <a:r>
              <a:rPr lang="en-US" altLang="zh-CN" sz="2400" dirty="0"/>
              <a:t>90°</a:t>
            </a:r>
            <a:r>
              <a:rPr lang="zh-CN" altLang="en-US" sz="2400" dirty="0"/>
              <a:t>，之后只有反射光，没有折射光</a:t>
            </a:r>
          </a:p>
        </p:txBody>
      </p:sp>
      <p:sp>
        <p:nvSpPr>
          <p:cNvPr id="79" name="文本框 78">
            <a:extLst>
              <a:ext uri="{FF2B5EF4-FFF2-40B4-BE49-F238E27FC236}">
                <a16:creationId xmlns:a16="http://schemas.microsoft.com/office/drawing/2014/main" id="{D7B373C1-0783-4F5B-B694-FE1320EAC445}"/>
              </a:ext>
            </a:extLst>
          </p:cNvPr>
          <p:cNvSpPr txBox="1"/>
          <p:nvPr/>
        </p:nvSpPr>
        <p:spPr>
          <a:xfrm>
            <a:off x="1089212" y="3818615"/>
            <a:ext cx="6132286" cy="46166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a:t>全反射时折射波的波矢</a:t>
            </a:r>
          </a:p>
        </p:txBody>
      </p:sp>
      <p:pic>
        <p:nvPicPr>
          <p:cNvPr id="10" name="图片 9">
            <a:extLst>
              <a:ext uri="{FF2B5EF4-FFF2-40B4-BE49-F238E27FC236}">
                <a16:creationId xmlns:a16="http://schemas.microsoft.com/office/drawing/2014/main" id="{C61FFB13-E6B4-4D2B-B7B0-5891296BA5AB}"/>
              </a:ext>
            </a:extLst>
          </p:cNvPr>
          <p:cNvPicPr>
            <a:picLocks noChangeAspect="1"/>
          </p:cNvPicPr>
          <p:nvPr/>
        </p:nvPicPr>
        <p:blipFill>
          <a:blip r:embed="rId8"/>
          <a:stretch>
            <a:fillRect/>
          </a:stretch>
        </p:blipFill>
        <p:spPr>
          <a:xfrm>
            <a:off x="1522927" y="4333493"/>
            <a:ext cx="3979659" cy="1217974"/>
          </a:xfrm>
          <a:prstGeom prst="rect">
            <a:avLst/>
          </a:prstGeom>
        </p:spPr>
      </p:pic>
      <p:grpSp>
        <p:nvGrpSpPr>
          <p:cNvPr id="12" name="组合 11">
            <a:extLst>
              <a:ext uri="{FF2B5EF4-FFF2-40B4-BE49-F238E27FC236}">
                <a16:creationId xmlns:a16="http://schemas.microsoft.com/office/drawing/2014/main" id="{748E05BD-2A4C-49E0-BC95-66ACC59A2B52}"/>
              </a:ext>
            </a:extLst>
          </p:cNvPr>
          <p:cNvGrpSpPr/>
          <p:nvPr/>
        </p:nvGrpSpPr>
        <p:grpSpPr>
          <a:xfrm>
            <a:off x="6761758" y="669925"/>
            <a:ext cx="3863788" cy="3389017"/>
            <a:chOff x="6761758" y="669925"/>
            <a:chExt cx="3863788" cy="3389017"/>
          </a:xfrm>
        </p:grpSpPr>
        <p:grpSp>
          <p:nvGrpSpPr>
            <p:cNvPr id="9" name="组合 8">
              <a:extLst>
                <a:ext uri="{FF2B5EF4-FFF2-40B4-BE49-F238E27FC236}">
                  <a16:creationId xmlns:a16="http://schemas.microsoft.com/office/drawing/2014/main" id="{6FD33166-6CE2-4AA4-A8AF-4C464887E6C8}"/>
                </a:ext>
              </a:extLst>
            </p:cNvPr>
            <p:cNvGrpSpPr/>
            <p:nvPr/>
          </p:nvGrpSpPr>
          <p:grpSpPr>
            <a:xfrm>
              <a:off x="6761758" y="681749"/>
              <a:ext cx="3852068" cy="3377193"/>
              <a:chOff x="6761758" y="681749"/>
              <a:chExt cx="3852068" cy="3377193"/>
            </a:xfrm>
          </p:grpSpPr>
          <p:grpSp>
            <p:nvGrpSpPr>
              <p:cNvPr id="21" name="组合 20">
                <a:extLst>
                  <a:ext uri="{FF2B5EF4-FFF2-40B4-BE49-F238E27FC236}">
                    <a16:creationId xmlns:a16="http://schemas.microsoft.com/office/drawing/2014/main" id="{F28FBA7D-21BA-4499-878A-F18A7C89E592}"/>
                  </a:ext>
                </a:extLst>
              </p:cNvPr>
              <p:cNvGrpSpPr/>
              <p:nvPr/>
            </p:nvGrpSpPr>
            <p:grpSpPr>
              <a:xfrm>
                <a:off x="6761758" y="681749"/>
                <a:ext cx="3852068" cy="3377193"/>
                <a:chOff x="6623873" y="866842"/>
                <a:chExt cx="3852068" cy="3377193"/>
              </a:xfrm>
            </p:grpSpPr>
            <p:cxnSp>
              <p:nvCxnSpPr>
                <p:cNvPr id="23" name="直接连接符 22">
                  <a:extLst>
                    <a:ext uri="{FF2B5EF4-FFF2-40B4-BE49-F238E27FC236}">
                      <a16:creationId xmlns:a16="http://schemas.microsoft.com/office/drawing/2014/main" id="{067C88E0-16E4-40F3-AB1F-E1752A359F5B}"/>
                    </a:ext>
                  </a:extLst>
                </p:cNvPr>
                <p:cNvCxnSpPr>
                  <a:cxnSpLocks/>
                </p:cNvCxnSpPr>
                <p:nvPr/>
              </p:nvCxnSpPr>
              <p:spPr>
                <a:xfrm>
                  <a:off x="6623873" y="2369604"/>
                  <a:ext cx="3852068" cy="0"/>
                </a:xfrm>
                <a:prstGeom prst="line">
                  <a:avLst/>
                </a:prstGeom>
                <a:ln w="28575">
                  <a:prstDash val="solid"/>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C2381635-311A-48AE-A429-BA64464D8445}"/>
                    </a:ext>
                  </a:extLst>
                </p:cNvPr>
                <p:cNvCxnSpPr>
                  <a:cxnSpLocks/>
                </p:cNvCxnSpPr>
                <p:nvPr/>
              </p:nvCxnSpPr>
              <p:spPr>
                <a:xfrm flipH="1">
                  <a:off x="8387357" y="1015945"/>
                  <a:ext cx="26138" cy="3228090"/>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25" name="对象 24">
                  <a:extLst>
                    <a:ext uri="{FF2B5EF4-FFF2-40B4-BE49-F238E27FC236}">
                      <a16:creationId xmlns:a16="http://schemas.microsoft.com/office/drawing/2014/main" id="{96BCB816-EA9A-4AEB-A64D-41DD2256C265}"/>
                    </a:ext>
                  </a:extLst>
                </p:cNvPr>
                <p:cNvGraphicFramePr>
                  <a:graphicFrameLocks noChangeAspect="1"/>
                </p:cNvGraphicFramePr>
                <p:nvPr>
                  <p:extLst>
                    <p:ext uri="{D42A27DB-BD31-4B8C-83A1-F6EECF244321}">
                      <p14:modId xmlns:p14="http://schemas.microsoft.com/office/powerpoint/2010/main" val="1106511871"/>
                    </p:ext>
                  </p:extLst>
                </p:nvPr>
              </p:nvGraphicFramePr>
              <p:xfrm>
                <a:off x="9859808" y="990657"/>
                <a:ext cx="417512" cy="508000"/>
              </p:xfrm>
              <a:graphic>
                <a:graphicData uri="http://schemas.openxmlformats.org/presentationml/2006/ole">
                  <mc:AlternateContent xmlns:mc="http://schemas.openxmlformats.org/markup-compatibility/2006">
                    <mc:Choice xmlns:v="urn:schemas-microsoft-com:vml" Requires="v">
                      <p:oleObj spid="_x0000_s155984" name="Equation" r:id="rId9" imgW="177480" imgH="215640" progId="Equation.DSMT4">
                        <p:embed/>
                      </p:oleObj>
                    </mc:Choice>
                    <mc:Fallback>
                      <p:oleObj name="Equation" r:id="rId9" imgW="177480" imgH="215640" progId="Equation.DSMT4">
                        <p:embed/>
                        <p:pic>
                          <p:nvPicPr>
                            <p:cNvPr id="60" name="对象 59">
                              <a:extLst>
                                <a:ext uri="{FF2B5EF4-FFF2-40B4-BE49-F238E27FC236}">
                                  <a16:creationId xmlns:a16="http://schemas.microsoft.com/office/drawing/2014/main" id="{446B9238-4954-48FF-B74F-862C20A600F0}"/>
                                </a:ext>
                              </a:extLst>
                            </p:cNvPr>
                            <p:cNvPicPr>
                              <a:picLocks noChangeAspect="1" noChangeArrowheads="1"/>
                            </p:cNvPicPr>
                            <p:nvPr/>
                          </p:nvPicPr>
                          <p:blipFill>
                            <a:blip r:embed="rId10"/>
                            <a:srcRect/>
                            <a:stretch>
                              <a:fillRect/>
                            </a:stretch>
                          </p:blipFill>
                          <p:spPr bwMode="auto">
                            <a:xfrm>
                              <a:off x="9859808" y="990657"/>
                              <a:ext cx="417512" cy="508000"/>
                            </a:xfrm>
                            <a:prstGeom prst="rect">
                              <a:avLst/>
                            </a:prstGeom>
                            <a:noFill/>
                          </p:spPr>
                        </p:pic>
                      </p:oleObj>
                    </mc:Fallback>
                  </mc:AlternateContent>
                </a:graphicData>
              </a:graphic>
            </p:graphicFrame>
            <p:graphicFrame>
              <p:nvGraphicFramePr>
                <p:cNvPr id="26" name="对象 25">
                  <a:extLst>
                    <a:ext uri="{FF2B5EF4-FFF2-40B4-BE49-F238E27FC236}">
                      <a16:creationId xmlns:a16="http://schemas.microsoft.com/office/drawing/2014/main" id="{F4301E30-26C7-4109-BBB9-7D97D9732258}"/>
                    </a:ext>
                  </a:extLst>
                </p:cNvPr>
                <p:cNvGraphicFramePr>
                  <a:graphicFrameLocks noChangeAspect="1"/>
                </p:cNvGraphicFramePr>
                <p:nvPr>
                  <p:extLst>
                    <p:ext uri="{D42A27DB-BD31-4B8C-83A1-F6EECF244321}">
                      <p14:modId xmlns:p14="http://schemas.microsoft.com/office/powerpoint/2010/main" val="159431574"/>
                    </p:ext>
                  </p:extLst>
                </p:nvPr>
              </p:nvGraphicFramePr>
              <p:xfrm>
                <a:off x="9357582" y="3069253"/>
                <a:ext cx="387350" cy="508000"/>
              </p:xfrm>
              <a:graphic>
                <a:graphicData uri="http://schemas.openxmlformats.org/presentationml/2006/ole">
                  <mc:AlternateContent xmlns:mc="http://schemas.openxmlformats.org/markup-compatibility/2006">
                    <mc:Choice xmlns:v="urn:schemas-microsoft-com:vml" Requires="v">
                      <p:oleObj spid="_x0000_s155985" name="Equation" r:id="rId11" imgW="164880" imgH="215640" progId="Equation.DSMT4">
                        <p:embed/>
                      </p:oleObj>
                    </mc:Choice>
                    <mc:Fallback>
                      <p:oleObj name="Equation" r:id="rId11" imgW="164880" imgH="215640" progId="Equation.DSMT4">
                        <p:embed/>
                        <p:pic>
                          <p:nvPicPr>
                            <p:cNvPr id="58" name="对象 57">
                              <a:extLst>
                                <a:ext uri="{FF2B5EF4-FFF2-40B4-BE49-F238E27FC236}">
                                  <a16:creationId xmlns:a16="http://schemas.microsoft.com/office/drawing/2014/main" id="{C4F29A29-2E9B-4205-89B8-00CCCDEA3B77}"/>
                                </a:ext>
                              </a:extLst>
                            </p:cNvPr>
                            <p:cNvPicPr>
                              <a:picLocks noChangeAspect="1" noChangeArrowheads="1"/>
                            </p:cNvPicPr>
                            <p:nvPr/>
                          </p:nvPicPr>
                          <p:blipFill>
                            <a:blip r:embed="rId12"/>
                            <a:srcRect/>
                            <a:stretch>
                              <a:fillRect/>
                            </a:stretch>
                          </p:blipFill>
                          <p:spPr bwMode="auto">
                            <a:xfrm>
                              <a:off x="9357582" y="3069253"/>
                              <a:ext cx="387350" cy="508000"/>
                            </a:xfrm>
                            <a:prstGeom prst="rect">
                              <a:avLst/>
                            </a:prstGeom>
                            <a:noFill/>
                          </p:spPr>
                        </p:pic>
                      </p:oleObj>
                    </mc:Fallback>
                  </mc:AlternateContent>
                </a:graphicData>
              </a:graphic>
            </p:graphicFrame>
            <p:cxnSp>
              <p:nvCxnSpPr>
                <p:cNvPr id="27" name="直接箭头连接符 26">
                  <a:extLst>
                    <a:ext uri="{FF2B5EF4-FFF2-40B4-BE49-F238E27FC236}">
                      <a16:creationId xmlns:a16="http://schemas.microsoft.com/office/drawing/2014/main" id="{30D9E961-B1E2-45CD-8938-62D9D94C9740}"/>
                    </a:ext>
                  </a:extLst>
                </p:cNvPr>
                <p:cNvCxnSpPr>
                  <a:cxnSpLocks/>
                </p:cNvCxnSpPr>
                <p:nvPr/>
              </p:nvCxnSpPr>
              <p:spPr>
                <a:xfrm flipV="1">
                  <a:off x="7286172" y="2369602"/>
                  <a:ext cx="1127323" cy="168714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8" name="对象 27">
                  <a:extLst>
                    <a:ext uri="{FF2B5EF4-FFF2-40B4-BE49-F238E27FC236}">
                      <a16:creationId xmlns:a16="http://schemas.microsoft.com/office/drawing/2014/main" id="{ECDFEF92-7966-4161-97A4-A41BB7962C06}"/>
                    </a:ext>
                  </a:extLst>
                </p:cNvPr>
                <p:cNvGraphicFramePr>
                  <a:graphicFrameLocks noChangeAspect="1"/>
                </p:cNvGraphicFramePr>
                <p:nvPr>
                  <p:extLst>
                    <p:ext uri="{D42A27DB-BD31-4B8C-83A1-F6EECF244321}">
                      <p14:modId xmlns:p14="http://schemas.microsoft.com/office/powerpoint/2010/main" val="3475951456"/>
                    </p:ext>
                  </p:extLst>
                </p:nvPr>
              </p:nvGraphicFramePr>
              <p:xfrm>
                <a:off x="7122659" y="3263719"/>
                <a:ext cx="327025" cy="508000"/>
              </p:xfrm>
              <a:graphic>
                <a:graphicData uri="http://schemas.openxmlformats.org/presentationml/2006/ole">
                  <mc:AlternateContent xmlns:mc="http://schemas.openxmlformats.org/markup-compatibility/2006">
                    <mc:Choice xmlns:v="urn:schemas-microsoft-com:vml" Requires="v">
                      <p:oleObj spid="_x0000_s155986" name="Equation" r:id="rId13" imgW="139680" imgH="215640" progId="Equation.DSMT4">
                        <p:embed/>
                      </p:oleObj>
                    </mc:Choice>
                    <mc:Fallback>
                      <p:oleObj name="Equation" r:id="rId13" imgW="139680" imgH="215640" progId="Equation.DSMT4">
                        <p:embed/>
                        <p:pic>
                          <p:nvPicPr>
                            <p:cNvPr id="69" name="对象 68">
                              <a:extLst>
                                <a:ext uri="{FF2B5EF4-FFF2-40B4-BE49-F238E27FC236}">
                                  <a16:creationId xmlns:a16="http://schemas.microsoft.com/office/drawing/2014/main" id="{994688A5-4629-4737-9397-422B0E743C71}"/>
                                </a:ext>
                              </a:extLst>
                            </p:cNvPr>
                            <p:cNvPicPr>
                              <a:picLocks noChangeAspect="1" noChangeArrowheads="1"/>
                            </p:cNvPicPr>
                            <p:nvPr/>
                          </p:nvPicPr>
                          <p:blipFill>
                            <a:blip r:embed="rId14"/>
                            <a:srcRect/>
                            <a:stretch>
                              <a:fillRect/>
                            </a:stretch>
                          </p:blipFill>
                          <p:spPr bwMode="auto">
                            <a:xfrm>
                              <a:off x="7122659" y="3263719"/>
                              <a:ext cx="327025" cy="508000"/>
                            </a:xfrm>
                            <a:prstGeom prst="rect">
                              <a:avLst/>
                            </a:prstGeom>
                            <a:noFill/>
                          </p:spPr>
                        </p:pic>
                      </p:oleObj>
                    </mc:Fallback>
                  </mc:AlternateContent>
                </a:graphicData>
              </a:graphic>
            </p:graphicFrame>
            <p:cxnSp>
              <p:nvCxnSpPr>
                <p:cNvPr id="66" name="直接箭头连接符 65">
                  <a:extLst>
                    <a:ext uri="{FF2B5EF4-FFF2-40B4-BE49-F238E27FC236}">
                      <a16:creationId xmlns:a16="http://schemas.microsoft.com/office/drawing/2014/main" id="{661DA203-CD16-46EE-8D54-21A5E8ED6FA4}"/>
                    </a:ext>
                  </a:extLst>
                </p:cNvPr>
                <p:cNvCxnSpPr>
                  <a:cxnSpLocks/>
                </p:cNvCxnSpPr>
                <p:nvPr/>
              </p:nvCxnSpPr>
              <p:spPr>
                <a:xfrm>
                  <a:off x="8400135" y="2378981"/>
                  <a:ext cx="1121236" cy="165559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接箭头连接符 42">
                  <a:extLst>
                    <a:ext uri="{FF2B5EF4-FFF2-40B4-BE49-F238E27FC236}">
                      <a16:creationId xmlns:a16="http://schemas.microsoft.com/office/drawing/2014/main" id="{4C6F1074-AF90-455D-BF88-79E175E893D2}"/>
                    </a:ext>
                  </a:extLst>
                </p:cNvPr>
                <p:cNvCxnSpPr>
                  <a:cxnSpLocks/>
                </p:cNvCxnSpPr>
                <p:nvPr/>
              </p:nvCxnSpPr>
              <p:spPr>
                <a:xfrm flipV="1">
                  <a:off x="8413495" y="866842"/>
                  <a:ext cx="1665204" cy="149807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72" name="对象 71">
                <a:extLst>
                  <a:ext uri="{FF2B5EF4-FFF2-40B4-BE49-F238E27FC236}">
                    <a16:creationId xmlns:a16="http://schemas.microsoft.com/office/drawing/2014/main" id="{92B53363-1989-4F89-B1F5-85045DAD1C0E}"/>
                  </a:ext>
                </a:extLst>
              </p:cNvPr>
              <p:cNvGraphicFramePr>
                <a:graphicFrameLocks noChangeAspect="1"/>
              </p:cNvGraphicFramePr>
              <p:nvPr>
                <p:extLst>
                  <p:ext uri="{D42A27DB-BD31-4B8C-83A1-F6EECF244321}">
                    <p14:modId xmlns:p14="http://schemas.microsoft.com/office/powerpoint/2010/main" val="414785058"/>
                  </p:ext>
                </p:extLst>
              </p:nvPr>
            </p:nvGraphicFramePr>
            <p:xfrm>
              <a:off x="8189005" y="2630461"/>
              <a:ext cx="268287" cy="376237"/>
            </p:xfrm>
            <a:graphic>
              <a:graphicData uri="http://schemas.openxmlformats.org/presentationml/2006/ole">
                <mc:AlternateContent xmlns:mc="http://schemas.openxmlformats.org/markup-compatibility/2006">
                  <mc:Choice xmlns:v="urn:schemas-microsoft-com:vml" Requires="v">
                    <p:oleObj spid="_x0000_s155987" name="Equation" r:id="rId15" imgW="126720" imgH="177480" progId="Equation.DSMT4">
                      <p:embed/>
                    </p:oleObj>
                  </mc:Choice>
                  <mc:Fallback>
                    <p:oleObj name="Equation" r:id="rId15" imgW="126720" imgH="177480" progId="Equation.DSMT4">
                      <p:embed/>
                      <p:pic>
                        <p:nvPicPr>
                          <p:cNvPr id="53" name="对象 52">
                            <a:extLst>
                              <a:ext uri="{FF2B5EF4-FFF2-40B4-BE49-F238E27FC236}">
                                <a16:creationId xmlns:a16="http://schemas.microsoft.com/office/drawing/2014/main" id="{B5012F56-BCEA-4256-8FE5-670C1901F60F}"/>
                              </a:ext>
                            </a:extLst>
                          </p:cNvPr>
                          <p:cNvPicPr>
                            <a:picLocks noChangeAspect="1" noChangeArrowheads="1"/>
                          </p:cNvPicPr>
                          <p:nvPr/>
                        </p:nvPicPr>
                        <p:blipFill>
                          <a:blip r:embed="rId16"/>
                          <a:srcRect/>
                          <a:stretch>
                            <a:fillRect/>
                          </a:stretch>
                        </p:blipFill>
                        <p:spPr bwMode="auto">
                          <a:xfrm>
                            <a:off x="8189005" y="2630461"/>
                            <a:ext cx="268287" cy="376237"/>
                          </a:xfrm>
                          <a:prstGeom prst="rect">
                            <a:avLst/>
                          </a:prstGeom>
                          <a:noFill/>
                        </p:spPr>
                      </p:pic>
                    </p:oleObj>
                  </mc:Fallback>
                </mc:AlternateContent>
              </a:graphicData>
            </a:graphic>
          </p:graphicFrame>
          <p:graphicFrame>
            <p:nvGraphicFramePr>
              <p:cNvPr id="73" name="对象 72">
                <a:extLst>
                  <a:ext uri="{FF2B5EF4-FFF2-40B4-BE49-F238E27FC236}">
                    <a16:creationId xmlns:a16="http://schemas.microsoft.com/office/drawing/2014/main" id="{D2432BB0-D295-4DEC-916D-1F7A1B936E95}"/>
                  </a:ext>
                </a:extLst>
              </p:cNvPr>
              <p:cNvGraphicFramePr>
                <a:graphicFrameLocks noChangeAspect="1"/>
              </p:cNvGraphicFramePr>
              <p:nvPr>
                <p:extLst>
                  <p:ext uri="{D42A27DB-BD31-4B8C-83A1-F6EECF244321}">
                    <p14:modId xmlns:p14="http://schemas.microsoft.com/office/powerpoint/2010/main" val="2515260068"/>
                  </p:ext>
                </p:extLst>
              </p:nvPr>
            </p:nvGraphicFramePr>
            <p:xfrm>
              <a:off x="8575872" y="2641651"/>
              <a:ext cx="347663" cy="376238"/>
            </p:xfrm>
            <a:graphic>
              <a:graphicData uri="http://schemas.openxmlformats.org/presentationml/2006/ole">
                <mc:AlternateContent xmlns:mc="http://schemas.openxmlformats.org/markup-compatibility/2006">
                  <mc:Choice xmlns:v="urn:schemas-microsoft-com:vml" Requires="v">
                    <p:oleObj spid="_x0000_s155988" name="Equation" r:id="rId17" imgW="164880" imgH="177480" progId="Equation.DSMT4">
                      <p:embed/>
                    </p:oleObj>
                  </mc:Choice>
                  <mc:Fallback>
                    <p:oleObj name="Equation" r:id="rId17" imgW="164880" imgH="177480" progId="Equation.DSMT4">
                      <p:embed/>
                      <p:pic>
                        <p:nvPicPr>
                          <p:cNvPr id="54" name="对象 53">
                            <a:extLst>
                              <a:ext uri="{FF2B5EF4-FFF2-40B4-BE49-F238E27FC236}">
                                <a16:creationId xmlns:a16="http://schemas.microsoft.com/office/drawing/2014/main" id="{632F79EF-6254-42E6-B611-118BBAE0DD42}"/>
                              </a:ext>
                            </a:extLst>
                          </p:cNvPr>
                          <p:cNvPicPr>
                            <a:picLocks noChangeAspect="1" noChangeArrowheads="1"/>
                          </p:cNvPicPr>
                          <p:nvPr/>
                        </p:nvPicPr>
                        <p:blipFill>
                          <a:blip r:embed="rId18"/>
                          <a:srcRect/>
                          <a:stretch>
                            <a:fillRect/>
                          </a:stretch>
                        </p:blipFill>
                        <p:spPr bwMode="auto">
                          <a:xfrm>
                            <a:off x="8575872" y="2641651"/>
                            <a:ext cx="347663" cy="376238"/>
                          </a:xfrm>
                          <a:prstGeom prst="rect">
                            <a:avLst/>
                          </a:prstGeom>
                          <a:noFill/>
                        </p:spPr>
                      </p:pic>
                    </p:oleObj>
                  </mc:Fallback>
                </mc:AlternateContent>
              </a:graphicData>
            </a:graphic>
          </p:graphicFrame>
          <p:graphicFrame>
            <p:nvGraphicFramePr>
              <p:cNvPr id="74" name="对象 73">
                <a:extLst>
                  <a:ext uri="{FF2B5EF4-FFF2-40B4-BE49-F238E27FC236}">
                    <a16:creationId xmlns:a16="http://schemas.microsoft.com/office/drawing/2014/main" id="{94BF185B-04AF-41FC-B6ED-84D998D74F30}"/>
                  </a:ext>
                </a:extLst>
              </p:cNvPr>
              <p:cNvGraphicFramePr>
                <a:graphicFrameLocks noChangeAspect="1"/>
              </p:cNvGraphicFramePr>
              <p:nvPr>
                <p:extLst>
                  <p:ext uri="{D42A27DB-BD31-4B8C-83A1-F6EECF244321}">
                    <p14:modId xmlns:p14="http://schemas.microsoft.com/office/powerpoint/2010/main" val="3399607179"/>
                  </p:ext>
                </p:extLst>
              </p:nvPr>
            </p:nvGraphicFramePr>
            <p:xfrm>
              <a:off x="8631491" y="1407158"/>
              <a:ext cx="403225" cy="376238"/>
            </p:xfrm>
            <a:graphic>
              <a:graphicData uri="http://schemas.openxmlformats.org/presentationml/2006/ole">
                <mc:AlternateContent xmlns:mc="http://schemas.openxmlformats.org/markup-compatibility/2006">
                  <mc:Choice xmlns:v="urn:schemas-microsoft-com:vml" Requires="v">
                    <p:oleObj spid="_x0000_s155989" name="Equation" r:id="rId19" imgW="190440" imgH="177480" progId="Equation.DSMT4">
                      <p:embed/>
                    </p:oleObj>
                  </mc:Choice>
                  <mc:Fallback>
                    <p:oleObj name="Equation" r:id="rId19" imgW="190440" imgH="177480" progId="Equation.DSMT4">
                      <p:embed/>
                      <p:pic>
                        <p:nvPicPr>
                          <p:cNvPr id="55" name="对象 54">
                            <a:extLst>
                              <a:ext uri="{FF2B5EF4-FFF2-40B4-BE49-F238E27FC236}">
                                <a16:creationId xmlns:a16="http://schemas.microsoft.com/office/drawing/2014/main" id="{B3B3B265-26C1-4C70-A49E-9E1A55F8C076}"/>
                              </a:ext>
                            </a:extLst>
                          </p:cNvPr>
                          <p:cNvPicPr>
                            <a:picLocks noChangeAspect="1" noChangeArrowheads="1"/>
                          </p:cNvPicPr>
                          <p:nvPr/>
                        </p:nvPicPr>
                        <p:blipFill>
                          <a:blip r:embed="rId20"/>
                          <a:srcRect/>
                          <a:stretch>
                            <a:fillRect/>
                          </a:stretch>
                        </p:blipFill>
                        <p:spPr bwMode="auto">
                          <a:xfrm>
                            <a:off x="8631491" y="1407158"/>
                            <a:ext cx="403225" cy="376238"/>
                          </a:xfrm>
                          <a:prstGeom prst="rect">
                            <a:avLst/>
                          </a:prstGeom>
                          <a:noFill/>
                        </p:spPr>
                      </p:pic>
                    </p:oleObj>
                  </mc:Fallback>
                </mc:AlternateContent>
              </a:graphicData>
            </a:graphic>
          </p:graphicFrame>
        </p:grpSp>
        <p:graphicFrame>
          <p:nvGraphicFramePr>
            <p:cNvPr id="80" name="对象 79">
              <a:extLst>
                <a:ext uri="{FF2B5EF4-FFF2-40B4-BE49-F238E27FC236}">
                  <a16:creationId xmlns:a16="http://schemas.microsoft.com/office/drawing/2014/main" id="{31E913AF-0C08-4131-87AA-521C705E30C9}"/>
                </a:ext>
              </a:extLst>
            </p:cNvPr>
            <p:cNvGraphicFramePr>
              <a:graphicFrameLocks noChangeAspect="1"/>
            </p:cNvGraphicFramePr>
            <p:nvPr>
              <p:extLst>
                <p:ext uri="{D42A27DB-BD31-4B8C-83A1-F6EECF244321}">
                  <p14:modId xmlns:p14="http://schemas.microsoft.com/office/powerpoint/2010/main" val="2793776404"/>
                </p:ext>
              </p:extLst>
            </p:nvPr>
          </p:nvGraphicFramePr>
          <p:xfrm>
            <a:off x="10357259" y="2262657"/>
            <a:ext cx="268287" cy="295275"/>
          </p:xfrm>
          <a:graphic>
            <a:graphicData uri="http://schemas.openxmlformats.org/presentationml/2006/ole">
              <mc:AlternateContent xmlns:mc="http://schemas.openxmlformats.org/markup-compatibility/2006">
                <mc:Choice xmlns:v="urn:schemas-microsoft-com:vml" Requires="v">
                  <p:oleObj spid="_x0000_s155990" name="Equation" r:id="rId21" imgW="126720" imgH="139680" progId="Equation.DSMT4">
                    <p:embed/>
                  </p:oleObj>
                </mc:Choice>
                <mc:Fallback>
                  <p:oleObj name="Equation" r:id="rId21" imgW="126720" imgH="139680" progId="Equation.DSMT4">
                    <p:embed/>
                    <p:pic>
                      <p:nvPicPr>
                        <p:cNvPr id="73" name="对象 72">
                          <a:extLst>
                            <a:ext uri="{FF2B5EF4-FFF2-40B4-BE49-F238E27FC236}">
                              <a16:creationId xmlns:a16="http://schemas.microsoft.com/office/drawing/2014/main" id="{D2432BB0-D295-4DEC-916D-1F7A1B936E95}"/>
                            </a:ext>
                          </a:extLst>
                        </p:cNvPr>
                        <p:cNvPicPr>
                          <a:picLocks noChangeAspect="1" noChangeArrowheads="1"/>
                        </p:cNvPicPr>
                        <p:nvPr/>
                      </p:nvPicPr>
                      <p:blipFill>
                        <a:blip r:embed="rId22"/>
                        <a:srcRect/>
                        <a:stretch>
                          <a:fillRect/>
                        </a:stretch>
                      </p:blipFill>
                      <p:spPr bwMode="auto">
                        <a:xfrm>
                          <a:off x="10357259" y="2262657"/>
                          <a:ext cx="268287" cy="295275"/>
                        </a:xfrm>
                        <a:prstGeom prst="rect">
                          <a:avLst/>
                        </a:prstGeom>
                        <a:noFill/>
                      </p:spPr>
                    </p:pic>
                  </p:oleObj>
                </mc:Fallback>
              </mc:AlternateContent>
            </a:graphicData>
          </a:graphic>
        </p:graphicFrame>
        <p:graphicFrame>
          <p:nvGraphicFramePr>
            <p:cNvPr id="81" name="对象 80">
              <a:extLst>
                <a:ext uri="{FF2B5EF4-FFF2-40B4-BE49-F238E27FC236}">
                  <a16:creationId xmlns:a16="http://schemas.microsoft.com/office/drawing/2014/main" id="{03883446-158A-4812-8D0D-3880825B5178}"/>
                </a:ext>
              </a:extLst>
            </p:cNvPr>
            <p:cNvGraphicFramePr>
              <a:graphicFrameLocks noChangeAspect="1"/>
            </p:cNvGraphicFramePr>
            <p:nvPr>
              <p:extLst>
                <p:ext uri="{D42A27DB-BD31-4B8C-83A1-F6EECF244321}">
                  <p14:modId xmlns:p14="http://schemas.microsoft.com/office/powerpoint/2010/main" val="3802821637"/>
                </p:ext>
              </p:extLst>
            </p:nvPr>
          </p:nvGraphicFramePr>
          <p:xfrm>
            <a:off x="8177213" y="669925"/>
            <a:ext cx="268287" cy="268288"/>
          </p:xfrm>
          <a:graphic>
            <a:graphicData uri="http://schemas.openxmlformats.org/presentationml/2006/ole">
              <mc:AlternateContent xmlns:mc="http://schemas.openxmlformats.org/markup-compatibility/2006">
                <mc:Choice xmlns:v="urn:schemas-microsoft-com:vml" Requires="v">
                  <p:oleObj spid="_x0000_s155991" name="Equation" r:id="rId23" imgW="126720" imgH="126720" progId="Equation.DSMT4">
                    <p:embed/>
                  </p:oleObj>
                </mc:Choice>
                <mc:Fallback>
                  <p:oleObj name="Equation" r:id="rId23" imgW="126720" imgH="126720" progId="Equation.DSMT4">
                    <p:embed/>
                    <p:pic>
                      <p:nvPicPr>
                        <p:cNvPr id="80" name="对象 79">
                          <a:extLst>
                            <a:ext uri="{FF2B5EF4-FFF2-40B4-BE49-F238E27FC236}">
                              <a16:creationId xmlns:a16="http://schemas.microsoft.com/office/drawing/2014/main" id="{31E913AF-0C08-4131-87AA-521C705E30C9}"/>
                            </a:ext>
                          </a:extLst>
                        </p:cNvPr>
                        <p:cNvPicPr>
                          <a:picLocks noChangeAspect="1" noChangeArrowheads="1"/>
                        </p:cNvPicPr>
                        <p:nvPr/>
                      </p:nvPicPr>
                      <p:blipFill>
                        <a:blip r:embed="rId24"/>
                        <a:srcRect/>
                        <a:stretch>
                          <a:fillRect/>
                        </a:stretch>
                      </p:blipFill>
                      <p:spPr bwMode="auto">
                        <a:xfrm>
                          <a:off x="8177213" y="669925"/>
                          <a:ext cx="268287" cy="268288"/>
                        </a:xfrm>
                        <a:prstGeom prst="rect">
                          <a:avLst/>
                        </a:prstGeom>
                        <a:noFill/>
                      </p:spPr>
                    </p:pic>
                  </p:oleObj>
                </mc:Fallback>
              </mc:AlternateContent>
            </a:graphicData>
          </a:graphic>
        </p:graphicFrame>
        <p:graphicFrame>
          <p:nvGraphicFramePr>
            <p:cNvPr id="82" name="对象 81">
              <a:extLst>
                <a:ext uri="{FF2B5EF4-FFF2-40B4-BE49-F238E27FC236}">
                  <a16:creationId xmlns:a16="http://schemas.microsoft.com/office/drawing/2014/main" id="{88ECD42D-AB53-42EF-9263-7E354A2CA190}"/>
                </a:ext>
              </a:extLst>
            </p:cNvPr>
            <p:cNvGraphicFramePr>
              <a:graphicFrameLocks noChangeAspect="1"/>
            </p:cNvGraphicFramePr>
            <p:nvPr>
              <p:extLst>
                <p:ext uri="{D42A27DB-BD31-4B8C-83A1-F6EECF244321}">
                  <p14:modId xmlns:p14="http://schemas.microsoft.com/office/powerpoint/2010/main" val="1554370951"/>
                </p:ext>
              </p:extLst>
            </p:nvPr>
          </p:nvGraphicFramePr>
          <p:xfrm>
            <a:off x="8275367" y="1935687"/>
            <a:ext cx="268288" cy="295275"/>
          </p:xfrm>
          <a:graphic>
            <a:graphicData uri="http://schemas.openxmlformats.org/presentationml/2006/ole">
              <mc:AlternateContent xmlns:mc="http://schemas.openxmlformats.org/markup-compatibility/2006">
                <mc:Choice xmlns:v="urn:schemas-microsoft-com:vml" Requires="v">
                  <p:oleObj spid="_x0000_s155992" name="Equation" r:id="rId25" imgW="126720" imgH="139680" progId="Equation.DSMT4">
                    <p:embed/>
                  </p:oleObj>
                </mc:Choice>
                <mc:Fallback>
                  <p:oleObj name="Equation" r:id="rId25" imgW="126720" imgH="139680" progId="Equation.DSMT4">
                    <p:embed/>
                    <p:pic>
                      <p:nvPicPr>
                        <p:cNvPr id="81" name="对象 80">
                          <a:extLst>
                            <a:ext uri="{FF2B5EF4-FFF2-40B4-BE49-F238E27FC236}">
                              <a16:creationId xmlns:a16="http://schemas.microsoft.com/office/drawing/2014/main" id="{03883446-158A-4812-8D0D-3880825B5178}"/>
                            </a:ext>
                          </a:extLst>
                        </p:cNvPr>
                        <p:cNvPicPr>
                          <a:picLocks noChangeAspect="1" noChangeArrowheads="1"/>
                        </p:cNvPicPr>
                        <p:nvPr/>
                      </p:nvPicPr>
                      <p:blipFill>
                        <a:blip r:embed="rId26"/>
                        <a:srcRect/>
                        <a:stretch>
                          <a:fillRect/>
                        </a:stretch>
                      </p:blipFill>
                      <p:spPr bwMode="auto">
                        <a:xfrm>
                          <a:off x="8275367" y="1935687"/>
                          <a:ext cx="268288" cy="295275"/>
                        </a:xfrm>
                        <a:prstGeom prst="rect">
                          <a:avLst/>
                        </a:prstGeom>
                        <a:noFill/>
                      </p:spPr>
                    </p:pic>
                  </p:oleObj>
                </mc:Fallback>
              </mc:AlternateContent>
            </a:graphicData>
          </a:graphic>
        </p:graphicFrame>
      </p:grpSp>
      <p:pic>
        <p:nvPicPr>
          <p:cNvPr id="11" name="图片 10">
            <a:extLst>
              <a:ext uri="{FF2B5EF4-FFF2-40B4-BE49-F238E27FC236}">
                <a16:creationId xmlns:a16="http://schemas.microsoft.com/office/drawing/2014/main" id="{CC07D46F-AC6C-47BA-A919-051B84825AD8}"/>
              </a:ext>
            </a:extLst>
          </p:cNvPr>
          <p:cNvPicPr>
            <a:picLocks noChangeAspect="1"/>
          </p:cNvPicPr>
          <p:nvPr/>
        </p:nvPicPr>
        <p:blipFill>
          <a:blip r:embed="rId27"/>
          <a:stretch>
            <a:fillRect/>
          </a:stretch>
        </p:blipFill>
        <p:spPr>
          <a:xfrm>
            <a:off x="5989892" y="4229780"/>
            <a:ext cx="4513963" cy="1880818"/>
          </a:xfrm>
          <a:prstGeom prst="rect">
            <a:avLst/>
          </a:prstGeom>
        </p:spPr>
      </p:pic>
      <p:graphicFrame>
        <p:nvGraphicFramePr>
          <p:cNvPr id="83" name="对象 82">
            <a:extLst>
              <a:ext uri="{FF2B5EF4-FFF2-40B4-BE49-F238E27FC236}">
                <a16:creationId xmlns:a16="http://schemas.microsoft.com/office/drawing/2014/main" id="{12FFD9E5-A8D7-48CF-B844-01E63FD3665C}"/>
              </a:ext>
            </a:extLst>
          </p:cNvPr>
          <p:cNvGraphicFramePr>
            <a:graphicFrameLocks noChangeAspect="1"/>
          </p:cNvGraphicFramePr>
          <p:nvPr>
            <p:extLst>
              <p:ext uri="{D42A27DB-BD31-4B8C-83A1-F6EECF244321}">
                <p14:modId xmlns:p14="http://schemas.microsoft.com/office/powerpoint/2010/main" val="3263212831"/>
              </p:ext>
            </p:extLst>
          </p:nvPr>
        </p:nvGraphicFramePr>
        <p:xfrm>
          <a:off x="6002883" y="6230029"/>
          <a:ext cx="2348863" cy="583467"/>
        </p:xfrm>
        <a:graphic>
          <a:graphicData uri="http://schemas.openxmlformats.org/presentationml/2006/ole">
            <mc:AlternateContent xmlns:mc="http://schemas.openxmlformats.org/markup-compatibility/2006">
              <mc:Choice xmlns:v="urn:schemas-microsoft-com:vml" Requires="v">
                <p:oleObj spid="_x0000_s155993" name="Equation" r:id="rId28" imgW="1180800" imgH="291960" progId="Equation.DSMT4">
                  <p:embed/>
                </p:oleObj>
              </mc:Choice>
              <mc:Fallback>
                <p:oleObj name="Equation" r:id="rId28" imgW="1180800" imgH="291960" progId="Equation.DSMT4">
                  <p:embed/>
                  <p:pic>
                    <p:nvPicPr>
                      <p:cNvPr id="29" name="对象 28">
                        <a:extLst>
                          <a:ext uri="{FF2B5EF4-FFF2-40B4-BE49-F238E27FC236}">
                            <a16:creationId xmlns:a16="http://schemas.microsoft.com/office/drawing/2014/main" id="{DA7190A9-6012-402A-9DB8-47870E4BED6B}"/>
                          </a:ext>
                        </a:extLst>
                      </p:cNvPr>
                      <p:cNvPicPr>
                        <a:picLocks noChangeAspect="1" noChangeArrowheads="1"/>
                      </p:cNvPicPr>
                      <p:nvPr/>
                    </p:nvPicPr>
                    <p:blipFill>
                      <a:blip r:embed="rId29"/>
                      <a:srcRect/>
                      <a:stretch>
                        <a:fillRect/>
                      </a:stretch>
                    </p:blipFill>
                    <p:spPr bwMode="auto">
                      <a:xfrm>
                        <a:off x="6002883" y="6230029"/>
                        <a:ext cx="2348863" cy="583467"/>
                      </a:xfrm>
                      <a:prstGeom prst="rect">
                        <a:avLst/>
                      </a:prstGeom>
                      <a:noFill/>
                    </p:spPr>
                  </p:pic>
                </p:oleObj>
              </mc:Fallback>
            </mc:AlternateContent>
          </a:graphicData>
        </a:graphic>
      </p:graphicFrame>
    </p:spTree>
    <p:extLst>
      <p:ext uri="{BB962C8B-B14F-4D97-AF65-F5344CB8AC3E}">
        <p14:creationId xmlns:p14="http://schemas.microsoft.com/office/powerpoint/2010/main" val="2852651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a:extLst>
              <a:ext uri="{FF2B5EF4-FFF2-40B4-BE49-F238E27FC236}">
                <a16:creationId xmlns:a16="http://schemas.microsoft.com/office/drawing/2014/main" id="{00B81E36-220C-4FC2-A2F6-4A07936DCA82}"/>
              </a:ext>
            </a:extLst>
          </p:cNvPr>
          <p:cNvSpPr txBox="1"/>
          <p:nvPr/>
        </p:nvSpPr>
        <p:spPr>
          <a:xfrm>
            <a:off x="818077" y="681749"/>
            <a:ext cx="10365180" cy="461665"/>
          </a:xfrm>
          <a:prstGeom prst="rect">
            <a:avLst/>
          </a:prstGeom>
          <a:noFill/>
        </p:spPr>
        <p:txBody>
          <a:bodyPr wrap="square" rtlCol="0">
            <a:spAutoFit/>
          </a:bodyPr>
          <a:lstStyle/>
          <a:p>
            <a:r>
              <a:rPr lang="zh-CN" altLang="en-US" sz="2400" b="1" dirty="0"/>
              <a:t>（</a:t>
            </a:r>
            <a:r>
              <a:rPr lang="en-US" altLang="zh-CN" sz="2400" b="1" dirty="0"/>
              <a:t>8</a:t>
            </a:r>
            <a:r>
              <a:rPr lang="zh-CN" altLang="en-US" sz="2400" b="1" dirty="0"/>
              <a:t>）全反射</a:t>
            </a:r>
            <a:endParaRPr lang="en-US" altLang="zh-CN" sz="2400" b="1" dirty="0"/>
          </a:p>
        </p:txBody>
      </p:sp>
      <p:sp>
        <p:nvSpPr>
          <p:cNvPr id="20" name="文本框 19">
            <a:extLst>
              <a:ext uri="{FF2B5EF4-FFF2-40B4-BE49-F238E27FC236}">
                <a16:creationId xmlns:a16="http://schemas.microsoft.com/office/drawing/2014/main" id="{3B68834F-7A31-469A-8DA6-DF16B961AB42}"/>
              </a:ext>
            </a:extLst>
          </p:cNvPr>
          <p:cNvSpPr txBox="1"/>
          <p:nvPr/>
        </p:nvSpPr>
        <p:spPr>
          <a:xfrm>
            <a:off x="1045029" y="1296854"/>
            <a:ext cx="6132286" cy="46166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a:t>全反射时折射波的电场</a:t>
            </a:r>
          </a:p>
        </p:txBody>
      </p:sp>
      <p:graphicFrame>
        <p:nvGraphicFramePr>
          <p:cNvPr id="29" name="对象 28">
            <a:extLst>
              <a:ext uri="{FF2B5EF4-FFF2-40B4-BE49-F238E27FC236}">
                <a16:creationId xmlns:a16="http://schemas.microsoft.com/office/drawing/2014/main" id="{DA7190A9-6012-402A-9DB8-47870E4BED6B}"/>
              </a:ext>
            </a:extLst>
          </p:cNvPr>
          <p:cNvGraphicFramePr>
            <a:graphicFrameLocks noChangeAspect="1"/>
          </p:cNvGraphicFramePr>
          <p:nvPr>
            <p:extLst>
              <p:ext uri="{D42A27DB-BD31-4B8C-83A1-F6EECF244321}">
                <p14:modId xmlns:p14="http://schemas.microsoft.com/office/powerpoint/2010/main" val="3586529457"/>
              </p:ext>
            </p:extLst>
          </p:nvPr>
        </p:nvGraphicFramePr>
        <p:xfrm>
          <a:off x="1338436" y="1935687"/>
          <a:ext cx="4883150" cy="1946275"/>
        </p:xfrm>
        <a:graphic>
          <a:graphicData uri="http://schemas.openxmlformats.org/presentationml/2006/ole">
            <mc:AlternateContent xmlns:mc="http://schemas.openxmlformats.org/markup-compatibility/2006">
              <mc:Choice xmlns:v="urn:schemas-microsoft-com:vml" Requires="v">
                <p:oleObj spid="_x0000_s156736" name="Equation" r:id="rId3" imgW="2108160" imgH="838080" progId="Equation.DSMT4">
                  <p:embed/>
                </p:oleObj>
              </mc:Choice>
              <mc:Fallback>
                <p:oleObj name="Equation" r:id="rId3" imgW="2108160" imgH="838080" progId="Equation.DSMT4">
                  <p:embed/>
                  <p:pic>
                    <p:nvPicPr>
                      <p:cNvPr id="26" name="对象 25">
                        <a:extLst>
                          <a:ext uri="{FF2B5EF4-FFF2-40B4-BE49-F238E27FC236}">
                            <a16:creationId xmlns:a16="http://schemas.microsoft.com/office/drawing/2014/main" id="{11091878-825F-4474-B4F3-6248E466CFC9}"/>
                          </a:ext>
                        </a:extLst>
                      </p:cNvPr>
                      <p:cNvPicPr>
                        <a:picLocks noChangeAspect="1" noChangeArrowheads="1"/>
                      </p:cNvPicPr>
                      <p:nvPr/>
                    </p:nvPicPr>
                    <p:blipFill>
                      <a:blip r:embed="rId4"/>
                      <a:srcRect/>
                      <a:stretch>
                        <a:fillRect/>
                      </a:stretch>
                    </p:blipFill>
                    <p:spPr bwMode="auto">
                      <a:xfrm>
                        <a:off x="1338436" y="1935687"/>
                        <a:ext cx="4883150" cy="1946275"/>
                      </a:xfrm>
                      <a:prstGeom prst="rect">
                        <a:avLst/>
                      </a:prstGeom>
                      <a:noFill/>
                    </p:spPr>
                  </p:pic>
                </p:oleObj>
              </mc:Fallback>
            </mc:AlternateContent>
          </a:graphicData>
        </a:graphic>
      </p:graphicFrame>
      <p:pic>
        <p:nvPicPr>
          <p:cNvPr id="2" name="图片 1">
            <a:extLst>
              <a:ext uri="{FF2B5EF4-FFF2-40B4-BE49-F238E27FC236}">
                <a16:creationId xmlns:a16="http://schemas.microsoft.com/office/drawing/2014/main" id="{318177A0-8C28-4623-BB5E-FAD18FB7474A}"/>
              </a:ext>
            </a:extLst>
          </p:cNvPr>
          <p:cNvPicPr>
            <a:picLocks noChangeAspect="1"/>
          </p:cNvPicPr>
          <p:nvPr/>
        </p:nvPicPr>
        <p:blipFill rotWithShape="1">
          <a:blip r:embed="rId5"/>
          <a:srcRect t="4399"/>
          <a:stretch/>
        </p:blipFill>
        <p:spPr>
          <a:xfrm>
            <a:off x="1382956" y="4001304"/>
            <a:ext cx="6673450" cy="713913"/>
          </a:xfrm>
          <a:prstGeom prst="rect">
            <a:avLst/>
          </a:prstGeom>
        </p:spPr>
      </p:pic>
      <p:pic>
        <p:nvPicPr>
          <p:cNvPr id="3" name="图片 2">
            <a:extLst>
              <a:ext uri="{FF2B5EF4-FFF2-40B4-BE49-F238E27FC236}">
                <a16:creationId xmlns:a16="http://schemas.microsoft.com/office/drawing/2014/main" id="{4F3BD494-9827-48FF-8B34-0CEAC4C26CE5}"/>
              </a:ext>
            </a:extLst>
          </p:cNvPr>
          <p:cNvPicPr>
            <a:picLocks noChangeAspect="1"/>
          </p:cNvPicPr>
          <p:nvPr/>
        </p:nvPicPr>
        <p:blipFill>
          <a:blip r:embed="rId6"/>
          <a:stretch>
            <a:fillRect/>
          </a:stretch>
        </p:blipFill>
        <p:spPr>
          <a:xfrm>
            <a:off x="7365999" y="1024225"/>
            <a:ext cx="4238171" cy="2500442"/>
          </a:xfrm>
          <a:prstGeom prst="rect">
            <a:avLst/>
          </a:prstGeom>
        </p:spPr>
      </p:pic>
      <p:pic>
        <p:nvPicPr>
          <p:cNvPr id="4" name="图片 3">
            <a:extLst>
              <a:ext uri="{FF2B5EF4-FFF2-40B4-BE49-F238E27FC236}">
                <a16:creationId xmlns:a16="http://schemas.microsoft.com/office/drawing/2014/main" id="{883BE323-79C0-4E1A-8BAE-F7D07448C70B}"/>
              </a:ext>
            </a:extLst>
          </p:cNvPr>
          <p:cNvPicPr>
            <a:picLocks noChangeAspect="1"/>
          </p:cNvPicPr>
          <p:nvPr/>
        </p:nvPicPr>
        <p:blipFill>
          <a:blip r:embed="rId7"/>
          <a:stretch>
            <a:fillRect/>
          </a:stretch>
        </p:blipFill>
        <p:spPr>
          <a:xfrm>
            <a:off x="2679113" y="5347619"/>
            <a:ext cx="3721291" cy="673135"/>
          </a:xfrm>
          <a:prstGeom prst="rect">
            <a:avLst/>
          </a:prstGeom>
        </p:spPr>
      </p:pic>
      <p:pic>
        <p:nvPicPr>
          <p:cNvPr id="5" name="图片 4">
            <a:extLst>
              <a:ext uri="{FF2B5EF4-FFF2-40B4-BE49-F238E27FC236}">
                <a16:creationId xmlns:a16="http://schemas.microsoft.com/office/drawing/2014/main" id="{16522D14-5BAD-48C9-936A-6701AB522400}"/>
              </a:ext>
            </a:extLst>
          </p:cNvPr>
          <p:cNvPicPr>
            <a:picLocks noChangeAspect="1"/>
          </p:cNvPicPr>
          <p:nvPr/>
        </p:nvPicPr>
        <p:blipFill>
          <a:blip r:embed="rId8"/>
          <a:stretch>
            <a:fillRect/>
          </a:stretch>
        </p:blipFill>
        <p:spPr>
          <a:xfrm>
            <a:off x="1382956" y="5378671"/>
            <a:ext cx="1132053" cy="365916"/>
          </a:xfrm>
          <a:prstGeom prst="rect">
            <a:avLst/>
          </a:prstGeom>
        </p:spPr>
      </p:pic>
      <p:graphicFrame>
        <p:nvGraphicFramePr>
          <p:cNvPr id="32" name="对象 31">
            <a:extLst>
              <a:ext uri="{FF2B5EF4-FFF2-40B4-BE49-F238E27FC236}">
                <a16:creationId xmlns:a16="http://schemas.microsoft.com/office/drawing/2014/main" id="{B42B236C-2086-4592-AE7C-E6A0829EB63C}"/>
              </a:ext>
            </a:extLst>
          </p:cNvPr>
          <p:cNvGraphicFramePr>
            <a:graphicFrameLocks noChangeAspect="1"/>
          </p:cNvGraphicFramePr>
          <p:nvPr>
            <p:extLst>
              <p:ext uri="{D42A27DB-BD31-4B8C-83A1-F6EECF244321}">
                <p14:modId xmlns:p14="http://schemas.microsoft.com/office/powerpoint/2010/main" val="110283902"/>
              </p:ext>
            </p:extLst>
          </p:nvPr>
        </p:nvGraphicFramePr>
        <p:xfrm>
          <a:off x="2679113" y="4736493"/>
          <a:ext cx="2190432" cy="544112"/>
        </p:xfrm>
        <a:graphic>
          <a:graphicData uri="http://schemas.openxmlformats.org/presentationml/2006/ole">
            <mc:AlternateContent xmlns:mc="http://schemas.openxmlformats.org/markup-compatibility/2006">
              <mc:Choice xmlns:v="urn:schemas-microsoft-com:vml" Requires="v">
                <p:oleObj spid="_x0000_s156737" name="Equation" r:id="rId9" imgW="1180800" imgH="291960" progId="Equation.DSMT4">
                  <p:embed/>
                </p:oleObj>
              </mc:Choice>
              <mc:Fallback>
                <p:oleObj name="Equation" r:id="rId9" imgW="1180800" imgH="291960" progId="Equation.DSMT4">
                  <p:embed/>
                  <p:pic>
                    <p:nvPicPr>
                      <p:cNvPr id="83" name="对象 82">
                        <a:extLst>
                          <a:ext uri="{FF2B5EF4-FFF2-40B4-BE49-F238E27FC236}">
                            <a16:creationId xmlns:a16="http://schemas.microsoft.com/office/drawing/2014/main" id="{12FFD9E5-A8D7-48CF-B844-01E63FD3665C}"/>
                          </a:ext>
                        </a:extLst>
                      </p:cNvPr>
                      <p:cNvPicPr>
                        <a:picLocks noChangeAspect="1" noChangeArrowheads="1"/>
                      </p:cNvPicPr>
                      <p:nvPr/>
                    </p:nvPicPr>
                    <p:blipFill>
                      <a:blip r:embed="rId10"/>
                      <a:srcRect/>
                      <a:stretch>
                        <a:fillRect/>
                      </a:stretch>
                    </p:blipFill>
                    <p:spPr bwMode="auto">
                      <a:xfrm>
                        <a:off x="2679113" y="4736493"/>
                        <a:ext cx="2190432" cy="544112"/>
                      </a:xfrm>
                      <a:prstGeom prst="rect">
                        <a:avLst/>
                      </a:prstGeom>
                      <a:noFill/>
                    </p:spPr>
                  </p:pic>
                </p:oleObj>
              </mc:Fallback>
            </mc:AlternateContent>
          </a:graphicData>
        </a:graphic>
      </p:graphicFrame>
      <p:pic>
        <p:nvPicPr>
          <p:cNvPr id="6" name="图片 5">
            <a:extLst>
              <a:ext uri="{FF2B5EF4-FFF2-40B4-BE49-F238E27FC236}">
                <a16:creationId xmlns:a16="http://schemas.microsoft.com/office/drawing/2014/main" id="{C1A71FA7-1F9C-4A09-A464-079C514DF877}"/>
              </a:ext>
            </a:extLst>
          </p:cNvPr>
          <p:cNvPicPr>
            <a:picLocks noChangeAspect="1"/>
          </p:cNvPicPr>
          <p:nvPr/>
        </p:nvPicPr>
        <p:blipFill>
          <a:blip r:embed="rId11"/>
          <a:stretch>
            <a:fillRect/>
          </a:stretch>
        </p:blipFill>
        <p:spPr>
          <a:xfrm>
            <a:off x="1338436" y="6020754"/>
            <a:ext cx="6673450" cy="718589"/>
          </a:xfrm>
          <a:prstGeom prst="rect">
            <a:avLst/>
          </a:prstGeom>
        </p:spPr>
      </p:pic>
    </p:spTree>
    <p:extLst>
      <p:ext uri="{BB962C8B-B14F-4D97-AF65-F5344CB8AC3E}">
        <p14:creationId xmlns:p14="http://schemas.microsoft.com/office/powerpoint/2010/main" val="3483451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a:extLst>
              <a:ext uri="{FF2B5EF4-FFF2-40B4-BE49-F238E27FC236}">
                <a16:creationId xmlns:a16="http://schemas.microsoft.com/office/drawing/2014/main" id="{00B81E36-220C-4FC2-A2F6-4A07936DCA82}"/>
              </a:ext>
            </a:extLst>
          </p:cNvPr>
          <p:cNvSpPr txBox="1"/>
          <p:nvPr/>
        </p:nvSpPr>
        <p:spPr>
          <a:xfrm>
            <a:off x="818077" y="681749"/>
            <a:ext cx="10365180" cy="461665"/>
          </a:xfrm>
          <a:prstGeom prst="rect">
            <a:avLst/>
          </a:prstGeom>
          <a:noFill/>
        </p:spPr>
        <p:txBody>
          <a:bodyPr wrap="square" rtlCol="0">
            <a:spAutoFit/>
          </a:bodyPr>
          <a:lstStyle/>
          <a:p>
            <a:r>
              <a:rPr lang="zh-CN" altLang="en-US" sz="2400" b="1" dirty="0"/>
              <a:t>（</a:t>
            </a:r>
            <a:r>
              <a:rPr lang="en-US" altLang="zh-CN" sz="2400" b="1" dirty="0"/>
              <a:t>8</a:t>
            </a:r>
            <a:r>
              <a:rPr lang="zh-CN" altLang="en-US" sz="2400" b="1" dirty="0"/>
              <a:t>）全反射</a:t>
            </a:r>
            <a:endParaRPr lang="en-US" altLang="zh-CN" sz="2400" b="1" dirty="0"/>
          </a:p>
        </p:txBody>
      </p:sp>
      <p:sp>
        <p:nvSpPr>
          <p:cNvPr id="20" name="文本框 19">
            <a:extLst>
              <a:ext uri="{FF2B5EF4-FFF2-40B4-BE49-F238E27FC236}">
                <a16:creationId xmlns:a16="http://schemas.microsoft.com/office/drawing/2014/main" id="{3B68834F-7A31-469A-8DA6-DF16B961AB42}"/>
              </a:ext>
            </a:extLst>
          </p:cNvPr>
          <p:cNvSpPr txBox="1"/>
          <p:nvPr/>
        </p:nvSpPr>
        <p:spPr>
          <a:xfrm>
            <a:off x="1045029" y="1296854"/>
            <a:ext cx="6132286" cy="46166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a:t>电场垂直于入射面情况下磁场分布</a:t>
            </a:r>
          </a:p>
        </p:txBody>
      </p:sp>
      <p:pic>
        <p:nvPicPr>
          <p:cNvPr id="7" name="图片 6">
            <a:extLst>
              <a:ext uri="{FF2B5EF4-FFF2-40B4-BE49-F238E27FC236}">
                <a16:creationId xmlns:a16="http://schemas.microsoft.com/office/drawing/2014/main" id="{A4C6FEDA-644B-4F14-989B-F2A68683EADA}"/>
              </a:ext>
            </a:extLst>
          </p:cNvPr>
          <p:cNvPicPr>
            <a:picLocks noChangeAspect="1"/>
          </p:cNvPicPr>
          <p:nvPr/>
        </p:nvPicPr>
        <p:blipFill>
          <a:blip r:embed="rId3"/>
          <a:stretch>
            <a:fillRect/>
          </a:stretch>
        </p:blipFill>
        <p:spPr>
          <a:xfrm>
            <a:off x="8098460" y="681749"/>
            <a:ext cx="2983197" cy="3132773"/>
          </a:xfrm>
          <a:prstGeom prst="rect">
            <a:avLst/>
          </a:prstGeom>
        </p:spPr>
      </p:pic>
      <p:graphicFrame>
        <p:nvGraphicFramePr>
          <p:cNvPr id="12" name="对象 11">
            <a:extLst>
              <a:ext uri="{FF2B5EF4-FFF2-40B4-BE49-F238E27FC236}">
                <a16:creationId xmlns:a16="http://schemas.microsoft.com/office/drawing/2014/main" id="{3384D2C2-1CCA-419C-B721-E12988652926}"/>
              </a:ext>
            </a:extLst>
          </p:cNvPr>
          <p:cNvGraphicFramePr>
            <a:graphicFrameLocks noChangeAspect="1"/>
          </p:cNvGraphicFramePr>
          <p:nvPr>
            <p:extLst>
              <p:ext uri="{D42A27DB-BD31-4B8C-83A1-F6EECF244321}">
                <p14:modId xmlns:p14="http://schemas.microsoft.com/office/powerpoint/2010/main" val="4273756528"/>
              </p:ext>
            </p:extLst>
          </p:nvPr>
        </p:nvGraphicFramePr>
        <p:xfrm>
          <a:off x="925287" y="1911478"/>
          <a:ext cx="1352550" cy="619125"/>
        </p:xfrm>
        <a:graphic>
          <a:graphicData uri="http://schemas.openxmlformats.org/presentationml/2006/ole">
            <mc:AlternateContent xmlns:mc="http://schemas.openxmlformats.org/markup-compatibility/2006">
              <mc:Choice xmlns:v="urn:schemas-microsoft-com:vml" Requires="v">
                <p:oleObj spid="_x0000_s157754" name="Equation" r:id="rId4" imgW="583920" imgH="266400" progId="Equation.DSMT4">
                  <p:embed/>
                </p:oleObj>
              </mc:Choice>
              <mc:Fallback>
                <p:oleObj name="Equation" r:id="rId4" imgW="583920" imgH="266400" progId="Equation.DSMT4">
                  <p:embed/>
                  <p:pic>
                    <p:nvPicPr>
                      <p:cNvPr id="29" name="对象 28">
                        <a:extLst>
                          <a:ext uri="{FF2B5EF4-FFF2-40B4-BE49-F238E27FC236}">
                            <a16:creationId xmlns:a16="http://schemas.microsoft.com/office/drawing/2014/main" id="{DA7190A9-6012-402A-9DB8-47870E4BED6B}"/>
                          </a:ext>
                        </a:extLst>
                      </p:cNvPr>
                      <p:cNvPicPr>
                        <a:picLocks noChangeAspect="1" noChangeArrowheads="1"/>
                      </p:cNvPicPr>
                      <p:nvPr/>
                    </p:nvPicPr>
                    <p:blipFill>
                      <a:blip r:embed="rId5"/>
                      <a:srcRect/>
                      <a:stretch>
                        <a:fillRect/>
                      </a:stretch>
                    </p:blipFill>
                    <p:spPr bwMode="auto">
                      <a:xfrm>
                        <a:off x="925287" y="1911478"/>
                        <a:ext cx="1352550" cy="619125"/>
                      </a:xfrm>
                      <a:prstGeom prst="rect">
                        <a:avLst/>
                      </a:prstGeom>
                      <a:noFill/>
                    </p:spPr>
                  </p:pic>
                </p:oleObj>
              </mc:Fallback>
            </mc:AlternateContent>
          </a:graphicData>
        </a:graphic>
      </p:graphicFrame>
      <p:graphicFrame>
        <p:nvGraphicFramePr>
          <p:cNvPr id="14" name="对象 13">
            <a:extLst>
              <a:ext uri="{FF2B5EF4-FFF2-40B4-BE49-F238E27FC236}">
                <a16:creationId xmlns:a16="http://schemas.microsoft.com/office/drawing/2014/main" id="{97F585BE-2FBC-4495-B379-EF151734EE3E}"/>
              </a:ext>
            </a:extLst>
          </p:cNvPr>
          <p:cNvGraphicFramePr>
            <a:graphicFrameLocks noChangeAspect="1"/>
          </p:cNvGraphicFramePr>
          <p:nvPr>
            <p:extLst>
              <p:ext uri="{D42A27DB-BD31-4B8C-83A1-F6EECF244321}">
                <p14:modId xmlns:p14="http://schemas.microsoft.com/office/powerpoint/2010/main" val="195586465"/>
              </p:ext>
            </p:extLst>
          </p:nvPr>
        </p:nvGraphicFramePr>
        <p:xfrm>
          <a:off x="925287" y="2434006"/>
          <a:ext cx="7065963" cy="793750"/>
        </p:xfrm>
        <a:graphic>
          <a:graphicData uri="http://schemas.openxmlformats.org/presentationml/2006/ole">
            <mc:AlternateContent xmlns:mc="http://schemas.openxmlformats.org/markup-compatibility/2006">
              <mc:Choice xmlns:v="urn:schemas-microsoft-com:vml" Requires="v">
                <p:oleObj spid="_x0000_s157755" name="Equation" r:id="rId6" imgW="3530520" imgH="393480" progId="Equation.DSMT4">
                  <p:embed/>
                </p:oleObj>
              </mc:Choice>
              <mc:Fallback>
                <p:oleObj name="Equation" r:id="rId6" imgW="3530520" imgH="393480" progId="Equation.DSMT4">
                  <p:embed/>
                  <p:pic>
                    <p:nvPicPr>
                      <p:cNvPr id="27" name="对象 26">
                        <a:extLst>
                          <a:ext uri="{FF2B5EF4-FFF2-40B4-BE49-F238E27FC236}">
                            <a16:creationId xmlns:a16="http://schemas.microsoft.com/office/drawing/2014/main" id="{CC70D8A7-D6B3-4F05-AAAB-21E74C4BFF84}"/>
                          </a:ext>
                        </a:extLst>
                      </p:cNvPr>
                      <p:cNvPicPr>
                        <a:picLocks noChangeAspect="1" noChangeArrowheads="1"/>
                      </p:cNvPicPr>
                      <p:nvPr/>
                    </p:nvPicPr>
                    <p:blipFill>
                      <a:blip r:embed="rId7"/>
                      <a:srcRect/>
                      <a:stretch>
                        <a:fillRect/>
                      </a:stretch>
                    </p:blipFill>
                    <p:spPr bwMode="auto">
                      <a:xfrm>
                        <a:off x="925287" y="2434006"/>
                        <a:ext cx="7065963" cy="793750"/>
                      </a:xfrm>
                      <a:prstGeom prst="rect">
                        <a:avLst/>
                      </a:prstGeom>
                      <a:noFill/>
                    </p:spPr>
                  </p:pic>
                </p:oleObj>
              </mc:Fallback>
            </mc:AlternateContent>
          </a:graphicData>
        </a:graphic>
      </p:graphicFrame>
      <p:graphicFrame>
        <p:nvGraphicFramePr>
          <p:cNvPr id="16" name="对象 15">
            <a:extLst>
              <a:ext uri="{FF2B5EF4-FFF2-40B4-BE49-F238E27FC236}">
                <a16:creationId xmlns:a16="http://schemas.microsoft.com/office/drawing/2014/main" id="{2C5777A3-F919-4A1B-BE12-B21681563AFE}"/>
              </a:ext>
            </a:extLst>
          </p:cNvPr>
          <p:cNvGraphicFramePr>
            <a:graphicFrameLocks noChangeAspect="1"/>
          </p:cNvGraphicFramePr>
          <p:nvPr>
            <p:extLst>
              <p:ext uri="{D42A27DB-BD31-4B8C-83A1-F6EECF244321}">
                <p14:modId xmlns:p14="http://schemas.microsoft.com/office/powerpoint/2010/main" val="1704323326"/>
              </p:ext>
            </p:extLst>
          </p:nvPr>
        </p:nvGraphicFramePr>
        <p:xfrm>
          <a:off x="925287" y="3429000"/>
          <a:ext cx="1068387" cy="485775"/>
        </p:xfrm>
        <a:graphic>
          <a:graphicData uri="http://schemas.openxmlformats.org/presentationml/2006/ole">
            <mc:AlternateContent xmlns:mc="http://schemas.openxmlformats.org/markup-compatibility/2006">
              <mc:Choice xmlns:v="urn:schemas-microsoft-com:vml" Requires="v">
                <p:oleObj spid="_x0000_s157756" name="Equation" r:id="rId8" imgW="533160" imgH="241200" progId="Equation.DSMT4">
                  <p:embed/>
                </p:oleObj>
              </mc:Choice>
              <mc:Fallback>
                <p:oleObj name="Equation" r:id="rId8" imgW="533160" imgH="241200" progId="Equation.DSMT4">
                  <p:embed/>
                  <p:pic>
                    <p:nvPicPr>
                      <p:cNvPr id="14" name="对象 13">
                        <a:extLst>
                          <a:ext uri="{FF2B5EF4-FFF2-40B4-BE49-F238E27FC236}">
                            <a16:creationId xmlns:a16="http://schemas.microsoft.com/office/drawing/2014/main" id="{97F585BE-2FBC-4495-B379-EF151734EE3E}"/>
                          </a:ext>
                        </a:extLst>
                      </p:cNvPr>
                      <p:cNvPicPr>
                        <a:picLocks noChangeAspect="1" noChangeArrowheads="1"/>
                      </p:cNvPicPr>
                      <p:nvPr/>
                    </p:nvPicPr>
                    <p:blipFill>
                      <a:blip r:embed="rId9"/>
                      <a:srcRect/>
                      <a:stretch>
                        <a:fillRect/>
                      </a:stretch>
                    </p:blipFill>
                    <p:spPr bwMode="auto">
                      <a:xfrm>
                        <a:off x="925287" y="3429000"/>
                        <a:ext cx="1068387" cy="485775"/>
                      </a:xfrm>
                      <a:prstGeom prst="rect">
                        <a:avLst/>
                      </a:prstGeom>
                      <a:noFill/>
                    </p:spPr>
                  </p:pic>
                </p:oleObj>
              </mc:Fallback>
            </mc:AlternateContent>
          </a:graphicData>
        </a:graphic>
      </p:graphicFrame>
      <p:grpSp>
        <p:nvGrpSpPr>
          <p:cNvPr id="10" name="组合 9">
            <a:extLst>
              <a:ext uri="{FF2B5EF4-FFF2-40B4-BE49-F238E27FC236}">
                <a16:creationId xmlns:a16="http://schemas.microsoft.com/office/drawing/2014/main" id="{690CE466-1275-40D2-8156-27F5FA8BAFA1}"/>
              </a:ext>
            </a:extLst>
          </p:cNvPr>
          <p:cNvGrpSpPr/>
          <p:nvPr/>
        </p:nvGrpSpPr>
        <p:grpSpPr>
          <a:xfrm>
            <a:off x="925287" y="4055705"/>
            <a:ext cx="5849685" cy="925286"/>
            <a:chOff x="925287" y="4055705"/>
            <a:chExt cx="5849685" cy="925286"/>
          </a:xfrm>
        </p:grpSpPr>
        <p:pic>
          <p:nvPicPr>
            <p:cNvPr id="8" name="图片 7">
              <a:extLst>
                <a:ext uri="{FF2B5EF4-FFF2-40B4-BE49-F238E27FC236}">
                  <a16:creationId xmlns:a16="http://schemas.microsoft.com/office/drawing/2014/main" id="{619FA4A3-4AB0-40DB-931E-57AA7D3B7367}"/>
                </a:ext>
              </a:extLst>
            </p:cNvPr>
            <p:cNvPicPr>
              <a:picLocks noChangeAspect="1"/>
            </p:cNvPicPr>
            <p:nvPr/>
          </p:nvPicPr>
          <p:blipFill>
            <a:blip r:embed="rId10"/>
            <a:stretch>
              <a:fillRect/>
            </a:stretch>
          </p:blipFill>
          <p:spPr>
            <a:xfrm>
              <a:off x="925287" y="4055705"/>
              <a:ext cx="5849685" cy="925286"/>
            </a:xfrm>
            <a:prstGeom prst="rect">
              <a:avLst/>
            </a:prstGeom>
          </p:spPr>
        </p:pic>
        <p:sp>
          <p:nvSpPr>
            <p:cNvPr id="9" name="矩形 8">
              <a:extLst>
                <a:ext uri="{FF2B5EF4-FFF2-40B4-BE49-F238E27FC236}">
                  <a16:creationId xmlns:a16="http://schemas.microsoft.com/office/drawing/2014/main" id="{3B229BB7-C45A-4120-A651-469805F0F490}"/>
                </a:ext>
              </a:extLst>
            </p:cNvPr>
            <p:cNvSpPr/>
            <p:nvPr/>
          </p:nvSpPr>
          <p:spPr>
            <a:xfrm>
              <a:off x="6379029" y="4055705"/>
              <a:ext cx="275771" cy="1824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11" name="图片 10">
            <a:extLst>
              <a:ext uri="{FF2B5EF4-FFF2-40B4-BE49-F238E27FC236}">
                <a16:creationId xmlns:a16="http://schemas.microsoft.com/office/drawing/2014/main" id="{3809303D-718A-4AB1-953E-3FB18C8441C4}"/>
              </a:ext>
            </a:extLst>
          </p:cNvPr>
          <p:cNvPicPr>
            <a:picLocks noChangeAspect="1"/>
          </p:cNvPicPr>
          <p:nvPr/>
        </p:nvPicPr>
        <p:blipFill>
          <a:blip r:embed="rId11"/>
          <a:stretch>
            <a:fillRect/>
          </a:stretch>
        </p:blipFill>
        <p:spPr>
          <a:xfrm>
            <a:off x="840986" y="4980991"/>
            <a:ext cx="5159681" cy="413975"/>
          </a:xfrm>
          <a:prstGeom prst="rect">
            <a:avLst/>
          </a:prstGeom>
        </p:spPr>
      </p:pic>
      <p:grpSp>
        <p:nvGrpSpPr>
          <p:cNvPr id="18" name="组合 17">
            <a:extLst>
              <a:ext uri="{FF2B5EF4-FFF2-40B4-BE49-F238E27FC236}">
                <a16:creationId xmlns:a16="http://schemas.microsoft.com/office/drawing/2014/main" id="{5001C7B3-8DF7-4E56-9903-2E94D38F6D10}"/>
              </a:ext>
            </a:extLst>
          </p:cNvPr>
          <p:cNvGrpSpPr/>
          <p:nvPr/>
        </p:nvGrpSpPr>
        <p:grpSpPr>
          <a:xfrm>
            <a:off x="1045029" y="5444468"/>
            <a:ext cx="5463795" cy="920695"/>
            <a:chOff x="1045029" y="5444468"/>
            <a:chExt cx="5463795" cy="920695"/>
          </a:xfrm>
        </p:grpSpPr>
        <p:pic>
          <p:nvPicPr>
            <p:cNvPr id="15" name="图片 14">
              <a:extLst>
                <a:ext uri="{FF2B5EF4-FFF2-40B4-BE49-F238E27FC236}">
                  <a16:creationId xmlns:a16="http://schemas.microsoft.com/office/drawing/2014/main" id="{986D14E3-6750-426E-8170-A4FA9A8E92C7}"/>
                </a:ext>
              </a:extLst>
            </p:cNvPr>
            <p:cNvPicPr>
              <a:picLocks noChangeAspect="1"/>
            </p:cNvPicPr>
            <p:nvPr/>
          </p:nvPicPr>
          <p:blipFill>
            <a:blip r:embed="rId12"/>
            <a:stretch>
              <a:fillRect/>
            </a:stretch>
          </p:blipFill>
          <p:spPr>
            <a:xfrm>
              <a:off x="1045029" y="5444468"/>
              <a:ext cx="5463795" cy="920695"/>
            </a:xfrm>
            <a:prstGeom prst="rect">
              <a:avLst/>
            </a:prstGeom>
          </p:spPr>
        </p:pic>
        <p:pic>
          <p:nvPicPr>
            <p:cNvPr id="17" name="图片 16">
              <a:extLst>
                <a:ext uri="{FF2B5EF4-FFF2-40B4-BE49-F238E27FC236}">
                  <a16:creationId xmlns:a16="http://schemas.microsoft.com/office/drawing/2014/main" id="{ADE68188-B5A2-4027-9027-3F3C79436224}"/>
                </a:ext>
              </a:extLst>
            </p:cNvPr>
            <p:cNvPicPr>
              <a:picLocks noChangeAspect="1"/>
            </p:cNvPicPr>
            <p:nvPr/>
          </p:nvPicPr>
          <p:blipFill>
            <a:blip r:embed="rId13"/>
            <a:stretch>
              <a:fillRect/>
            </a:stretch>
          </p:blipFill>
          <p:spPr>
            <a:xfrm>
              <a:off x="2423428" y="5958302"/>
              <a:ext cx="146058" cy="177809"/>
            </a:xfrm>
            <a:prstGeom prst="rect">
              <a:avLst/>
            </a:prstGeom>
          </p:spPr>
        </p:pic>
      </p:grpSp>
      <p:pic>
        <p:nvPicPr>
          <p:cNvPr id="24" name="图片 23">
            <a:extLst>
              <a:ext uri="{FF2B5EF4-FFF2-40B4-BE49-F238E27FC236}">
                <a16:creationId xmlns:a16="http://schemas.microsoft.com/office/drawing/2014/main" id="{10ADD540-C84A-4354-9A79-7ECA0C7FE434}"/>
              </a:ext>
            </a:extLst>
          </p:cNvPr>
          <p:cNvPicPr>
            <a:picLocks noChangeAspect="1"/>
          </p:cNvPicPr>
          <p:nvPr/>
        </p:nvPicPr>
        <p:blipFill>
          <a:blip r:embed="rId14"/>
          <a:stretch>
            <a:fillRect/>
          </a:stretch>
        </p:blipFill>
        <p:spPr>
          <a:xfrm>
            <a:off x="7203598" y="4146938"/>
            <a:ext cx="3979659" cy="1217974"/>
          </a:xfrm>
          <a:prstGeom prst="rect">
            <a:avLst/>
          </a:prstGeom>
        </p:spPr>
      </p:pic>
    </p:spTree>
    <p:extLst>
      <p:ext uri="{BB962C8B-B14F-4D97-AF65-F5344CB8AC3E}">
        <p14:creationId xmlns:p14="http://schemas.microsoft.com/office/powerpoint/2010/main" val="1683732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a:extLst>
              <a:ext uri="{FF2B5EF4-FFF2-40B4-BE49-F238E27FC236}">
                <a16:creationId xmlns:a16="http://schemas.microsoft.com/office/drawing/2014/main" id="{00B81E36-220C-4FC2-A2F6-4A07936DCA82}"/>
              </a:ext>
            </a:extLst>
          </p:cNvPr>
          <p:cNvSpPr txBox="1"/>
          <p:nvPr/>
        </p:nvSpPr>
        <p:spPr>
          <a:xfrm>
            <a:off x="818077" y="681749"/>
            <a:ext cx="10365180" cy="461665"/>
          </a:xfrm>
          <a:prstGeom prst="rect">
            <a:avLst/>
          </a:prstGeom>
          <a:noFill/>
        </p:spPr>
        <p:txBody>
          <a:bodyPr wrap="square" rtlCol="0">
            <a:spAutoFit/>
          </a:bodyPr>
          <a:lstStyle/>
          <a:p>
            <a:r>
              <a:rPr lang="zh-CN" altLang="en-US" sz="2400" b="1" dirty="0"/>
              <a:t>（</a:t>
            </a:r>
            <a:r>
              <a:rPr lang="en-US" altLang="zh-CN" sz="2400" b="1" dirty="0"/>
              <a:t>8</a:t>
            </a:r>
            <a:r>
              <a:rPr lang="zh-CN" altLang="en-US" sz="2400" b="1" dirty="0"/>
              <a:t>）全反射</a:t>
            </a:r>
            <a:endParaRPr lang="en-US" altLang="zh-CN" sz="2400" b="1" dirty="0"/>
          </a:p>
        </p:txBody>
      </p:sp>
      <p:sp>
        <p:nvSpPr>
          <p:cNvPr id="20" name="文本框 19">
            <a:extLst>
              <a:ext uri="{FF2B5EF4-FFF2-40B4-BE49-F238E27FC236}">
                <a16:creationId xmlns:a16="http://schemas.microsoft.com/office/drawing/2014/main" id="{3B68834F-7A31-469A-8DA6-DF16B961AB42}"/>
              </a:ext>
            </a:extLst>
          </p:cNvPr>
          <p:cNvSpPr txBox="1"/>
          <p:nvPr/>
        </p:nvSpPr>
        <p:spPr>
          <a:xfrm>
            <a:off x="1045029" y="1296854"/>
            <a:ext cx="6132286" cy="46166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a:t>电场垂直于入射面情况下磁场分布</a:t>
            </a:r>
          </a:p>
        </p:txBody>
      </p:sp>
      <p:pic>
        <p:nvPicPr>
          <p:cNvPr id="7" name="图片 6">
            <a:extLst>
              <a:ext uri="{FF2B5EF4-FFF2-40B4-BE49-F238E27FC236}">
                <a16:creationId xmlns:a16="http://schemas.microsoft.com/office/drawing/2014/main" id="{A4C6FEDA-644B-4F14-989B-F2A68683EADA}"/>
              </a:ext>
            </a:extLst>
          </p:cNvPr>
          <p:cNvPicPr>
            <a:picLocks noChangeAspect="1"/>
          </p:cNvPicPr>
          <p:nvPr/>
        </p:nvPicPr>
        <p:blipFill>
          <a:blip r:embed="rId2"/>
          <a:stretch>
            <a:fillRect/>
          </a:stretch>
        </p:blipFill>
        <p:spPr>
          <a:xfrm>
            <a:off x="8098460" y="681749"/>
            <a:ext cx="2983197" cy="3132773"/>
          </a:xfrm>
          <a:prstGeom prst="rect">
            <a:avLst/>
          </a:prstGeom>
        </p:spPr>
      </p:pic>
      <p:grpSp>
        <p:nvGrpSpPr>
          <p:cNvPr id="10" name="组合 9">
            <a:extLst>
              <a:ext uri="{FF2B5EF4-FFF2-40B4-BE49-F238E27FC236}">
                <a16:creationId xmlns:a16="http://schemas.microsoft.com/office/drawing/2014/main" id="{690CE466-1275-40D2-8156-27F5FA8BAFA1}"/>
              </a:ext>
            </a:extLst>
          </p:cNvPr>
          <p:cNvGrpSpPr/>
          <p:nvPr/>
        </p:nvGrpSpPr>
        <p:grpSpPr>
          <a:xfrm>
            <a:off x="968830" y="1829364"/>
            <a:ext cx="5849685" cy="925286"/>
            <a:chOff x="925287" y="4055705"/>
            <a:chExt cx="5849685" cy="925286"/>
          </a:xfrm>
        </p:grpSpPr>
        <p:pic>
          <p:nvPicPr>
            <p:cNvPr id="8" name="图片 7">
              <a:extLst>
                <a:ext uri="{FF2B5EF4-FFF2-40B4-BE49-F238E27FC236}">
                  <a16:creationId xmlns:a16="http://schemas.microsoft.com/office/drawing/2014/main" id="{619FA4A3-4AB0-40DB-931E-57AA7D3B7367}"/>
                </a:ext>
              </a:extLst>
            </p:cNvPr>
            <p:cNvPicPr>
              <a:picLocks noChangeAspect="1"/>
            </p:cNvPicPr>
            <p:nvPr/>
          </p:nvPicPr>
          <p:blipFill>
            <a:blip r:embed="rId3"/>
            <a:stretch>
              <a:fillRect/>
            </a:stretch>
          </p:blipFill>
          <p:spPr>
            <a:xfrm>
              <a:off x="925287" y="4055705"/>
              <a:ext cx="5849685" cy="925286"/>
            </a:xfrm>
            <a:prstGeom prst="rect">
              <a:avLst/>
            </a:prstGeom>
          </p:spPr>
        </p:pic>
        <p:sp>
          <p:nvSpPr>
            <p:cNvPr id="9" name="矩形 8">
              <a:extLst>
                <a:ext uri="{FF2B5EF4-FFF2-40B4-BE49-F238E27FC236}">
                  <a16:creationId xmlns:a16="http://schemas.microsoft.com/office/drawing/2014/main" id="{3B229BB7-C45A-4120-A651-469805F0F490}"/>
                </a:ext>
              </a:extLst>
            </p:cNvPr>
            <p:cNvSpPr/>
            <p:nvPr/>
          </p:nvSpPr>
          <p:spPr>
            <a:xfrm>
              <a:off x="6379029" y="4055705"/>
              <a:ext cx="275771" cy="18246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4" name="图片 23">
            <a:extLst>
              <a:ext uri="{FF2B5EF4-FFF2-40B4-BE49-F238E27FC236}">
                <a16:creationId xmlns:a16="http://schemas.microsoft.com/office/drawing/2014/main" id="{10ADD540-C84A-4354-9A79-7ECA0C7FE434}"/>
              </a:ext>
            </a:extLst>
          </p:cNvPr>
          <p:cNvPicPr>
            <a:picLocks noChangeAspect="1"/>
          </p:cNvPicPr>
          <p:nvPr/>
        </p:nvPicPr>
        <p:blipFill>
          <a:blip r:embed="rId4"/>
          <a:stretch>
            <a:fillRect/>
          </a:stretch>
        </p:blipFill>
        <p:spPr>
          <a:xfrm>
            <a:off x="7203598" y="4175966"/>
            <a:ext cx="3979659" cy="1217974"/>
          </a:xfrm>
          <a:prstGeom prst="rect">
            <a:avLst/>
          </a:prstGeom>
        </p:spPr>
      </p:pic>
      <p:pic>
        <p:nvPicPr>
          <p:cNvPr id="2" name="图片 1">
            <a:extLst>
              <a:ext uri="{FF2B5EF4-FFF2-40B4-BE49-F238E27FC236}">
                <a16:creationId xmlns:a16="http://schemas.microsoft.com/office/drawing/2014/main" id="{6A075BC2-85E4-4553-8F37-2F81434D3A52}"/>
              </a:ext>
            </a:extLst>
          </p:cNvPr>
          <p:cNvPicPr>
            <a:picLocks noChangeAspect="1"/>
          </p:cNvPicPr>
          <p:nvPr/>
        </p:nvPicPr>
        <p:blipFill>
          <a:blip r:embed="rId5"/>
          <a:stretch>
            <a:fillRect/>
          </a:stretch>
        </p:blipFill>
        <p:spPr>
          <a:xfrm>
            <a:off x="1161143" y="2876296"/>
            <a:ext cx="4934857" cy="3379939"/>
          </a:xfrm>
          <a:prstGeom prst="rect">
            <a:avLst/>
          </a:prstGeom>
        </p:spPr>
      </p:pic>
    </p:spTree>
    <p:extLst>
      <p:ext uri="{BB962C8B-B14F-4D97-AF65-F5344CB8AC3E}">
        <p14:creationId xmlns:p14="http://schemas.microsoft.com/office/powerpoint/2010/main" val="1129116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a:extLst>
              <a:ext uri="{FF2B5EF4-FFF2-40B4-BE49-F238E27FC236}">
                <a16:creationId xmlns:a16="http://schemas.microsoft.com/office/drawing/2014/main" id="{00B81E36-220C-4FC2-A2F6-4A07936DCA82}"/>
              </a:ext>
            </a:extLst>
          </p:cNvPr>
          <p:cNvSpPr txBox="1"/>
          <p:nvPr/>
        </p:nvSpPr>
        <p:spPr>
          <a:xfrm>
            <a:off x="818077" y="681749"/>
            <a:ext cx="10365180" cy="461665"/>
          </a:xfrm>
          <a:prstGeom prst="rect">
            <a:avLst/>
          </a:prstGeom>
          <a:noFill/>
        </p:spPr>
        <p:txBody>
          <a:bodyPr wrap="square" rtlCol="0">
            <a:spAutoFit/>
          </a:bodyPr>
          <a:lstStyle/>
          <a:p>
            <a:r>
              <a:rPr lang="zh-CN" altLang="en-US" sz="2400" b="1" dirty="0"/>
              <a:t>（</a:t>
            </a:r>
            <a:r>
              <a:rPr lang="en-US" altLang="zh-CN" sz="2400" b="1" dirty="0"/>
              <a:t>8</a:t>
            </a:r>
            <a:r>
              <a:rPr lang="zh-CN" altLang="en-US" sz="2400" b="1" dirty="0"/>
              <a:t>）全反射</a:t>
            </a:r>
            <a:endParaRPr lang="en-US" altLang="zh-CN" sz="2400" b="1" dirty="0"/>
          </a:p>
        </p:txBody>
      </p:sp>
      <p:sp>
        <p:nvSpPr>
          <p:cNvPr id="20" name="文本框 19">
            <a:extLst>
              <a:ext uri="{FF2B5EF4-FFF2-40B4-BE49-F238E27FC236}">
                <a16:creationId xmlns:a16="http://schemas.microsoft.com/office/drawing/2014/main" id="{3B68834F-7A31-469A-8DA6-DF16B961AB42}"/>
              </a:ext>
            </a:extLst>
          </p:cNvPr>
          <p:cNvSpPr txBox="1"/>
          <p:nvPr/>
        </p:nvSpPr>
        <p:spPr>
          <a:xfrm>
            <a:off x="1045029" y="1296854"/>
            <a:ext cx="6132286" cy="46166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a:t>电场垂直于入射面情况下平均能流密度</a:t>
            </a:r>
          </a:p>
        </p:txBody>
      </p:sp>
      <p:pic>
        <p:nvPicPr>
          <p:cNvPr id="7" name="图片 6">
            <a:extLst>
              <a:ext uri="{FF2B5EF4-FFF2-40B4-BE49-F238E27FC236}">
                <a16:creationId xmlns:a16="http://schemas.microsoft.com/office/drawing/2014/main" id="{A4C6FEDA-644B-4F14-989B-F2A68683EADA}"/>
              </a:ext>
            </a:extLst>
          </p:cNvPr>
          <p:cNvPicPr>
            <a:picLocks noChangeAspect="1"/>
          </p:cNvPicPr>
          <p:nvPr/>
        </p:nvPicPr>
        <p:blipFill>
          <a:blip r:embed="rId3"/>
          <a:stretch>
            <a:fillRect/>
          </a:stretch>
        </p:blipFill>
        <p:spPr>
          <a:xfrm>
            <a:off x="8098460" y="681749"/>
            <a:ext cx="2983197" cy="3132773"/>
          </a:xfrm>
          <a:prstGeom prst="rect">
            <a:avLst/>
          </a:prstGeom>
        </p:spPr>
      </p:pic>
      <p:pic>
        <p:nvPicPr>
          <p:cNvPr id="4" name="图片 3">
            <a:extLst>
              <a:ext uri="{FF2B5EF4-FFF2-40B4-BE49-F238E27FC236}">
                <a16:creationId xmlns:a16="http://schemas.microsoft.com/office/drawing/2014/main" id="{B2177863-C3B8-4A68-914B-B8C1ACE553E4}"/>
              </a:ext>
            </a:extLst>
          </p:cNvPr>
          <p:cNvPicPr>
            <a:picLocks noChangeAspect="1"/>
          </p:cNvPicPr>
          <p:nvPr/>
        </p:nvPicPr>
        <p:blipFill>
          <a:blip r:embed="rId4"/>
          <a:stretch>
            <a:fillRect/>
          </a:stretch>
        </p:blipFill>
        <p:spPr>
          <a:xfrm>
            <a:off x="1300471" y="1758506"/>
            <a:ext cx="4142388" cy="1490383"/>
          </a:xfrm>
          <a:prstGeom prst="rect">
            <a:avLst/>
          </a:prstGeom>
        </p:spPr>
      </p:pic>
      <p:grpSp>
        <p:nvGrpSpPr>
          <p:cNvPr id="11" name="组合 10">
            <a:extLst>
              <a:ext uri="{FF2B5EF4-FFF2-40B4-BE49-F238E27FC236}">
                <a16:creationId xmlns:a16="http://schemas.microsoft.com/office/drawing/2014/main" id="{93637C07-AFBC-4E3F-9401-465D9449C6BE}"/>
              </a:ext>
            </a:extLst>
          </p:cNvPr>
          <p:cNvGrpSpPr/>
          <p:nvPr/>
        </p:nvGrpSpPr>
        <p:grpSpPr>
          <a:xfrm>
            <a:off x="5153137" y="3967962"/>
            <a:ext cx="5689892" cy="2603634"/>
            <a:chOff x="1613323" y="3461382"/>
            <a:chExt cx="5689892" cy="2603634"/>
          </a:xfrm>
        </p:grpSpPr>
        <p:pic>
          <p:nvPicPr>
            <p:cNvPr id="5" name="图片 4">
              <a:extLst>
                <a:ext uri="{FF2B5EF4-FFF2-40B4-BE49-F238E27FC236}">
                  <a16:creationId xmlns:a16="http://schemas.microsoft.com/office/drawing/2014/main" id="{F66FFB64-9724-406C-8279-AE93A68CFE1D}"/>
                </a:ext>
              </a:extLst>
            </p:cNvPr>
            <p:cNvPicPr>
              <a:picLocks noChangeAspect="1"/>
            </p:cNvPicPr>
            <p:nvPr/>
          </p:nvPicPr>
          <p:blipFill>
            <a:blip r:embed="rId5"/>
            <a:stretch>
              <a:fillRect/>
            </a:stretch>
          </p:blipFill>
          <p:spPr>
            <a:xfrm>
              <a:off x="1613323" y="3461382"/>
              <a:ext cx="5689892" cy="2603634"/>
            </a:xfrm>
            <a:prstGeom prst="rect">
              <a:avLst/>
            </a:prstGeom>
          </p:spPr>
        </p:pic>
        <p:sp>
          <p:nvSpPr>
            <p:cNvPr id="6" name="矩形 5">
              <a:extLst>
                <a:ext uri="{FF2B5EF4-FFF2-40B4-BE49-F238E27FC236}">
                  <a16:creationId xmlns:a16="http://schemas.microsoft.com/office/drawing/2014/main" id="{7606299D-0DF8-4A08-A39F-2C3804AFDE78}"/>
                </a:ext>
              </a:extLst>
            </p:cNvPr>
            <p:cNvSpPr/>
            <p:nvPr/>
          </p:nvSpPr>
          <p:spPr>
            <a:xfrm>
              <a:off x="5718629" y="4521200"/>
              <a:ext cx="1584586" cy="15438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a:extLst>
              <a:ext uri="{FF2B5EF4-FFF2-40B4-BE49-F238E27FC236}">
                <a16:creationId xmlns:a16="http://schemas.microsoft.com/office/drawing/2014/main" id="{055667BA-53AD-4617-9D6E-34769DDE7767}"/>
              </a:ext>
            </a:extLst>
          </p:cNvPr>
          <p:cNvGrpSpPr/>
          <p:nvPr/>
        </p:nvGrpSpPr>
        <p:grpSpPr>
          <a:xfrm>
            <a:off x="1522852" y="4519176"/>
            <a:ext cx="2964591" cy="967538"/>
            <a:chOff x="2612674" y="3461382"/>
            <a:chExt cx="2451677" cy="800141"/>
          </a:xfrm>
        </p:grpSpPr>
        <p:pic>
          <p:nvPicPr>
            <p:cNvPr id="12" name="图片 11">
              <a:extLst>
                <a:ext uri="{FF2B5EF4-FFF2-40B4-BE49-F238E27FC236}">
                  <a16:creationId xmlns:a16="http://schemas.microsoft.com/office/drawing/2014/main" id="{9ECC07C7-0BFF-433D-B4AB-C4392C6E3D35}"/>
                </a:ext>
              </a:extLst>
            </p:cNvPr>
            <p:cNvPicPr>
              <a:picLocks noChangeAspect="1"/>
            </p:cNvPicPr>
            <p:nvPr/>
          </p:nvPicPr>
          <p:blipFill>
            <a:blip r:embed="rId6"/>
            <a:stretch>
              <a:fillRect/>
            </a:stretch>
          </p:blipFill>
          <p:spPr>
            <a:xfrm>
              <a:off x="2873488" y="3461382"/>
              <a:ext cx="2190863" cy="800141"/>
            </a:xfrm>
            <a:prstGeom prst="rect">
              <a:avLst/>
            </a:prstGeom>
          </p:spPr>
        </p:pic>
        <p:pic>
          <p:nvPicPr>
            <p:cNvPr id="13" name="图片 12">
              <a:extLst>
                <a:ext uri="{FF2B5EF4-FFF2-40B4-BE49-F238E27FC236}">
                  <a16:creationId xmlns:a16="http://schemas.microsoft.com/office/drawing/2014/main" id="{3CE950BD-FAD8-4FBD-A45F-4D960B85A6FE}"/>
                </a:ext>
              </a:extLst>
            </p:cNvPr>
            <p:cNvPicPr>
              <a:picLocks noChangeAspect="1"/>
            </p:cNvPicPr>
            <p:nvPr/>
          </p:nvPicPr>
          <p:blipFill>
            <a:blip r:embed="rId7"/>
            <a:stretch>
              <a:fillRect/>
            </a:stretch>
          </p:blipFill>
          <p:spPr>
            <a:xfrm>
              <a:off x="2612674" y="3734897"/>
              <a:ext cx="361969" cy="311166"/>
            </a:xfrm>
            <a:prstGeom prst="rect">
              <a:avLst/>
            </a:prstGeom>
          </p:spPr>
        </p:pic>
      </p:grpSp>
      <p:graphicFrame>
        <p:nvGraphicFramePr>
          <p:cNvPr id="18" name="对象 17">
            <a:extLst>
              <a:ext uri="{FF2B5EF4-FFF2-40B4-BE49-F238E27FC236}">
                <a16:creationId xmlns:a16="http://schemas.microsoft.com/office/drawing/2014/main" id="{68CCC93D-C6D6-49B7-9A2F-5A26D7B11895}"/>
              </a:ext>
            </a:extLst>
          </p:cNvPr>
          <p:cNvGraphicFramePr>
            <a:graphicFrameLocks noChangeAspect="1"/>
          </p:cNvGraphicFramePr>
          <p:nvPr>
            <p:extLst>
              <p:ext uri="{D42A27DB-BD31-4B8C-83A1-F6EECF244321}">
                <p14:modId xmlns:p14="http://schemas.microsoft.com/office/powerpoint/2010/main" val="553579473"/>
              </p:ext>
            </p:extLst>
          </p:nvPr>
        </p:nvGraphicFramePr>
        <p:xfrm>
          <a:off x="1591128" y="3324987"/>
          <a:ext cx="2502413" cy="538825"/>
        </p:xfrm>
        <a:graphic>
          <a:graphicData uri="http://schemas.openxmlformats.org/presentationml/2006/ole">
            <mc:AlternateContent xmlns:mc="http://schemas.openxmlformats.org/markup-compatibility/2006">
              <mc:Choice xmlns:v="urn:schemas-microsoft-com:vml" Requires="v">
                <p:oleObj spid="_x0000_s158731" name="Equation" r:id="rId8" imgW="1180800" imgH="253800" progId="Equation.DSMT4">
                  <p:embed/>
                </p:oleObj>
              </mc:Choice>
              <mc:Fallback>
                <p:oleObj name="Equation" r:id="rId8" imgW="1180800" imgH="253800" progId="Equation.DSMT4">
                  <p:embed/>
                  <p:pic>
                    <p:nvPicPr>
                      <p:cNvPr id="29" name="对象 28">
                        <a:extLst>
                          <a:ext uri="{FF2B5EF4-FFF2-40B4-BE49-F238E27FC236}">
                            <a16:creationId xmlns:a16="http://schemas.microsoft.com/office/drawing/2014/main" id="{DA7190A9-6012-402A-9DB8-47870E4BED6B}"/>
                          </a:ext>
                        </a:extLst>
                      </p:cNvPr>
                      <p:cNvPicPr>
                        <a:picLocks noChangeAspect="1" noChangeArrowheads="1"/>
                      </p:cNvPicPr>
                      <p:nvPr/>
                    </p:nvPicPr>
                    <p:blipFill>
                      <a:blip r:embed="rId9"/>
                      <a:srcRect/>
                      <a:stretch>
                        <a:fillRect/>
                      </a:stretch>
                    </p:blipFill>
                    <p:spPr bwMode="auto">
                      <a:xfrm>
                        <a:off x="1591128" y="3324987"/>
                        <a:ext cx="2502413" cy="538825"/>
                      </a:xfrm>
                      <a:prstGeom prst="rect">
                        <a:avLst/>
                      </a:prstGeom>
                      <a:noFill/>
                    </p:spPr>
                  </p:pic>
                </p:oleObj>
              </mc:Fallback>
            </mc:AlternateContent>
          </a:graphicData>
        </a:graphic>
      </p:graphicFrame>
      <p:grpSp>
        <p:nvGrpSpPr>
          <p:cNvPr id="17" name="组合 16">
            <a:extLst>
              <a:ext uri="{FF2B5EF4-FFF2-40B4-BE49-F238E27FC236}">
                <a16:creationId xmlns:a16="http://schemas.microsoft.com/office/drawing/2014/main" id="{0D590A30-AA4E-4BE4-80EC-F7493C5E7A3A}"/>
              </a:ext>
            </a:extLst>
          </p:cNvPr>
          <p:cNvGrpSpPr/>
          <p:nvPr/>
        </p:nvGrpSpPr>
        <p:grpSpPr>
          <a:xfrm>
            <a:off x="1591128" y="3817828"/>
            <a:ext cx="1884234" cy="787440"/>
            <a:chOff x="2729535" y="4537508"/>
            <a:chExt cx="1884234" cy="787440"/>
          </a:xfrm>
        </p:grpSpPr>
        <p:pic>
          <p:nvPicPr>
            <p:cNvPr id="15" name="图片 14">
              <a:extLst>
                <a:ext uri="{FF2B5EF4-FFF2-40B4-BE49-F238E27FC236}">
                  <a16:creationId xmlns:a16="http://schemas.microsoft.com/office/drawing/2014/main" id="{28CA956E-0CE6-42DE-A90D-2FBAFAC5244A}"/>
                </a:ext>
              </a:extLst>
            </p:cNvPr>
            <p:cNvPicPr>
              <a:picLocks noChangeAspect="1"/>
            </p:cNvPicPr>
            <p:nvPr/>
          </p:nvPicPr>
          <p:blipFill>
            <a:blip r:embed="rId10"/>
            <a:stretch>
              <a:fillRect/>
            </a:stretch>
          </p:blipFill>
          <p:spPr>
            <a:xfrm>
              <a:off x="3064289" y="4537508"/>
              <a:ext cx="1549480" cy="787440"/>
            </a:xfrm>
            <a:prstGeom prst="rect">
              <a:avLst/>
            </a:prstGeom>
          </p:spPr>
        </p:pic>
        <p:pic>
          <p:nvPicPr>
            <p:cNvPr id="16" name="图片 15">
              <a:extLst>
                <a:ext uri="{FF2B5EF4-FFF2-40B4-BE49-F238E27FC236}">
                  <a16:creationId xmlns:a16="http://schemas.microsoft.com/office/drawing/2014/main" id="{409C7CF5-61B0-4C64-8BD2-42537D87954F}"/>
                </a:ext>
              </a:extLst>
            </p:cNvPr>
            <p:cNvPicPr>
              <a:picLocks noChangeAspect="1"/>
            </p:cNvPicPr>
            <p:nvPr/>
          </p:nvPicPr>
          <p:blipFill>
            <a:blip r:embed="rId11"/>
            <a:stretch>
              <a:fillRect/>
            </a:stretch>
          </p:blipFill>
          <p:spPr>
            <a:xfrm>
              <a:off x="2729535" y="4773572"/>
              <a:ext cx="349268" cy="317516"/>
            </a:xfrm>
            <a:prstGeom prst="rect">
              <a:avLst/>
            </a:prstGeom>
          </p:spPr>
        </p:pic>
      </p:grpSp>
      <p:pic>
        <p:nvPicPr>
          <p:cNvPr id="19" name="图片 18">
            <a:extLst>
              <a:ext uri="{FF2B5EF4-FFF2-40B4-BE49-F238E27FC236}">
                <a16:creationId xmlns:a16="http://schemas.microsoft.com/office/drawing/2014/main" id="{04BAD4AB-7A60-4660-A91E-620796C7BFA2}"/>
              </a:ext>
            </a:extLst>
          </p:cNvPr>
          <p:cNvPicPr>
            <a:picLocks noChangeAspect="1"/>
          </p:cNvPicPr>
          <p:nvPr/>
        </p:nvPicPr>
        <p:blipFill>
          <a:blip r:embed="rId12"/>
          <a:stretch>
            <a:fillRect/>
          </a:stretch>
        </p:blipFill>
        <p:spPr>
          <a:xfrm>
            <a:off x="724546" y="5817451"/>
            <a:ext cx="4340940" cy="630224"/>
          </a:xfrm>
          <a:prstGeom prst="rect">
            <a:avLst/>
          </a:prstGeom>
        </p:spPr>
      </p:pic>
    </p:spTree>
    <p:extLst>
      <p:ext uri="{BB962C8B-B14F-4D97-AF65-F5344CB8AC3E}">
        <p14:creationId xmlns:p14="http://schemas.microsoft.com/office/powerpoint/2010/main" val="10998174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a:extLst>
              <a:ext uri="{FF2B5EF4-FFF2-40B4-BE49-F238E27FC236}">
                <a16:creationId xmlns:a16="http://schemas.microsoft.com/office/drawing/2014/main" id="{00B81E36-220C-4FC2-A2F6-4A07936DCA82}"/>
              </a:ext>
            </a:extLst>
          </p:cNvPr>
          <p:cNvSpPr txBox="1"/>
          <p:nvPr/>
        </p:nvSpPr>
        <p:spPr>
          <a:xfrm>
            <a:off x="818077" y="681749"/>
            <a:ext cx="10365180" cy="461665"/>
          </a:xfrm>
          <a:prstGeom prst="rect">
            <a:avLst/>
          </a:prstGeom>
          <a:noFill/>
        </p:spPr>
        <p:txBody>
          <a:bodyPr wrap="square" rtlCol="0">
            <a:spAutoFit/>
          </a:bodyPr>
          <a:lstStyle/>
          <a:p>
            <a:r>
              <a:rPr lang="zh-CN" altLang="en-US" sz="2400" b="1" dirty="0"/>
              <a:t>（</a:t>
            </a:r>
            <a:r>
              <a:rPr lang="en-US" altLang="zh-CN" sz="2400" b="1" dirty="0"/>
              <a:t>8</a:t>
            </a:r>
            <a:r>
              <a:rPr lang="zh-CN" altLang="en-US" sz="2400" b="1" dirty="0"/>
              <a:t>）全反射</a:t>
            </a:r>
            <a:endParaRPr lang="en-US" altLang="zh-CN" sz="2400" b="1" dirty="0"/>
          </a:p>
        </p:txBody>
      </p:sp>
      <p:pic>
        <p:nvPicPr>
          <p:cNvPr id="7" name="图片 6">
            <a:extLst>
              <a:ext uri="{FF2B5EF4-FFF2-40B4-BE49-F238E27FC236}">
                <a16:creationId xmlns:a16="http://schemas.microsoft.com/office/drawing/2014/main" id="{A4C6FEDA-644B-4F14-989B-F2A68683EADA}"/>
              </a:ext>
            </a:extLst>
          </p:cNvPr>
          <p:cNvPicPr>
            <a:picLocks noChangeAspect="1"/>
          </p:cNvPicPr>
          <p:nvPr/>
        </p:nvPicPr>
        <p:blipFill>
          <a:blip r:embed="rId3"/>
          <a:stretch>
            <a:fillRect/>
          </a:stretch>
        </p:blipFill>
        <p:spPr>
          <a:xfrm>
            <a:off x="8098460" y="681749"/>
            <a:ext cx="2983197" cy="3132773"/>
          </a:xfrm>
          <a:prstGeom prst="rect">
            <a:avLst/>
          </a:prstGeom>
        </p:spPr>
      </p:pic>
      <p:sp>
        <p:nvSpPr>
          <p:cNvPr id="20" name="文本框 19">
            <a:extLst>
              <a:ext uri="{FF2B5EF4-FFF2-40B4-BE49-F238E27FC236}">
                <a16:creationId xmlns:a16="http://schemas.microsoft.com/office/drawing/2014/main" id="{3B68834F-7A31-469A-8DA6-DF16B961AB42}"/>
              </a:ext>
            </a:extLst>
          </p:cNvPr>
          <p:cNvSpPr txBox="1"/>
          <p:nvPr/>
        </p:nvSpPr>
        <p:spPr>
          <a:xfrm>
            <a:off x="1045029" y="1296854"/>
            <a:ext cx="7903028" cy="46166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a:t>电场垂直于入射面情况下反射电场与入射电场关系</a:t>
            </a:r>
          </a:p>
        </p:txBody>
      </p:sp>
      <p:pic>
        <p:nvPicPr>
          <p:cNvPr id="21" name="图片 20">
            <a:extLst>
              <a:ext uri="{FF2B5EF4-FFF2-40B4-BE49-F238E27FC236}">
                <a16:creationId xmlns:a16="http://schemas.microsoft.com/office/drawing/2014/main" id="{9BF2DE8B-45C4-42D7-8301-15A509FFD62F}"/>
              </a:ext>
            </a:extLst>
          </p:cNvPr>
          <p:cNvPicPr>
            <a:picLocks noChangeAspect="1"/>
          </p:cNvPicPr>
          <p:nvPr/>
        </p:nvPicPr>
        <p:blipFill rotWithShape="1">
          <a:blip r:embed="rId4"/>
          <a:srcRect l="1621" r="36704" b="50026"/>
          <a:stretch/>
        </p:blipFill>
        <p:spPr>
          <a:xfrm>
            <a:off x="1524000" y="1911959"/>
            <a:ext cx="3280228" cy="950361"/>
          </a:xfrm>
          <a:prstGeom prst="rect">
            <a:avLst/>
          </a:prstGeom>
        </p:spPr>
      </p:pic>
      <p:pic>
        <p:nvPicPr>
          <p:cNvPr id="2" name="图片 1">
            <a:extLst>
              <a:ext uri="{FF2B5EF4-FFF2-40B4-BE49-F238E27FC236}">
                <a16:creationId xmlns:a16="http://schemas.microsoft.com/office/drawing/2014/main" id="{B14E1BFD-0998-4417-BAA1-05691C9166CF}"/>
              </a:ext>
            </a:extLst>
          </p:cNvPr>
          <p:cNvPicPr>
            <a:picLocks noChangeAspect="1"/>
          </p:cNvPicPr>
          <p:nvPr/>
        </p:nvPicPr>
        <p:blipFill>
          <a:blip r:embed="rId5"/>
          <a:stretch>
            <a:fillRect/>
          </a:stretch>
        </p:blipFill>
        <p:spPr>
          <a:xfrm>
            <a:off x="1477330" y="3045320"/>
            <a:ext cx="6071076" cy="911414"/>
          </a:xfrm>
          <a:prstGeom prst="rect">
            <a:avLst/>
          </a:prstGeom>
        </p:spPr>
      </p:pic>
      <p:graphicFrame>
        <p:nvGraphicFramePr>
          <p:cNvPr id="23" name="对象 22">
            <a:extLst>
              <a:ext uri="{FF2B5EF4-FFF2-40B4-BE49-F238E27FC236}">
                <a16:creationId xmlns:a16="http://schemas.microsoft.com/office/drawing/2014/main" id="{24AAE30A-2E73-48AF-9F82-3BBF0C78381F}"/>
              </a:ext>
            </a:extLst>
          </p:cNvPr>
          <p:cNvGraphicFramePr>
            <a:graphicFrameLocks noChangeAspect="1"/>
          </p:cNvGraphicFramePr>
          <p:nvPr>
            <p:extLst>
              <p:ext uri="{D42A27DB-BD31-4B8C-83A1-F6EECF244321}">
                <p14:modId xmlns:p14="http://schemas.microsoft.com/office/powerpoint/2010/main" val="1962939962"/>
              </p:ext>
            </p:extLst>
          </p:nvPr>
        </p:nvGraphicFramePr>
        <p:xfrm>
          <a:off x="1524000" y="4369835"/>
          <a:ext cx="1423988" cy="793750"/>
        </p:xfrm>
        <a:graphic>
          <a:graphicData uri="http://schemas.openxmlformats.org/presentationml/2006/ole">
            <mc:AlternateContent xmlns:mc="http://schemas.openxmlformats.org/markup-compatibility/2006">
              <mc:Choice xmlns:v="urn:schemas-microsoft-com:vml" Requires="v">
                <p:oleObj spid="_x0000_s161798" name="Equation" r:id="rId6" imgW="711000" imgH="393480" progId="Equation.DSMT4">
                  <p:embed/>
                </p:oleObj>
              </mc:Choice>
              <mc:Fallback>
                <p:oleObj name="Equation" r:id="rId6" imgW="711000" imgH="393480" progId="Equation.DSMT4">
                  <p:embed/>
                  <p:pic>
                    <p:nvPicPr>
                      <p:cNvPr id="14" name="对象 13">
                        <a:extLst>
                          <a:ext uri="{FF2B5EF4-FFF2-40B4-BE49-F238E27FC236}">
                            <a16:creationId xmlns:a16="http://schemas.microsoft.com/office/drawing/2014/main" id="{97F585BE-2FBC-4495-B379-EF151734EE3E}"/>
                          </a:ext>
                        </a:extLst>
                      </p:cNvPr>
                      <p:cNvPicPr>
                        <a:picLocks noChangeAspect="1" noChangeArrowheads="1"/>
                      </p:cNvPicPr>
                      <p:nvPr/>
                    </p:nvPicPr>
                    <p:blipFill>
                      <a:blip r:embed="rId7"/>
                      <a:srcRect/>
                      <a:stretch>
                        <a:fillRect/>
                      </a:stretch>
                    </p:blipFill>
                    <p:spPr bwMode="auto">
                      <a:xfrm>
                        <a:off x="1524000" y="4369835"/>
                        <a:ext cx="1423988" cy="793750"/>
                      </a:xfrm>
                      <a:prstGeom prst="rect">
                        <a:avLst/>
                      </a:prstGeom>
                      <a:noFill/>
                    </p:spPr>
                  </p:pic>
                </p:oleObj>
              </mc:Fallback>
            </mc:AlternateContent>
          </a:graphicData>
        </a:graphic>
      </p:graphicFrame>
      <p:pic>
        <p:nvPicPr>
          <p:cNvPr id="3" name="图片 2">
            <a:extLst>
              <a:ext uri="{FF2B5EF4-FFF2-40B4-BE49-F238E27FC236}">
                <a16:creationId xmlns:a16="http://schemas.microsoft.com/office/drawing/2014/main" id="{8E315F35-8317-4595-80A3-5594BD485205}"/>
              </a:ext>
            </a:extLst>
          </p:cNvPr>
          <p:cNvPicPr>
            <a:picLocks noChangeAspect="1"/>
          </p:cNvPicPr>
          <p:nvPr/>
        </p:nvPicPr>
        <p:blipFill>
          <a:blip r:embed="rId8"/>
          <a:stretch>
            <a:fillRect/>
          </a:stretch>
        </p:blipFill>
        <p:spPr>
          <a:xfrm>
            <a:off x="1560335" y="3954383"/>
            <a:ext cx="1479154" cy="493051"/>
          </a:xfrm>
          <a:prstGeom prst="rect">
            <a:avLst/>
          </a:prstGeom>
        </p:spPr>
      </p:pic>
      <p:pic>
        <p:nvPicPr>
          <p:cNvPr id="8" name="图片 7">
            <a:extLst>
              <a:ext uri="{FF2B5EF4-FFF2-40B4-BE49-F238E27FC236}">
                <a16:creationId xmlns:a16="http://schemas.microsoft.com/office/drawing/2014/main" id="{1E7976A3-A687-4EF6-ACE9-2FCE6C58217D}"/>
              </a:ext>
            </a:extLst>
          </p:cNvPr>
          <p:cNvPicPr>
            <a:picLocks noChangeAspect="1"/>
          </p:cNvPicPr>
          <p:nvPr/>
        </p:nvPicPr>
        <p:blipFill>
          <a:blip r:embed="rId9"/>
          <a:stretch>
            <a:fillRect/>
          </a:stretch>
        </p:blipFill>
        <p:spPr>
          <a:xfrm>
            <a:off x="1524000" y="5163585"/>
            <a:ext cx="3552786" cy="441428"/>
          </a:xfrm>
          <a:prstGeom prst="rect">
            <a:avLst/>
          </a:prstGeom>
        </p:spPr>
      </p:pic>
      <p:pic>
        <p:nvPicPr>
          <p:cNvPr id="9" name="图片 8">
            <a:extLst>
              <a:ext uri="{FF2B5EF4-FFF2-40B4-BE49-F238E27FC236}">
                <a16:creationId xmlns:a16="http://schemas.microsoft.com/office/drawing/2014/main" id="{DB0E0C77-338E-4E6E-BCA1-3EE24D31CD3D}"/>
              </a:ext>
            </a:extLst>
          </p:cNvPr>
          <p:cNvPicPr>
            <a:picLocks noChangeAspect="1"/>
          </p:cNvPicPr>
          <p:nvPr/>
        </p:nvPicPr>
        <p:blipFill>
          <a:blip r:embed="rId10"/>
          <a:stretch>
            <a:fillRect/>
          </a:stretch>
        </p:blipFill>
        <p:spPr>
          <a:xfrm>
            <a:off x="6940047" y="4079939"/>
            <a:ext cx="1911448" cy="730288"/>
          </a:xfrm>
          <a:prstGeom prst="rect">
            <a:avLst/>
          </a:prstGeom>
        </p:spPr>
      </p:pic>
      <p:pic>
        <p:nvPicPr>
          <p:cNvPr id="10" name="图片 9">
            <a:extLst>
              <a:ext uri="{FF2B5EF4-FFF2-40B4-BE49-F238E27FC236}">
                <a16:creationId xmlns:a16="http://schemas.microsoft.com/office/drawing/2014/main" id="{019BDE0A-6BF2-45EA-B223-ACF5C2C78B39}"/>
              </a:ext>
            </a:extLst>
          </p:cNvPr>
          <p:cNvPicPr>
            <a:picLocks noChangeAspect="1"/>
          </p:cNvPicPr>
          <p:nvPr/>
        </p:nvPicPr>
        <p:blipFill rotWithShape="1">
          <a:blip r:embed="rId11"/>
          <a:srcRect t="5627"/>
          <a:stretch/>
        </p:blipFill>
        <p:spPr>
          <a:xfrm>
            <a:off x="5376000" y="5163585"/>
            <a:ext cx="6467656" cy="1475027"/>
          </a:xfrm>
          <a:prstGeom prst="rect">
            <a:avLst/>
          </a:prstGeom>
        </p:spPr>
      </p:pic>
    </p:spTree>
    <p:extLst>
      <p:ext uri="{BB962C8B-B14F-4D97-AF65-F5344CB8AC3E}">
        <p14:creationId xmlns:p14="http://schemas.microsoft.com/office/powerpoint/2010/main" val="28587189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C96B3F-4282-4296-A021-F3E3D7C1EC7E}"/>
              </a:ext>
            </a:extLst>
          </p:cNvPr>
          <p:cNvSpPr>
            <a:spLocks noGrp="1"/>
          </p:cNvSpPr>
          <p:nvPr>
            <p:ph type="title"/>
          </p:nvPr>
        </p:nvSpPr>
        <p:spPr>
          <a:xfrm>
            <a:off x="838200" y="365125"/>
            <a:ext cx="1230086" cy="1325563"/>
          </a:xfrm>
        </p:spPr>
        <p:txBody>
          <a:bodyPr>
            <a:normAutofit/>
          </a:bodyPr>
          <a:lstStyle/>
          <a:p>
            <a:r>
              <a:rPr lang="zh-CN" altLang="en-US" sz="2800" b="1" dirty="0">
                <a:solidFill>
                  <a:srgbClr val="FF0000"/>
                </a:solidFill>
              </a:rPr>
              <a:t>作业</a:t>
            </a:r>
          </a:p>
        </p:txBody>
      </p:sp>
      <p:pic>
        <p:nvPicPr>
          <p:cNvPr id="3" name="图片 2">
            <a:extLst>
              <a:ext uri="{FF2B5EF4-FFF2-40B4-BE49-F238E27FC236}">
                <a16:creationId xmlns:a16="http://schemas.microsoft.com/office/drawing/2014/main" id="{CD0D5DD5-3C72-49B7-92C4-063542EA9952}"/>
              </a:ext>
            </a:extLst>
          </p:cNvPr>
          <p:cNvPicPr>
            <a:picLocks noChangeAspect="1"/>
          </p:cNvPicPr>
          <p:nvPr/>
        </p:nvPicPr>
        <p:blipFill>
          <a:blip r:embed="rId2"/>
          <a:stretch>
            <a:fillRect/>
          </a:stretch>
        </p:blipFill>
        <p:spPr>
          <a:xfrm>
            <a:off x="1286328" y="1351851"/>
            <a:ext cx="10159435" cy="876091"/>
          </a:xfrm>
          <a:prstGeom prst="rect">
            <a:avLst/>
          </a:prstGeom>
        </p:spPr>
      </p:pic>
      <p:pic>
        <p:nvPicPr>
          <p:cNvPr id="4" name="图片 3">
            <a:extLst>
              <a:ext uri="{FF2B5EF4-FFF2-40B4-BE49-F238E27FC236}">
                <a16:creationId xmlns:a16="http://schemas.microsoft.com/office/drawing/2014/main" id="{F97E0FA1-3323-4CF0-87FE-69C6F044B7A0}"/>
              </a:ext>
            </a:extLst>
          </p:cNvPr>
          <p:cNvPicPr>
            <a:picLocks noChangeAspect="1"/>
          </p:cNvPicPr>
          <p:nvPr/>
        </p:nvPicPr>
        <p:blipFill>
          <a:blip r:embed="rId3"/>
          <a:stretch>
            <a:fillRect/>
          </a:stretch>
        </p:blipFill>
        <p:spPr>
          <a:xfrm>
            <a:off x="1286328" y="2319514"/>
            <a:ext cx="10063843" cy="1187263"/>
          </a:xfrm>
          <a:prstGeom prst="rect">
            <a:avLst/>
          </a:prstGeom>
        </p:spPr>
      </p:pic>
    </p:spTree>
    <p:extLst>
      <p:ext uri="{BB962C8B-B14F-4D97-AF65-F5344CB8AC3E}">
        <p14:creationId xmlns:p14="http://schemas.microsoft.com/office/powerpoint/2010/main" val="1402210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a:extLst>
              <a:ext uri="{FF2B5EF4-FFF2-40B4-BE49-F238E27FC236}">
                <a16:creationId xmlns:a16="http://schemas.microsoft.com/office/drawing/2014/main" id="{00B81E36-220C-4FC2-A2F6-4A07936DCA82}"/>
              </a:ext>
            </a:extLst>
          </p:cNvPr>
          <p:cNvSpPr txBox="1"/>
          <p:nvPr/>
        </p:nvSpPr>
        <p:spPr>
          <a:xfrm>
            <a:off x="1108363" y="983673"/>
            <a:ext cx="10365180" cy="461665"/>
          </a:xfrm>
          <a:prstGeom prst="rect">
            <a:avLst/>
          </a:prstGeom>
          <a:noFill/>
        </p:spPr>
        <p:txBody>
          <a:bodyPr wrap="square" rtlCol="0">
            <a:spAutoFit/>
          </a:bodyPr>
          <a:lstStyle/>
          <a:p>
            <a:r>
              <a:rPr lang="zh-CN" altLang="en-US" sz="2400" b="1" dirty="0"/>
              <a:t>（</a:t>
            </a:r>
            <a:r>
              <a:rPr lang="en-US" altLang="zh-CN" sz="2400" b="1" dirty="0"/>
              <a:t>1</a:t>
            </a:r>
            <a:r>
              <a:rPr lang="zh-CN" altLang="en-US" sz="2400" b="1" dirty="0"/>
              <a:t>）单色波在绝缘均匀线性各向同性介质中的麦克斯韦方程组和边值关系</a:t>
            </a:r>
            <a:endParaRPr lang="en-US" altLang="zh-CN" sz="2400" b="1" dirty="0"/>
          </a:p>
        </p:txBody>
      </p:sp>
      <p:sp>
        <p:nvSpPr>
          <p:cNvPr id="19" name="文本框 18">
            <a:extLst>
              <a:ext uri="{FF2B5EF4-FFF2-40B4-BE49-F238E27FC236}">
                <a16:creationId xmlns:a16="http://schemas.microsoft.com/office/drawing/2014/main" id="{374BDF32-0686-4045-8FB1-1991DADFE614}"/>
              </a:ext>
            </a:extLst>
          </p:cNvPr>
          <p:cNvSpPr txBox="1"/>
          <p:nvPr/>
        </p:nvSpPr>
        <p:spPr>
          <a:xfrm>
            <a:off x="1615493" y="1783883"/>
            <a:ext cx="5394907" cy="46166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a:t>绝缘介质中的麦克斯韦方程组</a:t>
            </a:r>
          </a:p>
        </p:txBody>
      </p:sp>
      <p:sp>
        <p:nvSpPr>
          <p:cNvPr id="15" name="矩形 14">
            <a:extLst>
              <a:ext uri="{FF2B5EF4-FFF2-40B4-BE49-F238E27FC236}">
                <a16:creationId xmlns:a16="http://schemas.microsoft.com/office/drawing/2014/main" id="{7909B11A-636E-4BF9-AA7C-325FC7F6749F}"/>
              </a:ext>
            </a:extLst>
          </p:cNvPr>
          <p:cNvSpPr/>
          <p:nvPr/>
        </p:nvSpPr>
        <p:spPr>
          <a:xfrm>
            <a:off x="4578813" y="4132506"/>
            <a:ext cx="232674" cy="3386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6" name="对象 15">
            <a:extLst>
              <a:ext uri="{FF2B5EF4-FFF2-40B4-BE49-F238E27FC236}">
                <a16:creationId xmlns:a16="http://schemas.microsoft.com/office/drawing/2014/main" id="{794769E5-F47D-4CB6-B8D4-12CEDDFA4C94}"/>
              </a:ext>
            </a:extLst>
          </p:cNvPr>
          <p:cNvGraphicFramePr>
            <a:graphicFrameLocks noChangeAspect="1"/>
          </p:cNvGraphicFramePr>
          <p:nvPr>
            <p:extLst>
              <p:ext uri="{D42A27DB-BD31-4B8C-83A1-F6EECF244321}">
                <p14:modId xmlns:p14="http://schemas.microsoft.com/office/powerpoint/2010/main" val="3793497888"/>
              </p:ext>
            </p:extLst>
          </p:nvPr>
        </p:nvGraphicFramePr>
        <p:xfrm>
          <a:off x="2471388" y="3429000"/>
          <a:ext cx="4313237" cy="985838"/>
        </p:xfrm>
        <a:graphic>
          <a:graphicData uri="http://schemas.openxmlformats.org/presentationml/2006/ole">
            <mc:AlternateContent xmlns:mc="http://schemas.openxmlformats.org/markup-compatibility/2006">
              <mc:Choice xmlns:v="urn:schemas-microsoft-com:vml" Requires="v">
                <p:oleObj spid="_x0000_s148031" name="Equation" r:id="rId3" imgW="1841400" imgH="419040" progId="Equation.DSMT4">
                  <p:embed/>
                </p:oleObj>
              </mc:Choice>
              <mc:Fallback>
                <p:oleObj name="Equation" r:id="rId3" imgW="1841400" imgH="419040" progId="Equation.DSMT4">
                  <p:embed/>
                  <p:pic>
                    <p:nvPicPr>
                      <p:cNvPr id="19" name="对象 18">
                        <a:extLst>
                          <a:ext uri="{FF2B5EF4-FFF2-40B4-BE49-F238E27FC236}">
                            <a16:creationId xmlns:a16="http://schemas.microsoft.com/office/drawing/2014/main" id="{320693A6-8100-4E32-A8E4-E26A5D75F1C3}"/>
                          </a:ext>
                        </a:extLst>
                      </p:cNvPr>
                      <p:cNvPicPr>
                        <a:picLocks noChangeAspect="1" noChangeArrowheads="1"/>
                      </p:cNvPicPr>
                      <p:nvPr/>
                    </p:nvPicPr>
                    <p:blipFill>
                      <a:blip r:embed="rId4"/>
                      <a:srcRect/>
                      <a:stretch>
                        <a:fillRect/>
                      </a:stretch>
                    </p:blipFill>
                    <p:spPr bwMode="auto">
                      <a:xfrm>
                        <a:off x="2471388" y="3429000"/>
                        <a:ext cx="4313237" cy="985838"/>
                      </a:xfrm>
                      <a:prstGeom prst="rect">
                        <a:avLst/>
                      </a:prstGeom>
                      <a:noFill/>
                    </p:spPr>
                  </p:pic>
                </p:oleObj>
              </mc:Fallback>
            </mc:AlternateContent>
          </a:graphicData>
        </a:graphic>
      </p:graphicFrame>
      <p:graphicFrame>
        <p:nvGraphicFramePr>
          <p:cNvPr id="17" name="对象 16">
            <a:extLst>
              <a:ext uri="{FF2B5EF4-FFF2-40B4-BE49-F238E27FC236}">
                <a16:creationId xmlns:a16="http://schemas.microsoft.com/office/drawing/2014/main" id="{03A34CD7-85F2-42B8-B8AF-8E9DF20240D8}"/>
              </a:ext>
            </a:extLst>
          </p:cNvPr>
          <p:cNvGraphicFramePr>
            <a:graphicFrameLocks noChangeAspect="1"/>
          </p:cNvGraphicFramePr>
          <p:nvPr>
            <p:extLst>
              <p:ext uri="{D42A27DB-BD31-4B8C-83A1-F6EECF244321}">
                <p14:modId xmlns:p14="http://schemas.microsoft.com/office/powerpoint/2010/main" val="3322511691"/>
              </p:ext>
            </p:extLst>
          </p:nvPr>
        </p:nvGraphicFramePr>
        <p:xfrm>
          <a:off x="2426978" y="2427224"/>
          <a:ext cx="3863975" cy="985837"/>
        </p:xfrm>
        <a:graphic>
          <a:graphicData uri="http://schemas.openxmlformats.org/presentationml/2006/ole">
            <mc:AlternateContent xmlns:mc="http://schemas.openxmlformats.org/markup-compatibility/2006">
              <mc:Choice xmlns:v="urn:schemas-microsoft-com:vml" Requires="v">
                <p:oleObj spid="_x0000_s148032" name="Equation" r:id="rId5" imgW="1650960" imgH="419040" progId="Equation.DSMT4">
                  <p:embed/>
                </p:oleObj>
              </mc:Choice>
              <mc:Fallback>
                <p:oleObj name="Equation" r:id="rId5" imgW="1650960" imgH="419040" progId="Equation.DSMT4">
                  <p:embed/>
                  <p:pic>
                    <p:nvPicPr>
                      <p:cNvPr id="21" name="对象 20">
                        <a:extLst>
                          <a:ext uri="{FF2B5EF4-FFF2-40B4-BE49-F238E27FC236}">
                            <a16:creationId xmlns:a16="http://schemas.microsoft.com/office/drawing/2014/main" id="{8F7FFD60-693F-44C8-90E8-736E6AFDBAD9}"/>
                          </a:ext>
                        </a:extLst>
                      </p:cNvPr>
                      <p:cNvPicPr>
                        <a:picLocks noChangeAspect="1" noChangeArrowheads="1"/>
                      </p:cNvPicPr>
                      <p:nvPr/>
                    </p:nvPicPr>
                    <p:blipFill>
                      <a:blip r:embed="rId6"/>
                      <a:srcRect/>
                      <a:stretch>
                        <a:fillRect/>
                      </a:stretch>
                    </p:blipFill>
                    <p:spPr bwMode="auto">
                      <a:xfrm>
                        <a:off x="2426978" y="2427224"/>
                        <a:ext cx="3863975" cy="985837"/>
                      </a:xfrm>
                      <a:prstGeom prst="rect">
                        <a:avLst/>
                      </a:prstGeom>
                      <a:noFill/>
                    </p:spPr>
                  </p:pic>
                </p:oleObj>
              </mc:Fallback>
            </mc:AlternateContent>
          </a:graphicData>
        </a:graphic>
      </p:graphicFrame>
      <p:graphicFrame>
        <p:nvGraphicFramePr>
          <p:cNvPr id="18" name="对象 17">
            <a:extLst>
              <a:ext uri="{FF2B5EF4-FFF2-40B4-BE49-F238E27FC236}">
                <a16:creationId xmlns:a16="http://schemas.microsoft.com/office/drawing/2014/main" id="{23671088-2AFA-4190-ACEA-DE3222458867}"/>
              </a:ext>
            </a:extLst>
          </p:cNvPr>
          <p:cNvGraphicFramePr>
            <a:graphicFrameLocks noChangeAspect="1"/>
          </p:cNvGraphicFramePr>
          <p:nvPr>
            <p:extLst>
              <p:ext uri="{D42A27DB-BD31-4B8C-83A1-F6EECF244321}">
                <p14:modId xmlns:p14="http://schemas.microsoft.com/office/powerpoint/2010/main" val="785781009"/>
              </p:ext>
            </p:extLst>
          </p:nvPr>
        </p:nvGraphicFramePr>
        <p:xfrm>
          <a:off x="2516188" y="4651375"/>
          <a:ext cx="1277937" cy="506413"/>
        </p:xfrm>
        <a:graphic>
          <a:graphicData uri="http://schemas.openxmlformats.org/presentationml/2006/ole">
            <mc:AlternateContent xmlns:mc="http://schemas.openxmlformats.org/markup-compatibility/2006">
              <mc:Choice xmlns:v="urn:schemas-microsoft-com:vml" Requires="v">
                <p:oleObj spid="_x0000_s148033" name="Equation" r:id="rId7" imgW="545760" imgH="215640" progId="Equation.DSMT4">
                  <p:embed/>
                </p:oleObj>
              </mc:Choice>
              <mc:Fallback>
                <p:oleObj name="Equation" r:id="rId7" imgW="545760" imgH="215640" progId="Equation.DSMT4">
                  <p:embed/>
                  <p:pic>
                    <p:nvPicPr>
                      <p:cNvPr id="24" name="对象 23">
                        <a:extLst>
                          <a:ext uri="{FF2B5EF4-FFF2-40B4-BE49-F238E27FC236}">
                            <a16:creationId xmlns:a16="http://schemas.microsoft.com/office/drawing/2014/main" id="{E26A360D-EBA3-42C7-BA0B-0A3C7B4677BF}"/>
                          </a:ext>
                        </a:extLst>
                      </p:cNvPr>
                      <p:cNvPicPr>
                        <a:picLocks noChangeAspect="1" noChangeArrowheads="1"/>
                      </p:cNvPicPr>
                      <p:nvPr/>
                    </p:nvPicPr>
                    <p:blipFill>
                      <a:blip r:embed="rId8"/>
                      <a:srcRect/>
                      <a:stretch>
                        <a:fillRect/>
                      </a:stretch>
                    </p:blipFill>
                    <p:spPr bwMode="auto">
                      <a:xfrm>
                        <a:off x="2516188" y="4651375"/>
                        <a:ext cx="1277937" cy="506413"/>
                      </a:xfrm>
                      <a:prstGeom prst="rect">
                        <a:avLst/>
                      </a:prstGeom>
                      <a:noFill/>
                    </p:spPr>
                  </p:pic>
                </p:oleObj>
              </mc:Fallback>
            </mc:AlternateContent>
          </a:graphicData>
        </a:graphic>
      </p:graphicFrame>
      <p:graphicFrame>
        <p:nvGraphicFramePr>
          <p:cNvPr id="20" name="对象 19">
            <a:extLst>
              <a:ext uri="{FF2B5EF4-FFF2-40B4-BE49-F238E27FC236}">
                <a16:creationId xmlns:a16="http://schemas.microsoft.com/office/drawing/2014/main" id="{E9F100EE-CD97-48EC-9605-5FB12CA0CFEE}"/>
              </a:ext>
            </a:extLst>
          </p:cNvPr>
          <p:cNvGraphicFramePr>
            <a:graphicFrameLocks noChangeAspect="1"/>
          </p:cNvGraphicFramePr>
          <p:nvPr>
            <p:extLst>
              <p:ext uri="{D42A27DB-BD31-4B8C-83A1-F6EECF244321}">
                <p14:modId xmlns:p14="http://schemas.microsoft.com/office/powerpoint/2010/main" val="4165771817"/>
              </p:ext>
            </p:extLst>
          </p:nvPr>
        </p:nvGraphicFramePr>
        <p:xfrm>
          <a:off x="2471388" y="5682344"/>
          <a:ext cx="1247775" cy="508000"/>
        </p:xfrm>
        <a:graphic>
          <a:graphicData uri="http://schemas.openxmlformats.org/presentationml/2006/ole">
            <mc:AlternateContent xmlns:mc="http://schemas.openxmlformats.org/markup-compatibility/2006">
              <mc:Choice xmlns:v="urn:schemas-microsoft-com:vml" Requires="v">
                <p:oleObj spid="_x0000_s148034" name="Equation" r:id="rId9" imgW="533160" imgH="215640" progId="Equation.DSMT4">
                  <p:embed/>
                </p:oleObj>
              </mc:Choice>
              <mc:Fallback>
                <p:oleObj name="Equation" r:id="rId9" imgW="533160" imgH="215640" progId="Equation.DSMT4">
                  <p:embed/>
                  <p:pic>
                    <p:nvPicPr>
                      <p:cNvPr id="26" name="对象 25">
                        <a:extLst>
                          <a:ext uri="{FF2B5EF4-FFF2-40B4-BE49-F238E27FC236}">
                            <a16:creationId xmlns:a16="http://schemas.microsoft.com/office/drawing/2014/main" id="{84ECF106-9766-4568-8099-C6096393F187}"/>
                          </a:ext>
                        </a:extLst>
                      </p:cNvPr>
                      <p:cNvPicPr>
                        <a:picLocks noChangeAspect="1" noChangeArrowheads="1"/>
                      </p:cNvPicPr>
                      <p:nvPr/>
                    </p:nvPicPr>
                    <p:blipFill>
                      <a:blip r:embed="rId10"/>
                      <a:srcRect/>
                      <a:stretch>
                        <a:fillRect/>
                      </a:stretch>
                    </p:blipFill>
                    <p:spPr bwMode="auto">
                      <a:xfrm>
                        <a:off x="2471388" y="5682344"/>
                        <a:ext cx="1247775" cy="508000"/>
                      </a:xfrm>
                      <a:prstGeom prst="rect">
                        <a:avLst/>
                      </a:prstGeom>
                      <a:noFill/>
                    </p:spPr>
                  </p:pic>
                </p:oleObj>
              </mc:Fallback>
            </mc:AlternateContent>
          </a:graphicData>
        </a:graphic>
      </p:graphicFrame>
      <p:sp>
        <p:nvSpPr>
          <p:cNvPr id="21" name="左大括号 20">
            <a:extLst>
              <a:ext uri="{FF2B5EF4-FFF2-40B4-BE49-F238E27FC236}">
                <a16:creationId xmlns:a16="http://schemas.microsoft.com/office/drawing/2014/main" id="{9268D9B9-0EE8-45CE-B91E-8504C36F08C2}"/>
              </a:ext>
            </a:extLst>
          </p:cNvPr>
          <p:cNvSpPr/>
          <p:nvPr/>
        </p:nvSpPr>
        <p:spPr>
          <a:xfrm>
            <a:off x="1705301" y="2638924"/>
            <a:ext cx="550069" cy="3516353"/>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25" name="文本框 24">
            <a:extLst>
              <a:ext uri="{FF2B5EF4-FFF2-40B4-BE49-F238E27FC236}">
                <a16:creationId xmlns:a16="http://schemas.microsoft.com/office/drawing/2014/main" id="{58235F45-EA6E-4327-80A6-2E815285314D}"/>
              </a:ext>
            </a:extLst>
          </p:cNvPr>
          <p:cNvSpPr txBox="1"/>
          <p:nvPr/>
        </p:nvSpPr>
        <p:spPr>
          <a:xfrm>
            <a:off x="4383959" y="5566411"/>
            <a:ext cx="8177760" cy="461665"/>
          </a:xfrm>
          <a:prstGeom prst="rect">
            <a:avLst/>
          </a:prstGeom>
          <a:noFill/>
        </p:spPr>
        <p:txBody>
          <a:bodyPr wrap="square" rtlCol="0">
            <a:spAutoFit/>
          </a:bodyPr>
          <a:lstStyle/>
          <a:p>
            <a:r>
              <a:rPr lang="zh-CN" altLang="en-US" sz="2400" dirty="0">
                <a:solidFill>
                  <a:srgbClr val="FF0000"/>
                </a:solidFill>
              </a:rPr>
              <a:t>四个方程不再相互独立，后两式可由前两式推出</a:t>
            </a:r>
            <a:endParaRPr lang="en-US" altLang="zh-CN" sz="2400" dirty="0">
              <a:solidFill>
                <a:srgbClr val="FF0000"/>
              </a:solidFill>
            </a:endParaRPr>
          </a:p>
        </p:txBody>
      </p:sp>
      <p:graphicFrame>
        <p:nvGraphicFramePr>
          <p:cNvPr id="26" name="对象 25">
            <a:extLst>
              <a:ext uri="{FF2B5EF4-FFF2-40B4-BE49-F238E27FC236}">
                <a16:creationId xmlns:a16="http://schemas.microsoft.com/office/drawing/2014/main" id="{11091878-825F-4474-B4F3-6248E466CFC9}"/>
              </a:ext>
            </a:extLst>
          </p:cNvPr>
          <p:cNvGraphicFramePr>
            <a:graphicFrameLocks noChangeAspect="1"/>
          </p:cNvGraphicFramePr>
          <p:nvPr>
            <p:extLst>
              <p:ext uri="{D42A27DB-BD31-4B8C-83A1-F6EECF244321}">
                <p14:modId xmlns:p14="http://schemas.microsoft.com/office/powerpoint/2010/main" val="389870792"/>
              </p:ext>
            </p:extLst>
          </p:nvPr>
        </p:nvGraphicFramePr>
        <p:xfrm>
          <a:off x="8472839" y="2540639"/>
          <a:ext cx="2737572" cy="708407"/>
        </p:xfrm>
        <a:graphic>
          <a:graphicData uri="http://schemas.openxmlformats.org/presentationml/2006/ole">
            <mc:AlternateContent xmlns:mc="http://schemas.openxmlformats.org/markup-compatibility/2006">
              <mc:Choice xmlns:v="urn:schemas-microsoft-com:vml" Requires="v">
                <p:oleObj spid="_x0000_s148035" name="Equation" r:id="rId11" imgW="1180800" imgH="304560" progId="Equation.DSMT4">
                  <p:embed/>
                </p:oleObj>
              </mc:Choice>
              <mc:Fallback>
                <p:oleObj name="Equation" r:id="rId11" imgW="1180800" imgH="304560" progId="Equation.DSMT4">
                  <p:embed/>
                  <p:pic>
                    <p:nvPicPr>
                      <p:cNvPr id="31" name="对象 30">
                        <a:extLst>
                          <a:ext uri="{FF2B5EF4-FFF2-40B4-BE49-F238E27FC236}">
                            <a16:creationId xmlns:a16="http://schemas.microsoft.com/office/drawing/2014/main" id="{F8B8F2A6-2F91-4A2C-9B31-8329C9168E34}"/>
                          </a:ext>
                        </a:extLst>
                      </p:cNvPr>
                      <p:cNvPicPr>
                        <a:picLocks noChangeAspect="1" noChangeArrowheads="1"/>
                      </p:cNvPicPr>
                      <p:nvPr/>
                    </p:nvPicPr>
                    <p:blipFill>
                      <a:blip r:embed="rId12"/>
                      <a:srcRect/>
                      <a:stretch>
                        <a:fillRect/>
                      </a:stretch>
                    </p:blipFill>
                    <p:spPr bwMode="auto">
                      <a:xfrm>
                        <a:off x="8472839" y="2540639"/>
                        <a:ext cx="2737572" cy="708407"/>
                      </a:xfrm>
                      <a:prstGeom prst="rect">
                        <a:avLst/>
                      </a:prstGeom>
                      <a:noFill/>
                    </p:spPr>
                  </p:pic>
                </p:oleObj>
              </mc:Fallback>
            </mc:AlternateContent>
          </a:graphicData>
        </a:graphic>
      </p:graphicFrame>
      <p:graphicFrame>
        <p:nvGraphicFramePr>
          <p:cNvPr id="27" name="对象 26">
            <a:extLst>
              <a:ext uri="{FF2B5EF4-FFF2-40B4-BE49-F238E27FC236}">
                <a16:creationId xmlns:a16="http://schemas.microsoft.com/office/drawing/2014/main" id="{D3CAEFD6-8076-4408-8335-076700907C46}"/>
              </a:ext>
            </a:extLst>
          </p:cNvPr>
          <p:cNvGraphicFramePr>
            <a:graphicFrameLocks noChangeAspect="1"/>
          </p:cNvGraphicFramePr>
          <p:nvPr>
            <p:extLst>
              <p:ext uri="{D42A27DB-BD31-4B8C-83A1-F6EECF244321}">
                <p14:modId xmlns:p14="http://schemas.microsoft.com/office/powerpoint/2010/main" val="3270062780"/>
              </p:ext>
            </p:extLst>
          </p:nvPr>
        </p:nvGraphicFramePr>
        <p:xfrm>
          <a:off x="8472839" y="3254942"/>
          <a:ext cx="2708275" cy="708025"/>
        </p:xfrm>
        <a:graphic>
          <a:graphicData uri="http://schemas.openxmlformats.org/presentationml/2006/ole">
            <mc:AlternateContent xmlns:mc="http://schemas.openxmlformats.org/markup-compatibility/2006">
              <mc:Choice xmlns:v="urn:schemas-microsoft-com:vml" Requires="v">
                <p:oleObj spid="_x0000_s148036" name="Equation" r:id="rId13" imgW="1168200" imgH="304560" progId="Equation.DSMT4">
                  <p:embed/>
                </p:oleObj>
              </mc:Choice>
              <mc:Fallback>
                <p:oleObj name="Equation" r:id="rId13" imgW="1168200" imgH="304560" progId="Equation.DSMT4">
                  <p:embed/>
                  <p:pic>
                    <p:nvPicPr>
                      <p:cNvPr id="26" name="对象 25">
                        <a:extLst>
                          <a:ext uri="{FF2B5EF4-FFF2-40B4-BE49-F238E27FC236}">
                            <a16:creationId xmlns:a16="http://schemas.microsoft.com/office/drawing/2014/main" id="{11091878-825F-4474-B4F3-6248E466CFC9}"/>
                          </a:ext>
                        </a:extLst>
                      </p:cNvPr>
                      <p:cNvPicPr>
                        <a:picLocks noChangeAspect="1" noChangeArrowheads="1"/>
                      </p:cNvPicPr>
                      <p:nvPr/>
                    </p:nvPicPr>
                    <p:blipFill>
                      <a:blip r:embed="rId14"/>
                      <a:srcRect/>
                      <a:stretch>
                        <a:fillRect/>
                      </a:stretch>
                    </p:blipFill>
                    <p:spPr bwMode="auto">
                      <a:xfrm>
                        <a:off x="8472839" y="3254942"/>
                        <a:ext cx="2708275" cy="708025"/>
                      </a:xfrm>
                      <a:prstGeom prst="rect">
                        <a:avLst/>
                      </a:prstGeom>
                      <a:noFill/>
                    </p:spPr>
                  </p:pic>
                </p:oleObj>
              </mc:Fallback>
            </mc:AlternateContent>
          </a:graphicData>
        </a:graphic>
      </p:graphicFrame>
      <p:graphicFrame>
        <p:nvGraphicFramePr>
          <p:cNvPr id="29" name="对象 28">
            <a:extLst>
              <a:ext uri="{FF2B5EF4-FFF2-40B4-BE49-F238E27FC236}">
                <a16:creationId xmlns:a16="http://schemas.microsoft.com/office/drawing/2014/main" id="{45B64058-9FB0-4DD8-B648-76F17C8A678A}"/>
              </a:ext>
            </a:extLst>
          </p:cNvPr>
          <p:cNvGraphicFramePr>
            <a:graphicFrameLocks noChangeAspect="1"/>
          </p:cNvGraphicFramePr>
          <p:nvPr>
            <p:extLst>
              <p:ext uri="{D42A27DB-BD31-4B8C-83A1-F6EECF244321}">
                <p14:modId xmlns:p14="http://schemas.microsoft.com/office/powerpoint/2010/main" val="3391241713"/>
              </p:ext>
            </p:extLst>
          </p:nvPr>
        </p:nvGraphicFramePr>
        <p:xfrm>
          <a:off x="8443542" y="3962967"/>
          <a:ext cx="1100137" cy="568325"/>
        </p:xfrm>
        <a:graphic>
          <a:graphicData uri="http://schemas.openxmlformats.org/presentationml/2006/ole">
            <mc:AlternateContent xmlns:mc="http://schemas.openxmlformats.org/markup-compatibility/2006">
              <mc:Choice xmlns:v="urn:schemas-microsoft-com:vml" Requires="v">
                <p:oleObj spid="_x0000_s148037" name="Equation" r:id="rId15" imgW="469800" imgH="241200" progId="Equation.DSMT4">
                  <p:embed/>
                </p:oleObj>
              </mc:Choice>
              <mc:Fallback>
                <p:oleObj name="Equation" r:id="rId15" imgW="469800" imgH="241200" progId="Equation.DSMT4">
                  <p:embed/>
                  <p:pic>
                    <p:nvPicPr>
                      <p:cNvPr id="17" name="对象 16">
                        <a:extLst>
                          <a:ext uri="{FF2B5EF4-FFF2-40B4-BE49-F238E27FC236}">
                            <a16:creationId xmlns:a16="http://schemas.microsoft.com/office/drawing/2014/main" id="{03A34CD7-85F2-42B8-B8AF-8E9DF20240D8}"/>
                          </a:ext>
                        </a:extLst>
                      </p:cNvPr>
                      <p:cNvPicPr>
                        <a:picLocks noChangeAspect="1" noChangeArrowheads="1"/>
                      </p:cNvPicPr>
                      <p:nvPr/>
                    </p:nvPicPr>
                    <p:blipFill>
                      <a:blip r:embed="rId16"/>
                      <a:srcRect/>
                      <a:stretch>
                        <a:fillRect/>
                      </a:stretch>
                    </p:blipFill>
                    <p:spPr bwMode="auto">
                      <a:xfrm>
                        <a:off x="8443542" y="3962967"/>
                        <a:ext cx="1100137" cy="568325"/>
                      </a:xfrm>
                      <a:prstGeom prst="rect">
                        <a:avLst/>
                      </a:prstGeom>
                      <a:noFill/>
                    </p:spPr>
                  </p:pic>
                </p:oleObj>
              </mc:Fallback>
            </mc:AlternateContent>
          </a:graphicData>
        </a:graphic>
      </p:graphicFrame>
      <p:graphicFrame>
        <p:nvGraphicFramePr>
          <p:cNvPr id="30" name="对象 29">
            <a:extLst>
              <a:ext uri="{FF2B5EF4-FFF2-40B4-BE49-F238E27FC236}">
                <a16:creationId xmlns:a16="http://schemas.microsoft.com/office/drawing/2014/main" id="{A6ED6AE7-C392-4A9E-A54B-31D1A2649996}"/>
              </a:ext>
            </a:extLst>
          </p:cNvPr>
          <p:cNvGraphicFramePr>
            <a:graphicFrameLocks noChangeAspect="1"/>
          </p:cNvGraphicFramePr>
          <p:nvPr>
            <p:extLst>
              <p:ext uri="{D42A27DB-BD31-4B8C-83A1-F6EECF244321}">
                <p14:modId xmlns:p14="http://schemas.microsoft.com/office/powerpoint/2010/main" val="31220695"/>
              </p:ext>
            </p:extLst>
          </p:nvPr>
        </p:nvGraphicFramePr>
        <p:xfrm>
          <a:off x="8397877" y="4620601"/>
          <a:ext cx="1190625" cy="506413"/>
        </p:xfrm>
        <a:graphic>
          <a:graphicData uri="http://schemas.openxmlformats.org/presentationml/2006/ole">
            <mc:AlternateContent xmlns:mc="http://schemas.openxmlformats.org/markup-compatibility/2006">
              <mc:Choice xmlns:v="urn:schemas-microsoft-com:vml" Requires="v">
                <p:oleObj spid="_x0000_s148038" name="Equation" r:id="rId17" imgW="507960" imgH="215640" progId="Equation.DSMT4">
                  <p:embed/>
                </p:oleObj>
              </mc:Choice>
              <mc:Fallback>
                <p:oleObj name="Equation" r:id="rId17" imgW="507960" imgH="215640" progId="Equation.DSMT4">
                  <p:embed/>
                  <p:pic>
                    <p:nvPicPr>
                      <p:cNvPr id="16" name="对象 15">
                        <a:extLst>
                          <a:ext uri="{FF2B5EF4-FFF2-40B4-BE49-F238E27FC236}">
                            <a16:creationId xmlns:a16="http://schemas.microsoft.com/office/drawing/2014/main" id="{794769E5-F47D-4CB6-B8D4-12CEDDFA4C94}"/>
                          </a:ext>
                        </a:extLst>
                      </p:cNvPr>
                      <p:cNvPicPr>
                        <a:picLocks noChangeAspect="1" noChangeArrowheads="1"/>
                      </p:cNvPicPr>
                      <p:nvPr/>
                    </p:nvPicPr>
                    <p:blipFill>
                      <a:blip r:embed="rId18"/>
                      <a:srcRect/>
                      <a:stretch>
                        <a:fillRect/>
                      </a:stretch>
                    </p:blipFill>
                    <p:spPr bwMode="auto">
                      <a:xfrm>
                        <a:off x="8397877" y="4620601"/>
                        <a:ext cx="1190625" cy="506413"/>
                      </a:xfrm>
                      <a:prstGeom prst="rect">
                        <a:avLst/>
                      </a:prstGeom>
                      <a:noFill/>
                    </p:spPr>
                  </p:pic>
                </p:oleObj>
              </mc:Fallback>
            </mc:AlternateContent>
          </a:graphicData>
        </a:graphic>
      </p:graphicFrame>
    </p:spTree>
    <p:extLst>
      <p:ext uri="{BB962C8B-B14F-4D97-AF65-F5344CB8AC3E}">
        <p14:creationId xmlns:p14="http://schemas.microsoft.com/office/powerpoint/2010/main" val="3876091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a:extLst>
              <a:ext uri="{FF2B5EF4-FFF2-40B4-BE49-F238E27FC236}">
                <a16:creationId xmlns:a16="http://schemas.microsoft.com/office/drawing/2014/main" id="{00B81E36-220C-4FC2-A2F6-4A07936DCA82}"/>
              </a:ext>
            </a:extLst>
          </p:cNvPr>
          <p:cNvSpPr txBox="1"/>
          <p:nvPr/>
        </p:nvSpPr>
        <p:spPr>
          <a:xfrm>
            <a:off x="1108363" y="983673"/>
            <a:ext cx="10365180" cy="461665"/>
          </a:xfrm>
          <a:prstGeom prst="rect">
            <a:avLst/>
          </a:prstGeom>
          <a:noFill/>
        </p:spPr>
        <p:txBody>
          <a:bodyPr wrap="square" rtlCol="0">
            <a:spAutoFit/>
          </a:bodyPr>
          <a:lstStyle/>
          <a:p>
            <a:r>
              <a:rPr lang="zh-CN" altLang="en-US" sz="2400" b="1" dirty="0"/>
              <a:t>（</a:t>
            </a:r>
            <a:r>
              <a:rPr lang="en-US" altLang="zh-CN" sz="2400" b="1" dirty="0"/>
              <a:t>1</a:t>
            </a:r>
            <a:r>
              <a:rPr lang="zh-CN" altLang="en-US" sz="2400" b="1" dirty="0"/>
              <a:t>）单色波在绝缘均匀线性各向同性介质中的麦克斯韦方程组和边值关系</a:t>
            </a:r>
            <a:endParaRPr lang="en-US" altLang="zh-CN" sz="2400" b="1" dirty="0"/>
          </a:p>
        </p:txBody>
      </p:sp>
      <p:sp>
        <p:nvSpPr>
          <p:cNvPr id="19" name="文本框 18">
            <a:extLst>
              <a:ext uri="{FF2B5EF4-FFF2-40B4-BE49-F238E27FC236}">
                <a16:creationId xmlns:a16="http://schemas.microsoft.com/office/drawing/2014/main" id="{374BDF32-0686-4045-8FB1-1991DADFE614}"/>
              </a:ext>
            </a:extLst>
          </p:cNvPr>
          <p:cNvSpPr txBox="1"/>
          <p:nvPr/>
        </p:nvSpPr>
        <p:spPr>
          <a:xfrm>
            <a:off x="1615493" y="1783883"/>
            <a:ext cx="5394907" cy="46166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a:t>绝缘介质中的电磁场边值关系</a:t>
            </a:r>
          </a:p>
        </p:txBody>
      </p:sp>
      <p:sp>
        <p:nvSpPr>
          <p:cNvPr id="25" name="文本框 24">
            <a:extLst>
              <a:ext uri="{FF2B5EF4-FFF2-40B4-BE49-F238E27FC236}">
                <a16:creationId xmlns:a16="http://schemas.microsoft.com/office/drawing/2014/main" id="{58235F45-EA6E-4327-80A6-2E815285314D}"/>
              </a:ext>
            </a:extLst>
          </p:cNvPr>
          <p:cNvSpPr txBox="1"/>
          <p:nvPr/>
        </p:nvSpPr>
        <p:spPr>
          <a:xfrm>
            <a:off x="2163123" y="5458828"/>
            <a:ext cx="3611253" cy="830997"/>
          </a:xfrm>
          <a:prstGeom prst="rect">
            <a:avLst/>
          </a:prstGeom>
          <a:noFill/>
        </p:spPr>
        <p:txBody>
          <a:bodyPr wrap="square" rtlCol="0">
            <a:spAutoFit/>
          </a:bodyPr>
          <a:lstStyle/>
          <a:p>
            <a:r>
              <a:rPr lang="zh-CN" altLang="en-US" sz="2400" dirty="0">
                <a:solidFill>
                  <a:srgbClr val="FF0000"/>
                </a:solidFill>
              </a:rPr>
              <a:t>四个方程不再相互独立，</a:t>
            </a:r>
            <a:endParaRPr lang="en-US" altLang="zh-CN" sz="2400" dirty="0">
              <a:solidFill>
                <a:srgbClr val="FF0000"/>
              </a:solidFill>
            </a:endParaRPr>
          </a:p>
          <a:p>
            <a:r>
              <a:rPr lang="zh-CN" altLang="en-US" sz="2400" dirty="0">
                <a:solidFill>
                  <a:srgbClr val="FF0000"/>
                </a:solidFill>
              </a:rPr>
              <a:t>前两式可由后两式推出</a:t>
            </a:r>
            <a:endParaRPr lang="en-US" altLang="zh-CN" sz="2400" dirty="0">
              <a:solidFill>
                <a:srgbClr val="FF0000"/>
              </a:solidFill>
            </a:endParaRPr>
          </a:p>
        </p:txBody>
      </p:sp>
      <p:sp>
        <p:nvSpPr>
          <p:cNvPr id="23" name="左大括号 22">
            <a:extLst>
              <a:ext uri="{FF2B5EF4-FFF2-40B4-BE49-F238E27FC236}">
                <a16:creationId xmlns:a16="http://schemas.microsoft.com/office/drawing/2014/main" id="{E39A4D15-4EEA-49A9-8099-129EC43C350F}"/>
              </a:ext>
            </a:extLst>
          </p:cNvPr>
          <p:cNvSpPr/>
          <p:nvPr/>
        </p:nvSpPr>
        <p:spPr>
          <a:xfrm>
            <a:off x="1819106" y="2520731"/>
            <a:ext cx="550069" cy="2483944"/>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graphicFrame>
        <p:nvGraphicFramePr>
          <p:cNvPr id="24" name="对象 23">
            <a:extLst>
              <a:ext uri="{FF2B5EF4-FFF2-40B4-BE49-F238E27FC236}">
                <a16:creationId xmlns:a16="http://schemas.microsoft.com/office/drawing/2014/main" id="{B6C37313-1EB9-4AB0-A828-D2334F5352B3}"/>
              </a:ext>
            </a:extLst>
          </p:cNvPr>
          <p:cNvGraphicFramePr>
            <a:graphicFrameLocks noChangeAspect="1"/>
          </p:cNvGraphicFramePr>
          <p:nvPr>
            <p:extLst>
              <p:ext uri="{D42A27DB-BD31-4B8C-83A1-F6EECF244321}">
                <p14:modId xmlns:p14="http://schemas.microsoft.com/office/powerpoint/2010/main" val="3192208358"/>
              </p:ext>
            </p:extLst>
          </p:nvPr>
        </p:nvGraphicFramePr>
        <p:xfrm>
          <a:off x="2643188" y="2435225"/>
          <a:ext cx="2409825" cy="715963"/>
        </p:xfrm>
        <a:graphic>
          <a:graphicData uri="http://schemas.openxmlformats.org/presentationml/2006/ole">
            <mc:AlternateContent xmlns:mc="http://schemas.openxmlformats.org/markup-compatibility/2006">
              <mc:Choice xmlns:v="urn:schemas-microsoft-com:vml" Requires="v">
                <p:oleObj spid="_x0000_s145024" name="Equation" r:id="rId3" imgW="1028520" imgH="304560" progId="Equation.DSMT4">
                  <p:embed/>
                </p:oleObj>
              </mc:Choice>
              <mc:Fallback>
                <p:oleObj name="Equation" r:id="rId3" imgW="1028520" imgH="304560" progId="Equation.DSMT4">
                  <p:embed/>
                  <p:pic>
                    <p:nvPicPr>
                      <p:cNvPr id="67" name="对象 66">
                        <a:extLst>
                          <a:ext uri="{FF2B5EF4-FFF2-40B4-BE49-F238E27FC236}">
                            <a16:creationId xmlns:a16="http://schemas.microsoft.com/office/drawing/2014/main" id="{B9D0223F-5E6C-43EF-9FB9-5A70B88BFB4F}"/>
                          </a:ext>
                        </a:extLst>
                      </p:cNvPr>
                      <p:cNvPicPr>
                        <a:picLocks noChangeAspect="1" noChangeArrowheads="1"/>
                      </p:cNvPicPr>
                      <p:nvPr/>
                    </p:nvPicPr>
                    <p:blipFill>
                      <a:blip r:embed="rId4"/>
                      <a:srcRect/>
                      <a:stretch>
                        <a:fillRect/>
                      </a:stretch>
                    </p:blipFill>
                    <p:spPr bwMode="auto">
                      <a:xfrm>
                        <a:off x="2643188" y="2435225"/>
                        <a:ext cx="2409825" cy="715963"/>
                      </a:xfrm>
                      <a:prstGeom prst="rect">
                        <a:avLst/>
                      </a:prstGeom>
                      <a:noFill/>
                    </p:spPr>
                  </p:pic>
                </p:oleObj>
              </mc:Fallback>
            </mc:AlternateContent>
          </a:graphicData>
        </a:graphic>
      </p:graphicFrame>
      <p:graphicFrame>
        <p:nvGraphicFramePr>
          <p:cNvPr id="28" name="对象 27">
            <a:extLst>
              <a:ext uri="{FF2B5EF4-FFF2-40B4-BE49-F238E27FC236}">
                <a16:creationId xmlns:a16="http://schemas.microsoft.com/office/drawing/2014/main" id="{B94EDECD-DA5A-419F-ADA4-F8722B4A5309}"/>
              </a:ext>
            </a:extLst>
          </p:cNvPr>
          <p:cNvGraphicFramePr>
            <a:graphicFrameLocks noChangeAspect="1"/>
          </p:cNvGraphicFramePr>
          <p:nvPr>
            <p:extLst>
              <p:ext uri="{D42A27DB-BD31-4B8C-83A1-F6EECF244321}">
                <p14:modId xmlns:p14="http://schemas.microsoft.com/office/powerpoint/2010/main" val="1768524757"/>
              </p:ext>
            </p:extLst>
          </p:nvPr>
        </p:nvGraphicFramePr>
        <p:xfrm>
          <a:off x="2643188" y="3749272"/>
          <a:ext cx="2498725" cy="715963"/>
        </p:xfrm>
        <a:graphic>
          <a:graphicData uri="http://schemas.openxmlformats.org/presentationml/2006/ole">
            <mc:AlternateContent xmlns:mc="http://schemas.openxmlformats.org/markup-compatibility/2006">
              <mc:Choice xmlns:v="urn:schemas-microsoft-com:vml" Requires="v">
                <p:oleObj spid="_x0000_s145025" name="Equation" r:id="rId5" imgW="1066680" imgH="304560" progId="Equation.DSMT4">
                  <p:embed/>
                </p:oleObj>
              </mc:Choice>
              <mc:Fallback>
                <p:oleObj name="Equation" r:id="rId5" imgW="1066680" imgH="304560" progId="Equation.DSMT4">
                  <p:embed/>
                  <p:pic>
                    <p:nvPicPr>
                      <p:cNvPr id="68" name="对象 67">
                        <a:extLst>
                          <a:ext uri="{FF2B5EF4-FFF2-40B4-BE49-F238E27FC236}">
                            <a16:creationId xmlns:a16="http://schemas.microsoft.com/office/drawing/2014/main" id="{73A7C992-28C9-4F54-B6D4-EB94957CDBFD}"/>
                          </a:ext>
                        </a:extLst>
                      </p:cNvPr>
                      <p:cNvPicPr>
                        <a:picLocks noChangeAspect="1" noChangeArrowheads="1"/>
                      </p:cNvPicPr>
                      <p:nvPr/>
                    </p:nvPicPr>
                    <p:blipFill>
                      <a:blip r:embed="rId6"/>
                      <a:srcRect/>
                      <a:stretch>
                        <a:fillRect/>
                      </a:stretch>
                    </p:blipFill>
                    <p:spPr bwMode="auto">
                      <a:xfrm>
                        <a:off x="2643188" y="3749272"/>
                        <a:ext cx="2498725" cy="715963"/>
                      </a:xfrm>
                      <a:prstGeom prst="rect">
                        <a:avLst/>
                      </a:prstGeom>
                      <a:noFill/>
                    </p:spPr>
                  </p:pic>
                </p:oleObj>
              </mc:Fallback>
            </mc:AlternateContent>
          </a:graphicData>
        </a:graphic>
      </p:graphicFrame>
      <p:graphicFrame>
        <p:nvGraphicFramePr>
          <p:cNvPr id="31" name="对象 30">
            <a:extLst>
              <a:ext uri="{FF2B5EF4-FFF2-40B4-BE49-F238E27FC236}">
                <a16:creationId xmlns:a16="http://schemas.microsoft.com/office/drawing/2014/main" id="{45923F36-41DE-494F-AE2C-901A6C0BE9C7}"/>
              </a:ext>
            </a:extLst>
          </p:cNvPr>
          <p:cNvGraphicFramePr>
            <a:graphicFrameLocks noChangeAspect="1"/>
          </p:cNvGraphicFramePr>
          <p:nvPr>
            <p:extLst>
              <p:ext uri="{D42A27DB-BD31-4B8C-83A1-F6EECF244321}">
                <p14:modId xmlns:p14="http://schemas.microsoft.com/office/powerpoint/2010/main" val="1677626236"/>
              </p:ext>
            </p:extLst>
          </p:nvPr>
        </p:nvGraphicFramePr>
        <p:xfrm>
          <a:off x="2643188" y="4448175"/>
          <a:ext cx="2651125" cy="717550"/>
        </p:xfrm>
        <a:graphic>
          <a:graphicData uri="http://schemas.openxmlformats.org/presentationml/2006/ole">
            <mc:AlternateContent xmlns:mc="http://schemas.openxmlformats.org/markup-compatibility/2006">
              <mc:Choice xmlns:v="urn:schemas-microsoft-com:vml" Requires="v">
                <p:oleObj spid="_x0000_s145026" name="Equation" r:id="rId7" imgW="1130040" imgH="304560" progId="Equation.DSMT4">
                  <p:embed/>
                </p:oleObj>
              </mc:Choice>
              <mc:Fallback>
                <p:oleObj name="Equation" r:id="rId7" imgW="1130040" imgH="304560" progId="Equation.DSMT4">
                  <p:embed/>
                  <p:pic>
                    <p:nvPicPr>
                      <p:cNvPr id="69" name="对象 68">
                        <a:extLst>
                          <a:ext uri="{FF2B5EF4-FFF2-40B4-BE49-F238E27FC236}">
                            <a16:creationId xmlns:a16="http://schemas.microsoft.com/office/drawing/2014/main" id="{5C7DD04B-50EE-4CE3-8735-18BA1B21199C}"/>
                          </a:ext>
                        </a:extLst>
                      </p:cNvPr>
                      <p:cNvPicPr>
                        <a:picLocks noChangeAspect="1" noChangeArrowheads="1"/>
                      </p:cNvPicPr>
                      <p:nvPr/>
                    </p:nvPicPr>
                    <p:blipFill>
                      <a:blip r:embed="rId8"/>
                      <a:srcRect/>
                      <a:stretch>
                        <a:fillRect/>
                      </a:stretch>
                    </p:blipFill>
                    <p:spPr bwMode="auto">
                      <a:xfrm>
                        <a:off x="2643188" y="4448175"/>
                        <a:ext cx="2651125" cy="717550"/>
                      </a:xfrm>
                      <a:prstGeom prst="rect">
                        <a:avLst/>
                      </a:prstGeom>
                      <a:noFill/>
                    </p:spPr>
                  </p:pic>
                </p:oleObj>
              </mc:Fallback>
            </mc:AlternateContent>
          </a:graphicData>
        </a:graphic>
      </p:graphicFrame>
      <p:graphicFrame>
        <p:nvGraphicFramePr>
          <p:cNvPr id="32" name="对象 31">
            <a:extLst>
              <a:ext uri="{FF2B5EF4-FFF2-40B4-BE49-F238E27FC236}">
                <a16:creationId xmlns:a16="http://schemas.microsoft.com/office/drawing/2014/main" id="{4B225F8D-4028-4CEA-9F0C-B0DE9105F482}"/>
              </a:ext>
            </a:extLst>
          </p:cNvPr>
          <p:cNvGraphicFramePr>
            <a:graphicFrameLocks noChangeAspect="1"/>
          </p:cNvGraphicFramePr>
          <p:nvPr>
            <p:extLst>
              <p:ext uri="{D42A27DB-BD31-4B8C-83A1-F6EECF244321}">
                <p14:modId xmlns:p14="http://schemas.microsoft.com/office/powerpoint/2010/main" val="1079462830"/>
              </p:ext>
            </p:extLst>
          </p:nvPr>
        </p:nvGraphicFramePr>
        <p:xfrm>
          <a:off x="2688431" y="3050369"/>
          <a:ext cx="2319337" cy="715963"/>
        </p:xfrm>
        <a:graphic>
          <a:graphicData uri="http://schemas.openxmlformats.org/presentationml/2006/ole">
            <mc:AlternateContent xmlns:mc="http://schemas.openxmlformats.org/markup-compatibility/2006">
              <mc:Choice xmlns:v="urn:schemas-microsoft-com:vml" Requires="v">
                <p:oleObj spid="_x0000_s145027" name="Equation" r:id="rId9" imgW="990360" imgH="304560" progId="Equation.DSMT4">
                  <p:embed/>
                </p:oleObj>
              </mc:Choice>
              <mc:Fallback>
                <p:oleObj name="Equation" r:id="rId9" imgW="990360" imgH="304560" progId="Equation.DSMT4">
                  <p:embed/>
                  <p:pic>
                    <p:nvPicPr>
                      <p:cNvPr id="70" name="对象 69">
                        <a:extLst>
                          <a:ext uri="{FF2B5EF4-FFF2-40B4-BE49-F238E27FC236}">
                            <a16:creationId xmlns:a16="http://schemas.microsoft.com/office/drawing/2014/main" id="{8A6F3112-D7B8-437A-BEA7-B711150E784C}"/>
                          </a:ext>
                        </a:extLst>
                      </p:cNvPr>
                      <p:cNvPicPr>
                        <a:picLocks noChangeAspect="1" noChangeArrowheads="1"/>
                      </p:cNvPicPr>
                      <p:nvPr/>
                    </p:nvPicPr>
                    <p:blipFill>
                      <a:blip r:embed="rId10"/>
                      <a:srcRect/>
                      <a:stretch>
                        <a:fillRect/>
                      </a:stretch>
                    </p:blipFill>
                    <p:spPr bwMode="auto">
                      <a:xfrm>
                        <a:off x="2688431" y="3050369"/>
                        <a:ext cx="2319337" cy="715963"/>
                      </a:xfrm>
                      <a:prstGeom prst="rect">
                        <a:avLst/>
                      </a:prstGeom>
                      <a:noFill/>
                    </p:spPr>
                  </p:pic>
                </p:oleObj>
              </mc:Fallback>
            </mc:AlternateContent>
          </a:graphicData>
        </a:graphic>
      </p:graphicFrame>
      <p:graphicFrame>
        <p:nvGraphicFramePr>
          <p:cNvPr id="33" name="对象 32">
            <a:extLst>
              <a:ext uri="{FF2B5EF4-FFF2-40B4-BE49-F238E27FC236}">
                <a16:creationId xmlns:a16="http://schemas.microsoft.com/office/drawing/2014/main" id="{078B5E86-646B-487E-8B40-E27D2BFEF82F}"/>
              </a:ext>
            </a:extLst>
          </p:cNvPr>
          <p:cNvGraphicFramePr>
            <a:graphicFrameLocks noChangeAspect="1"/>
          </p:cNvGraphicFramePr>
          <p:nvPr>
            <p:extLst>
              <p:ext uri="{D42A27DB-BD31-4B8C-83A1-F6EECF244321}">
                <p14:modId xmlns:p14="http://schemas.microsoft.com/office/powerpoint/2010/main" val="712117393"/>
              </p:ext>
            </p:extLst>
          </p:nvPr>
        </p:nvGraphicFramePr>
        <p:xfrm>
          <a:off x="5747220" y="2847693"/>
          <a:ext cx="5676900" cy="785812"/>
        </p:xfrm>
        <a:graphic>
          <a:graphicData uri="http://schemas.openxmlformats.org/presentationml/2006/ole">
            <mc:AlternateContent xmlns:mc="http://schemas.openxmlformats.org/markup-compatibility/2006">
              <mc:Choice xmlns:v="urn:schemas-microsoft-com:vml" Requires="v">
                <p:oleObj spid="_x0000_s145028" name="Equation" r:id="rId11" imgW="3314520" imgH="457200" progId="Equation.DSMT4">
                  <p:embed/>
                </p:oleObj>
              </mc:Choice>
              <mc:Fallback>
                <p:oleObj name="Equation" r:id="rId11" imgW="3314520" imgH="457200" progId="Equation.DSMT4">
                  <p:embed/>
                  <p:pic>
                    <p:nvPicPr>
                      <p:cNvPr id="17" name="对象 16">
                        <a:extLst>
                          <a:ext uri="{FF2B5EF4-FFF2-40B4-BE49-F238E27FC236}">
                            <a16:creationId xmlns:a16="http://schemas.microsoft.com/office/drawing/2014/main" id="{03A34CD7-85F2-42B8-B8AF-8E9DF20240D8}"/>
                          </a:ext>
                        </a:extLst>
                      </p:cNvPr>
                      <p:cNvPicPr>
                        <a:picLocks noChangeAspect="1" noChangeArrowheads="1"/>
                      </p:cNvPicPr>
                      <p:nvPr/>
                    </p:nvPicPr>
                    <p:blipFill>
                      <a:blip r:embed="rId12"/>
                      <a:srcRect/>
                      <a:stretch>
                        <a:fillRect/>
                      </a:stretch>
                    </p:blipFill>
                    <p:spPr bwMode="auto">
                      <a:xfrm>
                        <a:off x="5747220" y="2847693"/>
                        <a:ext cx="5676900" cy="785812"/>
                      </a:xfrm>
                      <a:prstGeom prst="rect">
                        <a:avLst/>
                      </a:prstGeom>
                      <a:noFill/>
                    </p:spPr>
                  </p:pic>
                </p:oleObj>
              </mc:Fallback>
            </mc:AlternateContent>
          </a:graphicData>
        </a:graphic>
      </p:graphicFrame>
      <p:graphicFrame>
        <p:nvGraphicFramePr>
          <p:cNvPr id="34" name="对象 33">
            <a:extLst>
              <a:ext uri="{FF2B5EF4-FFF2-40B4-BE49-F238E27FC236}">
                <a16:creationId xmlns:a16="http://schemas.microsoft.com/office/drawing/2014/main" id="{79C4314E-D4AD-4053-B58F-A22DBAEC181A}"/>
              </a:ext>
            </a:extLst>
          </p:cNvPr>
          <p:cNvGraphicFramePr>
            <a:graphicFrameLocks noChangeAspect="1"/>
          </p:cNvGraphicFramePr>
          <p:nvPr>
            <p:extLst>
              <p:ext uri="{D42A27DB-BD31-4B8C-83A1-F6EECF244321}">
                <p14:modId xmlns:p14="http://schemas.microsoft.com/office/powerpoint/2010/main" val="865667269"/>
              </p:ext>
            </p:extLst>
          </p:nvPr>
        </p:nvGraphicFramePr>
        <p:xfrm>
          <a:off x="5747220" y="2349760"/>
          <a:ext cx="1643051" cy="395321"/>
        </p:xfrm>
        <a:graphic>
          <a:graphicData uri="http://schemas.openxmlformats.org/presentationml/2006/ole">
            <mc:AlternateContent xmlns:mc="http://schemas.openxmlformats.org/markup-compatibility/2006">
              <mc:Choice xmlns:v="urn:schemas-microsoft-com:vml" Requires="v">
                <p:oleObj spid="_x0000_s145029" name="Equation" r:id="rId13" imgW="901440" imgH="215640" progId="Equation.DSMT4">
                  <p:embed/>
                </p:oleObj>
              </mc:Choice>
              <mc:Fallback>
                <p:oleObj name="Equation" r:id="rId13" imgW="901440" imgH="215640" progId="Equation.DSMT4">
                  <p:embed/>
                  <p:pic>
                    <p:nvPicPr>
                      <p:cNvPr id="16" name="对象 15">
                        <a:extLst>
                          <a:ext uri="{FF2B5EF4-FFF2-40B4-BE49-F238E27FC236}">
                            <a16:creationId xmlns:a16="http://schemas.microsoft.com/office/drawing/2014/main" id="{794769E5-F47D-4CB6-B8D4-12CEDDFA4C94}"/>
                          </a:ext>
                        </a:extLst>
                      </p:cNvPr>
                      <p:cNvPicPr>
                        <a:picLocks noChangeAspect="1" noChangeArrowheads="1"/>
                      </p:cNvPicPr>
                      <p:nvPr/>
                    </p:nvPicPr>
                    <p:blipFill>
                      <a:blip r:embed="rId14"/>
                      <a:srcRect/>
                      <a:stretch>
                        <a:fillRect/>
                      </a:stretch>
                    </p:blipFill>
                    <p:spPr bwMode="auto">
                      <a:xfrm>
                        <a:off x="5747220" y="2349760"/>
                        <a:ext cx="1643051" cy="395321"/>
                      </a:xfrm>
                      <a:prstGeom prst="rect">
                        <a:avLst/>
                      </a:prstGeom>
                      <a:noFill/>
                    </p:spPr>
                  </p:pic>
                </p:oleObj>
              </mc:Fallback>
            </mc:AlternateContent>
          </a:graphicData>
        </a:graphic>
      </p:graphicFrame>
      <p:graphicFrame>
        <p:nvGraphicFramePr>
          <p:cNvPr id="35" name="对象 34">
            <a:extLst>
              <a:ext uri="{FF2B5EF4-FFF2-40B4-BE49-F238E27FC236}">
                <a16:creationId xmlns:a16="http://schemas.microsoft.com/office/drawing/2014/main" id="{C0139A71-2CBF-4644-9B42-9436375B4AB2}"/>
              </a:ext>
            </a:extLst>
          </p:cNvPr>
          <p:cNvGraphicFramePr>
            <a:graphicFrameLocks noChangeAspect="1"/>
          </p:cNvGraphicFramePr>
          <p:nvPr>
            <p:extLst>
              <p:ext uri="{D42A27DB-BD31-4B8C-83A1-F6EECF244321}">
                <p14:modId xmlns:p14="http://schemas.microsoft.com/office/powerpoint/2010/main" val="3577003199"/>
              </p:ext>
            </p:extLst>
          </p:nvPr>
        </p:nvGraphicFramePr>
        <p:xfrm>
          <a:off x="5702770" y="3720822"/>
          <a:ext cx="5540137" cy="530551"/>
        </p:xfrm>
        <a:graphic>
          <a:graphicData uri="http://schemas.openxmlformats.org/presentationml/2006/ole">
            <mc:AlternateContent xmlns:mc="http://schemas.openxmlformats.org/markup-compatibility/2006">
              <mc:Choice xmlns:v="urn:schemas-microsoft-com:vml" Requires="v">
                <p:oleObj spid="_x0000_s145030" name="Equation" r:id="rId15" imgW="3187440" imgH="304560" progId="Equation.DSMT4">
                  <p:embed/>
                </p:oleObj>
              </mc:Choice>
              <mc:Fallback>
                <p:oleObj name="Equation" r:id="rId15" imgW="3187440" imgH="304560" progId="Equation.DSMT4">
                  <p:embed/>
                  <p:pic>
                    <p:nvPicPr>
                      <p:cNvPr id="33" name="对象 32">
                        <a:extLst>
                          <a:ext uri="{FF2B5EF4-FFF2-40B4-BE49-F238E27FC236}">
                            <a16:creationId xmlns:a16="http://schemas.microsoft.com/office/drawing/2014/main" id="{078B5E86-646B-487E-8B40-E27D2BFEF82F}"/>
                          </a:ext>
                        </a:extLst>
                      </p:cNvPr>
                      <p:cNvPicPr>
                        <a:picLocks noChangeAspect="1" noChangeArrowheads="1"/>
                      </p:cNvPicPr>
                      <p:nvPr/>
                    </p:nvPicPr>
                    <p:blipFill>
                      <a:blip r:embed="rId16"/>
                      <a:srcRect/>
                      <a:stretch>
                        <a:fillRect/>
                      </a:stretch>
                    </p:blipFill>
                    <p:spPr bwMode="auto">
                      <a:xfrm>
                        <a:off x="5702770" y="3720822"/>
                        <a:ext cx="5540137" cy="530551"/>
                      </a:xfrm>
                      <a:prstGeom prst="rect">
                        <a:avLst/>
                      </a:prstGeom>
                      <a:noFill/>
                    </p:spPr>
                  </p:pic>
                </p:oleObj>
              </mc:Fallback>
            </mc:AlternateContent>
          </a:graphicData>
        </a:graphic>
      </p:graphicFrame>
      <p:graphicFrame>
        <p:nvGraphicFramePr>
          <p:cNvPr id="36" name="对象 35">
            <a:extLst>
              <a:ext uri="{FF2B5EF4-FFF2-40B4-BE49-F238E27FC236}">
                <a16:creationId xmlns:a16="http://schemas.microsoft.com/office/drawing/2014/main" id="{96CA89A0-87AD-4DC5-853A-82CC28B3568B}"/>
              </a:ext>
            </a:extLst>
          </p:cNvPr>
          <p:cNvGraphicFramePr>
            <a:graphicFrameLocks noChangeAspect="1"/>
          </p:cNvGraphicFramePr>
          <p:nvPr>
            <p:extLst>
              <p:ext uri="{D42A27DB-BD31-4B8C-83A1-F6EECF244321}">
                <p14:modId xmlns:p14="http://schemas.microsoft.com/office/powerpoint/2010/main" val="3365529123"/>
              </p:ext>
            </p:extLst>
          </p:nvPr>
        </p:nvGraphicFramePr>
        <p:xfrm>
          <a:off x="5858328" y="4554643"/>
          <a:ext cx="4979988" cy="2100263"/>
        </p:xfrm>
        <a:graphic>
          <a:graphicData uri="http://schemas.openxmlformats.org/presentationml/2006/ole">
            <mc:AlternateContent xmlns:mc="http://schemas.openxmlformats.org/markup-compatibility/2006">
              <mc:Choice xmlns:v="urn:schemas-microsoft-com:vml" Requires="v">
                <p:oleObj spid="_x0000_s145031" name="Equation" r:id="rId17" imgW="2908080" imgH="1218960" progId="Equation.DSMT4">
                  <p:embed/>
                </p:oleObj>
              </mc:Choice>
              <mc:Fallback>
                <p:oleObj name="Equation" r:id="rId17" imgW="2908080" imgH="1218960" progId="Equation.DSMT4">
                  <p:embed/>
                  <p:pic>
                    <p:nvPicPr>
                      <p:cNvPr id="33" name="对象 32">
                        <a:extLst>
                          <a:ext uri="{FF2B5EF4-FFF2-40B4-BE49-F238E27FC236}">
                            <a16:creationId xmlns:a16="http://schemas.microsoft.com/office/drawing/2014/main" id="{078B5E86-646B-487E-8B40-E27D2BFEF82F}"/>
                          </a:ext>
                        </a:extLst>
                      </p:cNvPr>
                      <p:cNvPicPr>
                        <a:picLocks noChangeAspect="1" noChangeArrowheads="1"/>
                      </p:cNvPicPr>
                      <p:nvPr/>
                    </p:nvPicPr>
                    <p:blipFill>
                      <a:blip r:embed="rId18"/>
                      <a:srcRect/>
                      <a:stretch>
                        <a:fillRect/>
                      </a:stretch>
                    </p:blipFill>
                    <p:spPr bwMode="auto">
                      <a:xfrm>
                        <a:off x="5858328" y="4554643"/>
                        <a:ext cx="4979988" cy="2100263"/>
                      </a:xfrm>
                      <a:prstGeom prst="rect">
                        <a:avLst/>
                      </a:prstGeom>
                      <a:noFill/>
                    </p:spPr>
                  </p:pic>
                </p:oleObj>
              </mc:Fallback>
            </mc:AlternateContent>
          </a:graphicData>
        </a:graphic>
      </p:graphicFrame>
      <p:sp>
        <p:nvSpPr>
          <p:cNvPr id="37" name="文本框 36">
            <a:extLst>
              <a:ext uri="{FF2B5EF4-FFF2-40B4-BE49-F238E27FC236}">
                <a16:creationId xmlns:a16="http://schemas.microsoft.com/office/drawing/2014/main" id="{B2E9A093-A654-441A-9E8A-42CA973B3C79}"/>
              </a:ext>
            </a:extLst>
          </p:cNvPr>
          <p:cNvSpPr txBox="1"/>
          <p:nvPr/>
        </p:nvSpPr>
        <p:spPr>
          <a:xfrm>
            <a:off x="7862290" y="4162603"/>
            <a:ext cx="3611253" cy="461665"/>
          </a:xfrm>
          <a:prstGeom prst="rect">
            <a:avLst/>
          </a:prstGeom>
          <a:noFill/>
        </p:spPr>
        <p:txBody>
          <a:bodyPr wrap="square" rtlCol="0">
            <a:spAutoFit/>
          </a:bodyPr>
          <a:lstStyle/>
          <a:p>
            <a:r>
              <a:rPr lang="zh-CN" altLang="en-US" sz="2400" dirty="0">
                <a:solidFill>
                  <a:srgbClr val="FF0000"/>
                </a:solidFill>
              </a:rPr>
              <a:t>用的附录中哪个公式？</a:t>
            </a:r>
            <a:endParaRPr lang="en-US" altLang="zh-CN" sz="2400" dirty="0">
              <a:solidFill>
                <a:srgbClr val="FF0000"/>
              </a:solidFill>
            </a:endParaRPr>
          </a:p>
        </p:txBody>
      </p:sp>
    </p:spTree>
    <p:extLst>
      <p:ext uri="{BB962C8B-B14F-4D97-AF65-F5344CB8AC3E}">
        <p14:creationId xmlns:p14="http://schemas.microsoft.com/office/powerpoint/2010/main" val="560003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F5492712-5203-448E-9081-EF4E43D0DD87}"/>
              </a:ext>
            </a:extLst>
          </p:cNvPr>
          <p:cNvPicPr>
            <a:picLocks noChangeAspect="1"/>
          </p:cNvPicPr>
          <p:nvPr/>
        </p:nvPicPr>
        <p:blipFill>
          <a:blip r:embed="rId3"/>
          <a:stretch>
            <a:fillRect/>
          </a:stretch>
        </p:blipFill>
        <p:spPr>
          <a:xfrm>
            <a:off x="9152561" y="2014715"/>
            <a:ext cx="2974125" cy="2314161"/>
          </a:xfrm>
          <a:prstGeom prst="rect">
            <a:avLst/>
          </a:prstGeom>
        </p:spPr>
      </p:pic>
      <p:sp>
        <p:nvSpPr>
          <p:cNvPr id="22" name="文本框 21">
            <a:extLst>
              <a:ext uri="{FF2B5EF4-FFF2-40B4-BE49-F238E27FC236}">
                <a16:creationId xmlns:a16="http://schemas.microsoft.com/office/drawing/2014/main" id="{00B81E36-220C-4FC2-A2F6-4A07936DCA82}"/>
              </a:ext>
            </a:extLst>
          </p:cNvPr>
          <p:cNvSpPr txBox="1"/>
          <p:nvPr/>
        </p:nvSpPr>
        <p:spPr>
          <a:xfrm>
            <a:off x="1108363" y="983673"/>
            <a:ext cx="10365180" cy="461665"/>
          </a:xfrm>
          <a:prstGeom prst="rect">
            <a:avLst/>
          </a:prstGeom>
          <a:noFill/>
        </p:spPr>
        <p:txBody>
          <a:bodyPr wrap="square" rtlCol="0">
            <a:spAutoFit/>
          </a:bodyPr>
          <a:lstStyle/>
          <a:p>
            <a:r>
              <a:rPr lang="zh-CN" altLang="en-US" sz="2400" b="1" dirty="0"/>
              <a:t>（</a:t>
            </a:r>
            <a:r>
              <a:rPr lang="en-US" altLang="zh-CN" sz="2400" b="1" dirty="0"/>
              <a:t>2</a:t>
            </a:r>
            <a:r>
              <a:rPr lang="zh-CN" altLang="en-US" sz="2400" b="1" dirty="0"/>
              <a:t>）反射定律与折射定律</a:t>
            </a:r>
            <a:endParaRPr lang="en-US" altLang="zh-CN" sz="2400" b="1" dirty="0"/>
          </a:p>
        </p:txBody>
      </p:sp>
      <p:sp>
        <p:nvSpPr>
          <p:cNvPr id="3" name="矩形 2">
            <a:extLst>
              <a:ext uri="{FF2B5EF4-FFF2-40B4-BE49-F238E27FC236}">
                <a16:creationId xmlns:a16="http://schemas.microsoft.com/office/drawing/2014/main" id="{481A799F-4DCD-4624-B04E-72C548CC0FA3}"/>
              </a:ext>
            </a:extLst>
          </p:cNvPr>
          <p:cNvSpPr/>
          <p:nvPr/>
        </p:nvSpPr>
        <p:spPr>
          <a:xfrm>
            <a:off x="1935749" y="2181323"/>
            <a:ext cx="7454994" cy="1294650"/>
          </a:xfrm>
          <a:prstGeom prst="rect">
            <a:avLst/>
          </a:prstGeom>
        </p:spPr>
        <p:txBody>
          <a:bodyPr wrap="square">
            <a:spAutoFit/>
          </a:bodyPr>
          <a:lstStyle/>
          <a:p>
            <a:pPr>
              <a:lnSpc>
                <a:spcPct val="150000"/>
              </a:lnSpc>
            </a:pPr>
            <a:r>
              <a:rPr lang="zh-CN" altLang="en-US" dirty="0"/>
              <a:t>当光波从一种介质传播到另一种具有不同折射率的介质时，会发生反射现象</a:t>
            </a:r>
            <a:r>
              <a:rPr lang="zh-CN" altLang="en-US" dirty="0">
                <a:solidFill>
                  <a:srgbClr val="333333"/>
                </a:solidFill>
                <a:latin typeface="arial" panose="020B0604020202020204" pitchFamily="34" charset="0"/>
              </a:rPr>
              <a:t>，反射光跟入射光和法线在同一平面内，反射光和入射光分居法线两侧，反射角等于入射角。</a:t>
            </a:r>
            <a:endParaRPr lang="zh-CN" altLang="en-US" b="0" i="0" dirty="0">
              <a:solidFill>
                <a:srgbClr val="333333"/>
              </a:solidFill>
              <a:effectLst/>
              <a:latin typeface="arial" panose="020B0604020202020204" pitchFamily="34" charset="0"/>
            </a:endParaRPr>
          </a:p>
        </p:txBody>
      </p:sp>
      <p:sp>
        <p:nvSpPr>
          <p:cNvPr id="23" name="文本框 22">
            <a:extLst>
              <a:ext uri="{FF2B5EF4-FFF2-40B4-BE49-F238E27FC236}">
                <a16:creationId xmlns:a16="http://schemas.microsoft.com/office/drawing/2014/main" id="{6F182ADE-CC30-47C3-B6DE-70C0537778AC}"/>
              </a:ext>
            </a:extLst>
          </p:cNvPr>
          <p:cNvSpPr txBox="1"/>
          <p:nvPr/>
        </p:nvSpPr>
        <p:spPr>
          <a:xfrm>
            <a:off x="1615493" y="1783883"/>
            <a:ext cx="5394907" cy="46166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a:t>反射定律</a:t>
            </a:r>
          </a:p>
        </p:txBody>
      </p:sp>
      <p:sp>
        <p:nvSpPr>
          <p:cNvPr id="24" name="文本框 23">
            <a:extLst>
              <a:ext uri="{FF2B5EF4-FFF2-40B4-BE49-F238E27FC236}">
                <a16:creationId xmlns:a16="http://schemas.microsoft.com/office/drawing/2014/main" id="{7DB778D0-5D4D-456E-BFAF-9DCACC1CC26A}"/>
              </a:ext>
            </a:extLst>
          </p:cNvPr>
          <p:cNvSpPr txBox="1"/>
          <p:nvPr/>
        </p:nvSpPr>
        <p:spPr>
          <a:xfrm>
            <a:off x="1615493" y="3531722"/>
            <a:ext cx="5394907" cy="46166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a:t>折射定律</a:t>
            </a:r>
          </a:p>
        </p:txBody>
      </p:sp>
      <p:grpSp>
        <p:nvGrpSpPr>
          <p:cNvPr id="6" name="组合 5">
            <a:extLst>
              <a:ext uri="{FF2B5EF4-FFF2-40B4-BE49-F238E27FC236}">
                <a16:creationId xmlns:a16="http://schemas.microsoft.com/office/drawing/2014/main" id="{34AD4370-DCDB-4EBA-8D4C-ECDDED335EE2}"/>
              </a:ext>
            </a:extLst>
          </p:cNvPr>
          <p:cNvGrpSpPr/>
          <p:nvPr/>
        </p:nvGrpSpPr>
        <p:grpSpPr>
          <a:xfrm>
            <a:off x="1935749" y="4072369"/>
            <a:ext cx="7367908" cy="1340179"/>
            <a:chOff x="1935749" y="4072369"/>
            <a:chExt cx="7367908" cy="1340179"/>
          </a:xfrm>
        </p:grpSpPr>
        <p:sp>
          <p:nvSpPr>
            <p:cNvPr id="5" name="矩形 4">
              <a:extLst>
                <a:ext uri="{FF2B5EF4-FFF2-40B4-BE49-F238E27FC236}">
                  <a16:creationId xmlns:a16="http://schemas.microsoft.com/office/drawing/2014/main" id="{B6ACFBDD-D107-4BF4-ABFB-EE7DFF4435F7}"/>
                </a:ext>
              </a:extLst>
            </p:cNvPr>
            <p:cNvSpPr/>
            <p:nvPr/>
          </p:nvSpPr>
          <p:spPr>
            <a:xfrm>
              <a:off x="1935749" y="4072369"/>
              <a:ext cx="7367908" cy="1296637"/>
            </a:xfrm>
            <a:prstGeom prst="rect">
              <a:avLst/>
            </a:prstGeom>
          </p:spPr>
          <p:txBody>
            <a:bodyPr wrap="square">
              <a:spAutoFit/>
            </a:bodyPr>
            <a:lstStyle/>
            <a:p>
              <a:pPr>
                <a:lnSpc>
                  <a:spcPct val="150000"/>
                </a:lnSpc>
              </a:pPr>
              <a:r>
                <a:rPr lang="zh-CN" altLang="en-US" dirty="0"/>
                <a:t>当光波从一种介质传播到另一种具有不同折射率的介质时，会发生折射现象，其中入射光和折射光位于同一个平面上，并且与界面法线的夹角满足如下关系： </a:t>
              </a:r>
            </a:p>
          </p:txBody>
        </p:sp>
        <p:graphicFrame>
          <p:nvGraphicFramePr>
            <p:cNvPr id="28" name="对象 27">
              <a:extLst>
                <a:ext uri="{FF2B5EF4-FFF2-40B4-BE49-F238E27FC236}">
                  <a16:creationId xmlns:a16="http://schemas.microsoft.com/office/drawing/2014/main" id="{9AECCC61-79AA-4C5F-B82E-C7C95A46E898}"/>
                </a:ext>
              </a:extLst>
            </p:cNvPr>
            <p:cNvGraphicFramePr>
              <a:graphicFrameLocks noChangeAspect="1"/>
            </p:cNvGraphicFramePr>
            <p:nvPr>
              <p:extLst>
                <p:ext uri="{D42A27DB-BD31-4B8C-83A1-F6EECF244321}">
                  <p14:modId xmlns:p14="http://schemas.microsoft.com/office/powerpoint/2010/main" val="847604129"/>
                </p:ext>
              </p:extLst>
            </p:nvPr>
          </p:nvGraphicFramePr>
          <p:xfrm>
            <a:off x="3643003" y="4875973"/>
            <a:ext cx="2647950" cy="536575"/>
          </p:xfrm>
          <a:graphic>
            <a:graphicData uri="http://schemas.openxmlformats.org/presentationml/2006/ole">
              <mc:AlternateContent xmlns:mc="http://schemas.openxmlformats.org/markup-compatibility/2006">
                <mc:Choice xmlns:v="urn:schemas-microsoft-com:vml" Requires="v">
                  <p:oleObj spid="_x0000_s145702" name="Equation" r:id="rId4" imgW="1130040" imgH="228600" progId="Equation.DSMT4">
                    <p:embed/>
                  </p:oleObj>
                </mc:Choice>
                <mc:Fallback>
                  <p:oleObj name="Equation" r:id="rId4" imgW="1130040" imgH="228600" progId="Equation.DSMT4">
                    <p:embed/>
                    <p:pic>
                      <p:nvPicPr>
                        <p:cNvPr id="28" name="对象 27">
                          <a:extLst>
                            <a:ext uri="{FF2B5EF4-FFF2-40B4-BE49-F238E27FC236}">
                              <a16:creationId xmlns:a16="http://schemas.microsoft.com/office/drawing/2014/main" id="{B94EDECD-DA5A-419F-ADA4-F8722B4A5309}"/>
                            </a:ext>
                          </a:extLst>
                        </p:cNvPr>
                        <p:cNvPicPr>
                          <a:picLocks noChangeAspect="1" noChangeArrowheads="1"/>
                        </p:cNvPicPr>
                        <p:nvPr/>
                      </p:nvPicPr>
                      <p:blipFill>
                        <a:blip r:embed="rId5"/>
                        <a:srcRect/>
                        <a:stretch>
                          <a:fillRect/>
                        </a:stretch>
                      </p:blipFill>
                      <p:spPr bwMode="auto">
                        <a:xfrm>
                          <a:off x="3643003" y="4875973"/>
                          <a:ext cx="2647950" cy="536575"/>
                        </a:xfrm>
                        <a:prstGeom prst="rect">
                          <a:avLst/>
                        </a:prstGeom>
                        <a:noFill/>
                      </p:spPr>
                    </p:pic>
                  </p:oleObj>
                </mc:Fallback>
              </mc:AlternateContent>
            </a:graphicData>
          </a:graphic>
        </p:graphicFrame>
      </p:grpSp>
      <p:sp>
        <p:nvSpPr>
          <p:cNvPr id="31" name="文本框 30">
            <a:extLst>
              <a:ext uri="{FF2B5EF4-FFF2-40B4-BE49-F238E27FC236}">
                <a16:creationId xmlns:a16="http://schemas.microsoft.com/office/drawing/2014/main" id="{9697E1DE-2B01-45E8-829D-3496FB6C614F}"/>
              </a:ext>
            </a:extLst>
          </p:cNvPr>
          <p:cNvSpPr txBox="1"/>
          <p:nvPr/>
        </p:nvSpPr>
        <p:spPr>
          <a:xfrm>
            <a:off x="1615492" y="5415364"/>
            <a:ext cx="1279525" cy="46166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a:t>总结</a:t>
            </a:r>
          </a:p>
        </p:txBody>
      </p:sp>
      <p:graphicFrame>
        <p:nvGraphicFramePr>
          <p:cNvPr id="32" name="对象 31">
            <a:extLst>
              <a:ext uri="{FF2B5EF4-FFF2-40B4-BE49-F238E27FC236}">
                <a16:creationId xmlns:a16="http://schemas.microsoft.com/office/drawing/2014/main" id="{15127C2D-01FE-4575-8A8D-6E4B2142447B}"/>
              </a:ext>
            </a:extLst>
          </p:cNvPr>
          <p:cNvGraphicFramePr>
            <a:graphicFrameLocks noChangeAspect="1"/>
          </p:cNvGraphicFramePr>
          <p:nvPr>
            <p:extLst>
              <p:ext uri="{D42A27DB-BD31-4B8C-83A1-F6EECF244321}">
                <p14:modId xmlns:p14="http://schemas.microsoft.com/office/powerpoint/2010/main" val="270655344"/>
              </p:ext>
            </p:extLst>
          </p:nvPr>
        </p:nvGraphicFramePr>
        <p:xfrm>
          <a:off x="3004051" y="6363243"/>
          <a:ext cx="2617787" cy="536575"/>
        </p:xfrm>
        <a:graphic>
          <a:graphicData uri="http://schemas.openxmlformats.org/presentationml/2006/ole">
            <mc:AlternateContent xmlns:mc="http://schemas.openxmlformats.org/markup-compatibility/2006">
              <mc:Choice xmlns:v="urn:schemas-microsoft-com:vml" Requires="v">
                <p:oleObj spid="_x0000_s145703" name="Equation" r:id="rId6" imgW="1117440" imgH="228600" progId="Equation.DSMT4">
                  <p:embed/>
                </p:oleObj>
              </mc:Choice>
              <mc:Fallback>
                <p:oleObj name="Equation" r:id="rId6" imgW="1117440" imgH="228600" progId="Equation.DSMT4">
                  <p:embed/>
                  <p:pic>
                    <p:nvPicPr>
                      <p:cNvPr id="28" name="对象 27">
                        <a:extLst>
                          <a:ext uri="{FF2B5EF4-FFF2-40B4-BE49-F238E27FC236}">
                            <a16:creationId xmlns:a16="http://schemas.microsoft.com/office/drawing/2014/main" id="{9AECCC61-79AA-4C5F-B82E-C7C95A46E898}"/>
                          </a:ext>
                        </a:extLst>
                      </p:cNvPr>
                      <p:cNvPicPr>
                        <a:picLocks noChangeAspect="1" noChangeArrowheads="1"/>
                      </p:cNvPicPr>
                      <p:nvPr/>
                    </p:nvPicPr>
                    <p:blipFill>
                      <a:blip r:embed="rId7"/>
                      <a:srcRect/>
                      <a:stretch>
                        <a:fillRect/>
                      </a:stretch>
                    </p:blipFill>
                    <p:spPr bwMode="auto">
                      <a:xfrm>
                        <a:off x="3004051" y="6363243"/>
                        <a:ext cx="2617787" cy="536575"/>
                      </a:xfrm>
                      <a:prstGeom prst="rect">
                        <a:avLst/>
                      </a:prstGeom>
                      <a:noFill/>
                    </p:spPr>
                  </p:pic>
                </p:oleObj>
              </mc:Fallback>
            </mc:AlternateContent>
          </a:graphicData>
        </a:graphic>
      </p:graphicFrame>
      <p:graphicFrame>
        <p:nvGraphicFramePr>
          <p:cNvPr id="33" name="对象 32">
            <a:extLst>
              <a:ext uri="{FF2B5EF4-FFF2-40B4-BE49-F238E27FC236}">
                <a16:creationId xmlns:a16="http://schemas.microsoft.com/office/drawing/2014/main" id="{CDDF13F0-CF87-4A30-8E1F-2F3EB85676D1}"/>
              </a:ext>
            </a:extLst>
          </p:cNvPr>
          <p:cNvGraphicFramePr>
            <a:graphicFrameLocks noChangeAspect="1"/>
          </p:cNvGraphicFramePr>
          <p:nvPr>
            <p:extLst>
              <p:ext uri="{D42A27DB-BD31-4B8C-83A1-F6EECF244321}">
                <p14:modId xmlns:p14="http://schemas.microsoft.com/office/powerpoint/2010/main" val="407016389"/>
              </p:ext>
            </p:extLst>
          </p:nvPr>
        </p:nvGraphicFramePr>
        <p:xfrm>
          <a:off x="3004051" y="6006817"/>
          <a:ext cx="952500" cy="417513"/>
        </p:xfrm>
        <a:graphic>
          <a:graphicData uri="http://schemas.openxmlformats.org/presentationml/2006/ole">
            <mc:AlternateContent xmlns:mc="http://schemas.openxmlformats.org/markup-compatibility/2006">
              <mc:Choice xmlns:v="urn:schemas-microsoft-com:vml" Requires="v">
                <p:oleObj spid="_x0000_s145704" name="Equation" r:id="rId8" imgW="406080" imgH="177480" progId="Equation.DSMT4">
                  <p:embed/>
                </p:oleObj>
              </mc:Choice>
              <mc:Fallback>
                <p:oleObj name="Equation" r:id="rId8" imgW="406080" imgH="177480" progId="Equation.DSMT4">
                  <p:embed/>
                  <p:pic>
                    <p:nvPicPr>
                      <p:cNvPr id="32" name="对象 31">
                        <a:extLst>
                          <a:ext uri="{FF2B5EF4-FFF2-40B4-BE49-F238E27FC236}">
                            <a16:creationId xmlns:a16="http://schemas.microsoft.com/office/drawing/2014/main" id="{15127C2D-01FE-4575-8A8D-6E4B2142447B}"/>
                          </a:ext>
                        </a:extLst>
                      </p:cNvPr>
                      <p:cNvPicPr>
                        <a:picLocks noChangeAspect="1" noChangeArrowheads="1"/>
                      </p:cNvPicPr>
                      <p:nvPr/>
                    </p:nvPicPr>
                    <p:blipFill>
                      <a:blip r:embed="rId9"/>
                      <a:srcRect/>
                      <a:stretch>
                        <a:fillRect/>
                      </a:stretch>
                    </p:blipFill>
                    <p:spPr bwMode="auto">
                      <a:xfrm>
                        <a:off x="3004051" y="6006817"/>
                        <a:ext cx="952500" cy="417513"/>
                      </a:xfrm>
                      <a:prstGeom prst="rect">
                        <a:avLst/>
                      </a:prstGeom>
                      <a:noFill/>
                    </p:spPr>
                  </p:pic>
                </p:oleObj>
              </mc:Fallback>
            </mc:AlternateContent>
          </a:graphicData>
        </a:graphic>
      </p:graphicFrame>
      <p:graphicFrame>
        <p:nvGraphicFramePr>
          <p:cNvPr id="35" name="对象 34">
            <a:extLst>
              <a:ext uri="{FF2B5EF4-FFF2-40B4-BE49-F238E27FC236}">
                <a16:creationId xmlns:a16="http://schemas.microsoft.com/office/drawing/2014/main" id="{182B86BA-CFCE-46DE-BAA4-06C09BBFC918}"/>
              </a:ext>
            </a:extLst>
          </p:cNvPr>
          <p:cNvGraphicFramePr>
            <a:graphicFrameLocks noChangeAspect="1"/>
          </p:cNvGraphicFramePr>
          <p:nvPr>
            <p:extLst>
              <p:ext uri="{D42A27DB-BD31-4B8C-83A1-F6EECF244321}">
                <p14:modId xmlns:p14="http://schemas.microsoft.com/office/powerpoint/2010/main" val="3100197248"/>
              </p:ext>
            </p:extLst>
          </p:nvPr>
        </p:nvGraphicFramePr>
        <p:xfrm>
          <a:off x="3003550" y="5448300"/>
          <a:ext cx="1279525" cy="596900"/>
        </p:xfrm>
        <a:graphic>
          <a:graphicData uri="http://schemas.openxmlformats.org/presentationml/2006/ole">
            <mc:AlternateContent xmlns:mc="http://schemas.openxmlformats.org/markup-compatibility/2006">
              <mc:Choice xmlns:v="urn:schemas-microsoft-com:vml" Requires="v">
                <p:oleObj spid="_x0000_s145705" name="Equation" r:id="rId10" imgW="545760" imgH="253800" progId="Equation.DSMT4">
                  <p:embed/>
                </p:oleObj>
              </mc:Choice>
              <mc:Fallback>
                <p:oleObj name="Equation" r:id="rId10" imgW="545760" imgH="253800" progId="Equation.DSMT4">
                  <p:embed/>
                  <p:pic>
                    <p:nvPicPr>
                      <p:cNvPr id="27" name="对象 26">
                        <a:extLst>
                          <a:ext uri="{FF2B5EF4-FFF2-40B4-BE49-F238E27FC236}">
                            <a16:creationId xmlns:a16="http://schemas.microsoft.com/office/drawing/2014/main" id="{05907436-E8CC-44FD-ABE0-226349731F01}"/>
                          </a:ext>
                        </a:extLst>
                      </p:cNvPr>
                      <p:cNvPicPr>
                        <a:picLocks noChangeAspect="1" noChangeArrowheads="1"/>
                      </p:cNvPicPr>
                      <p:nvPr/>
                    </p:nvPicPr>
                    <p:blipFill>
                      <a:blip r:embed="rId11"/>
                      <a:srcRect/>
                      <a:stretch>
                        <a:fillRect/>
                      </a:stretch>
                    </p:blipFill>
                    <p:spPr bwMode="auto">
                      <a:xfrm>
                        <a:off x="3003550" y="5448300"/>
                        <a:ext cx="1279525" cy="596900"/>
                      </a:xfrm>
                      <a:prstGeom prst="rect">
                        <a:avLst/>
                      </a:prstGeom>
                      <a:noFill/>
                    </p:spPr>
                  </p:pic>
                </p:oleObj>
              </mc:Fallback>
            </mc:AlternateContent>
          </a:graphicData>
        </a:graphic>
      </p:graphicFrame>
      <p:sp>
        <p:nvSpPr>
          <p:cNvPr id="36" name="文本框 35">
            <a:extLst>
              <a:ext uri="{FF2B5EF4-FFF2-40B4-BE49-F238E27FC236}">
                <a16:creationId xmlns:a16="http://schemas.microsoft.com/office/drawing/2014/main" id="{00E907AD-D50F-463D-AA5E-40FB201A4A93}"/>
              </a:ext>
            </a:extLst>
          </p:cNvPr>
          <p:cNvSpPr txBox="1"/>
          <p:nvPr/>
        </p:nvSpPr>
        <p:spPr>
          <a:xfrm>
            <a:off x="4283075" y="5515917"/>
            <a:ext cx="851937" cy="461665"/>
          </a:xfrm>
          <a:prstGeom prst="rect">
            <a:avLst/>
          </a:prstGeom>
          <a:noFill/>
        </p:spPr>
        <p:txBody>
          <a:bodyPr wrap="square" rtlCol="0">
            <a:spAutoFit/>
          </a:bodyPr>
          <a:lstStyle/>
          <a:p>
            <a:r>
              <a:rPr lang="zh-CN" altLang="en-US" sz="2400" dirty="0"/>
              <a:t>共面</a:t>
            </a:r>
          </a:p>
        </p:txBody>
      </p:sp>
    </p:spTree>
    <p:extLst>
      <p:ext uri="{BB962C8B-B14F-4D97-AF65-F5344CB8AC3E}">
        <p14:creationId xmlns:p14="http://schemas.microsoft.com/office/powerpoint/2010/main" val="991674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B6DCA6ED-D3B4-4302-826A-1E573FAA7DC2}"/>
              </a:ext>
            </a:extLst>
          </p:cNvPr>
          <p:cNvGrpSpPr/>
          <p:nvPr/>
        </p:nvGrpSpPr>
        <p:grpSpPr>
          <a:xfrm>
            <a:off x="1683976" y="3553195"/>
            <a:ext cx="6812005" cy="1169906"/>
            <a:chOff x="1887176" y="4032321"/>
            <a:chExt cx="6812005" cy="1169906"/>
          </a:xfrm>
        </p:grpSpPr>
        <p:pic>
          <p:nvPicPr>
            <p:cNvPr id="4" name="图片 3">
              <a:extLst>
                <a:ext uri="{FF2B5EF4-FFF2-40B4-BE49-F238E27FC236}">
                  <a16:creationId xmlns:a16="http://schemas.microsoft.com/office/drawing/2014/main" id="{A6E0D11F-6CA9-4FB3-B9B2-961F843B6085}"/>
                </a:ext>
              </a:extLst>
            </p:cNvPr>
            <p:cNvPicPr>
              <a:picLocks noChangeAspect="1"/>
            </p:cNvPicPr>
            <p:nvPr/>
          </p:nvPicPr>
          <p:blipFill>
            <a:blip r:embed="rId3"/>
            <a:stretch>
              <a:fillRect/>
            </a:stretch>
          </p:blipFill>
          <p:spPr>
            <a:xfrm>
              <a:off x="1887176" y="4032321"/>
              <a:ext cx="6812005" cy="1169906"/>
            </a:xfrm>
            <a:prstGeom prst="rect">
              <a:avLst/>
            </a:prstGeom>
          </p:spPr>
        </p:pic>
        <p:sp>
          <p:nvSpPr>
            <p:cNvPr id="11" name="矩形 10">
              <a:extLst>
                <a:ext uri="{FF2B5EF4-FFF2-40B4-BE49-F238E27FC236}">
                  <a16:creationId xmlns:a16="http://schemas.microsoft.com/office/drawing/2014/main" id="{1368C6F8-CA53-4F7B-8242-DCD5F3638D7A}"/>
                </a:ext>
              </a:extLst>
            </p:cNvPr>
            <p:cNvSpPr/>
            <p:nvPr/>
          </p:nvSpPr>
          <p:spPr>
            <a:xfrm>
              <a:off x="6132286" y="4767943"/>
              <a:ext cx="72571" cy="1451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id="{1F0F78E6-978F-4770-AF82-E2D5A0027626}"/>
                </a:ext>
              </a:extLst>
            </p:cNvPr>
            <p:cNvSpPr/>
            <p:nvPr/>
          </p:nvSpPr>
          <p:spPr>
            <a:xfrm>
              <a:off x="8585200" y="4767943"/>
              <a:ext cx="72571" cy="1451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文本框 21">
            <a:extLst>
              <a:ext uri="{FF2B5EF4-FFF2-40B4-BE49-F238E27FC236}">
                <a16:creationId xmlns:a16="http://schemas.microsoft.com/office/drawing/2014/main" id="{00B81E36-220C-4FC2-A2F6-4A07936DCA82}"/>
              </a:ext>
            </a:extLst>
          </p:cNvPr>
          <p:cNvSpPr txBox="1"/>
          <p:nvPr/>
        </p:nvSpPr>
        <p:spPr>
          <a:xfrm>
            <a:off x="818077" y="681749"/>
            <a:ext cx="10365180" cy="461665"/>
          </a:xfrm>
          <a:prstGeom prst="rect">
            <a:avLst/>
          </a:prstGeom>
          <a:noFill/>
        </p:spPr>
        <p:txBody>
          <a:bodyPr wrap="square" rtlCol="0">
            <a:spAutoFit/>
          </a:bodyPr>
          <a:lstStyle/>
          <a:p>
            <a:r>
              <a:rPr lang="zh-CN" altLang="en-US" sz="2400" b="1" dirty="0"/>
              <a:t>（</a:t>
            </a:r>
            <a:r>
              <a:rPr lang="en-US" altLang="zh-CN" sz="2400" b="1" dirty="0"/>
              <a:t>3</a:t>
            </a:r>
            <a:r>
              <a:rPr lang="zh-CN" altLang="en-US" sz="2400" b="1" dirty="0"/>
              <a:t>）入射方向、反射方向、折射方向与法线共面证明</a:t>
            </a:r>
            <a:endParaRPr lang="en-US" altLang="zh-CN" sz="2400" b="1" dirty="0"/>
          </a:p>
        </p:txBody>
      </p:sp>
      <p:pic>
        <p:nvPicPr>
          <p:cNvPr id="10" name="图片 9">
            <a:extLst>
              <a:ext uri="{FF2B5EF4-FFF2-40B4-BE49-F238E27FC236}">
                <a16:creationId xmlns:a16="http://schemas.microsoft.com/office/drawing/2014/main" id="{67D0F6F4-B8C3-48F8-919E-DF333490EF4D}"/>
              </a:ext>
            </a:extLst>
          </p:cNvPr>
          <p:cNvPicPr>
            <a:picLocks noChangeAspect="1"/>
          </p:cNvPicPr>
          <p:nvPr/>
        </p:nvPicPr>
        <p:blipFill>
          <a:blip r:embed="rId4"/>
          <a:stretch>
            <a:fillRect/>
          </a:stretch>
        </p:blipFill>
        <p:spPr>
          <a:xfrm>
            <a:off x="8615533" y="708430"/>
            <a:ext cx="2974125" cy="2314161"/>
          </a:xfrm>
          <a:prstGeom prst="rect">
            <a:avLst/>
          </a:prstGeom>
        </p:spPr>
      </p:pic>
      <p:graphicFrame>
        <p:nvGraphicFramePr>
          <p:cNvPr id="12" name="对象 11">
            <a:extLst>
              <a:ext uri="{FF2B5EF4-FFF2-40B4-BE49-F238E27FC236}">
                <a16:creationId xmlns:a16="http://schemas.microsoft.com/office/drawing/2014/main" id="{8FB77EDA-6605-4E54-83E8-917FB0E68A75}"/>
              </a:ext>
            </a:extLst>
          </p:cNvPr>
          <p:cNvGraphicFramePr>
            <a:graphicFrameLocks noChangeAspect="1"/>
          </p:cNvGraphicFramePr>
          <p:nvPr>
            <p:extLst>
              <p:ext uri="{D42A27DB-BD31-4B8C-83A1-F6EECF244321}">
                <p14:modId xmlns:p14="http://schemas.microsoft.com/office/powerpoint/2010/main" val="3229274241"/>
              </p:ext>
            </p:extLst>
          </p:nvPr>
        </p:nvGraphicFramePr>
        <p:xfrm>
          <a:off x="1721531" y="2821819"/>
          <a:ext cx="2226355" cy="637920"/>
        </p:xfrm>
        <a:graphic>
          <a:graphicData uri="http://schemas.openxmlformats.org/presentationml/2006/ole">
            <mc:AlternateContent xmlns:mc="http://schemas.openxmlformats.org/markup-compatibility/2006">
              <mc:Choice xmlns:v="urn:schemas-microsoft-com:vml" Requires="v">
                <p:oleObj spid="_x0000_s146785" name="Equation" r:id="rId5" imgW="1066680" imgH="304560" progId="Equation.DSMT4">
                  <p:embed/>
                </p:oleObj>
              </mc:Choice>
              <mc:Fallback>
                <p:oleObj name="Equation" r:id="rId5" imgW="1066680" imgH="304560" progId="Equation.DSMT4">
                  <p:embed/>
                  <p:pic>
                    <p:nvPicPr>
                      <p:cNvPr id="28" name="对象 27">
                        <a:extLst>
                          <a:ext uri="{FF2B5EF4-FFF2-40B4-BE49-F238E27FC236}">
                            <a16:creationId xmlns:a16="http://schemas.microsoft.com/office/drawing/2014/main" id="{B94EDECD-DA5A-419F-ADA4-F8722B4A5309}"/>
                          </a:ext>
                        </a:extLst>
                      </p:cNvPr>
                      <p:cNvPicPr>
                        <a:picLocks noChangeAspect="1" noChangeArrowheads="1"/>
                      </p:cNvPicPr>
                      <p:nvPr/>
                    </p:nvPicPr>
                    <p:blipFill>
                      <a:blip r:embed="rId6"/>
                      <a:srcRect/>
                      <a:stretch>
                        <a:fillRect/>
                      </a:stretch>
                    </p:blipFill>
                    <p:spPr bwMode="auto">
                      <a:xfrm>
                        <a:off x="1721531" y="2821819"/>
                        <a:ext cx="2226355" cy="637920"/>
                      </a:xfrm>
                      <a:prstGeom prst="rect">
                        <a:avLst/>
                      </a:prstGeom>
                      <a:noFill/>
                    </p:spPr>
                  </p:pic>
                </p:oleObj>
              </mc:Fallback>
            </mc:AlternateContent>
          </a:graphicData>
        </a:graphic>
      </p:graphicFrame>
      <p:graphicFrame>
        <p:nvGraphicFramePr>
          <p:cNvPr id="13" name="对象 12">
            <a:extLst>
              <a:ext uri="{FF2B5EF4-FFF2-40B4-BE49-F238E27FC236}">
                <a16:creationId xmlns:a16="http://schemas.microsoft.com/office/drawing/2014/main" id="{5580528B-1236-4A6F-B3F0-86E15F3B1B10}"/>
              </a:ext>
            </a:extLst>
          </p:cNvPr>
          <p:cNvGraphicFramePr>
            <a:graphicFrameLocks noChangeAspect="1"/>
          </p:cNvGraphicFramePr>
          <p:nvPr>
            <p:extLst>
              <p:ext uri="{D42A27DB-BD31-4B8C-83A1-F6EECF244321}">
                <p14:modId xmlns:p14="http://schemas.microsoft.com/office/powerpoint/2010/main" val="2299553292"/>
              </p:ext>
            </p:extLst>
          </p:nvPr>
        </p:nvGraphicFramePr>
        <p:xfrm>
          <a:off x="5089979" y="2821818"/>
          <a:ext cx="2058308" cy="536330"/>
        </p:xfrm>
        <a:graphic>
          <a:graphicData uri="http://schemas.openxmlformats.org/presentationml/2006/ole">
            <mc:AlternateContent xmlns:mc="http://schemas.openxmlformats.org/markup-compatibility/2006">
              <mc:Choice xmlns:v="urn:schemas-microsoft-com:vml" Requires="v">
                <p:oleObj spid="_x0000_s146786" name="Equation" r:id="rId7" imgW="977760" imgH="253800" progId="Equation.DSMT4">
                  <p:embed/>
                </p:oleObj>
              </mc:Choice>
              <mc:Fallback>
                <p:oleObj name="Equation" r:id="rId7" imgW="977760" imgH="253800" progId="Equation.DSMT4">
                  <p:embed/>
                  <p:pic>
                    <p:nvPicPr>
                      <p:cNvPr id="12" name="对象 11">
                        <a:extLst>
                          <a:ext uri="{FF2B5EF4-FFF2-40B4-BE49-F238E27FC236}">
                            <a16:creationId xmlns:a16="http://schemas.microsoft.com/office/drawing/2014/main" id="{8FB77EDA-6605-4E54-83E8-917FB0E68A75}"/>
                          </a:ext>
                        </a:extLst>
                      </p:cNvPr>
                      <p:cNvPicPr>
                        <a:picLocks noChangeAspect="1" noChangeArrowheads="1"/>
                      </p:cNvPicPr>
                      <p:nvPr/>
                    </p:nvPicPr>
                    <p:blipFill>
                      <a:blip r:embed="rId8"/>
                      <a:srcRect/>
                      <a:stretch>
                        <a:fillRect/>
                      </a:stretch>
                    </p:blipFill>
                    <p:spPr bwMode="auto">
                      <a:xfrm>
                        <a:off x="5089979" y="2821818"/>
                        <a:ext cx="2058308" cy="536330"/>
                      </a:xfrm>
                      <a:prstGeom prst="rect">
                        <a:avLst/>
                      </a:prstGeom>
                      <a:noFill/>
                    </p:spPr>
                  </p:pic>
                </p:oleObj>
              </mc:Fallback>
            </mc:AlternateContent>
          </a:graphicData>
        </a:graphic>
      </p:graphicFrame>
      <p:sp>
        <p:nvSpPr>
          <p:cNvPr id="7" name="箭头: 右 6">
            <a:extLst>
              <a:ext uri="{FF2B5EF4-FFF2-40B4-BE49-F238E27FC236}">
                <a16:creationId xmlns:a16="http://schemas.microsoft.com/office/drawing/2014/main" id="{CBC8CB84-D6FF-43A2-8612-838A6BE5D28A}"/>
              </a:ext>
            </a:extLst>
          </p:cNvPr>
          <p:cNvSpPr/>
          <p:nvPr/>
        </p:nvSpPr>
        <p:spPr>
          <a:xfrm>
            <a:off x="4346349" y="2949874"/>
            <a:ext cx="391885" cy="313226"/>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id="{0116732D-F382-448D-A450-743A93AF100A}"/>
              </a:ext>
            </a:extLst>
          </p:cNvPr>
          <p:cNvPicPr>
            <a:picLocks noChangeAspect="1"/>
          </p:cNvPicPr>
          <p:nvPr/>
        </p:nvPicPr>
        <p:blipFill>
          <a:blip r:embed="rId9"/>
          <a:stretch>
            <a:fillRect/>
          </a:stretch>
        </p:blipFill>
        <p:spPr>
          <a:xfrm>
            <a:off x="4941540" y="3471939"/>
            <a:ext cx="4057318" cy="666209"/>
          </a:xfrm>
          <a:prstGeom prst="rect">
            <a:avLst/>
          </a:prstGeom>
        </p:spPr>
      </p:pic>
      <p:pic>
        <p:nvPicPr>
          <p:cNvPr id="9" name="图片 8">
            <a:extLst>
              <a:ext uri="{FF2B5EF4-FFF2-40B4-BE49-F238E27FC236}">
                <a16:creationId xmlns:a16="http://schemas.microsoft.com/office/drawing/2014/main" id="{EF865EB2-5661-4D5D-94CD-E818CCD9EEC6}"/>
              </a:ext>
            </a:extLst>
          </p:cNvPr>
          <p:cNvPicPr>
            <a:picLocks noChangeAspect="1"/>
          </p:cNvPicPr>
          <p:nvPr/>
        </p:nvPicPr>
        <p:blipFill>
          <a:blip r:embed="rId10"/>
          <a:stretch>
            <a:fillRect/>
          </a:stretch>
        </p:blipFill>
        <p:spPr>
          <a:xfrm>
            <a:off x="1772331" y="4723101"/>
            <a:ext cx="4171269" cy="426607"/>
          </a:xfrm>
          <a:prstGeom prst="rect">
            <a:avLst/>
          </a:prstGeom>
        </p:spPr>
      </p:pic>
      <p:pic>
        <p:nvPicPr>
          <p:cNvPr id="15" name="图片 14">
            <a:extLst>
              <a:ext uri="{FF2B5EF4-FFF2-40B4-BE49-F238E27FC236}">
                <a16:creationId xmlns:a16="http://schemas.microsoft.com/office/drawing/2014/main" id="{0698C2DF-8C31-4C3B-A96D-EB163517F08A}"/>
              </a:ext>
            </a:extLst>
          </p:cNvPr>
          <p:cNvPicPr>
            <a:picLocks noChangeAspect="1"/>
          </p:cNvPicPr>
          <p:nvPr/>
        </p:nvPicPr>
        <p:blipFill>
          <a:blip r:embed="rId11"/>
          <a:stretch>
            <a:fillRect/>
          </a:stretch>
        </p:blipFill>
        <p:spPr>
          <a:xfrm>
            <a:off x="6563130" y="4680477"/>
            <a:ext cx="2687236" cy="511854"/>
          </a:xfrm>
          <a:prstGeom prst="rect">
            <a:avLst/>
          </a:prstGeom>
        </p:spPr>
      </p:pic>
      <p:sp>
        <p:nvSpPr>
          <p:cNvPr id="21" name="箭头: 右 20">
            <a:extLst>
              <a:ext uri="{FF2B5EF4-FFF2-40B4-BE49-F238E27FC236}">
                <a16:creationId xmlns:a16="http://schemas.microsoft.com/office/drawing/2014/main" id="{8D510DDA-7B0A-4A46-AC4C-9D0B9933F0A7}"/>
              </a:ext>
            </a:extLst>
          </p:cNvPr>
          <p:cNvSpPr/>
          <p:nvPr/>
        </p:nvSpPr>
        <p:spPr>
          <a:xfrm>
            <a:off x="6119133" y="4821888"/>
            <a:ext cx="391885" cy="313226"/>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graphicFrame>
        <p:nvGraphicFramePr>
          <p:cNvPr id="25" name="对象 24">
            <a:extLst>
              <a:ext uri="{FF2B5EF4-FFF2-40B4-BE49-F238E27FC236}">
                <a16:creationId xmlns:a16="http://schemas.microsoft.com/office/drawing/2014/main" id="{A11510D0-DEE6-4F81-B58A-41F5233B4BEE}"/>
              </a:ext>
            </a:extLst>
          </p:cNvPr>
          <p:cNvGraphicFramePr>
            <a:graphicFrameLocks noChangeAspect="1"/>
          </p:cNvGraphicFramePr>
          <p:nvPr>
            <p:extLst>
              <p:ext uri="{D42A27DB-BD31-4B8C-83A1-F6EECF244321}">
                <p14:modId xmlns:p14="http://schemas.microsoft.com/office/powerpoint/2010/main" val="165635189"/>
              </p:ext>
            </p:extLst>
          </p:nvPr>
        </p:nvGraphicFramePr>
        <p:xfrm>
          <a:off x="1817235" y="5272184"/>
          <a:ext cx="4733925" cy="568325"/>
        </p:xfrm>
        <a:graphic>
          <a:graphicData uri="http://schemas.openxmlformats.org/presentationml/2006/ole">
            <mc:AlternateContent xmlns:mc="http://schemas.openxmlformats.org/markup-compatibility/2006">
              <mc:Choice xmlns:v="urn:schemas-microsoft-com:vml" Requires="v">
                <p:oleObj spid="_x0000_s146787" name="Equation" r:id="rId12" imgW="2019240" imgH="241200" progId="Equation.DSMT4">
                  <p:embed/>
                </p:oleObj>
              </mc:Choice>
              <mc:Fallback>
                <p:oleObj name="Equation" r:id="rId12" imgW="2019240" imgH="241200" progId="Equation.DSMT4">
                  <p:embed/>
                  <p:pic>
                    <p:nvPicPr>
                      <p:cNvPr id="69" name="对象 68">
                        <a:extLst>
                          <a:ext uri="{FF2B5EF4-FFF2-40B4-BE49-F238E27FC236}">
                            <a16:creationId xmlns:a16="http://schemas.microsoft.com/office/drawing/2014/main" id="{5C7DD04B-50EE-4CE3-8735-18BA1B21199C}"/>
                          </a:ext>
                        </a:extLst>
                      </p:cNvPr>
                      <p:cNvPicPr>
                        <a:picLocks noChangeAspect="1" noChangeArrowheads="1"/>
                      </p:cNvPicPr>
                      <p:nvPr/>
                    </p:nvPicPr>
                    <p:blipFill>
                      <a:blip r:embed="rId13"/>
                      <a:srcRect/>
                      <a:stretch>
                        <a:fillRect/>
                      </a:stretch>
                    </p:blipFill>
                    <p:spPr bwMode="auto">
                      <a:xfrm>
                        <a:off x="1817235" y="5272184"/>
                        <a:ext cx="4733925" cy="568325"/>
                      </a:xfrm>
                      <a:prstGeom prst="rect">
                        <a:avLst/>
                      </a:prstGeom>
                      <a:noFill/>
                    </p:spPr>
                  </p:pic>
                </p:oleObj>
              </mc:Fallback>
            </mc:AlternateContent>
          </a:graphicData>
        </a:graphic>
      </p:graphicFrame>
      <p:sp>
        <p:nvSpPr>
          <p:cNvPr id="26" name="箭头: 右 25">
            <a:extLst>
              <a:ext uri="{FF2B5EF4-FFF2-40B4-BE49-F238E27FC236}">
                <a16:creationId xmlns:a16="http://schemas.microsoft.com/office/drawing/2014/main" id="{DC2142BC-75B4-423E-8E6F-CF3F6F93D902}"/>
              </a:ext>
            </a:extLst>
          </p:cNvPr>
          <p:cNvSpPr/>
          <p:nvPr/>
        </p:nvSpPr>
        <p:spPr>
          <a:xfrm>
            <a:off x="6692447" y="5376920"/>
            <a:ext cx="391885" cy="313226"/>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graphicFrame>
        <p:nvGraphicFramePr>
          <p:cNvPr id="27" name="对象 26">
            <a:extLst>
              <a:ext uri="{FF2B5EF4-FFF2-40B4-BE49-F238E27FC236}">
                <a16:creationId xmlns:a16="http://schemas.microsoft.com/office/drawing/2014/main" id="{05907436-E8CC-44FD-ABE0-226349731F01}"/>
              </a:ext>
            </a:extLst>
          </p:cNvPr>
          <p:cNvGraphicFramePr>
            <a:graphicFrameLocks noChangeAspect="1"/>
          </p:cNvGraphicFramePr>
          <p:nvPr>
            <p:extLst>
              <p:ext uri="{D42A27DB-BD31-4B8C-83A1-F6EECF244321}">
                <p14:modId xmlns:p14="http://schemas.microsoft.com/office/powerpoint/2010/main" val="867119864"/>
              </p:ext>
            </p:extLst>
          </p:nvPr>
        </p:nvGraphicFramePr>
        <p:xfrm>
          <a:off x="7336008" y="5257871"/>
          <a:ext cx="1755775" cy="538163"/>
        </p:xfrm>
        <a:graphic>
          <a:graphicData uri="http://schemas.openxmlformats.org/presentationml/2006/ole">
            <mc:AlternateContent xmlns:mc="http://schemas.openxmlformats.org/markup-compatibility/2006">
              <mc:Choice xmlns:v="urn:schemas-microsoft-com:vml" Requires="v">
                <p:oleObj spid="_x0000_s146788" name="Equation" r:id="rId14" imgW="749160" imgH="228600" progId="Equation.DSMT4">
                  <p:embed/>
                </p:oleObj>
              </mc:Choice>
              <mc:Fallback>
                <p:oleObj name="Equation" r:id="rId14" imgW="749160" imgH="228600" progId="Equation.DSMT4">
                  <p:embed/>
                  <p:pic>
                    <p:nvPicPr>
                      <p:cNvPr id="25" name="对象 24">
                        <a:extLst>
                          <a:ext uri="{FF2B5EF4-FFF2-40B4-BE49-F238E27FC236}">
                            <a16:creationId xmlns:a16="http://schemas.microsoft.com/office/drawing/2014/main" id="{A11510D0-DEE6-4F81-B58A-41F5233B4BEE}"/>
                          </a:ext>
                        </a:extLst>
                      </p:cNvPr>
                      <p:cNvPicPr>
                        <a:picLocks noChangeAspect="1" noChangeArrowheads="1"/>
                      </p:cNvPicPr>
                      <p:nvPr/>
                    </p:nvPicPr>
                    <p:blipFill>
                      <a:blip r:embed="rId15"/>
                      <a:srcRect/>
                      <a:stretch>
                        <a:fillRect/>
                      </a:stretch>
                    </p:blipFill>
                    <p:spPr bwMode="auto">
                      <a:xfrm>
                        <a:off x="7336008" y="5257871"/>
                        <a:ext cx="1755775" cy="538163"/>
                      </a:xfrm>
                      <a:prstGeom prst="rect">
                        <a:avLst/>
                      </a:prstGeom>
                      <a:noFill/>
                    </p:spPr>
                  </p:pic>
                </p:oleObj>
              </mc:Fallback>
            </mc:AlternateContent>
          </a:graphicData>
        </a:graphic>
      </p:graphicFrame>
      <p:graphicFrame>
        <p:nvGraphicFramePr>
          <p:cNvPr id="29" name="对象 28">
            <a:extLst>
              <a:ext uri="{FF2B5EF4-FFF2-40B4-BE49-F238E27FC236}">
                <a16:creationId xmlns:a16="http://schemas.microsoft.com/office/drawing/2014/main" id="{21B2DE82-568C-4EE1-B38E-60D68196178E}"/>
              </a:ext>
            </a:extLst>
          </p:cNvPr>
          <p:cNvGraphicFramePr>
            <a:graphicFrameLocks noChangeAspect="1"/>
          </p:cNvGraphicFramePr>
          <p:nvPr>
            <p:extLst>
              <p:ext uri="{D42A27DB-BD31-4B8C-83A1-F6EECF244321}">
                <p14:modId xmlns:p14="http://schemas.microsoft.com/office/powerpoint/2010/main" val="3037503372"/>
              </p:ext>
            </p:extLst>
          </p:nvPr>
        </p:nvGraphicFramePr>
        <p:xfrm>
          <a:off x="9343459" y="5242789"/>
          <a:ext cx="1785938" cy="568325"/>
        </p:xfrm>
        <a:graphic>
          <a:graphicData uri="http://schemas.openxmlformats.org/presentationml/2006/ole">
            <mc:AlternateContent xmlns:mc="http://schemas.openxmlformats.org/markup-compatibility/2006">
              <mc:Choice xmlns:v="urn:schemas-microsoft-com:vml" Requires="v">
                <p:oleObj spid="_x0000_s146789" name="Equation" r:id="rId16" imgW="761760" imgH="241200" progId="Equation.DSMT4">
                  <p:embed/>
                </p:oleObj>
              </mc:Choice>
              <mc:Fallback>
                <p:oleObj name="Equation" r:id="rId16" imgW="761760" imgH="241200" progId="Equation.DSMT4">
                  <p:embed/>
                  <p:pic>
                    <p:nvPicPr>
                      <p:cNvPr id="27" name="对象 26">
                        <a:extLst>
                          <a:ext uri="{FF2B5EF4-FFF2-40B4-BE49-F238E27FC236}">
                            <a16:creationId xmlns:a16="http://schemas.microsoft.com/office/drawing/2014/main" id="{05907436-E8CC-44FD-ABE0-226349731F01}"/>
                          </a:ext>
                        </a:extLst>
                      </p:cNvPr>
                      <p:cNvPicPr>
                        <a:picLocks noChangeAspect="1" noChangeArrowheads="1"/>
                      </p:cNvPicPr>
                      <p:nvPr/>
                    </p:nvPicPr>
                    <p:blipFill>
                      <a:blip r:embed="rId17"/>
                      <a:srcRect/>
                      <a:stretch>
                        <a:fillRect/>
                      </a:stretch>
                    </p:blipFill>
                    <p:spPr bwMode="auto">
                      <a:xfrm>
                        <a:off x="9343459" y="5242789"/>
                        <a:ext cx="1785938" cy="568325"/>
                      </a:xfrm>
                      <a:prstGeom prst="rect">
                        <a:avLst/>
                      </a:prstGeom>
                      <a:noFill/>
                    </p:spPr>
                  </p:pic>
                </p:oleObj>
              </mc:Fallback>
            </mc:AlternateContent>
          </a:graphicData>
        </a:graphic>
      </p:graphicFrame>
      <p:pic>
        <p:nvPicPr>
          <p:cNvPr id="17" name="图片 16">
            <a:extLst>
              <a:ext uri="{FF2B5EF4-FFF2-40B4-BE49-F238E27FC236}">
                <a16:creationId xmlns:a16="http://schemas.microsoft.com/office/drawing/2014/main" id="{EA6E2A99-2A1C-426C-AF84-45E0F9772273}"/>
              </a:ext>
            </a:extLst>
          </p:cNvPr>
          <p:cNvPicPr>
            <a:picLocks noChangeAspect="1"/>
          </p:cNvPicPr>
          <p:nvPr/>
        </p:nvPicPr>
        <p:blipFill>
          <a:blip r:embed="rId18"/>
          <a:stretch>
            <a:fillRect/>
          </a:stretch>
        </p:blipFill>
        <p:spPr>
          <a:xfrm>
            <a:off x="1765074" y="5897002"/>
            <a:ext cx="2533780" cy="393720"/>
          </a:xfrm>
          <a:prstGeom prst="rect">
            <a:avLst/>
          </a:prstGeom>
        </p:spPr>
      </p:pic>
      <p:pic>
        <p:nvPicPr>
          <p:cNvPr id="19" name="图片 18">
            <a:extLst>
              <a:ext uri="{FF2B5EF4-FFF2-40B4-BE49-F238E27FC236}">
                <a16:creationId xmlns:a16="http://schemas.microsoft.com/office/drawing/2014/main" id="{3E552444-71B0-4ED3-A5E8-13D9C6BA6E4A}"/>
              </a:ext>
            </a:extLst>
          </p:cNvPr>
          <p:cNvPicPr>
            <a:picLocks noChangeAspect="1"/>
          </p:cNvPicPr>
          <p:nvPr/>
        </p:nvPicPr>
        <p:blipFill>
          <a:blip r:embed="rId19"/>
          <a:stretch>
            <a:fillRect/>
          </a:stretch>
        </p:blipFill>
        <p:spPr>
          <a:xfrm>
            <a:off x="4600487" y="5924920"/>
            <a:ext cx="1714588" cy="368319"/>
          </a:xfrm>
          <a:prstGeom prst="rect">
            <a:avLst/>
          </a:prstGeom>
        </p:spPr>
      </p:pic>
      <p:pic>
        <p:nvPicPr>
          <p:cNvPr id="20" name="图片 19">
            <a:extLst>
              <a:ext uri="{FF2B5EF4-FFF2-40B4-BE49-F238E27FC236}">
                <a16:creationId xmlns:a16="http://schemas.microsoft.com/office/drawing/2014/main" id="{8C759DA4-F816-416B-B895-BA0EED83036E}"/>
              </a:ext>
            </a:extLst>
          </p:cNvPr>
          <p:cNvPicPr>
            <a:picLocks noChangeAspect="1"/>
          </p:cNvPicPr>
          <p:nvPr/>
        </p:nvPicPr>
        <p:blipFill>
          <a:blip r:embed="rId20"/>
          <a:stretch>
            <a:fillRect/>
          </a:stretch>
        </p:blipFill>
        <p:spPr>
          <a:xfrm>
            <a:off x="6741022" y="5919520"/>
            <a:ext cx="1778091" cy="425472"/>
          </a:xfrm>
          <a:prstGeom prst="rect">
            <a:avLst/>
          </a:prstGeom>
        </p:spPr>
      </p:pic>
      <p:grpSp>
        <p:nvGrpSpPr>
          <p:cNvPr id="6" name="组合 5">
            <a:extLst>
              <a:ext uri="{FF2B5EF4-FFF2-40B4-BE49-F238E27FC236}">
                <a16:creationId xmlns:a16="http://schemas.microsoft.com/office/drawing/2014/main" id="{045B1F06-C47A-4966-8DC4-C62EA4C3D969}"/>
              </a:ext>
            </a:extLst>
          </p:cNvPr>
          <p:cNvGrpSpPr/>
          <p:nvPr/>
        </p:nvGrpSpPr>
        <p:grpSpPr>
          <a:xfrm>
            <a:off x="1620795" y="1278425"/>
            <a:ext cx="3632387" cy="1441524"/>
            <a:chOff x="1620795" y="1278425"/>
            <a:chExt cx="3632387" cy="1441524"/>
          </a:xfrm>
        </p:grpSpPr>
        <p:pic>
          <p:nvPicPr>
            <p:cNvPr id="2" name="图片 1">
              <a:extLst>
                <a:ext uri="{FF2B5EF4-FFF2-40B4-BE49-F238E27FC236}">
                  <a16:creationId xmlns:a16="http://schemas.microsoft.com/office/drawing/2014/main" id="{454BF546-A9CE-40A3-B4FF-6BF9453A1F30}"/>
                </a:ext>
              </a:extLst>
            </p:cNvPr>
            <p:cNvPicPr>
              <a:picLocks noChangeAspect="1"/>
            </p:cNvPicPr>
            <p:nvPr/>
          </p:nvPicPr>
          <p:blipFill>
            <a:blip r:embed="rId21"/>
            <a:stretch>
              <a:fillRect/>
            </a:stretch>
          </p:blipFill>
          <p:spPr>
            <a:xfrm>
              <a:off x="1620795" y="1278425"/>
              <a:ext cx="3632387" cy="1441524"/>
            </a:xfrm>
            <a:prstGeom prst="rect">
              <a:avLst/>
            </a:prstGeom>
          </p:spPr>
        </p:pic>
        <p:pic>
          <p:nvPicPr>
            <p:cNvPr id="3" name="图片 2">
              <a:extLst>
                <a:ext uri="{FF2B5EF4-FFF2-40B4-BE49-F238E27FC236}">
                  <a16:creationId xmlns:a16="http://schemas.microsoft.com/office/drawing/2014/main" id="{8EE72875-FF4C-4BA9-9301-D716A49BB41C}"/>
                </a:ext>
              </a:extLst>
            </p:cNvPr>
            <p:cNvPicPr>
              <a:picLocks noChangeAspect="1"/>
            </p:cNvPicPr>
            <p:nvPr/>
          </p:nvPicPr>
          <p:blipFill>
            <a:blip r:embed="rId22"/>
            <a:stretch>
              <a:fillRect/>
            </a:stretch>
          </p:blipFill>
          <p:spPr>
            <a:xfrm>
              <a:off x="1934480" y="1861446"/>
              <a:ext cx="107956" cy="133357"/>
            </a:xfrm>
            <a:prstGeom prst="rect">
              <a:avLst/>
            </a:prstGeom>
          </p:spPr>
        </p:pic>
      </p:grpSp>
    </p:spTree>
    <p:extLst>
      <p:ext uri="{BB962C8B-B14F-4D97-AF65-F5344CB8AC3E}">
        <p14:creationId xmlns:p14="http://schemas.microsoft.com/office/powerpoint/2010/main" val="3204765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a:extLst>
              <a:ext uri="{FF2B5EF4-FFF2-40B4-BE49-F238E27FC236}">
                <a16:creationId xmlns:a16="http://schemas.microsoft.com/office/drawing/2014/main" id="{00B81E36-220C-4FC2-A2F6-4A07936DCA82}"/>
              </a:ext>
            </a:extLst>
          </p:cNvPr>
          <p:cNvSpPr txBox="1"/>
          <p:nvPr/>
        </p:nvSpPr>
        <p:spPr>
          <a:xfrm>
            <a:off x="818077" y="681749"/>
            <a:ext cx="10365180" cy="461665"/>
          </a:xfrm>
          <a:prstGeom prst="rect">
            <a:avLst/>
          </a:prstGeom>
          <a:noFill/>
        </p:spPr>
        <p:txBody>
          <a:bodyPr wrap="square" rtlCol="0">
            <a:spAutoFit/>
          </a:bodyPr>
          <a:lstStyle/>
          <a:p>
            <a:r>
              <a:rPr lang="zh-CN" altLang="en-US" sz="2400" b="1" dirty="0"/>
              <a:t>（</a:t>
            </a:r>
            <a:r>
              <a:rPr lang="en-US" altLang="zh-CN" sz="2400" b="1" dirty="0"/>
              <a:t>4</a:t>
            </a:r>
            <a:r>
              <a:rPr lang="zh-CN" altLang="en-US" sz="2400" b="1" dirty="0"/>
              <a:t>）入射角、反射角、折射角关系证明</a:t>
            </a:r>
            <a:endParaRPr lang="en-US" altLang="zh-CN" sz="2400" b="1" dirty="0"/>
          </a:p>
        </p:txBody>
      </p:sp>
      <p:pic>
        <p:nvPicPr>
          <p:cNvPr id="10" name="图片 9">
            <a:extLst>
              <a:ext uri="{FF2B5EF4-FFF2-40B4-BE49-F238E27FC236}">
                <a16:creationId xmlns:a16="http://schemas.microsoft.com/office/drawing/2014/main" id="{67D0F6F4-B8C3-48F8-919E-DF333490EF4D}"/>
              </a:ext>
            </a:extLst>
          </p:cNvPr>
          <p:cNvPicPr>
            <a:picLocks noChangeAspect="1"/>
          </p:cNvPicPr>
          <p:nvPr/>
        </p:nvPicPr>
        <p:blipFill>
          <a:blip r:embed="rId3"/>
          <a:stretch>
            <a:fillRect/>
          </a:stretch>
        </p:blipFill>
        <p:spPr>
          <a:xfrm>
            <a:off x="8615533" y="708430"/>
            <a:ext cx="2974125" cy="2314161"/>
          </a:xfrm>
          <a:prstGeom prst="rect">
            <a:avLst/>
          </a:prstGeom>
        </p:spPr>
      </p:pic>
      <p:graphicFrame>
        <p:nvGraphicFramePr>
          <p:cNvPr id="27" name="对象 26">
            <a:extLst>
              <a:ext uri="{FF2B5EF4-FFF2-40B4-BE49-F238E27FC236}">
                <a16:creationId xmlns:a16="http://schemas.microsoft.com/office/drawing/2014/main" id="{05907436-E8CC-44FD-ABE0-226349731F01}"/>
              </a:ext>
            </a:extLst>
          </p:cNvPr>
          <p:cNvGraphicFramePr>
            <a:graphicFrameLocks noChangeAspect="1"/>
          </p:cNvGraphicFramePr>
          <p:nvPr>
            <p:extLst>
              <p:ext uri="{D42A27DB-BD31-4B8C-83A1-F6EECF244321}">
                <p14:modId xmlns:p14="http://schemas.microsoft.com/office/powerpoint/2010/main" val="1417209066"/>
              </p:ext>
            </p:extLst>
          </p:nvPr>
        </p:nvGraphicFramePr>
        <p:xfrm>
          <a:off x="1683976" y="1265890"/>
          <a:ext cx="1755775" cy="538163"/>
        </p:xfrm>
        <a:graphic>
          <a:graphicData uri="http://schemas.openxmlformats.org/presentationml/2006/ole">
            <mc:AlternateContent xmlns:mc="http://schemas.openxmlformats.org/markup-compatibility/2006">
              <mc:Choice xmlns:v="urn:schemas-microsoft-com:vml" Requires="v">
                <p:oleObj spid="_x0000_s148694" name="Equation" r:id="rId4" imgW="749160" imgH="228600" progId="Equation.DSMT4">
                  <p:embed/>
                </p:oleObj>
              </mc:Choice>
              <mc:Fallback>
                <p:oleObj name="Equation" r:id="rId4" imgW="749160" imgH="228600" progId="Equation.DSMT4">
                  <p:embed/>
                  <p:pic>
                    <p:nvPicPr>
                      <p:cNvPr id="27" name="对象 26">
                        <a:extLst>
                          <a:ext uri="{FF2B5EF4-FFF2-40B4-BE49-F238E27FC236}">
                            <a16:creationId xmlns:a16="http://schemas.microsoft.com/office/drawing/2014/main" id="{05907436-E8CC-44FD-ABE0-226349731F01}"/>
                          </a:ext>
                        </a:extLst>
                      </p:cNvPr>
                      <p:cNvPicPr>
                        <a:picLocks noChangeAspect="1" noChangeArrowheads="1"/>
                      </p:cNvPicPr>
                      <p:nvPr/>
                    </p:nvPicPr>
                    <p:blipFill>
                      <a:blip r:embed="rId5"/>
                      <a:srcRect/>
                      <a:stretch>
                        <a:fillRect/>
                      </a:stretch>
                    </p:blipFill>
                    <p:spPr bwMode="auto">
                      <a:xfrm>
                        <a:off x="1683976" y="1265890"/>
                        <a:ext cx="1755775" cy="538163"/>
                      </a:xfrm>
                      <a:prstGeom prst="rect">
                        <a:avLst/>
                      </a:prstGeom>
                      <a:noFill/>
                    </p:spPr>
                  </p:pic>
                </p:oleObj>
              </mc:Fallback>
            </mc:AlternateContent>
          </a:graphicData>
        </a:graphic>
      </p:graphicFrame>
      <p:graphicFrame>
        <p:nvGraphicFramePr>
          <p:cNvPr id="23" name="对象 22">
            <a:extLst>
              <a:ext uri="{FF2B5EF4-FFF2-40B4-BE49-F238E27FC236}">
                <a16:creationId xmlns:a16="http://schemas.microsoft.com/office/drawing/2014/main" id="{075F1B36-C462-47AF-BAB2-7E51AF5B20D2}"/>
              </a:ext>
            </a:extLst>
          </p:cNvPr>
          <p:cNvGraphicFramePr>
            <a:graphicFrameLocks noChangeAspect="1"/>
          </p:cNvGraphicFramePr>
          <p:nvPr>
            <p:extLst>
              <p:ext uri="{D42A27DB-BD31-4B8C-83A1-F6EECF244321}">
                <p14:modId xmlns:p14="http://schemas.microsoft.com/office/powerpoint/2010/main" val="4218801987"/>
              </p:ext>
            </p:extLst>
          </p:nvPr>
        </p:nvGraphicFramePr>
        <p:xfrm>
          <a:off x="1644554" y="1721442"/>
          <a:ext cx="2654300" cy="879475"/>
        </p:xfrm>
        <a:graphic>
          <a:graphicData uri="http://schemas.openxmlformats.org/presentationml/2006/ole">
            <mc:AlternateContent xmlns:mc="http://schemas.openxmlformats.org/markup-compatibility/2006">
              <mc:Choice xmlns:v="urn:schemas-microsoft-com:vml" Requires="v">
                <p:oleObj spid="_x0000_s148695" name="Equation" r:id="rId6" imgW="1307880" imgH="431640" progId="Equation.DSMT4">
                  <p:embed/>
                </p:oleObj>
              </mc:Choice>
              <mc:Fallback>
                <p:oleObj name="Equation" r:id="rId6" imgW="1307880" imgH="431640" progId="Equation.DSMT4">
                  <p:embed/>
                  <p:pic>
                    <p:nvPicPr>
                      <p:cNvPr id="31" name="对象 30">
                        <a:extLst>
                          <a:ext uri="{FF2B5EF4-FFF2-40B4-BE49-F238E27FC236}">
                            <a16:creationId xmlns:a16="http://schemas.microsoft.com/office/drawing/2014/main" id="{1BB00396-2FEE-441F-B4AA-282E18C8C7C9}"/>
                          </a:ext>
                        </a:extLst>
                      </p:cNvPr>
                      <p:cNvPicPr>
                        <a:picLocks noChangeAspect="1" noChangeArrowheads="1"/>
                      </p:cNvPicPr>
                      <p:nvPr/>
                    </p:nvPicPr>
                    <p:blipFill>
                      <a:blip r:embed="rId7"/>
                      <a:srcRect/>
                      <a:stretch>
                        <a:fillRect/>
                      </a:stretch>
                    </p:blipFill>
                    <p:spPr bwMode="auto">
                      <a:xfrm>
                        <a:off x="1644554" y="1721442"/>
                        <a:ext cx="2654300" cy="879475"/>
                      </a:xfrm>
                      <a:prstGeom prst="rect">
                        <a:avLst/>
                      </a:prstGeom>
                      <a:noFill/>
                    </p:spPr>
                  </p:pic>
                </p:oleObj>
              </mc:Fallback>
            </mc:AlternateContent>
          </a:graphicData>
        </a:graphic>
      </p:graphicFrame>
      <p:graphicFrame>
        <p:nvGraphicFramePr>
          <p:cNvPr id="24" name="对象 23">
            <a:extLst>
              <a:ext uri="{FF2B5EF4-FFF2-40B4-BE49-F238E27FC236}">
                <a16:creationId xmlns:a16="http://schemas.microsoft.com/office/drawing/2014/main" id="{B1780E0C-A359-477F-809B-81C87B1CFDE8}"/>
              </a:ext>
            </a:extLst>
          </p:cNvPr>
          <p:cNvGraphicFramePr>
            <a:graphicFrameLocks noChangeAspect="1"/>
          </p:cNvGraphicFramePr>
          <p:nvPr>
            <p:extLst>
              <p:ext uri="{D42A27DB-BD31-4B8C-83A1-F6EECF244321}">
                <p14:modId xmlns:p14="http://schemas.microsoft.com/office/powerpoint/2010/main" val="1158359779"/>
              </p:ext>
            </p:extLst>
          </p:nvPr>
        </p:nvGraphicFramePr>
        <p:xfrm>
          <a:off x="4906997" y="1763521"/>
          <a:ext cx="2292350" cy="879475"/>
        </p:xfrm>
        <a:graphic>
          <a:graphicData uri="http://schemas.openxmlformats.org/presentationml/2006/ole">
            <mc:AlternateContent xmlns:mc="http://schemas.openxmlformats.org/markup-compatibility/2006">
              <mc:Choice xmlns:v="urn:schemas-microsoft-com:vml" Requires="v">
                <p:oleObj spid="_x0000_s148696" name="Equation" r:id="rId8" imgW="1130040" imgH="431640" progId="Equation.DSMT4">
                  <p:embed/>
                </p:oleObj>
              </mc:Choice>
              <mc:Fallback>
                <p:oleObj name="Equation" r:id="rId8" imgW="1130040" imgH="431640" progId="Equation.DSMT4">
                  <p:embed/>
                  <p:pic>
                    <p:nvPicPr>
                      <p:cNvPr id="23" name="对象 22">
                        <a:extLst>
                          <a:ext uri="{FF2B5EF4-FFF2-40B4-BE49-F238E27FC236}">
                            <a16:creationId xmlns:a16="http://schemas.microsoft.com/office/drawing/2014/main" id="{075F1B36-C462-47AF-BAB2-7E51AF5B20D2}"/>
                          </a:ext>
                        </a:extLst>
                      </p:cNvPr>
                      <p:cNvPicPr>
                        <a:picLocks noChangeAspect="1" noChangeArrowheads="1"/>
                      </p:cNvPicPr>
                      <p:nvPr/>
                    </p:nvPicPr>
                    <p:blipFill>
                      <a:blip r:embed="rId9"/>
                      <a:srcRect/>
                      <a:stretch>
                        <a:fillRect/>
                      </a:stretch>
                    </p:blipFill>
                    <p:spPr bwMode="auto">
                      <a:xfrm>
                        <a:off x="4906997" y="1763521"/>
                        <a:ext cx="2292350" cy="879475"/>
                      </a:xfrm>
                      <a:prstGeom prst="rect">
                        <a:avLst/>
                      </a:prstGeom>
                      <a:noFill/>
                    </p:spPr>
                  </p:pic>
                </p:oleObj>
              </mc:Fallback>
            </mc:AlternateContent>
          </a:graphicData>
        </a:graphic>
      </p:graphicFrame>
      <p:pic>
        <p:nvPicPr>
          <p:cNvPr id="3" name="图片 2">
            <a:extLst>
              <a:ext uri="{FF2B5EF4-FFF2-40B4-BE49-F238E27FC236}">
                <a16:creationId xmlns:a16="http://schemas.microsoft.com/office/drawing/2014/main" id="{0300FB7E-2E7B-4F30-9BBB-7D461A6C88DD}"/>
              </a:ext>
            </a:extLst>
          </p:cNvPr>
          <p:cNvPicPr>
            <a:picLocks noChangeAspect="1"/>
          </p:cNvPicPr>
          <p:nvPr/>
        </p:nvPicPr>
        <p:blipFill>
          <a:blip r:embed="rId10"/>
          <a:stretch>
            <a:fillRect/>
          </a:stretch>
        </p:blipFill>
        <p:spPr>
          <a:xfrm>
            <a:off x="1644554" y="2789715"/>
            <a:ext cx="3028273" cy="1598869"/>
          </a:xfrm>
          <a:prstGeom prst="rect">
            <a:avLst/>
          </a:prstGeom>
        </p:spPr>
      </p:pic>
      <p:pic>
        <p:nvPicPr>
          <p:cNvPr id="5" name="图片 4">
            <a:extLst>
              <a:ext uri="{FF2B5EF4-FFF2-40B4-BE49-F238E27FC236}">
                <a16:creationId xmlns:a16="http://schemas.microsoft.com/office/drawing/2014/main" id="{185F5EBB-7294-4F69-8312-6FD87947CA78}"/>
              </a:ext>
            </a:extLst>
          </p:cNvPr>
          <p:cNvPicPr>
            <a:picLocks noChangeAspect="1"/>
          </p:cNvPicPr>
          <p:nvPr/>
        </p:nvPicPr>
        <p:blipFill>
          <a:blip r:embed="rId11"/>
          <a:stretch>
            <a:fillRect/>
          </a:stretch>
        </p:blipFill>
        <p:spPr>
          <a:xfrm>
            <a:off x="1469253" y="4577382"/>
            <a:ext cx="5220746" cy="1499963"/>
          </a:xfrm>
          <a:prstGeom prst="rect">
            <a:avLst/>
          </a:prstGeom>
        </p:spPr>
      </p:pic>
      <p:pic>
        <p:nvPicPr>
          <p:cNvPr id="6" name="图片 5">
            <a:extLst>
              <a:ext uri="{FF2B5EF4-FFF2-40B4-BE49-F238E27FC236}">
                <a16:creationId xmlns:a16="http://schemas.microsoft.com/office/drawing/2014/main" id="{91F1E2C9-BDA6-45E8-9D94-EC0CD5529388}"/>
              </a:ext>
            </a:extLst>
          </p:cNvPr>
          <p:cNvPicPr>
            <a:picLocks noChangeAspect="1"/>
          </p:cNvPicPr>
          <p:nvPr/>
        </p:nvPicPr>
        <p:blipFill>
          <a:blip r:embed="rId12"/>
          <a:stretch>
            <a:fillRect/>
          </a:stretch>
        </p:blipFill>
        <p:spPr>
          <a:xfrm>
            <a:off x="7432119" y="5158162"/>
            <a:ext cx="2038570" cy="737977"/>
          </a:xfrm>
          <a:prstGeom prst="rect">
            <a:avLst/>
          </a:prstGeom>
        </p:spPr>
      </p:pic>
    </p:spTree>
    <p:extLst>
      <p:ext uri="{BB962C8B-B14F-4D97-AF65-F5344CB8AC3E}">
        <p14:creationId xmlns:p14="http://schemas.microsoft.com/office/powerpoint/2010/main" val="13482685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a:extLst>
              <a:ext uri="{FF2B5EF4-FFF2-40B4-BE49-F238E27FC236}">
                <a16:creationId xmlns:a16="http://schemas.microsoft.com/office/drawing/2014/main" id="{00B81E36-220C-4FC2-A2F6-4A07936DCA82}"/>
              </a:ext>
            </a:extLst>
          </p:cNvPr>
          <p:cNvSpPr txBox="1"/>
          <p:nvPr/>
        </p:nvSpPr>
        <p:spPr>
          <a:xfrm>
            <a:off x="818077" y="681749"/>
            <a:ext cx="10365180" cy="461665"/>
          </a:xfrm>
          <a:prstGeom prst="rect">
            <a:avLst/>
          </a:prstGeom>
          <a:noFill/>
        </p:spPr>
        <p:txBody>
          <a:bodyPr wrap="square" rtlCol="0">
            <a:spAutoFit/>
          </a:bodyPr>
          <a:lstStyle/>
          <a:p>
            <a:r>
              <a:rPr lang="zh-CN" altLang="en-US" sz="2400" b="1" dirty="0"/>
              <a:t>（</a:t>
            </a:r>
            <a:r>
              <a:rPr lang="en-US" altLang="zh-CN" sz="2400" b="1" dirty="0"/>
              <a:t>5</a:t>
            </a:r>
            <a:r>
              <a:rPr lang="zh-CN" altLang="en-US" sz="2400" b="1" dirty="0"/>
              <a:t>）振幅关系 菲涅尔公式</a:t>
            </a:r>
            <a:endParaRPr lang="en-US" altLang="zh-CN" sz="2400" b="1" dirty="0"/>
          </a:p>
        </p:txBody>
      </p:sp>
      <p:sp>
        <p:nvSpPr>
          <p:cNvPr id="11" name="文本框 10">
            <a:extLst>
              <a:ext uri="{FF2B5EF4-FFF2-40B4-BE49-F238E27FC236}">
                <a16:creationId xmlns:a16="http://schemas.microsoft.com/office/drawing/2014/main" id="{84DF7D21-8607-4198-9FCD-011BFBCFF3A9}"/>
              </a:ext>
            </a:extLst>
          </p:cNvPr>
          <p:cNvSpPr txBox="1"/>
          <p:nvPr/>
        </p:nvSpPr>
        <p:spPr>
          <a:xfrm>
            <a:off x="1059543" y="1354911"/>
            <a:ext cx="2409371" cy="46166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a:t>光波的分解</a:t>
            </a:r>
          </a:p>
        </p:txBody>
      </p:sp>
      <p:sp>
        <p:nvSpPr>
          <p:cNvPr id="12" name="文本框 11">
            <a:extLst>
              <a:ext uri="{FF2B5EF4-FFF2-40B4-BE49-F238E27FC236}">
                <a16:creationId xmlns:a16="http://schemas.microsoft.com/office/drawing/2014/main" id="{D44FDA43-7A8D-499D-AD73-8A131BFC996E}"/>
              </a:ext>
            </a:extLst>
          </p:cNvPr>
          <p:cNvSpPr txBox="1"/>
          <p:nvPr/>
        </p:nvSpPr>
        <p:spPr>
          <a:xfrm>
            <a:off x="1335314" y="1862742"/>
            <a:ext cx="9904524" cy="830997"/>
          </a:xfrm>
          <a:prstGeom prst="rect">
            <a:avLst/>
          </a:prstGeom>
          <a:noFill/>
        </p:spPr>
        <p:txBody>
          <a:bodyPr wrap="square" rtlCol="0">
            <a:spAutoFit/>
          </a:bodyPr>
          <a:lstStyle/>
          <a:p>
            <a:r>
              <a:rPr lang="zh-CN" altLang="en-US" sz="2400" dirty="0"/>
              <a:t>        平面波可以分解为两个独立的偏振方向，取偏振方向分别为</a:t>
            </a:r>
            <a:r>
              <a:rPr lang="zh-CN" altLang="en-US" sz="2400" dirty="0">
                <a:solidFill>
                  <a:srgbClr val="FF0000"/>
                </a:solidFill>
              </a:rPr>
              <a:t>垂直</a:t>
            </a:r>
            <a:r>
              <a:rPr lang="zh-CN" altLang="en-US" sz="2400" dirty="0"/>
              <a:t>和</a:t>
            </a:r>
            <a:r>
              <a:rPr lang="zh-CN" altLang="en-US" sz="2400" dirty="0">
                <a:solidFill>
                  <a:srgbClr val="FF0000"/>
                </a:solidFill>
              </a:rPr>
              <a:t>平行</a:t>
            </a:r>
            <a:r>
              <a:rPr lang="zh-CN" altLang="en-US" sz="2400" dirty="0"/>
              <a:t>于入射面</a:t>
            </a:r>
          </a:p>
        </p:txBody>
      </p:sp>
      <p:grpSp>
        <p:nvGrpSpPr>
          <p:cNvPr id="36" name="组合 35">
            <a:extLst>
              <a:ext uri="{FF2B5EF4-FFF2-40B4-BE49-F238E27FC236}">
                <a16:creationId xmlns:a16="http://schemas.microsoft.com/office/drawing/2014/main" id="{A9408C2B-B7B7-4658-984A-FAC66B6FB078}"/>
              </a:ext>
            </a:extLst>
          </p:cNvPr>
          <p:cNvGrpSpPr/>
          <p:nvPr/>
        </p:nvGrpSpPr>
        <p:grpSpPr>
          <a:xfrm>
            <a:off x="1197429" y="2739905"/>
            <a:ext cx="5138058" cy="3365954"/>
            <a:chOff x="1197429" y="2739905"/>
            <a:chExt cx="5138058" cy="3365954"/>
          </a:xfrm>
        </p:grpSpPr>
        <p:grpSp>
          <p:nvGrpSpPr>
            <p:cNvPr id="33" name="组合 32">
              <a:extLst>
                <a:ext uri="{FF2B5EF4-FFF2-40B4-BE49-F238E27FC236}">
                  <a16:creationId xmlns:a16="http://schemas.microsoft.com/office/drawing/2014/main" id="{64D0DC68-DEE0-4093-8B64-EB326E68F366}"/>
                </a:ext>
              </a:extLst>
            </p:cNvPr>
            <p:cNvGrpSpPr/>
            <p:nvPr/>
          </p:nvGrpSpPr>
          <p:grpSpPr>
            <a:xfrm>
              <a:off x="1197429" y="2739905"/>
              <a:ext cx="5138058" cy="3365954"/>
              <a:chOff x="1059543" y="2555875"/>
              <a:chExt cx="5138058" cy="3365954"/>
            </a:xfrm>
          </p:grpSpPr>
          <p:grpSp>
            <p:nvGrpSpPr>
              <p:cNvPr id="30" name="组合 29">
                <a:extLst>
                  <a:ext uri="{FF2B5EF4-FFF2-40B4-BE49-F238E27FC236}">
                    <a16:creationId xmlns:a16="http://schemas.microsoft.com/office/drawing/2014/main" id="{91D816D9-B463-492A-9F2B-57981CE37453}"/>
                  </a:ext>
                </a:extLst>
              </p:cNvPr>
              <p:cNvGrpSpPr/>
              <p:nvPr/>
            </p:nvGrpSpPr>
            <p:grpSpPr>
              <a:xfrm>
                <a:off x="1059543" y="2693739"/>
                <a:ext cx="5138058" cy="3228090"/>
                <a:chOff x="1059543" y="2693739"/>
                <a:chExt cx="5138058" cy="3228090"/>
              </a:xfrm>
            </p:grpSpPr>
            <p:grpSp>
              <p:nvGrpSpPr>
                <p:cNvPr id="19" name="组合 18">
                  <a:extLst>
                    <a:ext uri="{FF2B5EF4-FFF2-40B4-BE49-F238E27FC236}">
                      <a16:creationId xmlns:a16="http://schemas.microsoft.com/office/drawing/2014/main" id="{7B4B2764-78B2-46DB-9D1E-2BE34846281D}"/>
                    </a:ext>
                  </a:extLst>
                </p:cNvPr>
                <p:cNvGrpSpPr/>
                <p:nvPr/>
              </p:nvGrpSpPr>
              <p:grpSpPr>
                <a:xfrm>
                  <a:off x="1059543" y="2810602"/>
                  <a:ext cx="5138058" cy="2767923"/>
                  <a:chOff x="1062435" y="2861402"/>
                  <a:chExt cx="5138058" cy="2767923"/>
                </a:xfrm>
              </p:grpSpPr>
              <p:pic>
                <p:nvPicPr>
                  <p:cNvPr id="2" name="图片 1">
                    <a:extLst>
                      <a:ext uri="{FF2B5EF4-FFF2-40B4-BE49-F238E27FC236}">
                        <a16:creationId xmlns:a16="http://schemas.microsoft.com/office/drawing/2014/main" id="{83AE76DF-BED9-4056-AF45-AEDB8C163106}"/>
                      </a:ext>
                    </a:extLst>
                  </p:cNvPr>
                  <p:cNvPicPr>
                    <a:picLocks noChangeAspect="1"/>
                  </p:cNvPicPr>
                  <p:nvPr/>
                </p:nvPicPr>
                <p:blipFill>
                  <a:blip r:embed="rId3"/>
                  <a:stretch>
                    <a:fillRect/>
                  </a:stretch>
                </p:blipFill>
                <p:spPr>
                  <a:xfrm rot="19185970">
                    <a:off x="1132495" y="4041743"/>
                    <a:ext cx="2800494" cy="1587582"/>
                  </a:xfrm>
                  <a:prstGeom prst="rect">
                    <a:avLst/>
                  </a:prstGeom>
                </p:spPr>
              </p:pic>
              <p:sp>
                <p:nvSpPr>
                  <p:cNvPr id="4" name="平行四边形 3">
                    <a:extLst>
                      <a:ext uri="{FF2B5EF4-FFF2-40B4-BE49-F238E27FC236}">
                        <a16:creationId xmlns:a16="http://schemas.microsoft.com/office/drawing/2014/main" id="{A9374D06-1420-4BE6-AE14-C24AD900DBD1}"/>
                      </a:ext>
                    </a:extLst>
                  </p:cNvPr>
                  <p:cNvSpPr/>
                  <p:nvPr/>
                </p:nvSpPr>
                <p:spPr>
                  <a:xfrm>
                    <a:off x="1062435" y="3413067"/>
                    <a:ext cx="5138058" cy="1370261"/>
                  </a:xfrm>
                  <a:prstGeom prst="parallelogram">
                    <a:avLst>
                      <a:gd name="adj" fmla="val 93850"/>
                    </a:avLst>
                  </a:prstGeom>
                  <a:solidFill>
                    <a:schemeClr val="accent1">
                      <a:alpha val="4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8" name="直接连接符 7">
                    <a:extLst>
                      <a:ext uri="{FF2B5EF4-FFF2-40B4-BE49-F238E27FC236}">
                        <a16:creationId xmlns:a16="http://schemas.microsoft.com/office/drawing/2014/main" id="{80ACE669-066B-455E-89CF-BD428C06E7D3}"/>
                      </a:ext>
                    </a:extLst>
                  </p:cNvPr>
                  <p:cNvCxnSpPr>
                    <a:cxnSpLocks/>
                    <a:stCxn id="4" idx="5"/>
                    <a:endCxn id="4" idx="2"/>
                  </p:cNvCxnSpPr>
                  <p:nvPr/>
                </p:nvCxnSpPr>
                <p:spPr>
                  <a:xfrm>
                    <a:off x="1705430" y="4098198"/>
                    <a:ext cx="3852068" cy="0"/>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1B168D58-8BC9-45A5-B0CA-C403716DCD8F}"/>
                      </a:ext>
                    </a:extLst>
                  </p:cNvPr>
                  <p:cNvCxnSpPr>
                    <a:cxnSpLocks/>
                  </p:cNvCxnSpPr>
                  <p:nvPr/>
                </p:nvCxnSpPr>
                <p:spPr>
                  <a:xfrm>
                    <a:off x="3468914" y="4098197"/>
                    <a:ext cx="2143749" cy="137026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7A929B1F-9716-4841-B8D9-37875814A05D}"/>
                      </a:ext>
                    </a:extLst>
                  </p:cNvPr>
                  <p:cNvCxnSpPr>
                    <a:cxnSpLocks/>
                  </p:cNvCxnSpPr>
                  <p:nvPr/>
                </p:nvCxnSpPr>
                <p:spPr>
                  <a:xfrm flipV="1">
                    <a:off x="3468914" y="2861402"/>
                    <a:ext cx="2088584" cy="123679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5" name="直接连接符 24">
                  <a:extLst>
                    <a:ext uri="{FF2B5EF4-FFF2-40B4-BE49-F238E27FC236}">
                      <a16:creationId xmlns:a16="http://schemas.microsoft.com/office/drawing/2014/main" id="{AD400450-A9EA-4ABF-9E72-9344BF8DB0FF}"/>
                    </a:ext>
                  </a:extLst>
                </p:cNvPr>
                <p:cNvCxnSpPr>
                  <a:cxnSpLocks/>
                </p:cNvCxnSpPr>
                <p:nvPr/>
              </p:nvCxnSpPr>
              <p:spPr>
                <a:xfrm flipH="1">
                  <a:off x="3466022" y="2693739"/>
                  <a:ext cx="26138" cy="3228090"/>
                </a:xfrm>
                <a:prstGeom prst="line">
                  <a:avLst/>
                </a:prstGeom>
                <a:ln w="28575">
                  <a:solidFill>
                    <a:schemeClr val="accent6">
                      <a:lumMod val="75000"/>
                    </a:schemeClr>
                  </a:solidFill>
                  <a:prstDash val="dash"/>
                </a:ln>
              </p:spPr>
              <p:style>
                <a:lnRef idx="1">
                  <a:schemeClr val="accent1"/>
                </a:lnRef>
                <a:fillRef idx="0">
                  <a:schemeClr val="accent1"/>
                </a:fillRef>
                <a:effectRef idx="0">
                  <a:schemeClr val="accent1"/>
                </a:effectRef>
                <a:fontRef idx="minor">
                  <a:schemeClr val="tx1"/>
                </a:fontRef>
              </p:style>
            </p:cxnSp>
          </p:grpSp>
          <p:graphicFrame>
            <p:nvGraphicFramePr>
              <p:cNvPr id="32" name="对象 31">
                <a:extLst>
                  <a:ext uri="{FF2B5EF4-FFF2-40B4-BE49-F238E27FC236}">
                    <a16:creationId xmlns:a16="http://schemas.microsoft.com/office/drawing/2014/main" id="{2991F852-E267-4A05-87E7-ED5D8CF39B85}"/>
                  </a:ext>
                </a:extLst>
              </p:cNvPr>
              <p:cNvGraphicFramePr>
                <a:graphicFrameLocks noChangeAspect="1"/>
              </p:cNvGraphicFramePr>
              <p:nvPr>
                <p:extLst>
                  <p:ext uri="{D42A27DB-BD31-4B8C-83A1-F6EECF244321}">
                    <p14:modId xmlns:p14="http://schemas.microsoft.com/office/powerpoint/2010/main" val="403948656"/>
                  </p:ext>
                </p:extLst>
              </p:nvPr>
            </p:nvGraphicFramePr>
            <p:xfrm>
              <a:off x="4935538" y="2555875"/>
              <a:ext cx="417512" cy="508000"/>
            </p:xfrm>
            <a:graphic>
              <a:graphicData uri="http://schemas.openxmlformats.org/presentationml/2006/ole">
                <mc:AlternateContent xmlns:mc="http://schemas.openxmlformats.org/markup-compatibility/2006">
                  <mc:Choice xmlns:v="urn:schemas-microsoft-com:vml" Requires="v">
                    <p:oleObj spid="_x0000_s149642" name="Equation" r:id="rId4" imgW="177480" imgH="215640" progId="Equation.DSMT4">
                      <p:embed/>
                    </p:oleObj>
                  </mc:Choice>
                  <mc:Fallback>
                    <p:oleObj name="Equation" r:id="rId4" imgW="177480" imgH="215640" progId="Equation.DSMT4">
                      <p:embed/>
                      <p:pic>
                        <p:nvPicPr>
                          <p:cNvPr id="31" name="对象 30">
                            <a:extLst>
                              <a:ext uri="{FF2B5EF4-FFF2-40B4-BE49-F238E27FC236}">
                                <a16:creationId xmlns:a16="http://schemas.microsoft.com/office/drawing/2014/main" id="{439741E0-A5A3-423B-B94B-ED13F376AB4A}"/>
                              </a:ext>
                            </a:extLst>
                          </p:cNvPr>
                          <p:cNvPicPr>
                            <a:picLocks noChangeAspect="1" noChangeArrowheads="1"/>
                          </p:cNvPicPr>
                          <p:nvPr/>
                        </p:nvPicPr>
                        <p:blipFill>
                          <a:blip r:embed="rId5"/>
                          <a:srcRect/>
                          <a:stretch>
                            <a:fillRect/>
                          </a:stretch>
                        </p:blipFill>
                        <p:spPr bwMode="auto">
                          <a:xfrm>
                            <a:off x="4935538" y="2555875"/>
                            <a:ext cx="417512" cy="508000"/>
                          </a:xfrm>
                          <a:prstGeom prst="rect">
                            <a:avLst/>
                          </a:prstGeom>
                          <a:noFill/>
                        </p:spPr>
                      </p:pic>
                    </p:oleObj>
                  </mc:Fallback>
                </mc:AlternateContent>
              </a:graphicData>
            </a:graphic>
          </p:graphicFrame>
        </p:grpSp>
        <p:graphicFrame>
          <p:nvGraphicFramePr>
            <p:cNvPr id="34" name="对象 33">
              <a:extLst>
                <a:ext uri="{FF2B5EF4-FFF2-40B4-BE49-F238E27FC236}">
                  <a16:creationId xmlns:a16="http://schemas.microsoft.com/office/drawing/2014/main" id="{80F51D2A-F23E-4237-A140-EA75CF43C597}"/>
                </a:ext>
              </a:extLst>
            </p:cNvPr>
            <p:cNvGraphicFramePr>
              <a:graphicFrameLocks noChangeAspect="1"/>
            </p:cNvGraphicFramePr>
            <p:nvPr>
              <p:extLst>
                <p:ext uri="{D42A27DB-BD31-4B8C-83A1-F6EECF244321}">
                  <p14:modId xmlns:p14="http://schemas.microsoft.com/office/powerpoint/2010/main" val="165892137"/>
                </p:ext>
              </p:extLst>
            </p:nvPr>
          </p:nvGraphicFramePr>
          <p:xfrm>
            <a:off x="4561734" y="5030193"/>
            <a:ext cx="387350" cy="508000"/>
          </p:xfrm>
          <a:graphic>
            <a:graphicData uri="http://schemas.openxmlformats.org/presentationml/2006/ole">
              <mc:AlternateContent xmlns:mc="http://schemas.openxmlformats.org/markup-compatibility/2006">
                <mc:Choice xmlns:v="urn:schemas-microsoft-com:vml" Requires="v">
                  <p:oleObj spid="_x0000_s149643" name="Equation" r:id="rId6" imgW="164880" imgH="215640" progId="Equation.DSMT4">
                    <p:embed/>
                  </p:oleObj>
                </mc:Choice>
                <mc:Fallback>
                  <p:oleObj name="Equation" r:id="rId6" imgW="164880" imgH="215640" progId="Equation.DSMT4">
                    <p:embed/>
                    <p:pic>
                      <p:nvPicPr>
                        <p:cNvPr id="31" name="对象 30">
                          <a:extLst>
                            <a:ext uri="{FF2B5EF4-FFF2-40B4-BE49-F238E27FC236}">
                              <a16:creationId xmlns:a16="http://schemas.microsoft.com/office/drawing/2014/main" id="{439741E0-A5A3-423B-B94B-ED13F376AB4A}"/>
                            </a:ext>
                          </a:extLst>
                        </p:cNvPr>
                        <p:cNvPicPr>
                          <a:picLocks noChangeAspect="1" noChangeArrowheads="1"/>
                        </p:cNvPicPr>
                        <p:nvPr/>
                      </p:nvPicPr>
                      <p:blipFill>
                        <a:blip r:embed="rId7"/>
                        <a:srcRect/>
                        <a:stretch>
                          <a:fillRect/>
                        </a:stretch>
                      </p:blipFill>
                      <p:spPr bwMode="auto">
                        <a:xfrm>
                          <a:off x="4561734" y="5030193"/>
                          <a:ext cx="387350" cy="508000"/>
                        </a:xfrm>
                        <a:prstGeom prst="rect">
                          <a:avLst/>
                        </a:prstGeom>
                        <a:noFill/>
                      </p:spPr>
                    </p:pic>
                  </p:oleObj>
                </mc:Fallback>
              </mc:AlternateContent>
            </a:graphicData>
          </a:graphic>
        </p:graphicFrame>
      </p:grpSp>
    </p:spTree>
    <p:extLst>
      <p:ext uri="{BB962C8B-B14F-4D97-AF65-F5344CB8AC3E}">
        <p14:creationId xmlns:p14="http://schemas.microsoft.com/office/powerpoint/2010/main" val="2202918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a:extLst>
              <a:ext uri="{FF2B5EF4-FFF2-40B4-BE49-F238E27FC236}">
                <a16:creationId xmlns:a16="http://schemas.microsoft.com/office/drawing/2014/main" id="{00B81E36-220C-4FC2-A2F6-4A07936DCA82}"/>
              </a:ext>
            </a:extLst>
          </p:cNvPr>
          <p:cNvSpPr txBox="1"/>
          <p:nvPr/>
        </p:nvSpPr>
        <p:spPr>
          <a:xfrm>
            <a:off x="818077" y="681749"/>
            <a:ext cx="10365180" cy="461665"/>
          </a:xfrm>
          <a:prstGeom prst="rect">
            <a:avLst/>
          </a:prstGeom>
          <a:noFill/>
        </p:spPr>
        <p:txBody>
          <a:bodyPr wrap="square" rtlCol="0">
            <a:spAutoFit/>
          </a:bodyPr>
          <a:lstStyle/>
          <a:p>
            <a:r>
              <a:rPr lang="zh-CN" altLang="en-US" sz="2400" b="1" dirty="0"/>
              <a:t>（</a:t>
            </a:r>
            <a:r>
              <a:rPr lang="en-US" altLang="zh-CN" sz="2400" b="1" dirty="0"/>
              <a:t>5</a:t>
            </a:r>
            <a:r>
              <a:rPr lang="zh-CN" altLang="en-US" sz="2400" b="1" dirty="0"/>
              <a:t>）振幅关系 菲涅尔公式</a:t>
            </a:r>
            <a:endParaRPr lang="en-US" altLang="zh-CN" sz="2400" b="1" dirty="0"/>
          </a:p>
        </p:txBody>
      </p:sp>
      <p:sp>
        <p:nvSpPr>
          <p:cNvPr id="11" name="文本框 10">
            <a:extLst>
              <a:ext uri="{FF2B5EF4-FFF2-40B4-BE49-F238E27FC236}">
                <a16:creationId xmlns:a16="http://schemas.microsoft.com/office/drawing/2014/main" id="{84DF7D21-8607-4198-9FCD-011BFBCFF3A9}"/>
              </a:ext>
            </a:extLst>
          </p:cNvPr>
          <p:cNvSpPr txBox="1"/>
          <p:nvPr/>
        </p:nvSpPr>
        <p:spPr>
          <a:xfrm>
            <a:off x="1045029" y="1296854"/>
            <a:ext cx="6132286" cy="46166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a:t>电场方向垂直于入射面</a:t>
            </a:r>
          </a:p>
        </p:txBody>
      </p:sp>
      <p:pic>
        <p:nvPicPr>
          <p:cNvPr id="3" name="图片 2">
            <a:extLst>
              <a:ext uri="{FF2B5EF4-FFF2-40B4-BE49-F238E27FC236}">
                <a16:creationId xmlns:a16="http://schemas.microsoft.com/office/drawing/2014/main" id="{B4DBAB4E-2D59-48DF-B4AB-318BF67D867A}"/>
              </a:ext>
            </a:extLst>
          </p:cNvPr>
          <p:cNvPicPr>
            <a:picLocks noChangeAspect="1"/>
          </p:cNvPicPr>
          <p:nvPr/>
        </p:nvPicPr>
        <p:blipFill>
          <a:blip r:embed="rId3"/>
          <a:stretch>
            <a:fillRect/>
          </a:stretch>
        </p:blipFill>
        <p:spPr>
          <a:xfrm>
            <a:off x="1041043" y="3129176"/>
            <a:ext cx="4363575" cy="1046549"/>
          </a:xfrm>
          <a:prstGeom prst="rect">
            <a:avLst/>
          </a:prstGeom>
        </p:spPr>
      </p:pic>
      <p:graphicFrame>
        <p:nvGraphicFramePr>
          <p:cNvPr id="18" name="对象 17">
            <a:extLst>
              <a:ext uri="{FF2B5EF4-FFF2-40B4-BE49-F238E27FC236}">
                <a16:creationId xmlns:a16="http://schemas.microsoft.com/office/drawing/2014/main" id="{5A40386B-1832-4879-BA27-B9AF99A7F0D1}"/>
              </a:ext>
            </a:extLst>
          </p:cNvPr>
          <p:cNvGraphicFramePr>
            <a:graphicFrameLocks noChangeAspect="1"/>
          </p:cNvGraphicFramePr>
          <p:nvPr>
            <p:extLst>
              <p:ext uri="{D42A27DB-BD31-4B8C-83A1-F6EECF244321}">
                <p14:modId xmlns:p14="http://schemas.microsoft.com/office/powerpoint/2010/main" val="1263709921"/>
              </p:ext>
            </p:extLst>
          </p:nvPr>
        </p:nvGraphicFramePr>
        <p:xfrm>
          <a:off x="1464048" y="1827001"/>
          <a:ext cx="2091952" cy="599410"/>
        </p:xfrm>
        <a:graphic>
          <a:graphicData uri="http://schemas.openxmlformats.org/presentationml/2006/ole">
            <mc:AlternateContent xmlns:mc="http://schemas.openxmlformats.org/markup-compatibility/2006">
              <mc:Choice xmlns:v="urn:schemas-microsoft-com:vml" Requires="v">
                <p:oleObj spid="_x0000_s151022" name="Equation" r:id="rId4" imgW="1066680" imgH="304560" progId="Equation.DSMT4">
                  <p:embed/>
                </p:oleObj>
              </mc:Choice>
              <mc:Fallback>
                <p:oleObj name="Equation" r:id="rId4" imgW="1066680" imgH="304560" progId="Equation.DSMT4">
                  <p:embed/>
                  <p:pic>
                    <p:nvPicPr>
                      <p:cNvPr id="28" name="对象 27">
                        <a:extLst>
                          <a:ext uri="{FF2B5EF4-FFF2-40B4-BE49-F238E27FC236}">
                            <a16:creationId xmlns:a16="http://schemas.microsoft.com/office/drawing/2014/main" id="{B94EDECD-DA5A-419F-ADA4-F8722B4A5309}"/>
                          </a:ext>
                        </a:extLst>
                      </p:cNvPr>
                      <p:cNvPicPr>
                        <a:picLocks noChangeAspect="1" noChangeArrowheads="1"/>
                      </p:cNvPicPr>
                      <p:nvPr/>
                    </p:nvPicPr>
                    <p:blipFill>
                      <a:blip r:embed="rId5"/>
                      <a:srcRect/>
                      <a:stretch>
                        <a:fillRect/>
                      </a:stretch>
                    </p:blipFill>
                    <p:spPr bwMode="auto">
                      <a:xfrm>
                        <a:off x="1464048" y="1827001"/>
                        <a:ext cx="2091952" cy="599410"/>
                      </a:xfrm>
                      <a:prstGeom prst="rect">
                        <a:avLst/>
                      </a:prstGeom>
                      <a:noFill/>
                    </p:spPr>
                  </p:pic>
                </p:oleObj>
              </mc:Fallback>
            </mc:AlternateContent>
          </a:graphicData>
        </a:graphic>
      </p:graphicFrame>
      <p:graphicFrame>
        <p:nvGraphicFramePr>
          <p:cNvPr id="20" name="对象 19">
            <a:extLst>
              <a:ext uri="{FF2B5EF4-FFF2-40B4-BE49-F238E27FC236}">
                <a16:creationId xmlns:a16="http://schemas.microsoft.com/office/drawing/2014/main" id="{82F0A60E-1D69-4C50-9EE2-B4D4E19F4DF8}"/>
              </a:ext>
            </a:extLst>
          </p:cNvPr>
          <p:cNvGraphicFramePr>
            <a:graphicFrameLocks noChangeAspect="1"/>
          </p:cNvGraphicFramePr>
          <p:nvPr>
            <p:extLst>
              <p:ext uri="{D42A27DB-BD31-4B8C-83A1-F6EECF244321}">
                <p14:modId xmlns:p14="http://schemas.microsoft.com/office/powerpoint/2010/main" val="1308841341"/>
              </p:ext>
            </p:extLst>
          </p:nvPr>
        </p:nvGraphicFramePr>
        <p:xfrm>
          <a:off x="1464048" y="2426411"/>
          <a:ext cx="2219542" cy="600738"/>
        </p:xfrm>
        <a:graphic>
          <a:graphicData uri="http://schemas.openxmlformats.org/presentationml/2006/ole">
            <mc:AlternateContent xmlns:mc="http://schemas.openxmlformats.org/markup-compatibility/2006">
              <mc:Choice xmlns:v="urn:schemas-microsoft-com:vml" Requires="v">
                <p:oleObj spid="_x0000_s151023" name="Equation" r:id="rId6" imgW="1130040" imgH="304560" progId="Equation.DSMT4">
                  <p:embed/>
                </p:oleObj>
              </mc:Choice>
              <mc:Fallback>
                <p:oleObj name="Equation" r:id="rId6" imgW="1130040" imgH="304560" progId="Equation.DSMT4">
                  <p:embed/>
                  <p:pic>
                    <p:nvPicPr>
                      <p:cNvPr id="31" name="对象 30">
                        <a:extLst>
                          <a:ext uri="{FF2B5EF4-FFF2-40B4-BE49-F238E27FC236}">
                            <a16:creationId xmlns:a16="http://schemas.microsoft.com/office/drawing/2014/main" id="{45923F36-41DE-494F-AE2C-901A6C0BE9C7}"/>
                          </a:ext>
                        </a:extLst>
                      </p:cNvPr>
                      <p:cNvPicPr>
                        <a:picLocks noChangeAspect="1" noChangeArrowheads="1"/>
                      </p:cNvPicPr>
                      <p:nvPr/>
                    </p:nvPicPr>
                    <p:blipFill>
                      <a:blip r:embed="rId7"/>
                      <a:srcRect/>
                      <a:stretch>
                        <a:fillRect/>
                      </a:stretch>
                    </p:blipFill>
                    <p:spPr bwMode="auto">
                      <a:xfrm>
                        <a:off x="1464048" y="2426411"/>
                        <a:ext cx="2219542" cy="600738"/>
                      </a:xfrm>
                      <a:prstGeom prst="rect">
                        <a:avLst/>
                      </a:prstGeom>
                      <a:noFill/>
                    </p:spPr>
                  </p:pic>
                </p:oleObj>
              </mc:Fallback>
            </mc:AlternateContent>
          </a:graphicData>
        </a:graphic>
      </p:graphicFrame>
      <p:graphicFrame>
        <p:nvGraphicFramePr>
          <p:cNvPr id="23" name="对象 22">
            <a:extLst>
              <a:ext uri="{FF2B5EF4-FFF2-40B4-BE49-F238E27FC236}">
                <a16:creationId xmlns:a16="http://schemas.microsoft.com/office/drawing/2014/main" id="{996A4CFC-11DF-47ED-90AC-AC682E9F13DA}"/>
              </a:ext>
            </a:extLst>
          </p:cNvPr>
          <p:cNvGraphicFramePr>
            <a:graphicFrameLocks noChangeAspect="1"/>
          </p:cNvGraphicFramePr>
          <p:nvPr>
            <p:extLst>
              <p:ext uri="{D42A27DB-BD31-4B8C-83A1-F6EECF244321}">
                <p14:modId xmlns:p14="http://schemas.microsoft.com/office/powerpoint/2010/main" val="683413643"/>
              </p:ext>
            </p:extLst>
          </p:nvPr>
        </p:nvGraphicFramePr>
        <p:xfrm>
          <a:off x="4716343" y="1839135"/>
          <a:ext cx="1176337" cy="482600"/>
        </p:xfrm>
        <a:graphic>
          <a:graphicData uri="http://schemas.openxmlformats.org/presentationml/2006/ole">
            <mc:AlternateContent xmlns:mc="http://schemas.openxmlformats.org/markup-compatibility/2006">
              <mc:Choice xmlns:v="urn:schemas-microsoft-com:vml" Requires="v">
                <p:oleObj spid="_x0000_s151024" name="Equation" r:id="rId8" imgW="558720" imgH="228600" progId="Equation.DSMT4">
                  <p:embed/>
                </p:oleObj>
              </mc:Choice>
              <mc:Fallback>
                <p:oleObj name="Equation" r:id="rId8" imgW="558720" imgH="228600" progId="Equation.DSMT4">
                  <p:embed/>
                  <p:pic>
                    <p:nvPicPr>
                      <p:cNvPr id="13" name="对象 12">
                        <a:extLst>
                          <a:ext uri="{FF2B5EF4-FFF2-40B4-BE49-F238E27FC236}">
                            <a16:creationId xmlns:a16="http://schemas.microsoft.com/office/drawing/2014/main" id="{5580528B-1236-4A6F-B3F0-86E15F3B1B10}"/>
                          </a:ext>
                        </a:extLst>
                      </p:cNvPr>
                      <p:cNvPicPr>
                        <a:picLocks noChangeAspect="1" noChangeArrowheads="1"/>
                      </p:cNvPicPr>
                      <p:nvPr/>
                    </p:nvPicPr>
                    <p:blipFill>
                      <a:blip r:embed="rId9"/>
                      <a:srcRect/>
                      <a:stretch>
                        <a:fillRect/>
                      </a:stretch>
                    </p:blipFill>
                    <p:spPr bwMode="auto">
                      <a:xfrm>
                        <a:off x="4716343" y="1839135"/>
                        <a:ext cx="1176337" cy="482600"/>
                      </a:xfrm>
                      <a:prstGeom prst="rect">
                        <a:avLst/>
                      </a:prstGeom>
                      <a:noFill/>
                    </p:spPr>
                  </p:pic>
                </p:oleObj>
              </mc:Fallback>
            </mc:AlternateContent>
          </a:graphicData>
        </a:graphic>
      </p:graphicFrame>
      <p:graphicFrame>
        <p:nvGraphicFramePr>
          <p:cNvPr id="24" name="对象 23">
            <a:extLst>
              <a:ext uri="{FF2B5EF4-FFF2-40B4-BE49-F238E27FC236}">
                <a16:creationId xmlns:a16="http://schemas.microsoft.com/office/drawing/2014/main" id="{C225A82A-5630-468A-A441-B8AC05134BBD}"/>
              </a:ext>
            </a:extLst>
          </p:cNvPr>
          <p:cNvGraphicFramePr>
            <a:graphicFrameLocks noChangeAspect="1"/>
          </p:cNvGraphicFramePr>
          <p:nvPr>
            <p:extLst>
              <p:ext uri="{D42A27DB-BD31-4B8C-83A1-F6EECF244321}">
                <p14:modId xmlns:p14="http://schemas.microsoft.com/office/powerpoint/2010/main" val="315393011"/>
              </p:ext>
            </p:extLst>
          </p:nvPr>
        </p:nvGraphicFramePr>
        <p:xfrm>
          <a:off x="4716380" y="2411153"/>
          <a:ext cx="1284287" cy="482600"/>
        </p:xfrm>
        <a:graphic>
          <a:graphicData uri="http://schemas.openxmlformats.org/presentationml/2006/ole">
            <mc:AlternateContent xmlns:mc="http://schemas.openxmlformats.org/markup-compatibility/2006">
              <mc:Choice xmlns:v="urn:schemas-microsoft-com:vml" Requires="v">
                <p:oleObj spid="_x0000_s151025" name="Equation" r:id="rId10" imgW="609480" imgH="228600" progId="Equation.DSMT4">
                  <p:embed/>
                </p:oleObj>
              </mc:Choice>
              <mc:Fallback>
                <p:oleObj name="Equation" r:id="rId10" imgW="609480" imgH="228600" progId="Equation.DSMT4">
                  <p:embed/>
                  <p:pic>
                    <p:nvPicPr>
                      <p:cNvPr id="23" name="对象 22">
                        <a:extLst>
                          <a:ext uri="{FF2B5EF4-FFF2-40B4-BE49-F238E27FC236}">
                            <a16:creationId xmlns:a16="http://schemas.microsoft.com/office/drawing/2014/main" id="{996A4CFC-11DF-47ED-90AC-AC682E9F13DA}"/>
                          </a:ext>
                        </a:extLst>
                      </p:cNvPr>
                      <p:cNvPicPr>
                        <a:picLocks noChangeAspect="1" noChangeArrowheads="1"/>
                      </p:cNvPicPr>
                      <p:nvPr/>
                    </p:nvPicPr>
                    <p:blipFill>
                      <a:blip r:embed="rId11"/>
                      <a:srcRect/>
                      <a:stretch>
                        <a:fillRect/>
                      </a:stretch>
                    </p:blipFill>
                    <p:spPr bwMode="auto">
                      <a:xfrm>
                        <a:off x="4716380" y="2411153"/>
                        <a:ext cx="1284287" cy="482600"/>
                      </a:xfrm>
                      <a:prstGeom prst="rect">
                        <a:avLst/>
                      </a:prstGeom>
                      <a:noFill/>
                    </p:spPr>
                  </p:pic>
                </p:oleObj>
              </mc:Fallback>
            </mc:AlternateContent>
          </a:graphicData>
        </a:graphic>
      </p:graphicFrame>
      <p:sp>
        <p:nvSpPr>
          <p:cNvPr id="26" name="箭头: 右 25">
            <a:extLst>
              <a:ext uri="{FF2B5EF4-FFF2-40B4-BE49-F238E27FC236}">
                <a16:creationId xmlns:a16="http://schemas.microsoft.com/office/drawing/2014/main" id="{9061CB59-67CA-4465-A465-6F9119C50370}"/>
              </a:ext>
            </a:extLst>
          </p:cNvPr>
          <p:cNvSpPr/>
          <p:nvPr/>
        </p:nvSpPr>
        <p:spPr>
          <a:xfrm>
            <a:off x="3824610" y="2188733"/>
            <a:ext cx="391885" cy="313226"/>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7" name="左大括号 26">
            <a:extLst>
              <a:ext uri="{FF2B5EF4-FFF2-40B4-BE49-F238E27FC236}">
                <a16:creationId xmlns:a16="http://schemas.microsoft.com/office/drawing/2014/main" id="{2527E2D7-2997-44E7-A75C-75B0AE68016B}"/>
              </a:ext>
            </a:extLst>
          </p:cNvPr>
          <p:cNvSpPr/>
          <p:nvPr/>
        </p:nvSpPr>
        <p:spPr>
          <a:xfrm>
            <a:off x="1181672" y="1925758"/>
            <a:ext cx="273289" cy="969354"/>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28" name="左大括号 27">
            <a:extLst>
              <a:ext uri="{FF2B5EF4-FFF2-40B4-BE49-F238E27FC236}">
                <a16:creationId xmlns:a16="http://schemas.microsoft.com/office/drawing/2014/main" id="{706D8159-BE31-4990-AC2A-959AB30B2253}"/>
              </a:ext>
            </a:extLst>
          </p:cNvPr>
          <p:cNvSpPr/>
          <p:nvPr/>
        </p:nvSpPr>
        <p:spPr>
          <a:xfrm>
            <a:off x="4440243" y="1878140"/>
            <a:ext cx="273289" cy="969354"/>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pic>
        <p:nvPicPr>
          <p:cNvPr id="9" name="图片 8">
            <a:extLst>
              <a:ext uri="{FF2B5EF4-FFF2-40B4-BE49-F238E27FC236}">
                <a16:creationId xmlns:a16="http://schemas.microsoft.com/office/drawing/2014/main" id="{FF095029-BA72-40CB-A328-857128A089A8}"/>
              </a:ext>
            </a:extLst>
          </p:cNvPr>
          <p:cNvPicPr>
            <a:picLocks noChangeAspect="1"/>
          </p:cNvPicPr>
          <p:nvPr/>
        </p:nvPicPr>
        <p:blipFill>
          <a:blip r:embed="rId12"/>
          <a:stretch>
            <a:fillRect/>
          </a:stretch>
        </p:blipFill>
        <p:spPr>
          <a:xfrm>
            <a:off x="1255679" y="4657478"/>
            <a:ext cx="2427911" cy="1635123"/>
          </a:xfrm>
          <a:prstGeom prst="rect">
            <a:avLst/>
          </a:prstGeom>
        </p:spPr>
      </p:pic>
      <p:graphicFrame>
        <p:nvGraphicFramePr>
          <p:cNvPr id="37" name="对象 36">
            <a:extLst>
              <a:ext uri="{FF2B5EF4-FFF2-40B4-BE49-F238E27FC236}">
                <a16:creationId xmlns:a16="http://schemas.microsoft.com/office/drawing/2014/main" id="{4AB32F4E-8115-4383-87B6-9D261C89AC86}"/>
              </a:ext>
            </a:extLst>
          </p:cNvPr>
          <p:cNvGraphicFramePr>
            <a:graphicFrameLocks noChangeAspect="1"/>
          </p:cNvGraphicFramePr>
          <p:nvPr>
            <p:extLst>
              <p:ext uri="{D42A27DB-BD31-4B8C-83A1-F6EECF244321}">
                <p14:modId xmlns:p14="http://schemas.microsoft.com/office/powerpoint/2010/main" val="251294587"/>
              </p:ext>
            </p:extLst>
          </p:nvPr>
        </p:nvGraphicFramePr>
        <p:xfrm>
          <a:off x="2724473" y="4792384"/>
          <a:ext cx="959117" cy="495475"/>
        </p:xfrm>
        <a:graphic>
          <a:graphicData uri="http://schemas.openxmlformats.org/presentationml/2006/ole">
            <mc:AlternateContent xmlns:mc="http://schemas.openxmlformats.org/markup-compatibility/2006">
              <mc:Choice xmlns:v="urn:schemas-microsoft-com:vml" Requires="v">
                <p:oleObj spid="_x0000_s151026" name="Equation" r:id="rId13" imgW="469800" imgH="241200" progId="Equation.DSMT4">
                  <p:embed/>
                </p:oleObj>
              </mc:Choice>
              <mc:Fallback>
                <p:oleObj name="Equation" r:id="rId13" imgW="469800" imgH="241200" progId="Equation.DSMT4">
                  <p:embed/>
                  <p:pic>
                    <p:nvPicPr>
                      <p:cNvPr id="29" name="对象 28">
                        <a:extLst>
                          <a:ext uri="{FF2B5EF4-FFF2-40B4-BE49-F238E27FC236}">
                            <a16:creationId xmlns:a16="http://schemas.microsoft.com/office/drawing/2014/main" id="{45B64058-9FB0-4DD8-B648-76F17C8A678A}"/>
                          </a:ext>
                        </a:extLst>
                      </p:cNvPr>
                      <p:cNvPicPr>
                        <a:picLocks noChangeAspect="1" noChangeArrowheads="1"/>
                      </p:cNvPicPr>
                      <p:nvPr/>
                    </p:nvPicPr>
                    <p:blipFill>
                      <a:blip r:embed="rId14"/>
                      <a:srcRect/>
                      <a:stretch>
                        <a:fillRect/>
                      </a:stretch>
                    </p:blipFill>
                    <p:spPr bwMode="auto">
                      <a:xfrm>
                        <a:off x="2724473" y="4792384"/>
                        <a:ext cx="959117" cy="495475"/>
                      </a:xfrm>
                      <a:prstGeom prst="rect">
                        <a:avLst/>
                      </a:prstGeom>
                      <a:noFill/>
                    </p:spPr>
                  </p:pic>
                </p:oleObj>
              </mc:Fallback>
            </mc:AlternateContent>
          </a:graphicData>
        </a:graphic>
      </p:graphicFrame>
      <p:pic>
        <p:nvPicPr>
          <p:cNvPr id="10" name="图片 9">
            <a:extLst>
              <a:ext uri="{FF2B5EF4-FFF2-40B4-BE49-F238E27FC236}">
                <a16:creationId xmlns:a16="http://schemas.microsoft.com/office/drawing/2014/main" id="{D2848D39-766C-480C-9C28-B63D9BE883B8}"/>
              </a:ext>
            </a:extLst>
          </p:cNvPr>
          <p:cNvPicPr>
            <a:picLocks noChangeAspect="1"/>
          </p:cNvPicPr>
          <p:nvPr/>
        </p:nvPicPr>
        <p:blipFill>
          <a:blip r:embed="rId15"/>
          <a:stretch>
            <a:fillRect/>
          </a:stretch>
        </p:blipFill>
        <p:spPr>
          <a:xfrm>
            <a:off x="6873412" y="4390897"/>
            <a:ext cx="5318588" cy="1901704"/>
          </a:xfrm>
          <a:prstGeom prst="rect">
            <a:avLst/>
          </a:prstGeom>
        </p:spPr>
      </p:pic>
      <p:graphicFrame>
        <p:nvGraphicFramePr>
          <p:cNvPr id="38" name="对象 37">
            <a:extLst>
              <a:ext uri="{FF2B5EF4-FFF2-40B4-BE49-F238E27FC236}">
                <a16:creationId xmlns:a16="http://schemas.microsoft.com/office/drawing/2014/main" id="{C90B0DBA-BC4A-48EC-A3D7-080AFE34A0EA}"/>
              </a:ext>
            </a:extLst>
          </p:cNvPr>
          <p:cNvGraphicFramePr>
            <a:graphicFrameLocks noChangeAspect="1"/>
          </p:cNvGraphicFramePr>
          <p:nvPr>
            <p:extLst>
              <p:ext uri="{D42A27DB-BD31-4B8C-83A1-F6EECF244321}">
                <p14:modId xmlns:p14="http://schemas.microsoft.com/office/powerpoint/2010/main" val="736977462"/>
              </p:ext>
            </p:extLst>
          </p:nvPr>
        </p:nvGraphicFramePr>
        <p:xfrm>
          <a:off x="6873412" y="6320391"/>
          <a:ext cx="3032579" cy="603157"/>
        </p:xfrm>
        <a:graphic>
          <a:graphicData uri="http://schemas.openxmlformats.org/presentationml/2006/ole">
            <mc:AlternateContent xmlns:mc="http://schemas.openxmlformats.org/markup-compatibility/2006">
              <mc:Choice xmlns:v="urn:schemas-microsoft-com:vml" Requires="v">
                <p:oleObj spid="_x0000_s151027" name="Equation" r:id="rId16" imgW="1346040" imgH="266400" progId="Equation.DSMT4">
                  <p:embed/>
                </p:oleObj>
              </mc:Choice>
              <mc:Fallback>
                <p:oleObj name="Equation" r:id="rId16" imgW="1346040" imgH="266400" progId="Equation.DSMT4">
                  <p:embed/>
                  <p:pic>
                    <p:nvPicPr>
                      <p:cNvPr id="32" name="对象 31">
                        <a:extLst>
                          <a:ext uri="{FF2B5EF4-FFF2-40B4-BE49-F238E27FC236}">
                            <a16:creationId xmlns:a16="http://schemas.microsoft.com/office/drawing/2014/main" id="{15127C2D-01FE-4575-8A8D-6E4B2142447B}"/>
                          </a:ext>
                        </a:extLst>
                      </p:cNvPr>
                      <p:cNvPicPr>
                        <a:picLocks noChangeAspect="1" noChangeArrowheads="1"/>
                      </p:cNvPicPr>
                      <p:nvPr/>
                    </p:nvPicPr>
                    <p:blipFill>
                      <a:blip r:embed="rId17"/>
                      <a:srcRect/>
                      <a:stretch>
                        <a:fillRect/>
                      </a:stretch>
                    </p:blipFill>
                    <p:spPr bwMode="auto">
                      <a:xfrm>
                        <a:off x="6873412" y="6320391"/>
                        <a:ext cx="3032579" cy="603157"/>
                      </a:xfrm>
                      <a:prstGeom prst="rect">
                        <a:avLst/>
                      </a:prstGeom>
                      <a:noFill/>
                    </p:spPr>
                  </p:pic>
                </p:oleObj>
              </mc:Fallback>
            </mc:AlternateContent>
          </a:graphicData>
        </a:graphic>
      </p:graphicFrame>
      <p:sp>
        <p:nvSpPr>
          <p:cNvPr id="39" name="箭头: 右 38">
            <a:extLst>
              <a:ext uri="{FF2B5EF4-FFF2-40B4-BE49-F238E27FC236}">
                <a16:creationId xmlns:a16="http://schemas.microsoft.com/office/drawing/2014/main" id="{D36FB1FB-2AA0-41E9-8FE9-72123C45DBD7}"/>
              </a:ext>
            </a:extLst>
          </p:cNvPr>
          <p:cNvSpPr/>
          <p:nvPr/>
        </p:nvSpPr>
        <p:spPr>
          <a:xfrm>
            <a:off x="5122646" y="5336333"/>
            <a:ext cx="391885" cy="313226"/>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40" name="文本框 39">
            <a:extLst>
              <a:ext uri="{FF2B5EF4-FFF2-40B4-BE49-F238E27FC236}">
                <a16:creationId xmlns:a16="http://schemas.microsoft.com/office/drawing/2014/main" id="{8E851B36-690B-4836-BA23-776BB27D7652}"/>
              </a:ext>
            </a:extLst>
          </p:cNvPr>
          <p:cNvSpPr txBox="1"/>
          <p:nvPr/>
        </p:nvSpPr>
        <p:spPr>
          <a:xfrm>
            <a:off x="4713532" y="5830936"/>
            <a:ext cx="1923048" cy="461665"/>
          </a:xfrm>
          <a:prstGeom prst="rect">
            <a:avLst/>
          </a:prstGeom>
          <a:noFill/>
        </p:spPr>
        <p:txBody>
          <a:bodyPr wrap="square" rtlCol="0">
            <a:spAutoFit/>
          </a:bodyPr>
          <a:lstStyle/>
          <a:p>
            <a:r>
              <a:rPr lang="zh-CN" altLang="en-US" sz="2400" dirty="0">
                <a:solidFill>
                  <a:srgbClr val="FF0000"/>
                </a:solidFill>
              </a:rPr>
              <a:t>自己推导</a:t>
            </a:r>
            <a:endParaRPr lang="en-US" altLang="zh-CN" sz="2400" dirty="0">
              <a:solidFill>
                <a:srgbClr val="FF0000"/>
              </a:solidFill>
            </a:endParaRPr>
          </a:p>
        </p:txBody>
      </p:sp>
      <p:sp>
        <p:nvSpPr>
          <p:cNvPr id="41" name="文本框 40">
            <a:extLst>
              <a:ext uri="{FF2B5EF4-FFF2-40B4-BE49-F238E27FC236}">
                <a16:creationId xmlns:a16="http://schemas.microsoft.com/office/drawing/2014/main" id="{E6C8906A-5AE0-4918-9ED7-9E28BEBC3B4A}"/>
              </a:ext>
            </a:extLst>
          </p:cNvPr>
          <p:cNvSpPr txBox="1"/>
          <p:nvPr/>
        </p:nvSpPr>
        <p:spPr>
          <a:xfrm>
            <a:off x="10511825" y="6320391"/>
            <a:ext cx="1923048" cy="461665"/>
          </a:xfrm>
          <a:prstGeom prst="rect">
            <a:avLst/>
          </a:prstGeom>
          <a:noFill/>
        </p:spPr>
        <p:txBody>
          <a:bodyPr wrap="square" rtlCol="0">
            <a:spAutoFit/>
          </a:bodyPr>
          <a:lstStyle/>
          <a:p>
            <a:r>
              <a:rPr lang="zh-CN" altLang="en-US" sz="2400" dirty="0">
                <a:solidFill>
                  <a:srgbClr val="FF0000"/>
                </a:solidFill>
              </a:rPr>
              <a:t>自己推导</a:t>
            </a:r>
            <a:endParaRPr lang="en-US" altLang="zh-CN" sz="2400" dirty="0">
              <a:solidFill>
                <a:srgbClr val="FF0000"/>
              </a:solidFill>
            </a:endParaRPr>
          </a:p>
        </p:txBody>
      </p:sp>
      <p:grpSp>
        <p:nvGrpSpPr>
          <p:cNvPr id="13" name="组合 12">
            <a:extLst>
              <a:ext uri="{FF2B5EF4-FFF2-40B4-BE49-F238E27FC236}">
                <a16:creationId xmlns:a16="http://schemas.microsoft.com/office/drawing/2014/main" id="{4CD803F8-6462-4F67-8533-60954B91BAA6}"/>
              </a:ext>
            </a:extLst>
          </p:cNvPr>
          <p:cNvGrpSpPr/>
          <p:nvPr/>
        </p:nvGrpSpPr>
        <p:grpSpPr>
          <a:xfrm>
            <a:off x="8853500" y="565399"/>
            <a:ext cx="3062729" cy="3122614"/>
            <a:chOff x="8853500" y="565399"/>
            <a:chExt cx="3062729" cy="3122614"/>
          </a:xfrm>
        </p:grpSpPr>
        <p:grpSp>
          <p:nvGrpSpPr>
            <p:cNvPr id="7" name="组合 6">
              <a:extLst>
                <a:ext uri="{FF2B5EF4-FFF2-40B4-BE49-F238E27FC236}">
                  <a16:creationId xmlns:a16="http://schemas.microsoft.com/office/drawing/2014/main" id="{B46B12F2-70C7-4E82-BBAA-AA9441A48D16}"/>
                </a:ext>
              </a:extLst>
            </p:cNvPr>
            <p:cNvGrpSpPr/>
            <p:nvPr/>
          </p:nvGrpSpPr>
          <p:grpSpPr>
            <a:xfrm>
              <a:off x="8853500" y="565399"/>
              <a:ext cx="3062729" cy="3122614"/>
              <a:chOff x="8853500" y="565399"/>
              <a:chExt cx="3062729" cy="3122614"/>
            </a:xfrm>
          </p:grpSpPr>
          <p:pic>
            <p:nvPicPr>
              <p:cNvPr id="5" name="图片 4">
                <a:extLst>
                  <a:ext uri="{FF2B5EF4-FFF2-40B4-BE49-F238E27FC236}">
                    <a16:creationId xmlns:a16="http://schemas.microsoft.com/office/drawing/2014/main" id="{3752E97E-5EA1-4AC4-A10E-7BDD10A24894}"/>
                  </a:ext>
                </a:extLst>
              </p:cNvPr>
              <p:cNvPicPr>
                <a:picLocks noChangeAspect="1"/>
              </p:cNvPicPr>
              <p:nvPr/>
            </p:nvPicPr>
            <p:blipFill>
              <a:blip r:embed="rId18"/>
              <a:stretch>
                <a:fillRect/>
              </a:stretch>
            </p:blipFill>
            <p:spPr>
              <a:xfrm>
                <a:off x="8853500" y="565399"/>
                <a:ext cx="3062729" cy="3122614"/>
              </a:xfrm>
              <a:prstGeom prst="rect">
                <a:avLst/>
              </a:prstGeom>
            </p:spPr>
          </p:pic>
          <p:sp>
            <p:nvSpPr>
              <p:cNvPr id="6" name="矩形 5">
                <a:extLst>
                  <a:ext uri="{FF2B5EF4-FFF2-40B4-BE49-F238E27FC236}">
                    <a16:creationId xmlns:a16="http://schemas.microsoft.com/office/drawing/2014/main" id="{16B30744-C6A1-403F-B6FA-88560873FCA1}"/>
                  </a:ext>
                </a:extLst>
              </p:cNvPr>
              <p:cNvSpPr/>
              <p:nvPr/>
            </p:nvSpPr>
            <p:spPr>
              <a:xfrm>
                <a:off x="8853500" y="1143414"/>
                <a:ext cx="892843" cy="104531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aphicFrame>
          <p:nvGraphicFramePr>
            <p:cNvPr id="29" name="对象 28">
              <a:extLst>
                <a:ext uri="{FF2B5EF4-FFF2-40B4-BE49-F238E27FC236}">
                  <a16:creationId xmlns:a16="http://schemas.microsoft.com/office/drawing/2014/main" id="{5ECBF2E0-D51C-484F-83CC-B980C458F42C}"/>
                </a:ext>
              </a:extLst>
            </p:cNvPr>
            <p:cNvGraphicFramePr>
              <a:graphicFrameLocks noChangeAspect="1"/>
            </p:cNvGraphicFramePr>
            <p:nvPr>
              <p:extLst>
                <p:ext uri="{D42A27DB-BD31-4B8C-83A1-F6EECF244321}">
                  <p14:modId xmlns:p14="http://schemas.microsoft.com/office/powerpoint/2010/main" val="1347838620"/>
                </p:ext>
              </p:extLst>
            </p:nvPr>
          </p:nvGraphicFramePr>
          <p:xfrm>
            <a:off x="10006181" y="2498298"/>
            <a:ext cx="268287" cy="376237"/>
          </p:xfrm>
          <a:graphic>
            <a:graphicData uri="http://schemas.openxmlformats.org/presentationml/2006/ole">
              <mc:AlternateContent xmlns:mc="http://schemas.openxmlformats.org/markup-compatibility/2006">
                <mc:Choice xmlns:v="urn:schemas-microsoft-com:vml" Requires="v">
                  <p:oleObj spid="_x0000_s151028" name="Equation" r:id="rId19" imgW="126720" imgH="177480" progId="Equation.DSMT4">
                    <p:embed/>
                  </p:oleObj>
                </mc:Choice>
                <mc:Fallback>
                  <p:oleObj name="Equation" r:id="rId19" imgW="126720" imgH="177480" progId="Equation.DSMT4">
                    <p:embed/>
                    <p:pic>
                      <p:nvPicPr>
                        <p:cNvPr id="24" name="对象 23">
                          <a:extLst>
                            <a:ext uri="{FF2B5EF4-FFF2-40B4-BE49-F238E27FC236}">
                              <a16:creationId xmlns:a16="http://schemas.microsoft.com/office/drawing/2014/main" id="{C225A82A-5630-468A-A441-B8AC05134BBD}"/>
                            </a:ext>
                          </a:extLst>
                        </p:cNvPr>
                        <p:cNvPicPr>
                          <a:picLocks noChangeAspect="1" noChangeArrowheads="1"/>
                        </p:cNvPicPr>
                        <p:nvPr/>
                      </p:nvPicPr>
                      <p:blipFill>
                        <a:blip r:embed="rId20"/>
                        <a:srcRect/>
                        <a:stretch>
                          <a:fillRect/>
                        </a:stretch>
                      </p:blipFill>
                      <p:spPr bwMode="auto">
                        <a:xfrm>
                          <a:off x="10006181" y="2498298"/>
                          <a:ext cx="268287" cy="376237"/>
                        </a:xfrm>
                        <a:prstGeom prst="rect">
                          <a:avLst/>
                        </a:prstGeom>
                        <a:noFill/>
                      </p:spPr>
                    </p:pic>
                  </p:oleObj>
                </mc:Fallback>
              </mc:AlternateContent>
            </a:graphicData>
          </a:graphic>
        </p:graphicFrame>
        <p:graphicFrame>
          <p:nvGraphicFramePr>
            <p:cNvPr id="35" name="对象 34">
              <a:extLst>
                <a:ext uri="{FF2B5EF4-FFF2-40B4-BE49-F238E27FC236}">
                  <a16:creationId xmlns:a16="http://schemas.microsoft.com/office/drawing/2014/main" id="{C17EB9BD-961E-4DD9-B61F-CFDD06F4B192}"/>
                </a:ext>
              </a:extLst>
            </p:cNvPr>
            <p:cNvGraphicFramePr>
              <a:graphicFrameLocks noChangeAspect="1"/>
            </p:cNvGraphicFramePr>
            <p:nvPr>
              <p:extLst>
                <p:ext uri="{D42A27DB-BD31-4B8C-83A1-F6EECF244321}">
                  <p14:modId xmlns:p14="http://schemas.microsoft.com/office/powerpoint/2010/main" val="1446554844"/>
                </p:ext>
              </p:extLst>
            </p:nvPr>
          </p:nvGraphicFramePr>
          <p:xfrm>
            <a:off x="10365775" y="2501959"/>
            <a:ext cx="347663" cy="376238"/>
          </p:xfrm>
          <a:graphic>
            <a:graphicData uri="http://schemas.openxmlformats.org/presentationml/2006/ole">
              <mc:AlternateContent xmlns:mc="http://schemas.openxmlformats.org/markup-compatibility/2006">
                <mc:Choice xmlns:v="urn:schemas-microsoft-com:vml" Requires="v">
                  <p:oleObj spid="_x0000_s151029" name="Equation" r:id="rId21" imgW="164880" imgH="177480" progId="Equation.DSMT4">
                    <p:embed/>
                  </p:oleObj>
                </mc:Choice>
                <mc:Fallback>
                  <p:oleObj name="Equation" r:id="rId21" imgW="164880" imgH="177480" progId="Equation.DSMT4">
                    <p:embed/>
                    <p:pic>
                      <p:nvPicPr>
                        <p:cNvPr id="29" name="对象 28">
                          <a:extLst>
                            <a:ext uri="{FF2B5EF4-FFF2-40B4-BE49-F238E27FC236}">
                              <a16:creationId xmlns:a16="http://schemas.microsoft.com/office/drawing/2014/main" id="{5ECBF2E0-D51C-484F-83CC-B980C458F42C}"/>
                            </a:ext>
                          </a:extLst>
                        </p:cNvPr>
                        <p:cNvPicPr>
                          <a:picLocks noChangeAspect="1" noChangeArrowheads="1"/>
                        </p:cNvPicPr>
                        <p:nvPr/>
                      </p:nvPicPr>
                      <p:blipFill>
                        <a:blip r:embed="rId22"/>
                        <a:srcRect/>
                        <a:stretch>
                          <a:fillRect/>
                        </a:stretch>
                      </p:blipFill>
                      <p:spPr bwMode="auto">
                        <a:xfrm>
                          <a:off x="10365775" y="2501959"/>
                          <a:ext cx="347663" cy="376238"/>
                        </a:xfrm>
                        <a:prstGeom prst="rect">
                          <a:avLst/>
                        </a:prstGeom>
                        <a:noFill/>
                      </p:spPr>
                    </p:pic>
                  </p:oleObj>
                </mc:Fallback>
              </mc:AlternateContent>
            </a:graphicData>
          </a:graphic>
        </p:graphicFrame>
        <p:graphicFrame>
          <p:nvGraphicFramePr>
            <p:cNvPr id="36" name="对象 35">
              <a:extLst>
                <a:ext uri="{FF2B5EF4-FFF2-40B4-BE49-F238E27FC236}">
                  <a16:creationId xmlns:a16="http://schemas.microsoft.com/office/drawing/2014/main" id="{3496C269-DF21-40AD-B462-C2AEE8CF8CE4}"/>
                </a:ext>
              </a:extLst>
            </p:cNvPr>
            <p:cNvGraphicFramePr>
              <a:graphicFrameLocks noChangeAspect="1"/>
            </p:cNvGraphicFramePr>
            <p:nvPr>
              <p:extLst>
                <p:ext uri="{D42A27DB-BD31-4B8C-83A1-F6EECF244321}">
                  <p14:modId xmlns:p14="http://schemas.microsoft.com/office/powerpoint/2010/main" val="3275738442"/>
                </p:ext>
              </p:extLst>
            </p:nvPr>
          </p:nvGraphicFramePr>
          <p:xfrm>
            <a:off x="10310213" y="1444618"/>
            <a:ext cx="403225" cy="376238"/>
          </p:xfrm>
          <a:graphic>
            <a:graphicData uri="http://schemas.openxmlformats.org/presentationml/2006/ole">
              <mc:AlternateContent xmlns:mc="http://schemas.openxmlformats.org/markup-compatibility/2006">
                <mc:Choice xmlns:v="urn:schemas-microsoft-com:vml" Requires="v">
                  <p:oleObj spid="_x0000_s151030" name="Equation" r:id="rId23" imgW="190440" imgH="177480" progId="Equation.DSMT4">
                    <p:embed/>
                  </p:oleObj>
                </mc:Choice>
                <mc:Fallback>
                  <p:oleObj name="Equation" r:id="rId23" imgW="190440" imgH="177480" progId="Equation.DSMT4">
                    <p:embed/>
                    <p:pic>
                      <p:nvPicPr>
                        <p:cNvPr id="29" name="对象 28">
                          <a:extLst>
                            <a:ext uri="{FF2B5EF4-FFF2-40B4-BE49-F238E27FC236}">
                              <a16:creationId xmlns:a16="http://schemas.microsoft.com/office/drawing/2014/main" id="{5ECBF2E0-D51C-484F-83CC-B980C458F42C}"/>
                            </a:ext>
                          </a:extLst>
                        </p:cNvPr>
                        <p:cNvPicPr>
                          <a:picLocks noChangeAspect="1" noChangeArrowheads="1"/>
                        </p:cNvPicPr>
                        <p:nvPr/>
                      </p:nvPicPr>
                      <p:blipFill>
                        <a:blip r:embed="rId24"/>
                        <a:srcRect/>
                        <a:stretch>
                          <a:fillRect/>
                        </a:stretch>
                      </p:blipFill>
                      <p:spPr bwMode="auto">
                        <a:xfrm>
                          <a:off x="10310213" y="1444618"/>
                          <a:ext cx="403225" cy="376238"/>
                        </a:xfrm>
                        <a:prstGeom prst="rect">
                          <a:avLst/>
                        </a:prstGeom>
                        <a:noFill/>
                      </p:spPr>
                    </p:pic>
                  </p:oleObj>
                </mc:Fallback>
              </mc:AlternateContent>
            </a:graphicData>
          </a:graphic>
        </p:graphicFrame>
      </p:grpSp>
    </p:spTree>
    <p:extLst>
      <p:ext uri="{BB962C8B-B14F-4D97-AF65-F5344CB8AC3E}">
        <p14:creationId xmlns:p14="http://schemas.microsoft.com/office/powerpoint/2010/main" val="3921270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a:extLst>
              <a:ext uri="{FF2B5EF4-FFF2-40B4-BE49-F238E27FC236}">
                <a16:creationId xmlns:a16="http://schemas.microsoft.com/office/drawing/2014/main" id="{00B81E36-220C-4FC2-A2F6-4A07936DCA82}"/>
              </a:ext>
            </a:extLst>
          </p:cNvPr>
          <p:cNvSpPr txBox="1"/>
          <p:nvPr/>
        </p:nvSpPr>
        <p:spPr>
          <a:xfrm>
            <a:off x="818077" y="681749"/>
            <a:ext cx="10365180" cy="461665"/>
          </a:xfrm>
          <a:prstGeom prst="rect">
            <a:avLst/>
          </a:prstGeom>
          <a:noFill/>
        </p:spPr>
        <p:txBody>
          <a:bodyPr wrap="square" rtlCol="0">
            <a:spAutoFit/>
          </a:bodyPr>
          <a:lstStyle/>
          <a:p>
            <a:r>
              <a:rPr lang="zh-CN" altLang="en-US" sz="2400" b="1" dirty="0"/>
              <a:t>（</a:t>
            </a:r>
            <a:r>
              <a:rPr lang="en-US" altLang="zh-CN" sz="2400" b="1" dirty="0"/>
              <a:t>5</a:t>
            </a:r>
            <a:r>
              <a:rPr lang="zh-CN" altLang="en-US" sz="2400" b="1" dirty="0"/>
              <a:t>）振幅关系 菲涅尔公式</a:t>
            </a:r>
            <a:endParaRPr lang="en-US" altLang="zh-CN" sz="2400" b="1" dirty="0"/>
          </a:p>
        </p:txBody>
      </p:sp>
      <p:sp>
        <p:nvSpPr>
          <p:cNvPr id="11" name="文本框 10">
            <a:extLst>
              <a:ext uri="{FF2B5EF4-FFF2-40B4-BE49-F238E27FC236}">
                <a16:creationId xmlns:a16="http://schemas.microsoft.com/office/drawing/2014/main" id="{84DF7D21-8607-4198-9FCD-011BFBCFF3A9}"/>
              </a:ext>
            </a:extLst>
          </p:cNvPr>
          <p:cNvSpPr txBox="1"/>
          <p:nvPr/>
        </p:nvSpPr>
        <p:spPr>
          <a:xfrm>
            <a:off x="1045029" y="1296854"/>
            <a:ext cx="6132286" cy="461665"/>
          </a:xfrm>
          <a:prstGeom prst="rect">
            <a:avLst/>
          </a:prstGeom>
          <a:noFill/>
        </p:spPr>
        <p:txBody>
          <a:bodyPr wrap="square" rtlCol="0">
            <a:spAutoFit/>
          </a:bodyPr>
          <a:lstStyle/>
          <a:p>
            <a:pPr marL="342900" indent="-342900">
              <a:buFont typeface="Wingdings" panose="05000000000000000000" pitchFamily="2" charset="2"/>
              <a:buChar char="l"/>
            </a:pPr>
            <a:r>
              <a:rPr lang="zh-CN" altLang="en-US" sz="2400" dirty="0"/>
              <a:t>电场方向平行于入射面</a:t>
            </a:r>
          </a:p>
        </p:txBody>
      </p:sp>
      <p:graphicFrame>
        <p:nvGraphicFramePr>
          <p:cNvPr id="18" name="对象 17">
            <a:extLst>
              <a:ext uri="{FF2B5EF4-FFF2-40B4-BE49-F238E27FC236}">
                <a16:creationId xmlns:a16="http://schemas.microsoft.com/office/drawing/2014/main" id="{5A40386B-1832-4879-BA27-B9AF99A7F0D1}"/>
              </a:ext>
            </a:extLst>
          </p:cNvPr>
          <p:cNvGraphicFramePr>
            <a:graphicFrameLocks noChangeAspect="1"/>
          </p:cNvGraphicFramePr>
          <p:nvPr/>
        </p:nvGraphicFramePr>
        <p:xfrm>
          <a:off x="1464048" y="1827001"/>
          <a:ext cx="2091952" cy="599410"/>
        </p:xfrm>
        <a:graphic>
          <a:graphicData uri="http://schemas.openxmlformats.org/presentationml/2006/ole">
            <mc:AlternateContent xmlns:mc="http://schemas.openxmlformats.org/markup-compatibility/2006">
              <mc:Choice xmlns:v="urn:schemas-microsoft-com:vml" Requires="v">
                <p:oleObj spid="_x0000_s151830" name="Equation" r:id="rId3" imgW="1066680" imgH="304560" progId="Equation.DSMT4">
                  <p:embed/>
                </p:oleObj>
              </mc:Choice>
              <mc:Fallback>
                <p:oleObj name="Equation" r:id="rId3" imgW="1066680" imgH="304560" progId="Equation.DSMT4">
                  <p:embed/>
                  <p:pic>
                    <p:nvPicPr>
                      <p:cNvPr id="18" name="对象 17">
                        <a:extLst>
                          <a:ext uri="{FF2B5EF4-FFF2-40B4-BE49-F238E27FC236}">
                            <a16:creationId xmlns:a16="http://schemas.microsoft.com/office/drawing/2014/main" id="{5A40386B-1832-4879-BA27-B9AF99A7F0D1}"/>
                          </a:ext>
                        </a:extLst>
                      </p:cNvPr>
                      <p:cNvPicPr>
                        <a:picLocks noChangeAspect="1" noChangeArrowheads="1"/>
                      </p:cNvPicPr>
                      <p:nvPr/>
                    </p:nvPicPr>
                    <p:blipFill>
                      <a:blip r:embed="rId4"/>
                      <a:srcRect/>
                      <a:stretch>
                        <a:fillRect/>
                      </a:stretch>
                    </p:blipFill>
                    <p:spPr bwMode="auto">
                      <a:xfrm>
                        <a:off x="1464048" y="1827001"/>
                        <a:ext cx="2091952" cy="599410"/>
                      </a:xfrm>
                      <a:prstGeom prst="rect">
                        <a:avLst/>
                      </a:prstGeom>
                      <a:noFill/>
                    </p:spPr>
                  </p:pic>
                </p:oleObj>
              </mc:Fallback>
            </mc:AlternateContent>
          </a:graphicData>
        </a:graphic>
      </p:graphicFrame>
      <p:graphicFrame>
        <p:nvGraphicFramePr>
          <p:cNvPr id="20" name="对象 19">
            <a:extLst>
              <a:ext uri="{FF2B5EF4-FFF2-40B4-BE49-F238E27FC236}">
                <a16:creationId xmlns:a16="http://schemas.microsoft.com/office/drawing/2014/main" id="{82F0A60E-1D69-4C50-9EE2-B4D4E19F4DF8}"/>
              </a:ext>
            </a:extLst>
          </p:cNvPr>
          <p:cNvGraphicFramePr>
            <a:graphicFrameLocks noChangeAspect="1"/>
          </p:cNvGraphicFramePr>
          <p:nvPr/>
        </p:nvGraphicFramePr>
        <p:xfrm>
          <a:off x="1464048" y="2426411"/>
          <a:ext cx="2219542" cy="600738"/>
        </p:xfrm>
        <a:graphic>
          <a:graphicData uri="http://schemas.openxmlformats.org/presentationml/2006/ole">
            <mc:AlternateContent xmlns:mc="http://schemas.openxmlformats.org/markup-compatibility/2006">
              <mc:Choice xmlns:v="urn:schemas-microsoft-com:vml" Requires="v">
                <p:oleObj spid="_x0000_s151831" name="Equation" r:id="rId5" imgW="1130040" imgH="304560" progId="Equation.DSMT4">
                  <p:embed/>
                </p:oleObj>
              </mc:Choice>
              <mc:Fallback>
                <p:oleObj name="Equation" r:id="rId5" imgW="1130040" imgH="304560" progId="Equation.DSMT4">
                  <p:embed/>
                  <p:pic>
                    <p:nvPicPr>
                      <p:cNvPr id="20" name="对象 19">
                        <a:extLst>
                          <a:ext uri="{FF2B5EF4-FFF2-40B4-BE49-F238E27FC236}">
                            <a16:creationId xmlns:a16="http://schemas.microsoft.com/office/drawing/2014/main" id="{82F0A60E-1D69-4C50-9EE2-B4D4E19F4DF8}"/>
                          </a:ext>
                        </a:extLst>
                      </p:cNvPr>
                      <p:cNvPicPr>
                        <a:picLocks noChangeAspect="1" noChangeArrowheads="1"/>
                      </p:cNvPicPr>
                      <p:nvPr/>
                    </p:nvPicPr>
                    <p:blipFill>
                      <a:blip r:embed="rId6"/>
                      <a:srcRect/>
                      <a:stretch>
                        <a:fillRect/>
                      </a:stretch>
                    </p:blipFill>
                    <p:spPr bwMode="auto">
                      <a:xfrm>
                        <a:off x="1464048" y="2426411"/>
                        <a:ext cx="2219542" cy="600738"/>
                      </a:xfrm>
                      <a:prstGeom prst="rect">
                        <a:avLst/>
                      </a:prstGeom>
                      <a:noFill/>
                    </p:spPr>
                  </p:pic>
                </p:oleObj>
              </mc:Fallback>
            </mc:AlternateContent>
          </a:graphicData>
        </a:graphic>
      </p:graphicFrame>
      <p:graphicFrame>
        <p:nvGraphicFramePr>
          <p:cNvPr id="23" name="对象 22">
            <a:extLst>
              <a:ext uri="{FF2B5EF4-FFF2-40B4-BE49-F238E27FC236}">
                <a16:creationId xmlns:a16="http://schemas.microsoft.com/office/drawing/2014/main" id="{996A4CFC-11DF-47ED-90AC-AC682E9F13DA}"/>
              </a:ext>
            </a:extLst>
          </p:cNvPr>
          <p:cNvGraphicFramePr>
            <a:graphicFrameLocks noChangeAspect="1"/>
          </p:cNvGraphicFramePr>
          <p:nvPr/>
        </p:nvGraphicFramePr>
        <p:xfrm>
          <a:off x="4716343" y="1839135"/>
          <a:ext cx="1176337" cy="482600"/>
        </p:xfrm>
        <a:graphic>
          <a:graphicData uri="http://schemas.openxmlformats.org/presentationml/2006/ole">
            <mc:AlternateContent xmlns:mc="http://schemas.openxmlformats.org/markup-compatibility/2006">
              <mc:Choice xmlns:v="urn:schemas-microsoft-com:vml" Requires="v">
                <p:oleObj spid="_x0000_s151832" name="Equation" r:id="rId7" imgW="558720" imgH="228600" progId="Equation.DSMT4">
                  <p:embed/>
                </p:oleObj>
              </mc:Choice>
              <mc:Fallback>
                <p:oleObj name="Equation" r:id="rId7" imgW="558720" imgH="228600" progId="Equation.DSMT4">
                  <p:embed/>
                  <p:pic>
                    <p:nvPicPr>
                      <p:cNvPr id="23" name="对象 22">
                        <a:extLst>
                          <a:ext uri="{FF2B5EF4-FFF2-40B4-BE49-F238E27FC236}">
                            <a16:creationId xmlns:a16="http://schemas.microsoft.com/office/drawing/2014/main" id="{996A4CFC-11DF-47ED-90AC-AC682E9F13DA}"/>
                          </a:ext>
                        </a:extLst>
                      </p:cNvPr>
                      <p:cNvPicPr>
                        <a:picLocks noChangeAspect="1" noChangeArrowheads="1"/>
                      </p:cNvPicPr>
                      <p:nvPr/>
                    </p:nvPicPr>
                    <p:blipFill>
                      <a:blip r:embed="rId8"/>
                      <a:srcRect/>
                      <a:stretch>
                        <a:fillRect/>
                      </a:stretch>
                    </p:blipFill>
                    <p:spPr bwMode="auto">
                      <a:xfrm>
                        <a:off x="4716343" y="1839135"/>
                        <a:ext cx="1176337" cy="482600"/>
                      </a:xfrm>
                      <a:prstGeom prst="rect">
                        <a:avLst/>
                      </a:prstGeom>
                      <a:noFill/>
                    </p:spPr>
                  </p:pic>
                </p:oleObj>
              </mc:Fallback>
            </mc:AlternateContent>
          </a:graphicData>
        </a:graphic>
      </p:graphicFrame>
      <p:graphicFrame>
        <p:nvGraphicFramePr>
          <p:cNvPr id="24" name="对象 23">
            <a:extLst>
              <a:ext uri="{FF2B5EF4-FFF2-40B4-BE49-F238E27FC236}">
                <a16:creationId xmlns:a16="http://schemas.microsoft.com/office/drawing/2014/main" id="{C225A82A-5630-468A-A441-B8AC05134BBD}"/>
              </a:ext>
            </a:extLst>
          </p:cNvPr>
          <p:cNvGraphicFramePr>
            <a:graphicFrameLocks noChangeAspect="1"/>
          </p:cNvGraphicFramePr>
          <p:nvPr/>
        </p:nvGraphicFramePr>
        <p:xfrm>
          <a:off x="4716380" y="2411153"/>
          <a:ext cx="1284287" cy="482600"/>
        </p:xfrm>
        <a:graphic>
          <a:graphicData uri="http://schemas.openxmlformats.org/presentationml/2006/ole">
            <mc:AlternateContent xmlns:mc="http://schemas.openxmlformats.org/markup-compatibility/2006">
              <mc:Choice xmlns:v="urn:schemas-microsoft-com:vml" Requires="v">
                <p:oleObj spid="_x0000_s151833" name="Equation" r:id="rId9" imgW="609480" imgH="228600" progId="Equation.DSMT4">
                  <p:embed/>
                </p:oleObj>
              </mc:Choice>
              <mc:Fallback>
                <p:oleObj name="Equation" r:id="rId9" imgW="609480" imgH="228600" progId="Equation.DSMT4">
                  <p:embed/>
                  <p:pic>
                    <p:nvPicPr>
                      <p:cNvPr id="24" name="对象 23">
                        <a:extLst>
                          <a:ext uri="{FF2B5EF4-FFF2-40B4-BE49-F238E27FC236}">
                            <a16:creationId xmlns:a16="http://schemas.microsoft.com/office/drawing/2014/main" id="{C225A82A-5630-468A-A441-B8AC05134BBD}"/>
                          </a:ext>
                        </a:extLst>
                      </p:cNvPr>
                      <p:cNvPicPr>
                        <a:picLocks noChangeAspect="1" noChangeArrowheads="1"/>
                      </p:cNvPicPr>
                      <p:nvPr/>
                    </p:nvPicPr>
                    <p:blipFill>
                      <a:blip r:embed="rId10"/>
                      <a:srcRect/>
                      <a:stretch>
                        <a:fillRect/>
                      </a:stretch>
                    </p:blipFill>
                    <p:spPr bwMode="auto">
                      <a:xfrm>
                        <a:off x="4716380" y="2411153"/>
                        <a:ext cx="1284287" cy="482600"/>
                      </a:xfrm>
                      <a:prstGeom prst="rect">
                        <a:avLst/>
                      </a:prstGeom>
                      <a:noFill/>
                    </p:spPr>
                  </p:pic>
                </p:oleObj>
              </mc:Fallback>
            </mc:AlternateContent>
          </a:graphicData>
        </a:graphic>
      </p:graphicFrame>
      <p:sp>
        <p:nvSpPr>
          <p:cNvPr id="26" name="箭头: 右 25">
            <a:extLst>
              <a:ext uri="{FF2B5EF4-FFF2-40B4-BE49-F238E27FC236}">
                <a16:creationId xmlns:a16="http://schemas.microsoft.com/office/drawing/2014/main" id="{9061CB59-67CA-4465-A465-6F9119C50370}"/>
              </a:ext>
            </a:extLst>
          </p:cNvPr>
          <p:cNvSpPr/>
          <p:nvPr/>
        </p:nvSpPr>
        <p:spPr>
          <a:xfrm>
            <a:off x="3824610" y="2188733"/>
            <a:ext cx="391885" cy="313226"/>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7" name="左大括号 26">
            <a:extLst>
              <a:ext uri="{FF2B5EF4-FFF2-40B4-BE49-F238E27FC236}">
                <a16:creationId xmlns:a16="http://schemas.microsoft.com/office/drawing/2014/main" id="{2527E2D7-2997-44E7-A75C-75B0AE68016B}"/>
              </a:ext>
            </a:extLst>
          </p:cNvPr>
          <p:cNvSpPr/>
          <p:nvPr/>
        </p:nvSpPr>
        <p:spPr>
          <a:xfrm>
            <a:off x="1181672" y="1925758"/>
            <a:ext cx="273289" cy="969354"/>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28" name="左大括号 27">
            <a:extLst>
              <a:ext uri="{FF2B5EF4-FFF2-40B4-BE49-F238E27FC236}">
                <a16:creationId xmlns:a16="http://schemas.microsoft.com/office/drawing/2014/main" id="{706D8159-BE31-4990-AC2A-959AB30B2253}"/>
              </a:ext>
            </a:extLst>
          </p:cNvPr>
          <p:cNvSpPr/>
          <p:nvPr/>
        </p:nvSpPr>
        <p:spPr>
          <a:xfrm>
            <a:off x="4440243" y="1878140"/>
            <a:ext cx="273289" cy="969354"/>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pic>
        <p:nvPicPr>
          <p:cNvPr id="2" name="图片 1">
            <a:extLst>
              <a:ext uri="{FF2B5EF4-FFF2-40B4-BE49-F238E27FC236}">
                <a16:creationId xmlns:a16="http://schemas.microsoft.com/office/drawing/2014/main" id="{07CD94BB-B2BC-4C45-ADA9-125A53FADEF2}"/>
              </a:ext>
            </a:extLst>
          </p:cNvPr>
          <p:cNvPicPr>
            <a:picLocks noChangeAspect="1"/>
          </p:cNvPicPr>
          <p:nvPr/>
        </p:nvPicPr>
        <p:blipFill>
          <a:blip r:embed="rId11"/>
          <a:stretch>
            <a:fillRect/>
          </a:stretch>
        </p:blipFill>
        <p:spPr>
          <a:xfrm>
            <a:off x="7796270" y="626761"/>
            <a:ext cx="3521292" cy="3472111"/>
          </a:xfrm>
          <a:prstGeom prst="rect">
            <a:avLst/>
          </a:prstGeom>
        </p:spPr>
      </p:pic>
      <p:pic>
        <p:nvPicPr>
          <p:cNvPr id="4" name="图片 3">
            <a:extLst>
              <a:ext uri="{FF2B5EF4-FFF2-40B4-BE49-F238E27FC236}">
                <a16:creationId xmlns:a16="http://schemas.microsoft.com/office/drawing/2014/main" id="{2765CDF2-93DD-4C7A-A018-FD00B341BD42}"/>
              </a:ext>
            </a:extLst>
          </p:cNvPr>
          <p:cNvPicPr>
            <a:picLocks noChangeAspect="1"/>
          </p:cNvPicPr>
          <p:nvPr/>
        </p:nvPicPr>
        <p:blipFill>
          <a:blip r:embed="rId12"/>
          <a:stretch>
            <a:fillRect/>
          </a:stretch>
        </p:blipFill>
        <p:spPr>
          <a:xfrm>
            <a:off x="1124731" y="3359884"/>
            <a:ext cx="4179780" cy="969354"/>
          </a:xfrm>
          <a:prstGeom prst="rect">
            <a:avLst/>
          </a:prstGeom>
        </p:spPr>
      </p:pic>
      <p:pic>
        <p:nvPicPr>
          <p:cNvPr id="30" name="图片 29">
            <a:extLst>
              <a:ext uri="{FF2B5EF4-FFF2-40B4-BE49-F238E27FC236}">
                <a16:creationId xmlns:a16="http://schemas.microsoft.com/office/drawing/2014/main" id="{BD9D663D-38B7-4744-BE00-14077B905180}"/>
              </a:ext>
            </a:extLst>
          </p:cNvPr>
          <p:cNvPicPr>
            <a:picLocks noChangeAspect="1"/>
          </p:cNvPicPr>
          <p:nvPr/>
        </p:nvPicPr>
        <p:blipFill>
          <a:blip r:embed="rId13"/>
          <a:stretch>
            <a:fillRect/>
          </a:stretch>
        </p:blipFill>
        <p:spPr>
          <a:xfrm>
            <a:off x="1296068" y="4831997"/>
            <a:ext cx="2427911" cy="1635123"/>
          </a:xfrm>
          <a:prstGeom prst="rect">
            <a:avLst/>
          </a:prstGeom>
        </p:spPr>
      </p:pic>
      <p:sp>
        <p:nvSpPr>
          <p:cNvPr id="31" name="箭头: 右 30">
            <a:extLst>
              <a:ext uri="{FF2B5EF4-FFF2-40B4-BE49-F238E27FC236}">
                <a16:creationId xmlns:a16="http://schemas.microsoft.com/office/drawing/2014/main" id="{7498FFFA-4B9E-4997-9931-8F88ED1E45B3}"/>
              </a:ext>
            </a:extLst>
          </p:cNvPr>
          <p:cNvSpPr/>
          <p:nvPr/>
        </p:nvSpPr>
        <p:spPr>
          <a:xfrm>
            <a:off x="4270194" y="5449532"/>
            <a:ext cx="391885" cy="313226"/>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32" name="文本框 31">
            <a:extLst>
              <a:ext uri="{FF2B5EF4-FFF2-40B4-BE49-F238E27FC236}">
                <a16:creationId xmlns:a16="http://schemas.microsoft.com/office/drawing/2014/main" id="{04CC7677-08AC-4F9D-8909-DD73C163BEE8}"/>
              </a:ext>
            </a:extLst>
          </p:cNvPr>
          <p:cNvSpPr txBox="1"/>
          <p:nvPr/>
        </p:nvSpPr>
        <p:spPr>
          <a:xfrm>
            <a:off x="3824610" y="5897628"/>
            <a:ext cx="1923048" cy="461665"/>
          </a:xfrm>
          <a:prstGeom prst="rect">
            <a:avLst/>
          </a:prstGeom>
          <a:noFill/>
        </p:spPr>
        <p:txBody>
          <a:bodyPr wrap="square" rtlCol="0">
            <a:spAutoFit/>
          </a:bodyPr>
          <a:lstStyle/>
          <a:p>
            <a:r>
              <a:rPr lang="zh-CN" altLang="en-US" sz="2400" dirty="0">
                <a:solidFill>
                  <a:srgbClr val="FF0000"/>
                </a:solidFill>
              </a:rPr>
              <a:t>自己推导</a:t>
            </a:r>
            <a:endParaRPr lang="en-US" altLang="zh-CN" sz="2400" dirty="0">
              <a:solidFill>
                <a:srgbClr val="FF0000"/>
              </a:solidFill>
            </a:endParaRPr>
          </a:p>
        </p:txBody>
      </p:sp>
      <p:pic>
        <p:nvPicPr>
          <p:cNvPr id="8" name="图片 7">
            <a:extLst>
              <a:ext uri="{FF2B5EF4-FFF2-40B4-BE49-F238E27FC236}">
                <a16:creationId xmlns:a16="http://schemas.microsoft.com/office/drawing/2014/main" id="{20F5FCF7-9277-4A2B-A65D-3BAC8C5D4CA8}"/>
              </a:ext>
            </a:extLst>
          </p:cNvPr>
          <p:cNvPicPr>
            <a:picLocks noChangeAspect="1"/>
          </p:cNvPicPr>
          <p:nvPr/>
        </p:nvPicPr>
        <p:blipFill>
          <a:blip r:embed="rId14"/>
          <a:stretch>
            <a:fillRect/>
          </a:stretch>
        </p:blipFill>
        <p:spPr>
          <a:xfrm>
            <a:off x="8794155" y="4650684"/>
            <a:ext cx="3397845" cy="1580555"/>
          </a:xfrm>
          <a:prstGeom prst="rect">
            <a:avLst/>
          </a:prstGeom>
        </p:spPr>
      </p:pic>
      <p:graphicFrame>
        <p:nvGraphicFramePr>
          <p:cNvPr id="33" name="对象 32">
            <a:extLst>
              <a:ext uri="{FF2B5EF4-FFF2-40B4-BE49-F238E27FC236}">
                <a16:creationId xmlns:a16="http://schemas.microsoft.com/office/drawing/2014/main" id="{BEB9ACF7-1EE7-40B7-8DA4-D3FBE99F94D5}"/>
              </a:ext>
            </a:extLst>
          </p:cNvPr>
          <p:cNvGraphicFramePr>
            <a:graphicFrameLocks noChangeAspect="1"/>
          </p:cNvGraphicFramePr>
          <p:nvPr>
            <p:extLst>
              <p:ext uri="{D42A27DB-BD31-4B8C-83A1-F6EECF244321}">
                <p14:modId xmlns:p14="http://schemas.microsoft.com/office/powerpoint/2010/main" val="3241885149"/>
              </p:ext>
            </p:extLst>
          </p:nvPr>
        </p:nvGraphicFramePr>
        <p:xfrm>
          <a:off x="5610225" y="4608513"/>
          <a:ext cx="3125788" cy="915987"/>
        </p:xfrm>
        <a:graphic>
          <a:graphicData uri="http://schemas.openxmlformats.org/presentationml/2006/ole">
            <mc:AlternateContent xmlns:mc="http://schemas.openxmlformats.org/markup-compatibility/2006">
              <mc:Choice xmlns:v="urn:schemas-microsoft-com:vml" Requires="v">
                <p:oleObj spid="_x0000_s151834" name="Equation" r:id="rId15" imgW="1739880" imgH="507960" progId="Equation.DSMT4">
                  <p:embed/>
                </p:oleObj>
              </mc:Choice>
              <mc:Fallback>
                <p:oleObj name="Equation" r:id="rId15" imgW="1739880" imgH="507960" progId="Equation.DSMT4">
                  <p:embed/>
                  <p:pic>
                    <p:nvPicPr>
                      <p:cNvPr id="18" name="对象 17">
                        <a:extLst>
                          <a:ext uri="{FF2B5EF4-FFF2-40B4-BE49-F238E27FC236}">
                            <a16:creationId xmlns:a16="http://schemas.microsoft.com/office/drawing/2014/main" id="{5A40386B-1832-4879-BA27-B9AF99A7F0D1}"/>
                          </a:ext>
                        </a:extLst>
                      </p:cNvPr>
                      <p:cNvPicPr>
                        <a:picLocks noChangeAspect="1" noChangeArrowheads="1"/>
                      </p:cNvPicPr>
                      <p:nvPr/>
                    </p:nvPicPr>
                    <p:blipFill>
                      <a:blip r:embed="rId16"/>
                      <a:srcRect/>
                      <a:stretch>
                        <a:fillRect/>
                      </a:stretch>
                    </p:blipFill>
                    <p:spPr bwMode="auto">
                      <a:xfrm>
                        <a:off x="5610225" y="4608513"/>
                        <a:ext cx="3125788" cy="915987"/>
                      </a:xfrm>
                      <a:prstGeom prst="rect">
                        <a:avLst/>
                      </a:prstGeom>
                      <a:noFill/>
                    </p:spPr>
                  </p:pic>
                </p:oleObj>
              </mc:Fallback>
            </mc:AlternateContent>
          </a:graphicData>
        </a:graphic>
      </p:graphicFrame>
      <p:graphicFrame>
        <p:nvGraphicFramePr>
          <p:cNvPr id="34" name="对象 33">
            <a:extLst>
              <a:ext uri="{FF2B5EF4-FFF2-40B4-BE49-F238E27FC236}">
                <a16:creationId xmlns:a16="http://schemas.microsoft.com/office/drawing/2014/main" id="{50EAE8AE-3C79-40E2-895E-3DED4BBAA9AF}"/>
              </a:ext>
            </a:extLst>
          </p:cNvPr>
          <p:cNvGraphicFramePr>
            <a:graphicFrameLocks noChangeAspect="1"/>
          </p:cNvGraphicFramePr>
          <p:nvPr>
            <p:extLst>
              <p:ext uri="{D42A27DB-BD31-4B8C-83A1-F6EECF244321}">
                <p14:modId xmlns:p14="http://schemas.microsoft.com/office/powerpoint/2010/main" val="1722724883"/>
              </p:ext>
            </p:extLst>
          </p:nvPr>
        </p:nvGraphicFramePr>
        <p:xfrm>
          <a:off x="5654675" y="5561013"/>
          <a:ext cx="3044825" cy="892175"/>
        </p:xfrm>
        <a:graphic>
          <a:graphicData uri="http://schemas.openxmlformats.org/presentationml/2006/ole">
            <mc:AlternateContent xmlns:mc="http://schemas.openxmlformats.org/markup-compatibility/2006">
              <mc:Choice xmlns:v="urn:schemas-microsoft-com:vml" Requires="v">
                <p:oleObj spid="_x0000_s151835" name="Equation" r:id="rId17" imgW="1739880" imgH="507960" progId="Equation.DSMT4">
                  <p:embed/>
                </p:oleObj>
              </mc:Choice>
              <mc:Fallback>
                <p:oleObj name="Equation" r:id="rId17" imgW="1739880" imgH="507960" progId="Equation.DSMT4">
                  <p:embed/>
                  <p:pic>
                    <p:nvPicPr>
                      <p:cNvPr id="33" name="对象 32">
                        <a:extLst>
                          <a:ext uri="{FF2B5EF4-FFF2-40B4-BE49-F238E27FC236}">
                            <a16:creationId xmlns:a16="http://schemas.microsoft.com/office/drawing/2014/main" id="{BEB9ACF7-1EE7-40B7-8DA4-D3FBE99F94D5}"/>
                          </a:ext>
                        </a:extLst>
                      </p:cNvPr>
                      <p:cNvPicPr>
                        <a:picLocks noChangeAspect="1" noChangeArrowheads="1"/>
                      </p:cNvPicPr>
                      <p:nvPr/>
                    </p:nvPicPr>
                    <p:blipFill>
                      <a:blip r:embed="rId18"/>
                      <a:srcRect/>
                      <a:stretch>
                        <a:fillRect/>
                      </a:stretch>
                    </p:blipFill>
                    <p:spPr bwMode="auto">
                      <a:xfrm>
                        <a:off x="5654675" y="5561013"/>
                        <a:ext cx="3044825" cy="892175"/>
                      </a:xfrm>
                      <a:prstGeom prst="rect">
                        <a:avLst/>
                      </a:prstGeom>
                      <a:noFill/>
                    </p:spPr>
                  </p:pic>
                </p:oleObj>
              </mc:Fallback>
            </mc:AlternateContent>
          </a:graphicData>
        </a:graphic>
      </p:graphicFrame>
      <p:sp>
        <p:nvSpPr>
          <p:cNvPr id="42" name="左大括号 41">
            <a:extLst>
              <a:ext uri="{FF2B5EF4-FFF2-40B4-BE49-F238E27FC236}">
                <a16:creationId xmlns:a16="http://schemas.microsoft.com/office/drawing/2014/main" id="{8F526BCB-3A82-43EA-83B3-D702D8D3997B}"/>
              </a:ext>
            </a:extLst>
          </p:cNvPr>
          <p:cNvSpPr/>
          <p:nvPr/>
        </p:nvSpPr>
        <p:spPr>
          <a:xfrm>
            <a:off x="5322052" y="4797268"/>
            <a:ext cx="311092" cy="1561603"/>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Tree>
    <p:extLst>
      <p:ext uri="{BB962C8B-B14F-4D97-AF65-F5344CB8AC3E}">
        <p14:creationId xmlns:p14="http://schemas.microsoft.com/office/powerpoint/2010/main" val="300945595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16518</TotalTime>
  <Words>432</Words>
  <Application>Microsoft Office PowerPoint</Application>
  <PresentationFormat>宽屏</PresentationFormat>
  <Paragraphs>54</Paragraphs>
  <Slides>18</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18</vt:i4>
      </vt:variant>
    </vt:vector>
  </HeadingPairs>
  <TitlesOfParts>
    <vt:vector size="25" baseType="lpstr">
      <vt:lpstr>等线</vt:lpstr>
      <vt:lpstr>等线 Light</vt:lpstr>
      <vt:lpstr>arial</vt:lpstr>
      <vt:lpstr>arial</vt:lpstr>
      <vt:lpstr>Wingdings</vt:lpstr>
      <vt:lpstr>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 Yi</dc:creator>
  <cp:lastModifiedBy>刘 Yi</cp:lastModifiedBy>
  <cp:revision>673</cp:revision>
  <dcterms:created xsi:type="dcterms:W3CDTF">2020-02-17T08:29:38Z</dcterms:created>
  <dcterms:modified xsi:type="dcterms:W3CDTF">2020-04-27T01:49:55Z</dcterms:modified>
</cp:coreProperties>
</file>