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5"/>
  </p:notesMasterIdLst>
  <p:sldIdLst>
    <p:sldId id="256" r:id="rId4"/>
    <p:sldId id="257" r:id="rId6"/>
    <p:sldId id="258" r:id="rId7"/>
    <p:sldId id="382" r:id="rId8"/>
    <p:sldId id="259" r:id="rId9"/>
    <p:sldId id="260" r:id="rId10"/>
    <p:sldId id="384" r:id="rId11"/>
    <p:sldId id="262" r:id="rId12"/>
    <p:sldId id="283" r:id="rId13"/>
    <p:sldId id="383" r:id="rId14"/>
    <p:sldId id="266" r:id="rId15"/>
    <p:sldId id="302" r:id="rId16"/>
    <p:sldId id="385" r:id="rId17"/>
    <p:sldId id="386" r:id="rId18"/>
    <p:sldId id="387" r:id="rId19"/>
    <p:sldId id="388" r:id="rId20"/>
    <p:sldId id="270" r:id="rId21"/>
    <p:sldId id="389" r:id="rId22"/>
    <p:sldId id="31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8" autoAdjust="0"/>
    <p:restoredTop sz="93673"/>
  </p:normalViewPr>
  <p:slideViewPr>
    <p:cSldViewPr snapToGrid="0" snapToObjects="1">
      <p:cViewPr varScale="1">
        <p:scale>
          <a:sx n="90" d="100"/>
          <a:sy n="9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广州地铁线路查询</a:t>
            </a:r>
            <a:endParaRPr kumimoji="1"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769996"/>
            <a:ext cx="10677524" cy="585787"/>
          </a:xfrm>
        </p:spPr>
        <p:txBody>
          <a:bodyPr/>
          <a:lstStyle/>
          <a:p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 </a:t>
            </a: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 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梁睿凯 </a:t>
            </a: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 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李钰 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2020.12.30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核心算法</a:t>
            </a:r>
            <a:endParaRPr kumimoji="1" lang="zh-CN" altLang="en-US" dirty="0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/>
        </a:graphic>
      </p:graphicFrame>
      <p:sp>
        <p:nvSpPr>
          <p:cNvPr id="9" name="矩形 8"/>
          <p:cNvSpPr/>
          <p:nvPr/>
        </p:nvSpPr>
        <p:spPr>
          <a:xfrm>
            <a:off x="754218" y="1109912"/>
            <a:ext cx="1529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最少换乘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1418" y="2322832"/>
            <a:ext cx="10084412" cy="1502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设起始点为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sta1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，目标点为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sta2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，首先求出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sta1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可直接到达的站点（即不经过换乘，下面不再重复），计算出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sta2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可直接到达的站点，看二者有没有交集。若没有，求出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sta1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必须换乘一次才能到达的站点，再看看有没有交集，重复此过程，直到有交集为止。但是有了交集以后，由于我们要求的是换乘最少的最短路径，所以要从终点回溯（通过递归实现）。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程序测试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程序测试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413" y="1079432"/>
            <a:ext cx="1275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主菜单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4453255"/>
            <a:ext cx="2734945" cy="1360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793240"/>
            <a:ext cx="6398895" cy="18014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07785" y="3817983"/>
            <a:ext cx="10384052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若存储站点信息的文件没有在该项目下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程序测试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1413" y="1070542"/>
            <a:ext cx="4069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功能一：查询地铁线路站点信息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285" y="2730500"/>
            <a:ext cx="4464685" cy="36722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18580" y="1577703"/>
            <a:ext cx="10384052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可查询的线路有："地铁一号线"，"地铁二号线"，"地铁三号线"，"地铁三号线北延段" ，"地铁四号线"，"地铁五号线"，"地铁六号线"，"地铁七号线"，"地铁八号线"，"地铁九号线"，"地铁十三号线"，"地铁十四号线"，"地铁二十一号线"，"地铁广佛线"，"地铁APM线"，"地铁十四号线支线" ，客户按需输入即可。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程序测试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103" y="910522"/>
            <a:ext cx="3561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功能二：查询最短路程方案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2719070"/>
            <a:ext cx="426847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485265" y="1359535"/>
            <a:ext cx="967422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例如：起点输入北京路，终点输入中大，程序运行结果为从地铁六号线的北京路上车，并指明在海珠广场站、昌岗站进行换乘，最后统计了所经过的站数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10" y="1802765"/>
            <a:ext cx="2980690" cy="466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程序测试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103" y="910522"/>
            <a:ext cx="3561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功能三：查询最少换乘方案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265" y="1359535"/>
            <a:ext cx="967422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例如：起点为 广佛线上的千灯湖，终点为西门口，本程序给出和百度地图相同的最少换乘方案，只在西塱换乘地铁一号线即可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2321560"/>
            <a:ext cx="4191635" cy="345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2594610"/>
            <a:ext cx="3293745" cy="285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程序测试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4943" y="1320732"/>
            <a:ext cx="2037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功能四：退出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670" y="2190750"/>
            <a:ext cx="5661025" cy="201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dirty="0"/>
              <a:t>实验报告</a:t>
            </a:r>
            <a:endParaRPr kumimoji="1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实验报告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810895"/>
            <a:ext cx="7815580" cy="567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2020.12.30</a:t>
            </a:r>
            <a:endParaRPr lang="en-US" altLang="zh-CN"/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884238" y="390017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1063943" y="2537778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23025" y="1609725"/>
            <a:ext cx="3550920" cy="590550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程序结构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23096" y="2429830"/>
            <a:ext cx="4603715" cy="590549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核心算法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23097" y="3245805"/>
            <a:ext cx="4747151" cy="590549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程序测试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23097" y="4061780"/>
            <a:ext cx="4989198" cy="590549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dirty="0">
                <a:solidFill>
                  <a:srgbClr val="676661"/>
                </a:solidFill>
              </a:rPr>
              <a:t>实验报告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48032" y="176905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48032" y="2595840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6048032" y="3418180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48032" y="4246870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698875" y="2477135"/>
            <a:ext cx="4802505" cy="585470"/>
          </a:xfrm>
        </p:spPr>
        <p:txBody>
          <a:bodyPr/>
          <a:lstStyle/>
          <a:p>
            <a:r>
              <a:rPr kumimoji="1" lang="zh-CN" altLang="en-US" dirty="0"/>
              <a:t>程序结构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8218" y="1109912"/>
            <a:ext cx="1021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概览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965" y="1413510"/>
            <a:ext cx="595820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程序结构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4218" y="1109912"/>
            <a:ext cx="1529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站点存储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7930" y="1478008"/>
            <a:ext cx="10384052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设置一个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类，存储每个站点信息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70" y="2120265"/>
            <a:ext cx="9470390" cy="3358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程序结构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8828" y="1275647"/>
            <a:ext cx="3561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线路存储所用到的全局变量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1575" y="2223135"/>
            <a:ext cx="9949180" cy="3366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程序结构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1096" y="1240722"/>
            <a:ext cx="16573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main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30145"/>
            <a:ext cx="4077335" cy="1377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58890" y="1639298"/>
            <a:ext cx="10384052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读文件，存储地图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55" y="2430145"/>
            <a:ext cx="6415405" cy="3528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核心算法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核心算法</a:t>
            </a:r>
            <a:endParaRPr kumimoji="1" lang="zh-CN" altLang="en-US" dirty="0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/>
        </a:graphic>
      </p:graphicFrame>
      <p:sp>
        <p:nvSpPr>
          <p:cNvPr id="9" name="矩形 8"/>
          <p:cNvSpPr/>
          <p:nvPr/>
        </p:nvSpPr>
        <p:spPr>
          <a:xfrm>
            <a:off x="754218" y="1109912"/>
            <a:ext cx="15297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▷ 最短路径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95" y="1636631"/>
            <a:ext cx="5035809" cy="4591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2067373"/>
            <a:ext cx="5815479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采用较为简单的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BFS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广度优先搜索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找到一条（并非唯一）最短路径，并通过广度优先搜索树回溯出路线站点序号排列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581,&quot;width&quot;:17894}"/>
</p:tagLst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858</Words>
  <Application>WPS 演示</Application>
  <PresentationFormat>宽屏</PresentationFormat>
  <Paragraphs>130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-apple-system</vt:lpstr>
      <vt:lpstr>Segoe Print</vt:lpstr>
      <vt:lpstr>Arial Unicode MS</vt:lpstr>
      <vt:lpstr>Calibri</vt:lpstr>
      <vt:lpstr>模板页面</vt:lpstr>
      <vt:lpstr>OfficePLUS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Lemon Tree</cp:lastModifiedBy>
  <cp:revision>105</cp:revision>
  <dcterms:created xsi:type="dcterms:W3CDTF">2015-08-18T02:51:00Z</dcterms:created>
  <dcterms:modified xsi:type="dcterms:W3CDTF">2020-12-30T03:20:17Z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