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3"/>
    <p:sldId id="257" r:id="rId4"/>
    <p:sldId id="31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31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7"/>
  </p:normalViewPr>
  <p:slideViewPr>
    <p:cSldViewPr>
      <p:cViewPr varScale="1">
        <p:scale>
          <a:sx n="115" d="100"/>
          <a:sy n="115" d="100"/>
        </p:scale>
        <p:origin x="8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979-38B8-4A6F-9953-AD3CF3812170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DA29-0973-4646-98BE-9D245EA699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74.png"/><Relationship Id="rId1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0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on-demand.gputechconf.com/gtc/2012/presentations/S0514-GTC2012-GPU-Performance-" TargetMode="External"/><Relationship Id="rId1" Type="http://schemas.openxmlformats.org/officeDocument/2006/relationships/hyperlink" Target="http://on-demand.gputechconf.com/gtc/2013/presentations/S3466-Programming-Guidelines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37.png"/><Relationship Id="rId3" Type="http://schemas.openxmlformats.org/officeDocument/2006/relationships/image" Target="../media/image10.png"/><Relationship Id="rId29" Type="http://schemas.openxmlformats.org/officeDocument/2006/relationships/image" Target="../media/image36.png"/><Relationship Id="rId28" Type="http://schemas.openxmlformats.org/officeDocument/2006/relationships/image" Target="../media/image35.png"/><Relationship Id="rId27" Type="http://schemas.openxmlformats.org/officeDocument/2006/relationships/image" Target="../media/image34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72.png"/><Relationship Id="rId34" Type="http://schemas.openxmlformats.org/officeDocument/2006/relationships/image" Target="../media/image71.png"/><Relationship Id="rId33" Type="http://schemas.openxmlformats.org/officeDocument/2006/relationships/image" Target="../media/image70.png"/><Relationship Id="rId32" Type="http://schemas.openxmlformats.org/officeDocument/2006/relationships/image" Target="../media/image69.png"/><Relationship Id="rId31" Type="http://schemas.openxmlformats.org/officeDocument/2006/relationships/image" Target="../media/image68.png"/><Relationship Id="rId30" Type="http://schemas.openxmlformats.org/officeDocument/2006/relationships/image" Target="../media/image67.png"/><Relationship Id="rId3" Type="http://schemas.openxmlformats.org/officeDocument/2006/relationships/image" Target="../media/image40.png"/><Relationship Id="rId29" Type="http://schemas.openxmlformats.org/officeDocument/2006/relationships/image" Target="../media/image66.png"/><Relationship Id="rId28" Type="http://schemas.openxmlformats.org/officeDocument/2006/relationships/image" Target="../media/image65.png"/><Relationship Id="rId27" Type="http://schemas.openxmlformats.org/officeDocument/2006/relationships/image" Target="../media/image64.png"/><Relationship Id="rId26" Type="http://schemas.openxmlformats.org/officeDocument/2006/relationships/image" Target="../media/image63.png"/><Relationship Id="rId25" Type="http://schemas.openxmlformats.org/officeDocument/2006/relationships/image" Target="../media/image62.pn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OPTIMIZATION,  PART 2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937" y="496315"/>
            <a:ext cx="359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LOAD</a:t>
            </a:r>
            <a:r>
              <a:rPr sz="3600" b="1" spc="-50" dirty="0"/>
              <a:t> </a:t>
            </a:r>
            <a:r>
              <a:rPr sz="3600" b="1" spc="-5" dirty="0"/>
              <a:t>OPERATION</a:t>
            </a:r>
            <a:endParaRPr sz="3600" b="1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9"/>
          <p:cNvSpPr txBox="1"/>
          <p:nvPr/>
        </p:nvSpPr>
        <p:spPr>
          <a:xfrm>
            <a:off x="914400" y="1638300"/>
            <a:ext cx="9144000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4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sz="24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(32</a:t>
            </a:r>
            <a:r>
              <a:rPr sz="24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SIMD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 algn="just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provide memory addresses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lines/segments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needed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62940" indent="-342900" algn="just">
              <a:lnSpc>
                <a:spcPct val="18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lines/segments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020311" y="4239767"/>
            <a:ext cx="310896" cy="548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3786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7679" y="4239767"/>
            <a:ext cx="307848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9818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200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200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1" y="303656"/>
                </a:lnTo>
                <a:lnTo>
                  <a:pt x="46944" y="282200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1" y="303656"/>
                </a:moveTo>
                <a:lnTo>
                  <a:pt x="49663" y="322724"/>
                </a:lnTo>
                <a:lnTo>
                  <a:pt x="71596" y="322188"/>
                </a:lnTo>
                <a:lnTo>
                  <a:pt x="60171" y="303656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1" y="303656"/>
                </a:lnTo>
                <a:lnTo>
                  <a:pt x="71596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200"/>
                </a:lnTo>
                <a:lnTo>
                  <a:pt x="60171" y="303656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215" y="4239767"/>
            <a:ext cx="307848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11515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1" y="354051"/>
                </a:lnTo>
                <a:lnTo>
                  <a:pt x="75117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3" y="322724"/>
                </a:lnTo>
                <a:lnTo>
                  <a:pt x="60172" y="303656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7" y="281581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7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6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6"/>
                </a:lnTo>
                <a:close/>
              </a:path>
              <a:path w="118110" h="354329">
                <a:moveTo>
                  <a:pt x="72337" y="281581"/>
                </a:moveTo>
                <a:lnTo>
                  <a:pt x="60172" y="303656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1" y="322724"/>
                </a:lnTo>
                <a:lnTo>
                  <a:pt x="72337" y="281581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5" y="282201"/>
                </a:lnTo>
                <a:lnTo>
                  <a:pt x="60172" y="303656"/>
                </a:lnTo>
                <a:lnTo>
                  <a:pt x="72337" y="281581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8559" y="4239767"/>
            <a:ext cx="310896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1875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1" y="354051"/>
                </a:lnTo>
                <a:lnTo>
                  <a:pt x="75117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4" y="322724"/>
                </a:lnTo>
                <a:lnTo>
                  <a:pt x="60172" y="303657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8" y="281582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7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7"/>
                </a:moveTo>
                <a:lnTo>
                  <a:pt x="49664" y="322724"/>
                </a:lnTo>
                <a:lnTo>
                  <a:pt x="71597" y="322188"/>
                </a:lnTo>
                <a:lnTo>
                  <a:pt x="60172" y="303657"/>
                </a:lnTo>
                <a:close/>
              </a:path>
              <a:path w="118110" h="354329">
                <a:moveTo>
                  <a:pt x="72338" y="281582"/>
                </a:moveTo>
                <a:lnTo>
                  <a:pt x="60172" y="303657"/>
                </a:lnTo>
                <a:lnTo>
                  <a:pt x="71597" y="322188"/>
                </a:lnTo>
                <a:lnTo>
                  <a:pt x="49664" y="322724"/>
                </a:lnTo>
                <a:lnTo>
                  <a:pt x="73341" y="322724"/>
                </a:lnTo>
                <a:lnTo>
                  <a:pt x="72338" y="281582"/>
                </a:lnTo>
                <a:close/>
              </a:path>
              <a:path w="118110" h="354329">
                <a:moveTo>
                  <a:pt x="65469" y="0"/>
                </a:moveTo>
                <a:lnTo>
                  <a:pt x="40077" y="618"/>
                </a:lnTo>
                <a:lnTo>
                  <a:pt x="46945" y="282201"/>
                </a:lnTo>
                <a:lnTo>
                  <a:pt x="60172" y="303657"/>
                </a:lnTo>
                <a:lnTo>
                  <a:pt x="72338" y="281582"/>
                </a:lnTo>
                <a:lnTo>
                  <a:pt x="6546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6289" y="1176994"/>
            <a:ext cx="8741597" cy="3390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aligned, consecutive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4-byte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4810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(data load granularity)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4810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25775">
              <a:lnSpc>
                <a:spcPts val="2170"/>
              </a:lnSpc>
              <a:spcBef>
                <a:spcPts val="1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354830">
              <a:lnSpc>
                <a:spcPts val="217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0184" y="4239767"/>
            <a:ext cx="310896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14094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6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91" y="329163"/>
                </a:lnTo>
                <a:lnTo>
                  <a:pt x="46945" y="282201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5" y="282201"/>
                </a:moveTo>
                <a:lnTo>
                  <a:pt x="48091" y="329163"/>
                </a:lnTo>
                <a:lnTo>
                  <a:pt x="73483" y="328543"/>
                </a:lnTo>
                <a:lnTo>
                  <a:pt x="73341" y="322724"/>
                </a:lnTo>
                <a:lnTo>
                  <a:pt x="49663" y="322724"/>
                </a:lnTo>
                <a:lnTo>
                  <a:pt x="60172" y="303656"/>
                </a:lnTo>
                <a:lnTo>
                  <a:pt x="46945" y="282201"/>
                </a:lnTo>
                <a:close/>
              </a:path>
              <a:path w="118110" h="354329">
                <a:moveTo>
                  <a:pt x="103352" y="237084"/>
                </a:moveTo>
                <a:lnTo>
                  <a:pt x="95628" y="239320"/>
                </a:lnTo>
                <a:lnTo>
                  <a:pt x="72337" y="281581"/>
                </a:lnTo>
                <a:lnTo>
                  <a:pt x="73483" y="328543"/>
                </a:lnTo>
                <a:lnTo>
                  <a:pt x="48091" y="329163"/>
                </a:lnTo>
                <a:lnTo>
                  <a:pt x="75116" y="329163"/>
                </a:lnTo>
                <a:lnTo>
                  <a:pt x="117873" y="251579"/>
                </a:lnTo>
                <a:lnTo>
                  <a:pt x="115638" y="243855"/>
                </a:lnTo>
                <a:lnTo>
                  <a:pt x="103352" y="237084"/>
                </a:lnTo>
                <a:close/>
              </a:path>
              <a:path w="118110" h="354329">
                <a:moveTo>
                  <a:pt x="60172" y="303656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6"/>
                </a:lnTo>
                <a:close/>
              </a:path>
              <a:path w="118110" h="354329">
                <a:moveTo>
                  <a:pt x="72337" y="281581"/>
                </a:moveTo>
                <a:lnTo>
                  <a:pt x="60172" y="303656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1" y="322724"/>
                </a:lnTo>
                <a:lnTo>
                  <a:pt x="72337" y="281581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5" y="282201"/>
                </a:lnTo>
                <a:lnTo>
                  <a:pt x="60172" y="303656"/>
                </a:lnTo>
                <a:lnTo>
                  <a:pt x="72337" y="281581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50864" y="4248911"/>
            <a:ext cx="310896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4445" y="4269699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19098" y="4674083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/>
                <a:gridCol w="2720339"/>
                <a:gridCol w="2722245"/>
                <a:gridCol w="1381125"/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17847" y="4230623"/>
            <a:ext cx="618744" cy="542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8550" y="4251525"/>
            <a:ext cx="422275" cy="346710"/>
          </a:xfrm>
          <a:custGeom>
            <a:avLst/>
            <a:gdLst/>
            <a:ahLst/>
            <a:cxnLst/>
            <a:rect l="l" t="t" r="r" b="b"/>
            <a:pathLst>
              <a:path w="422275" h="346710">
                <a:moveTo>
                  <a:pt x="310410" y="303265"/>
                </a:moveTo>
                <a:lnTo>
                  <a:pt x="303919" y="308010"/>
                </a:lnTo>
                <a:lnTo>
                  <a:pt x="301763" y="321871"/>
                </a:lnTo>
                <a:lnTo>
                  <a:pt x="306508" y="328363"/>
                </a:lnTo>
                <a:lnTo>
                  <a:pt x="422121" y="346341"/>
                </a:lnTo>
                <a:lnTo>
                  <a:pt x="419846" y="340304"/>
                </a:lnTo>
                <a:lnTo>
                  <a:pt x="394550" y="340304"/>
                </a:lnTo>
                <a:lnTo>
                  <a:pt x="358093" y="310680"/>
                </a:lnTo>
                <a:lnTo>
                  <a:pt x="310410" y="303265"/>
                </a:lnTo>
                <a:close/>
              </a:path>
              <a:path w="422275" h="346710">
                <a:moveTo>
                  <a:pt x="358093" y="310680"/>
                </a:moveTo>
                <a:lnTo>
                  <a:pt x="394550" y="340304"/>
                </a:lnTo>
                <a:lnTo>
                  <a:pt x="398921" y="334925"/>
                </a:lnTo>
                <a:lnTo>
                  <a:pt x="390676" y="334925"/>
                </a:lnTo>
                <a:lnTo>
                  <a:pt x="382999" y="314553"/>
                </a:lnTo>
                <a:lnTo>
                  <a:pt x="358093" y="310680"/>
                </a:lnTo>
                <a:close/>
              </a:path>
              <a:path w="422275" h="346710">
                <a:moveTo>
                  <a:pt x="373537" y="233540"/>
                </a:moveTo>
                <a:lnTo>
                  <a:pt x="360410" y="238486"/>
                </a:lnTo>
                <a:lnTo>
                  <a:pt x="357094" y="245812"/>
                </a:lnTo>
                <a:lnTo>
                  <a:pt x="374111" y="290968"/>
                </a:lnTo>
                <a:lnTo>
                  <a:pt x="410568" y="320591"/>
                </a:lnTo>
                <a:lnTo>
                  <a:pt x="394550" y="340304"/>
                </a:lnTo>
                <a:lnTo>
                  <a:pt x="419846" y="340304"/>
                </a:lnTo>
                <a:lnTo>
                  <a:pt x="380862" y="236854"/>
                </a:lnTo>
                <a:lnTo>
                  <a:pt x="373537" y="233540"/>
                </a:lnTo>
                <a:close/>
              </a:path>
              <a:path w="422275" h="346710">
                <a:moveTo>
                  <a:pt x="382999" y="314553"/>
                </a:moveTo>
                <a:lnTo>
                  <a:pt x="390676" y="334925"/>
                </a:lnTo>
                <a:lnTo>
                  <a:pt x="404511" y="317898"/>
                </a:lnTo>
                <a:lnTo>
                  <a:pt x="382999" y="314553"/>
                </a:lnTo>
                <a:close/>
              </a:path>
              <a:path w="422275" h="346710">
                <a:moveTo>
                  <a:pt x="374111" y="290968"/>
                </a:moveTo>
                <a:lnTo>
                  <a:pt x="382999" y="314553"/>
                </a:lnTo>
                <a:lnTo>
                  <a:pt x="404511" y="317898"/>
                </a:lnTo>
                <a:lnTo>
                  <a:pt x="390676" y="334925"/>
                </a:lnTo>
                <a:lnTo>
                  <a:pt x="398921" y="334925"/>
                </a:lnTo>
                <a:lnTo>
                  <a:pt x="410568" y="320591"/>
                </a:lnTo>
                <a:lnTo>
                  <a:pt x="374111" y="290968"/>
                </a:lnTo>
                <a:close/>
              </a:path>
              <a:path w="422275" h="346710">
                <a:moveTo>
                  <a:pt x="16017" y="0"/>
                </a:moveTo>
                <a:lnTo>
                  <a:pt x="0" y="19712"/>
                </a:lnTo>
                <a:lnTo>
                  <a:pt x="358093" y="310680"/>
                </a:lnTo>
                <a:lnTo>
                  <a:pt x="382999" y="314553"/>
                </a:lnTo>
                <a:lnTo>
                  <a:pt x="374111" y="290968"/>
                </a:lnTo>
                <a:lnTo>
                  <a:pt x="1601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1232" y="4230623"/>
            <a:ext cx="728472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6343" y="4250762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59808" y="248452"/>
                </a:moveTo>
                <a:lnTo>
                  <a:pt x="52183" y="251005"/>
                </a:lnTo>
                <a:lnTo>
                  <a:pt x="0" y="355727"/>
                </a:lnTo>
                <a:lnTo>
                  <a:pt x="61110" y="352524"/>
                </a:lnTo>
                <a:lnTo>
                  <a:pt x="28042" y="352524"/>
                </a:lnTo>
                <a:lnTo>
                  <a:pt x="14113" y="331284"/>
                </a:lnTo>
                <a:lnTo>
                  <a:pt x="53395" y="305523"/>
                </a:lnTo>
                <a:lnTo>
                  <a:pt x="74917" y="262333"/>
                </a:lnTo>
                <a:lnTo>
                  <a:pt x="72363" y="254708"/>
                </a:lnTo>
                <a:lnTo>
                  <a:pt x="59808" y="248452"/>
                </a:lnTo>
                <a:close/>
              </a:path>
              <a:path w="533400" h="356235">
                <a:moveTo>
                  <a:pt x="53395" y="305523"/>
                </a:moveTo>
                <a:lnTo>
                  <a:pt x="14113" y="331284"/>
                </a:lnTo>
                <a:lnTo>
                  <a:pt x="28042" y="352524"/>
                </a:lnTo>
                <a:lnTo>
                  <a:pt x="35599" y="347568"/>
                </a:lnTo>
                <a:lnTo>
                  <a:pt x="32444" y="347568"/>
                </a:lnTo>
                <a:lnTo>
                  <a:pt x="20412" y="329222"/>
                </a:lnTo>
                <a:lnTo>
                  <a:pt x="42154" y="328082"/>
                </a:lnTo>
                <a:lnTo>
                  <a:pt x="53395" y="305523"/>
                </a:lnTo>
                <a:close/>
              </a:path>
              <a:path w="533400" h="356235">
                <a:moveTo>
                  <a:pt x="115512" y="324238"/>
                </a:moveTo>
                <a:lnTo>
                  <a:pt x="67324" y="326763"/>
                </a:lnTo>
                <a:lnTo>
                  <a:pt x="28042" y="352524"/>
                </a:lnTo>
                <a:lnTo>
                  <a:pt x="61110" y="352524"/>
                </a:lnTo>
                <a:lnTo>
                  <a:pt x="116842" y="349603"/>
                </a:lnTo>
                <a:lnTo>
                  <a:pt x="122223" y="343627"/>
                </a:lnTo>
                <a:lnTo>
                  <a:pt x="121489" y="329618"/>
                </a:lnTo>
                <a:lnTo>
                  <a:pt x="115512" y="324238"/>
                </a:lnTo>
                <a:close/>
              </a:path>
              <a:path w="533400" h="356235">
                <a:moveTo>
                  <a:pt x="42154" y="328082"/>
                </a:moveTo>
                <a:lnTo>
                  <a:pt x="20412" y="329222"/>
                </a:lnTo>
                <a:lnTo>
                  <a:pt x="32444" y="347568"/>
                </a:lnTo>
                <a:lnTo>
                  <a:pt x="42154" y="328082"/>
                </a:lnTo>
                <a:close/>
              </a:path>
              <a:path w="533400" h="356235">
                <a:moveTo>
                  <a:pt x="67324" y="326763"/>
                </a:moveTo>
                <a:lnTo>
                  <a:pt x="42154" y="328082"/>
                </a:lnTo>
                <a:lnTo>
                  <a:pt x="32444" y="347568"/>
                </a:lnTo>
                <a:lnTo>
                  <a:pt x="35599" y="347568"/>
                </a:lnTo>
                <a:lnTo>
                  <a:pt x="67324" y="326763"/>
                </a:lnTo>
                <a:close/>
              </a:path>
              <a:path w="533400" h="356235">
                <a:moveTo>
                  <a:pt x="519283" y="0"/>
                </a:moveTo>
                <a:lnTo>
                  <a:pt x="53395" y="305523"/>
                </a:lnTo>
                <a:lnTo>
                  <a:pt x="42154" y="328082"/>
                </a:lnTo>
                <a:lnTo>
                  <a:pt x="67324" y="326763"/>
                </a:lnTo>
                <a:lnTo>
                  <a:pt x="533213" y="21239"/>
                </a:lnTo>
                <a:lnTo>
                  <a:pt x="519283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13703" y="4233671"/>
            <a:ext cx="448055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3885" y="4254098"/>
            <a:ext cx="252095" cy="352425"/>
          </a:xfrm>
          <a:custGeom>
            <a:avLst/>
            <a:gdLst/>
            <a:ahLst/>
            <a:cxnLst/>
            <a:rect l="l" t="t" r="r" b="b"/>
            <a:pathLst>
              <a:path w="252095" h="352425">
                <a:moveTo>
                  <a:pt x="156429" y="280366"/>
                </a:moveTo>
                <a:lnTo>
                  <a:pt x="148884" y="283150"/>
                </a:lnTo>
                <a:lnTo>
                  <a:pt x="143013" y="295889"/>
                </a:lnTo>
                <a:lnTo>
                  <a:pt x="145797" y="303433"/>
                </a:lnTo>
                <a:lnTo>
                  <a:pt x="252058" y="352407"/>
                </a:lnTo>
                <a:lnTo>
                  <a:pt x="250949" y="339044"/>
                </a:lnTo>
                <a:lnTo>
                  <a:pt x="227196" y="339044"/>
                </a:lnTo>
                <a:lnTo>
                  <a:pt x="200252" y="300563"/>
                </a:lnTo>
                <a:lnTo>
                  <a:pt x="156429" y="280366"/>
                </a:lnTo>
                <a:close/>
              </a:path>
              <a:path w="252095" h="352425">
                <a:moveTo>
                  <a:pt x="200252" y="300563"/>
                </a:moveTo>
                <a:lnTo>
                  <a:pt x="227196" y="339044"/>
                </a:lnTo>
                <a:lnTo>
                  <a:pt x="236099" y="332811"/>
                </a:lnTo>
                <a:lnTo>
                  <a:pt x="224944" y="332811"/>
                </a:lnTo>
                <a:lnTo>
                  <a:pt x="223144" y="311114"/>
                </a:lnTo>
                <a:lnTo>
                  <a:pt x="200252" y="300563"/>
                </a:lnTo>
                <a:close/>
              </a:path>
              <a:path w="252095" h="352425">
                <a:moveTo>
                  <a:pt x="236246" y="230609"/>
                </a:moveTo>
                <a:lnTo>
                  <a:pt x="222266" y="231768"/>
                </a:lnTo>
                <a:lnTo>
                  <a:pt x="217069" y="237905"/>
                </a:lnTo>
                <a:lnTo>
                  <a:pt x="221060" y="285995"/>
                </a:lnTo>
                <a:lnTo>
                  <a:pt x="248004" y="324476"/>
                </a:lnTo>
                <a:lnTo>
                  <a:pt x="227196" y="339044"/>
                </a:lnTo>
                <a:lnTo>
                  <a:pt x="250949" y="339044"/>
                </a:lnTo>
                <a:lnTo>
                  <a:pt x="242383" y="235804"/>
                </a:lnTo>
                <a:lnTo>
                  <a:pt x="236246" y="230609"/>
                </a:lnTo>
                <a:close/>
              </a:path>
              <a:path w="252095" h="352425">
                <a:moveTo>
                  <a:pt x="223144" y="311114"/>
                </a:moveTo>
                <a:lnTo>
                  <a:pt x="224944" y="332811"/>
                </a:lnTo>
                <a:lnTo>
                  <a:pt x="242916" y="320226"/>
                </a:lnTo>
                <a:lnTo>
                  <a:pt x="223144" y="311114"/>
                </a:lnTo>
                <a:close/>
              </a:path>
              <a:path w="252095" h="352425">
                <a:moveTo>
                  <a:pt x="221060" y="285995"/>
                </a:moveTo>
                <a:lnTo>
                  <a:pt x="223144" y="311114"/>
                </a:lnTo>
                <a:lnTo>
                  <a:pt x="242916" y="320226"/>
                </a:lnTo>
                <a:lnTo>
                  <a:pt x="224944" y="332811"/>
                </a:lnTo>
                <a:lnTo>
                  <a:pt x="236099" y="332811"/>
                </a:lnTo>
                <a:lnTo>
                  <a:pt x="248004" y="324476"/>
                </a:lnTo>
                <a:lnTo>
                  <a:pt x="221060" y="285995"/>
                </a:lnTo>
                <a:close/>
              </a:path>
              <a:path w="252095" h="352425">
                <a:moveTo>
                  <a:pt x="20807" y="0"/>
                </a:moveTo>
                <a:lnTo>
                  <a:pt x="0" y="14568"/>
                </a:lnTo>
                <a:lnTo>
                  <a:pt x="200252" y="300563"/>
                </a:lnTo>
                <a:lnTo>
                  <a:pt x="223144" y="311114"/>
                </a:lnTo>
                <a:lnTo>
                  <a:pt x="221060" y="285995"/>
                </a:lnTo>
                <a:lnTo>
                  <a:pt x="2080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5720" y="4227576"/>
            <a:ext cx="1395984" cy="52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5886" y="4249110"/>
            <a:ext cx="1202690" cy="362585"/>
          </a:xfrm>
          <a:custGeom>
            <a:avLst/>
            <a:gdLst/>
            <a:ahLst/>
            <a:cxnLst/>
            <a:rect l="l" t="t" r="r" b="b"/>
            <a:pathLst>
              <a:path w="1202689" h="362585">
                <a:moveTo>
                  <a:pt x="1129362" y="325187"/>
                </a:moveTo>
                <a:lnTo>
                  <a:pt x="1082828" y="337960"/>
                </a:lnTo>
                <a:lnTo>
                  <a:pt x="1078851" y="344948"/>
                </a:lnTo>
                <a:lnTo>
                  <a:pt x="1082564" y="358476"/>
                </a:lnTo>
                <a:lnTo>
                  <a:pt x="1089552" y="362454"/>
                </a:lnTo>
                <a:lnTo>
                  <a:pt x="1181293" y="337271"/>
                </a:lnTo>
                <a:lnTo>
                  <a:pt x="1174756" y="337271"/>
                </a:lnTo>
                <a:lnTo>
                  <a:pt x="1129362" y="325187"/>
                </a:lnTo>
                <a:close/>
              </a:path>
              <a:path w="1202689" h="362585">
                <a:moveTo>
                  <a:pt x="1153668" y="318515"/>
                </a:moveTo>
                <a:lnTo>
                  <a:pt x="1129362" y="325187"/>
                </a:lnTo>
                <a:lnTo>
                  <a:pt x="1174756" y="337271"/>
                </a:lnTo>
                <a:lnTo>
                  <a:pt x="1175639" y="333954"/>
                </a:lnTo>
                <a:lnTo>
                  <a:pt x="1169018" y="333954"/>
                </a:lnTo>
                <a:lnTo>
                  <a:pt x="1153668" y="318515"/>
                </a:lnTo>
                <a:close/>
              </a:path>
              <a:path w="1202689" h="362585">
                <a:moveTo>
                  <a:pt x="1111843" y="248492"/>
                </a:moveTo>
                <a:lnTo>
                  <a:pt x="1101895" y="258382"/>
                </a:lnTo>
                <a:lnTo>
                  <a:pt x="1101872" y="266423"/>
                </a:lnTo>
                <a:lnTo>
                  <a:pt x="1135896" y="300642"/>
                </a:lnTo>
                <a:lnTo>
                  <a:pt x="1181289" y="312726"/>
                </a:lnTo>
                <a:lnTo>
                  <a:pt x="1174756" y="337271"/>
                </a:lnTo>
                <a:lnTo>
                  <a:pt x="1181293" y="337271"/>
                </a:lnTo>
                <a:lnTo>
                  <a:pt x="1202381" y="331482"/>
                </a:lnTo>
                <a:lnTo>
                  <a:pt x="1119883" y="248514"/>
                </a:lnTo>
                <a:lnTo>
                  <a:pt x="1111843" y="248492"/>
                </a:lnTo>
                <a:close/>
              </a:path>
              <a:path w="1202689" h="362585">
                <a:moveTo>
                  <a:pt x="1174662" y="312752"/>
                </a:moveTo>
                <a:lnTo>
                  <a:pt x="1153668" y="318515"/>
                </a:lnTo>
                <a:lnTo>
                  <a:pt x="1169018" y="333954"/>
                </a:lnTo>
                <a:lnTo>
                  <a:pt x="1174662" y="312752"/>
                </a:lnTo>
                <a:close/>
              </a:path>
              <a:path w="1202689" h="362585">
                <a:moveTo>
                  <a:pt x="1181282" y="312752"/>
                </a:moveTo>
                <a:lnTo>
                  <a:pt x="1174662" y="312752"/>
                </a:lnTo>
                <a:lnTo>
                  <a:pt x="1169018" y="333954"/>
                </a:lnTo>
                <a:lnTo>
                  <a:pt x="1175639" y="333954"/>
                </a:lnTo>
                <a:lnTo>
                  <a:pt x="1181282" y="312752"/>
                </a:lnTo>
                <a:close/>
              </a:path>
              <a:path w="1202689" h="362585">
                <a:moveTo>
                  <a:pt x="6534" y="0"/>
                </a:moveTo>
                <a:lnTo>
                  <a:pt x="0" y="24545"/>
                </a:lnTo>
                <a:lnTo>
                  <a:pt x="1129362" y="325187"/>
                </a:lnTo>
                <a:lnTo>
                  <a:pt x="1153668" y="318515"/>
                </a:lnTo>
                <a:lnTo>
                  <a:pt x="1135896" y="300642"/>
                </a:lnTo>
                <a:lnTo>
                  <a:pt x="6534" y="0"/>
                </a:lnTo>
                <a:close/>
              </a:path>
              <a:path w="1202689" h="362585">
                <a:moveTo>
                  <a:pt x="1135896" y="300642"/>
                </a:moveTo>
                <a:lnTo>
                  <a:pt x="1153668" y="318515"/>
                </a:lnTo>
                <a:lnTo>
                  <a:pt x="1174662" y="312752"/>
                </a:lnTo>
                <a:lnTo>
                  <a:pt x="1181282" y="312752"/>
                </a:lnTo>
                <a:lnTo>
                  <a:pt x="1135896" y="30064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3840" y="4230623"/>
            <a:ext cx="661415" cy="55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09643" y="4251245"/>
            <a:ext cx="465455" cy="355600"/>
          </a:xfrm>
          <a:custGeom>
            <a:avLst/>
            <a:gdLst/>
            <a:ahLst/>
            <a:cxnLst/>
            <a:rect l="l" t="t" r="r" b="b"/>
            <a:pathLst>
              <a:path w="465454" h="355600">
                <a:moveTo>
                  <a:pt x="52588" y="244255"/>
                </a:moveTo>
                <a:lnTo>
                  <a:pt x="45148" y="247307"/>
                </a:lnTo>
                <a:lnTo>
                  <a:pt x="0" y="355246"/>
                </a:lnTo>
                <a:lnTo>
                  <a:pt x="42408" y="350198"/>
                </a:lnTo>
                <a:lnTo>
                  <a:pt x="27769" y="350198"/>
                </a:lnTo>
                <a:lnTo>
                  <a:pt x="12467" y="329925"/>
                </a:lnTo>
                <a:lnTo>
                  <a:pt x="49960" y="301626"/>
                </a:lnTo>
                <a:lnTo>
                  <a:pt x="68581" y="257107"/>
                </a:lnTo>
                <a:lnTo>
                  <a:pt x="65530" y="249668"/>
                </a:lnTo>
                <a:lnTo>
                  <a:pt x="52588" y="244255"/>
                </a:lnTo>
                <a:close/>
              </a:path>
              <a:path w="465454" h="355600">
                <a:moveTo>
                  <a:pt x="49960" y="301626"/>
                </a:moveTo>
                <a:lnTo>
                  <a:pt x="12467" y="329925"/>
                </a:lnTo>
                <a:lnTo>
                  <a:pt x="27769" y="350198"/>
                </a:lnTo>
                <a:lnTo>
                  <a:pt x="34705" y="344963"/>
                </a:lnTo>
                <a:lnTo>
                  <a:pt x="31833" y="344963"/>
                </a:lnTo>
                <a:lnTo>
                  <a:pt x="18616" y="327451"/>
                </a:lnTo>
                <a:lnTo>
                  <a:pt x="40234" y="324878"/>
                </a:lnTo>
                <a:lnTo>
                  <a:pt x="49960" y="301626"/>
                </a:lnTo>
                <a:close/>
              </a:path>
              <a:path w="465454" h="355600">
                <a:moveTo>
                  <a:pt x="113179" y="316194"/>
                </a:moveTo>
                <a:lnTo>
                  <a:pt x="65263" y="321898"/>
                </a:lnTo>
                <a:lnTo>
                  <a:pt x="27769" y="350198"/>
                </a:lnTo>
                <a:lnTo>
                  <a:pt x="42408" y="350198"/>
                </a:lnTo>
                <a:lnTo>
                  <a:pt x="116182" y="341416"/>
                </a:lnTo>
                <a:lnTo>
                  <a:pt x="121156" y="335098"/>
                </a:lnTo>
                <a:lnTo>
                  <a:pt x="119498" y="321167"/>
                </a:lnTo>
                <a:lnTo>
                  <a:pt x="113179" y="316194"/>
                </a:lnTo>
                <a:close/>
              </a:path>
              <a:path w="465454" h="355600">
                <a:moveTo>
                  <a:pt x="40234" y="324878"/>
                </a:moveTo>
                <a:lnTo>
                  <a:pt x="18616" y="327451"/>
                </a:lnTo>
                <a:lnTo>
                  <a:pt x="31833" y="344963"/>
                </a:lnTo>
                <a:lnTo>
                  <a:pt x="40234" y="324878"/>
                </a:lnTo>
                <a:close/>
              </a:path>
              <a:path w="465454" h="355600">
                <a:moveTo>
                  <a:pt x="65263" y="321898"/>
                </a:moveTo>
                <a:lnTo>
                  <a:pt x="40234" y="324878"/>
                </a:lnTo>
                <a:lnTo>
                  <a:pt x="31833" y="344963"/>
                </a:lnTo>
                <a:lnTo>
                  <a:pt x="34705" y="344963"/>
                </a:lnTo>
                <a:lnTo>
                  <a:pt x="65263" y="321898"/>
                </a:lnTo>
                <a:close/>
              </a:path>
              <a:path w="465454" h="355600">
                <a:moveTo>
                  <a:pt x="449573" y="0"/>
                </a:moveTo>
                <a:lnTo>
                  <a:pt x="49960" y="301626"/>
                </a:lnTo>
                <a:lnTo>
                  <a:pt x="40234" y="324878"/>
                </a:lnTo>
                <a:lnTo>
                  <a:pt x="65263" y="321898"/>
                </a:lnTo>
                <a:lnTo>
                  <a:pt x="464875" y="20273"/>
                </a:lnTo>
                <a:lnTo>
                  <a:pt x="449573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49111" y="4239767"/>
            <a:ext cx="499872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03946" y="4261542"/>
            <a:ext cx="302895" cy="336550"/>
          </a:xfrm>
          <a:custGeom>
            <a:avLst/>
            <a:gdLst/>
            <a:ahLst/>
            <a:cxnLst/>
            <a:rect l="l" t="t" r="r" b="b"/>
            <a:pathLst>
              <a:path w="302895" h="336550">
                <a:moveTo>
                  <a:pt x="30147" y="217270"/>
                </a:moveTo>
                <a:lnTo>
                  <a:pt x="23437" y="221702"/>
                </a:lnTo>
                <a:lnTo>
                  <a:pt x="0" y="336332"/>
                </a:lnTo>
                <a:lnTo>
                  <a:pt x="31888" y="326014"/>
                </a:lnTo>
                <a:lnTo>
                  <a:pt x="26268" y="326014"/>
                </a:lnTo>
                <a:lnTo>
                  <a:pt x="7338" y="309079"/>
                </a:lnTo>
                <a:lnTo>
                  <a:pt x="38656" y="274067"/>
                </a:lnTo>
                <a:lnTo>
                  <a:pt x="48323" y="226790"/>
                </a:lnTo>
                <a:lnTo>
                  <a:pt x="43891" y="220080"/>
                </a:lnTo>
                <a:lnTo>
                  <a:pt x="30147" y="217270"/>
                </a:lnTo>
                <a:close/>
              </a:path>
              <a:path w="302895" h="336550">
                <a:moveTo>
                  <a:pt x="38656" y="274067"/>
                </a:moveTo>
                <a:lnTo>
                  <a:pt x="7338" y="309079"/>
                </a:lnTo>
                <a:lnTo>
                  <a:pt x="26268" y="326014"/>
                </a:lnTo>
                <a:lnTo>
                  <a:pt x="31566" y="320090"/>
                </a:lnTo>
                <a:lnTo>
                  <a:pt x="29245" y="320090"/>
                </a:lnTo>
                <a:lnTo>
                  <a:pt x="12893" y="305464"/>
                </a:lnTo>
                <a:lnTo>
                  <a:pt x="33606" y="298761"/>
                </a:lnTo>
                <a:lnTo>
                  <a:pt x="38656" y="274067"/>
                </a:lnTo>
                <a:close/>
              </a:path>
              <a:path w="302895" h="336550">
                <a:moveTo>
                  <a:pt x="103498" y="276144"/>
                </a:moveTo>
                <a:lnTo>
                  <a:pt x="57586" y="291001"/>
                </a:lnTo>
                <a:lnTo>
                  <a:pt x="26268" y="326014"/>
                </a:lnTo>
                <a:lnTo>
                  <a:pt x="31888" y="326014"/>
                </a:lnTo>
                <a:lnTo>
                  <a:pt x="111319" y="300310"/>
                </a:lnTo>
                <a:lnTo>
                  <a:pt x="114978" y="293150"/>
                </a:lnTo>
                <a:lnTo>
                  <a:pt x="110658" y="279803"/>
                </a:lnTo>
                <a:lnTo>
                  <a:pt x="103498" y="276144"/>
                </a:lnTo>
                <a:close/>
              </a:path>
              <a:path w="302895" h="336550">
                <a:moveTo>
                  <a:pt x="33606" y="298761"/>
                </a:moveTo>
                <a:lnTo>
                  <a:pt x="12893" y="305464"/>
                </a:lnTo>
                <a:lnTo>
                  <a:pt x="29245" y="320090"/>
                </a:lnTo>
                <a:lnTo>
                  <a:pt x="33606" y="298761"/>
                </a:lnTo>
                <a:close/>
              </a:path>
              <a:path w="302895" h="336550">
                <a:moveTo>
                  <a:pt x="57586" y="291001"/>
                </a:moveTo>
                <a:lnTo>
                  <a:pt x="33606" y="298761"/>
                </a:lnTo>
                <a:lnTo>
                  <a:pt x="29245" y="320090"/>
                </a:lnTo>
                <a:lnTo>
                  <a:pt x="31566" y="320090"/>
                </a:lnTo>
                <a:lnTo>
                  <a:pt x="57586" y="291001"/>
                </a:lnTo>
                <a:close/>
              </a:path>
              <a:path w="302895" h="336550">
                <a:moveTo>
                  <a:pt x="283805" y="0"/>
                </a:moveTo>
                <a:lnTo>
                  <a:pt x="38656" y="274067"/>
                </a:lnTo>
                <a:lnTo>
                  <a:pt x="33606" y="298761"/>
                </a:lnTo>
                <a:lnTo>
                  <a:pt x="57586" y="291001"/>
                </a:lnTo>
                <a:lnTo>
                  <a:pt x="302737" y="16934"/>
                </a:lnTo>
                <a:lnTo>
                  <a:pt x="283805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019098" y="4674083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/>
                <a:gridCol w="2720339"/>
                <a:gridCol w="2722245"/>
                <a:gridCol w="1381125"/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56837" y="1191901"/>
            <a:ext cx="6794005" cy="3364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permuted 4-byte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055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3055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a[rand()%warpSize];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3230">
              <a:lnSpc>
                <a:spcPts val="2110"/>
              </a:lnSpc>
              <a:spcBef>
                <a:spcPts val="130"/>
              </a:spcBef>
            </a:pPr>
            <a:r>
              <a:rPr lang="en-US" sz="2400" spc="-5" dirty="0">
                <a:latin typeface="Arial" panose="020B0604020202020204"/>
                <a:cs typeface="Arial" panose="020B0604020202020204"/>
              </a:rPr>
              <a:t>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354830">
              <a:lnSpc>
                <a:spcPts val="211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192628" y="4683912"/>
            <a:ext cx="1380490" cy="204470"/>
          </a:xfrm>
          <a:custGeom>
            <a:avLst/>
            <a:gdLst/>
            <a:ahLst/>
            <a:cxnLst/>
            <a:rect l="l" t="t" r="r" b="b"/>
            <a:pathLst>
              <a:path w="1380490" h="204470">
                <a:moveTo>
                  <a:pt x="0" y="204342"/>
                </a:moveTo>
                <a:lnTo>
                  <a:pt x="1380481" y="204342"/>
                </a:lnTo>
                <a:lnTo>
                  <a:pt x="1380481" y="0"/>
                </a:lnTo>
                <a:lnTo>
                  <a:pt x="0" y="0"/>
                </a:lnTo>
                <a:lnTo>
                  <a:pt x="0" y="20434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52417" y="4683912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7623" y="4236720"/>
            <a:ext cx="859536" cy="5364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3479" y="4258650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9" y="239631"/>
                </a:moveTo>
                <a:lnTo>
                  <a:pt x="64028" y="241278"/>
                </a:lnTo>
                <a:lnTo>
                  <a:pt x="0" y="339206"/>
                </a:lnTo>
                <a:lnTo>
                  <a:pt x="116759" y="346737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6" y="316574"/>
                </a:lnTo>
                <a:lnTo>
                  <a:pt x="58881" y="295566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9" y="239631"/>
                </a:lnTo>
                <a:close/>
              </a:path>
              <a:path w="661670" h="347345">
                <a:moveTo>
                  <a:pt x="58881" y="295566"/>
                </a:moveTo>
                <a:lnTo>
                  <a:pt x="16866" y="316574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0"/>
                </a:lnTo>
                <a:lnTo>
                  <a:pt x="46004" y="315260"/>
                </a:lnTo>
                <a:lnTo>
                  <a:pt x="58881" y="295566"/>
                </a:lnTo>
                <a:close/>
              </a:path>
              <a:path w="661670" h="347345">
                <a:moveTo>
                  <a:pt x="70240" y="318284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40" y="318284"/>
                </a:lnTo>
                <a:close/>
              </a:path>
              <a:path w="661670" h="347345">
                <a:moveTo>
                  <a:pt x="23361" y="315260"/>
                </a:moveTo>
                <a:lnTo>
                  <a:pt x="33173" y="334885"/>
                </a:lnTo>
                <a:lnTo>
                  <a:pt x="45088" y="316662"/>
                </a:lnTo>
                <a:lnTo>
                  <a:pt x="23361" y="315260"/>
                </a:lnTo>
                <a:close/>
              </a:path>
              <a:path w="661670" h="347345">
                <a:moveTo>
                  <a:pt x="45088" y="316662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40" y="318284"/>
                </a:lnTo>
                <a:lnTo>
                  <a:pt x="45088" y="316662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1" y="295566"/>
                </a:lnTo>
                <a:lnTo>
                  <a:pt x="45088" y="316662"/>
                </a:lnTo>
                <a:lnTo>
                  <a:pt x="70240" y="318284"/>
                </a:lnTo>
                <a:lnTo>
                  <a:pt x="661353" y="22717"/>
                </a:lnTo>
                <a:lnTo>
                  <a:pt x="649994" y="0"/>
                </a:lnTo>
                <a:close/>
              </a:path>
              <a:path w="661670" h="347345">
                <a:moveTo>
                  <a:pt x="46004" y="315260"/>
                </a:moveTo>
                <a:lnTo>
                  <a:pt x="23361" y="315260"/>
                </a:lnTo>
                <a:lnTo>
                  <a:pt x="45088" y="316662"/>
                </a:lnTo>
                <a:lnTo>
                  <a:pt x="46004" y="31526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48989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3"/>
                </a:lnTo>
                <a:lnTo>
                  <a:pt x="2720691" y="204343"/>
                </a:lnTo>
                <a:lnTo>
                  <a:pt x="2720691" y="0"/>
                </a:lnTo>
                <a:close/>
              </a:path>
            </a:pathLst>
          </a:custGeom>
          <a:solidFill>
            <a:srgbClr val="EF5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48989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pc="-5" dirty="0">
                <a:latin typeface="Arial" panose="020B0604020202020204"/>
                <a:cs typeface="Arial" panose="020B0604020202020204"/>
              </a:rPr>
              <a:t>3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6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9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12</a:t>
            </a:r>
            <a:r>
              <a:rPr dirty="0">
                <a:latin typeface="Arial" panose="020B0604020202020204"/>
                <a:cs typeface="Arial" panose="020B0604020202020204"/>
              </a:rPr>
              <a:t>8	</a:t>
            </a:r>
            <a:r>
              <a:rPr spc="-5" dirty="0">
                <a:latin typeface="Arial" panose="020B0604020202020204"/>
                <a:cs typeface="Arial" panose="020B0604020202020204"/>
              </a:rPr>
              <a:t>16</a:t>
            </a:r>
            <a:r>
              <a:rPr dirty="0">
                <a:latin typeface="Arial" panose="020B0604020202020204"/>
                <a:cs typeface="Arial" panose="020B0604020202020204"/>
              </a:rPr>
              <a:t>0	</a:t>
            </a:r>
            <a:r>
              <a:rPr spc="-5" dirty="0">
                <a:latin typeface="Arial" panose="020B0604020202020204"/>
                <a:cs typeface="Arial" panose="020B0604020202020204"/>
              </a:rPr>
              <a:t>19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22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25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28</a:t>
            </a:r>
            <a:r>
              <a:rPr dirty="0">
                <a:latin typeface="Arial" panose="020B0604020202020204"/>
                <a:cs typeface="Arial" panose="020B0604020202020204"/>
              </a:rPr>
              <a:t>8	</a:t>
            </a:r>
            <a:r>
              <a:rPr spc="-5" dirty="0">
                <a:latin typeface="Arial" panose="020B0604020202020204"/>
                <a:cs typeface="Arial" panose="020B0604020202020204"/>
              </a:rPr>
              <a:t>32</a:t>
            </a:r>
            <a:r>
              <a:rPr dirty="0">
                <a:latin typeface="Arial" panose="020B0604020202020204"/>
                <a:cs typeface="Arial" panose="020B0604020202020204"/>
              </a:rPr>
              <a:t>0	</a:t>
            </a:r>
            <a:r>
              <a:rPr spc="-5" dirty="0">
                <a:latin typeface="Arial" panose="020B0604020202020204"/>
                <a:cs typeface="Arial" panose="020B0604020202020204"/>
              </a:rPr>
              <a:t>35</a:t>
            </a:r>
            <a:r>
              <a:rPr dirty="0">
                <a:latin typeface="Arial" panose="020B0604020202020204"/>
                <a:cs typeface="Arial" panose="020B0604020202020204"/>
              </a:rPr>
              <a:t>2	</a:t>
            </a:r>
            <a:r>
              <a:rPr spc="-5" dirty="0">
                <a:latin typeface="Arial" panose="020B0604020202020204"/>
                <a:cs typeface="Arial" panose="020B0604020202020204"/>
              </a:rPr>
              <a:t>38</a:t>
            </a:r>
            <a:r>
              <a:rPr dirty="0">
                <a:latin typeface="Arial" panose="020B0604020202020204"/>
                <a:cs typeface="Arial" panose="020B0604020202020204"/>
              </a:rPr>
              <a:t>4	</a:t>
            </a:r>
            <a:r>
              <a:rPr spc="-5" dirty="0">
                <a:latin typeface="Arial" panose="020B0604020202020204"/>
                <a:cs typeface="Arial" panose="020B0604020202020204"/>
              </a:rPr>
              <a:t>41</a:t>
            </a:r>
            <a:r>
              <a:rPr dirty="0">
                <a:latin typeface="Arial" panose="020B0604020202020204"/>
                <a:cs typeface="Arial" panose="020B0604020202020204"/>
              </a:rPr>
              <a:t>6	</a:t>
            </a:r>
            <a:r>
              <a:rPr spc="-5" dirty="0">
                <a:latin typeface="Arial" panose="020B0604020202020204"/>
                <a:cs typeface="Arial" panose="020B0604020202020204"/>
              </a:rPr>
              <a:t>448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1798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3"/>
                </a:lnTo>
                <a:lnTo>
                  <a:pt x="2720691" y="204343"/>
                </a:lnTo>
                <a:lnTo>
                  <a:pt x="2720691" y="0"/>
                </a:lnTo>
                <a:close/>
              </a:path>
            </a:pathLst>
          </a:custGeom>
          <a:solidFill>
            <a:srgbClr val="EF56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31798" y="4686786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71936" y="4683917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2720691" y="0"/>
                </a:moveTo>
                <a:lnTo>
                  <a:pt x="0" y="0"/>
                </a:lnTo>
                <a:lnTo>
                  <a:pt x="0" y="204342"/>
                </a:lnTo>
                <a:lnTo>
                  <a:pt x="2720691" y="204342"/>
                </a:lnTo>
                <a:lnTo>
                  <a:pt x="272069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71936" y="4683917"/>
            <a:ext cx="2720975" cy="204470"/>
          </a:xfrm>
          <a:custGeom>
            <a:avLst/>
            <a:gdLst/>
            <a:ahLst/>
            <a:cxnLst/>
            <a:rect l="l" t="t" r="r" b="b"/>
            <a:pathLst>
              <a:path w="2720975" h="204470">
                <a:moveTo>
                  <a:pt x="0" y="0"/>
                </a:moveTo>
                <a:lnTo>
                  <a:pt x="2720692" y="0"/>
                </a:lnTo>
                <a:lnTo>
                  <a:pt x="2720692" y="204343"/>
                </a:lnTo>
                <a:lnTo>
                  <a:pt x="0" y="20434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E0B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43655" y="4242815"/>
            <a:ext cx="859536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99392" y="4264407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2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4"/>
                </a:lnTo>
                <a:lnTo>
                  <a:pt x="28224" y="339294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6" y="255179"/>
                </a:lnTo>
                <a:lnTo>
                  <a:pt x="83639" y="247308"/>
                </a:lnTo>
                <a:lnTo>
                  <a:pt x="71898" y="239632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4" y="339294"/>
                </a:lnTo>
                <a:lnTo>
                  <a:pt x="37043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40" y="318285"/>
                </a:moveTo>
                <a:lnTo>
                  <a:pt x="28224" y="339294"/>
                </a:lnTo>
                <a:lnTo>
                  <a:pt x="122937" y="339294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40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3" y="334885"/>
                </a:lnTo>
                <a:lnTo>
                  <a:pt x="70240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40" y="318285"/>
                </a:lnTo>
                <a:lnTo>
                  <a:pt x="661353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41064" y="4233671"/>
            <a:ext cx="856488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4586" y="4255781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7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4" y="339293"/>
                </a:lnTo>
                <a:lnTo>
                  <a:pt x="16865" y="316575"/>
                </a:lnTo>
                <a:lnTo>
                  <a:pt x="58879" y="295567"/>
                </a:lnTo>
                <a:lnTo>
                  <a:pt x="85286" y="255178"/>
                </a:lnTo>
                <a:lnTo>
                  <a:pt x="83639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79" y="295567"/>
                </a:moveTo>
                <a:lnTo>
                  <a:pt x="16865" y="316575"/>
                </a:lnTo>
                <a:lnTo>
                  <a:pt x="28224" y="339293"/>
                </a:lnTo>
                <a:lnTo>
                  <a:pt x="37040" y="334885"/>
                </a:lnTo>
                <a:lnTo>
                  <a:pt x="33172" y="334885"/>
                </a:lnTo>
                <a:lnTo>
                  <a:pt x="23360" y="315262"/>
                </a:lnTo>
                <a:lnTo>
                  <a:pt x="46002" y="315262"/>
                </a:lnTo>
                <a:lnTo>
                  <a:pt x="58879" y="295567"/>
                </a:lnTo>
                <a:close/>
              </a:path>
              <a:path w="661670" h="347345">
                <a:moveTo>
                  <a:pt x="70238" y="318285"/>
                </a:moveTo>
                <a:lnTo>
                  <a:pt x="28224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38" y="318285"/>
                </a:lnTo>
                <a:close/>
              </a:path>
              <a:path w="661670" h="347345">
                <a:moveTo>
                  <a:pt x="23360" y="315262"/>
                </a:moveTo>
                <a:lnTo>
                  <a:pt x="33172" y="334885"/>
                </a:lnTo>
                <a:lnTo>
                  <a:pt x="45086" y="316663"/>
                </a:lnTo>
                <a:lnTo>
                  <a:pt x="23360" y="315262"/>
                </a:lnTo>
                <a:close/>
              </a:path>
              <a:path w="661670" h="347345">
                <a:moveTo>
                  <a:pt x="45086" y="316663"/>
                </a:moveTo>
                <a:lnTo>
                  <a:pt x="33172" y="334885"/>
                </a:lnTo>
                <a:lnTo>
                  <a:pt x="37040" y="334885"/>
                </a:lnTo>
                <a:lnTo>
                  <a:pt x="70238" y="318285"/>
                </a:lnTo>
                <a:lnTo>
                  <a:pt x="45086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79" y="295567"/>
                </a:lnTo>
                <a:lnTo>
                  <a:pt x="45086" y="316663"/>
                </a:lnTo>
                <a:lnTo>
                  <a:pt x="70238" y="318285"/>
                </a:lnTo>
                <a:lnTo>
                  <a:pt x="661352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2" y="315262"/>
                </a:moveTo>
                <a:lnTo>
                  <a:pt x="23360" y="315262"/>
                </a:lnTo>
                <a:lnTo>
                  <a:pt x="45086" y="316663"/>
                </a:lnTo>
                <a:lnTo>
                  <a:pt x="46002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63696" y="4233671"/>
            <a:ext cx="856488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18554" y="4255781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4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6" y="255178"/>
                </a:lnTo>
                <a:lnTo>
                  <a:pt x="83639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4" y="339293"/>
                </a:lnTo>
                <a:lnTo>
                  <a:pt x="37040" y="334885"/>
                </a:lnTo>
                <a:lnTo>
                  <a:pt x="33173" y="334885"/>
                </a:lnTo>
                <a:lnTo>
                  <a:pt x="23360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8" y="318285"/>
                </a:moveTo>
                <a:lnTo>
                  <a:pt x="28224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4" y="321391"/>
                </a:lnTo>
                <a:lnTo>
                  <a:pt x="70238" y="318285"/>
                </a:lnTo>
                <a:close/>
              </a:path>
              <a:path w="661670" h="347345">
                <a:moveTo>
                  <a:pt x="23360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0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0" y="334885"/>
                </a:lnTo>
                <a:lnTo>
                  <a:pt x="70238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3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8" y="318285"/>
                </a:lnTo>
                <a:lnTo>
                  <a:pt x="661352" y="22719"/>
                </a:lnTo>
                <a:lnTo>
                  <a:pt x="649993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0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16879" y="4239767"/>
            <a:ext cx="856488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70275" y="4261539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8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8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9" y="318285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39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39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9" y="318285"/>
                </a:lnTo>
                <a:lnTo>
                  <a:pt x="661353" y="22719"/>
                </a:lnTo>
                <a:lnTo>
                  <a:pt x="649994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39511" y="4239767"/>
            <a:ext cx="856488" cy="536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94243" y="4261539"/>
            <a:ext cx="661670" cy="347345"/>
          </a:xfrm>
          <a:custGeom>
            <a:avLst/>
            <a:gdLst/>
            <a:ahLst/>
            <a:cxnLst/>
            <a:rect l="l" t="t" r="r" b="b"/>
            <a:pathLst>
              <a:path w="661670" h="347345">
                <a:moveTo>
                  <a:pt x="71899" y="239631"/>
                </a:moveTo>
                <a:lnTo>
                  <a:pt x="64028" y="241279"/>
                </a:lnTo>
                <a:lnTo>
                  <a:pt x="0" y="339208"/>
                </a:lnTo>
                <a:lnTo>
                  <a:pt x="116759" y="346739"/>
                </a:lnTo>
                <a:lnTo>
                  <a:pt x="122800" y="341430"/>
                </a:lnTo>
                <a:lnTo>
                  <a:pt x="122937" y="339293"/>
                </a:lnTo>
                <a:lnTo>
                  <a:pt x="28225" y="339293"/>
                </a:lnTo>
                <a:lnTo>
                  <a:pt x="16865" y="316575"/>
                </a:lnTo>
                <a:lnTo>
                  <a:pt x="58880" y="295567"/>
                </a:lnTo>
                <a:lnTo>
                  <a:pt x="85288" y="255178"/>
                </a:lnTo>
                <a:lnTo>
                  <a:pt x="83640" y="247308"/>
                </a:lnTo>
                <a:lnTo>
                  <a:pt x="71899" y="239631"/>
                </a:lnTo>
                <a:close/>
              </a:path>
              <a:path w="661670" h="347345">
                <a:moveTo>
                  <a:pt x="58880" y="295567"/>
                </a:moveTo>
                <a:lnTo>
                  <a:pt x="16865" y="316575"/>
                </a:lnTo>
                <a:lnTo>
                  <a:pt x="28225" y="339293"/>
                </a:lnTo>
                <a:lnTo>
                  <a:pt x="37041" y="334885"/>
                </a:lnTo>
                <a:lnTo>
                  <a:pt x="33173" y="334885"/>
                </a:lnTo>
                <a:lnTo>
                  <a:pt x="23361" y="315262"/>
                </a:lnTo>
                <a:lnTo>
                  <a:pt x="46003" y="315262"/>
                </a:lnTo>
                <a:lnTo>
                  <a:pt x="58880" y="295567"/>
                </a:lnTo>
                <a:close/>
              </a:path>
              <a:path w="661670" h="347345">
                <a:moveTo>
                  <a:pt x="70239" y="318285"/>
                </a:moveTo>
                <a:lnTo>
                  <a:pt x="28225" y="339293"/>
                </a:lnTo>
                <a:lnTo>
                  <a:pt x="122937" y="339293"/>
                </a:lnTo>
                <a:lnTo>
                  <a:pt x="123703" y="327431"/>
                </a:lnTo>
                <a:lnTo>
                  <a:pt x="118395" y="321391"/>
                </a:lnTo>
                <a:lnTo>
                  <a:pt x="70239" y="318285"/>
                </a:lnTo>
                <a:close/>
              </a:path>
              <a:path w="661670" h="347345">
                <a:moveTo>
                  <a:pt x="23361" y="315262"/>
                </a:moveTo>
                <a:lnTo>
                  <a:pt x="33173" y="334885"/>
                </a:lnTo>
                <a:lnTo>
                  <a:pt x="45087" y="316663"/>
                </a:lnTo>
                <a:lnTo>
                  <a:pt x="23361" y="315262"/>
                </a:lnTo>
                <a:close/>
              </a:path>
              <a:path w="661670" h="347345">
                <a:moveTo>
                  <a:pt x="45087" y="316663"/>
                </a:moveTo>
                <a:lnTo>
                  <a:pt x="33173" y="334885"/>
                </a:lnTo>
                <a:lnTo>
                  <a:pt x="37041" y="334885"/>
                </a:lnTo>
                <a:lnTo>
                  <a:pt x="70239" y="318285"/>
                </a:lnTo>
                <a:lnTo>
                  <a:pt x="45087" y="316663"/>
                </a:lnTo>
                <a:close/>
              </a:path>
              <a:path w="661670" h="347345">
                <a:moveTo>
                  <a:pt x="649994" y="0"/>
                </a:moveTo>
                <a:lnTo>
                  <a:pt x="58880" y="295567"/>
                </a:lnTo>
                <a:lnTo>
                  <a:pt x="45087" y="316663"/>
                </a:lnTo>
                <a:lnTo>
                  <a:pt x="70239" y="318285"/>
                </a:lnTo>
                <a:lnTo>
                  <a:pt x="661353" y="22719"/>
                </a:lnTo>
                <a:lnTo>
                  <a:pt x="649994" y="0"/>
                </a:lnTo>
                <a:close/>
              </a:path>
              <a:path w="661670" h="347345">
                <a:moveTo>
                  <a:pt x="46003" y="315262"/>
                </a:moveTo>
                <a:lnTo>
                  <a:pt x="23361" y="315262"/>
                </a:lnTo>
                <a:lnTo>
                  <a:pt x="45087" y="316663"/>
                </a:lnTo>
                <a:lnTo>
                  <a:pt x="46003" y="31526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13"/>
          <p:cNvSpPr txBox="1"/>
          <p:nvPr/>
        </p:nvSpPr>
        <p:spPr>
          <a:xfrm>
            <a:off x="667505" y="1172231"/>
            <a:ext cx="9009895" cy="3403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misaligned, consecutive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4-byte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words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bytes[126, 253]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42557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256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misses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425575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a[idx-2];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3230">
              <a:lnSpc>
                <a:spcPts val="2150"/>
              </a:lnSpc>
              <a:spcBef>
                <a:spcPts val="130"/>
              </a:spcBef>
            </a:pPr>
            <a:r>
              <a:rPr lang="en-US" sz="2400" spc="-5" dirty="0">
                <a:latin typeface="Arial" panose="020B0604020202020204"/>
                <a:cs typeface="Arial" panose="020B0604020202020204"/>
              </a:rPr>
              <a:t> 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addresses 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354830">
              <a:lnSpc>
                <a:spcPts val="215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...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14800" y="4310988"/>
            <a:ext cx="481584" cy="542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6739" y="4333692"/>
            <a:ext cx="286385" cy="344805"/>
          </a:xfrm>
          <a:custGeom>
            <a:avLst/>
            <a:gdLst/>
            <a:ahLst/>
            <a:cxnLst/>
            <a:rect l="l" t="t" r="r" b="b"/>
            <a:pathLst>
              <a:path w="286385" h="344804">
                <a:moveTo>
                  <a:pt x="185068" y="280041"/>
                </a:moveTo>
                <a:lnTo>
                  <a:pt x="177758" y="283391"/>
                </a:lnTo>
                <a:lnTo>
                  <a:pt x="172872" y="296541"/>
                </a:lnTo>
                <a:lnTo>
                  <a:pt x="176222" y="303851"/>
                </a:lnTo>
                <a:lnTo>
                  <a:pt x="285901" y="344596"/>
                </a:lnTo>
                <a:lnTo>
                  <a:pt x="284068" y="333164"/>
                </a:lnTo>
                <a:lnTo>
                  <a:pt x="260097" y="333164"/>
                </a:lnTo>
                <a:lnTo>
                  <a:pt x="230303" y="296846"/>
                </a:lnTo>
                <a:lnTo>
                  <a:pt x="185068" y="280041"/>
                </a:lnTo>
                <a:close/>
              </a:path>
              <a:path w="286385" h="344804">
                <a:moveTo>
                  <a:pt x="230303" y="296846"/>
                </a:moveTo>
                <a:lnTo>
                  <a:pt x="260097" y="333164"/>
                </a:lnTo>
                <a:lnTo>
                  <a:pt x="267464" y="327120"/>
                </a:lnTo>
                <a:lnTo>
                  <a:pt x="257375" y="327120"/>
                </a:lnTo>
                <a:lnTo>
                  <a:pt x="253929" y="305623"/>
                </a:lnTo>
                <a:lnTo>
                  <a:pt x="230303" y="296846"/>
                </a:lnTo>
                <a:close/>
              </a:path>
              <a:path w="286385" h="344804">
                <a:moveTo>
                  <a:pt x="260866" y="224354"/>
                </a:moveTo>
                <a:lnTo>
                  <a:pt x="247016" y="226574"/>
                </a:lnTo>
                <a:lnTo>
                  <a:pt x="242302" y="233089"/>
                </a:lnTo>
                <a:lnTo>
                  <a:pt x="249940" y="280736"/>
                </a:lnTo>
                <a:lnTo>
                  <a:pt x="279734" y="317055"/>
                </a:lnTo>
                <a:lnTo>
                  <a:pt x="260097" y="333164"/>
                </a:lnTo>
                <a:lnTo>
                  <a:pt x="284068" y="333164"/>
                </a:lnTo>
                <a:lnTo>
                  <a:pt x="267381" y="229068"/>
                </a:lnTo>
                <a:lnTo>
                  <a:pt x="260866" y="224354"/>
                </a:lnTo>
                <a:close/>
              </a:path>
              <a:path w="286385" h="344804">
                <a:moveTo>
                  <a:pt x="253929" y="305623"/>
                </a:moveTo>
                <a:lnTo>
                  <a:pt x="257375" y="327120"/>
                </a:lnTo>
                <a:lnTo>
                  <a:pt x="274337" y="313204"/>
                </a:lnTo>
                <a:lnTo>
                  <a:pt x="253929" y="305623"/>
                </a:lnTo>
                <a:close/>
              </a:path>
              <a:path w="286385" h="344804">
                <a:moveTo>
                  <a:pt x="249940" y="280736"/>
                </a:moveTo>
                <a:lnTo>
                  <a:pt x="253929" y="305623"/>
                </a:lnTo>
                <a:lnTo>
                  <a:pt x="274337" y="313204"/>
                </a:lnTo>
                <a:lnTo>
                  <a:pt x="257375" y="327120"/>
                </a:lnTo>
                <a:lnTo>
                  <a:pt x="267464" y="327120"/>
                </a:lnTo>
                <a:lnTo>
                  <a:pt x="279734" y="317055"/>
                </a:lnTo>
                <a:lnTo>
                  <a:pt x="249940" y="280736"/>
                </a:lnTo>
                <a:close/>
              </a:path>
              <a:path w="286385" h="344804">
                <a:moveTo>
                  <a:pt x="19638" y="0"/>
                </a:moveTo>
                <a:lnTo>
                  <a:pt x="0" y="16109"/>
                </a:lnTo>
                <a:lnTo>
                  <a:pt x="230303" y="296846"/>
                </a:lnTo>
                <a:lnTo>
                  <a:pt x="253929" y="305623"/>
                </a:lnTo>
                <a:lnTo>
                  <a:pt x="249940" y="280736"/>
                </a:lnTo>
                <a:lnTo>
                  <a:pt x="1963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7679" y="4320132"/>
            <a:ext cx="307848" cy="54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89818" y="4341438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200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200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1" y="303656"/>
                </a:lnTo>
                <a:lnTo>
                  <a:pt x="46944" y="282200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1" y="303656"/>
                </a:moveTo>
                <a:lnTo>
                  <a:pt x="49663" y="322724"/>
                </a:lnTo>
                <a:lnTo>
                  <a:pt x="71596" y="322188"/>
                </a:lnTo>
                <a:lnTo>
                  <a:pt x="60171" y="303656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1" y="303656"/>
                </a:lnTo>
                <a:lnTo>
                  <a:pt x="71596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200"/>
                </a:lnTo>
                <a:lnTo>
                  <a:pt x="60171" y="303656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8535" y="4317085"/>
            <a:ext cx="1508760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42550" y="4338118"/>
            <a:ext cx="1314450" cy="373380"/>
          </a:xfrm>
          <a:custGeom>
            <a:avLst/>
            <a:gdLst/>
            <a:ahLst/>
            <a:cxnLst/>
            <a:rect l="l" t="t" r="r" b="b"/>
            <a:pathLst>
              <a:path w="1314450" h="373379">
                <a:moveTo>
                  <a:pt x="83747" y="258433"/>
                </a:moveTo>
                <a:lnTo>
                  <a:pt x="0" y="340139"/>
                </a:lnTo>
                <a:lnTo>
                  <a:pt x="112344" y="372821"/>
                </a:lnTo>
                <a:lnTo>
                  <a:pt x="119392" y="368950"/>
                </a:lnTo>
                <a:lnTo>
                  <a:pt x="123310" y="355480"/>
                </a:lnTo>
                <a:lnTo>
                  <a:pt x="119439" y="348432"/>
                </a:lnTo>
                <a:lnTo>
                  <a:pt x="112271" y="346346"/>
                </a:lnTo>
                <a:lnTo>
                  <a:pt x="27531" y="346346"/>
                </a:lnTo>
                <a:lnTo>
                  <a:pt x="21371" y="321706"/>
                </a:lnTo>
                <a:lnTo>
                  <a:pt x="66945" y="310312"/>
                </a:lnTo>
                <a:lnTo>
                  <a:pt x="101485" y="276614"/>
                </a:lnTo>
                <a:lnTo>
                  <a:pt x="101584" y="268574"/>
                </a:lnTo>
                <a:lnTo>
                  <a:pt x="91787" y="258532"/>
                </a:lnTo>
                <a:lnTo>
                  <a:pt x="83747" y="258433"/>
                </a:lnTo>
                <a:close/>
              </a:path>
              <a:path w="1314450" h="373379">
                <a:moveTo>
                  <a:pt x="66945" y="310312"/>
                </a:moveTo>
                <a:lnTo>
                  <a:pt x="21371" y="321706"/>
                </a:lnTo>
                <a:lnTo>
                  <a:pt x="27531" y="346346"/>
                </a:lnTo>
                <a:lnTo>
                  <a:pt x="40449" y="343117"/>
                </a:lnTo>
                <a:lnTo>
                  <a:pt x="33320" y="343117"/>
                </a:lnTo>
                <a:lnTo>
                  <a:pt x="27999" y="321831"/>
                </a:lnTo>
                <a:lnTo>
                  <a:pt x="55138" y="321831"/>
                </a:lnTo>
                <a:lnTo>
                  <a:pt x="66945" y="310312"/>
                </a:lnTo>
                <a:close/>
              </a:path>
              <a:path w="1314450" h="373379">
                <a:moveTo>
                  <a:pt x="73105" y="334953"/>
                </a:moveTo>
                <a:lnTo>
                  <a:pt x="27531" y="346346"/>
                </a:lnTo>
                <a:lnTo>
                  <a:pt x="112271" y="346346"/>
                </a:lnTo>
                <a:lnTo>
                  <a:pt x="73105" y="334953"/>
                </a:lnTo>
                <a:close/>
              </a:path>
              <a:path w="1314450" h="373379">
                <a:moveTo>
                  <a:pt x="27999" y="321831"/>
                </a:moveTo>
                <a:lnTo>
                  <a:pt x="33320" y="343117"/>
                </a:lnTo>
                <a:lnTo>
                  <a:pt x="48904" y="327913"/>
                </a:lnTo>
                <a:lnTo>
                  <a:pt x="27999" y="321831"/>
                </a:lnTo>
                <a:close/>
              </a:path>
              <a:path w="1314450" h="373379">
                <a:moveTo>
                  <a:pt x="48904" y="327913"/>
                </a:moveTo>
                <a:lnTo>
                  <a:pt x="33320" y="343117"/>
                </a:lnTo>
                <a:lnTo>
                  <a:pt x="40449" y="343117"/>
                </a:lnTo>
                <a:lnTo>
                  <a:pt x="73105" y="334953"/>
                </a:lnTo>
                <a:lnTo>
                  <a:pt x="48904" y="327913"/>
                </a:lnTo>
                <a:close/>
              </a:path>
              <a:path w="1314450" h="373379">
                <a:moveTo>
                  <a:pt x="1308188" y="0"/>
                </a:moveTo>
                <a:lnTo>
                  <a:pt x="66945" y="310312"/>
                </a:lnTo>
                <a:lnTo>
                  <a:pt x="48904" y="327913"/>
                </a:lnTo>
                <a:lnTo>
                  <a:pt x="73105" y="334953"/>
                </a:lnTo>
                <a:lnTo>
                  <a:pt x="1314349" y="24641"/>
                </a:lnTo>
                <a:lnTo>
                  <a:pt x="1308188" y="0"/>
                </a:lnTo>
                <a:close/>
              </a:path>
              <a:path w="1314450" h="373379">
                <a:moveTo>
                  <a:pt x="55138" y="321831"/>
                </a:moveTo>
                <a:lnTo>
                  <a:pt x="27999" y="321831"/>
                </a:lnTo>
                <a:lnTo>
                  <a:pt x="48904" y="327913"/>
                </a:lnTo>
                <a:lnTo>
                  <a:pt x="55138" y="3218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49623" y="4307941"/>
            <a:ext cx="755903" cy="536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2668" y="4330828"/>
            <a:ext cx="558800" cy="339090"/>
          </a:xfrm>
          <a:custGeom>
            <a:avLst/>
            <a:gdLst/>
            <a:ahLst/>
            <a:cxnLst/>
            <a:rect l="l" t="t" r="r" b="b"/>
            <a:pathLst>
              <a:path w="558800" h="339089">
                <a:moveTo>
                  <a:pt x="441812" y="312502"/>
                </a:moveTo>
                <a:lnTo>
                  <a:pt x="436082" y="318143"/>
                </a:lnTo>
                <a:lnTo>
                  <a:pt x="435971" y="332172"/>
                </a:lnTo>
                <a:lnTo>
                  <a:pt x="441613" y="337902"/>
                </a:lnTo>
                <a:lnTo>
                  <a:pt x="558612" y="338819"/>
                </a:lnTo>
                <a:lnTo>
                  <a:pt x="557529" y="336868"/>
                </a:lnTo>
                <a:lnTo>
                  <a:pt x="530456" y="336868"/>
                </a:lnTo>
                <a:lnTo>
                  <a:pt x="490064" y="312880"/>
                </a:lnTo>
                <a:lnTo>
                  <a:pt x="441812" y="312502"/>
                </a:lnTo>
                <a:close/>
              </a:path>
              <a:path w="558800" h="339089">
                <a:moveTo>
                  <a:pt x="490064" y="312880"/>
                </a:moveTo>
                <a:lnTo>
                  <a:pt x="530456" y="336868"/>
                </a:lnTo>
                <a:lnTo>
                  <a:pt x="533279" y="332113"/>
                </a:lnTo>
                <a:lnTo>
                  <a:pt x="525837" y="332113"/>
                </a:lnTo>
                <a:lnTo>
                  <a:pt x="515269" y="313078"/>
                </a:lnTo>
                <a:lnTo>
                  <a:pt x="490064" y="312880"/>
                </a:lnTo>
                <a:close/>
              </a:path>
              <a:path w="558800" h="339089">
                <a:moveTo>
                  <a:pt x="494088" y="234312"/>
                </a:moveTo>
                <a:lnTo>
                  <a:pt x="481824" y="241122"/>
                </a:lnTo>
                <a:lnTo>
                  <a:pt x="479612" y="248852"/>
                </a:lnTo>
                <a:lnTo>
                  <a:pt x="503035" y="291043"/>
                </a:lnTo>
                <a:lnTo>
                  <a:pt x="543425" y="315029"/>
                </a:lnTo>
                <a:lnTo>
                  <a:pt x="530456" y="336868"/>
                </a:lnTo>
                <a:lnTo>
                  <a:pt x="557529" y="336868"/>
                </a:lnTo>
                <a:lnTo>
                  <a:pt x="501820" y="236524"/>
                </a:lnTo>
                <a:lnTo>
                  <a:pt x="494088" y="234312"/>
                </a:lnTo>
                <a:close/>
              </a:path>
              <a:path w="558800" h="339089">
                <a:moveTo>
                  <a:pt x="515269" y="313078"/>
                </a:moveTo>
                <a:lnTo>
                  <a:pt x="525837" y="332113"/>
                </a:lnTo>
                <a:lnTo>
                  <a:pt x="537041" y="313249"/>
                </a:lnTo>
                <a:lnTo>
                  <a:pt x="515269" y="313078"/>
                </a:lnTo>
                <a:close/>
              </a:path>
              <a:path w="558800" h="339089">
                <a:moveTo>
                  <a:pt x="503035" y="291043"/>
                </a:moveTo>
                <a:lnTo>
                  <a:pt x="515269" y="313078"/>
                </a:lnTo>
                <a:lnTo>
                  <a:pt x="537041" y="313249"/>
                </a:lnTo>
                <a:lnTo>
                  <a:pt x="525837" y="332113"/>
                </a:lnTo>
                <a:lnTo>
                  <a:pt x="533279" y="332113"/>
                </a:lnTo>
                <a:lnTo>
                  <a:pt x="543425" y="315029"/>
                </a:lnTo>
                <a:lnTo>
                  <a:pt x="503035" y="291043"/>
                </a:lnTo>
                <a:close/>
              </a:path>
              <a:path w="558800" h="339089">
                <a:moveTo>
                  <a:pt x="12969" y="0"/>
                </a:moveTo>
                <a:lnTo>
                  <a:pt x="0" y="21838"/>
                </a:lnTo>
                <a:lnTo>
                  <a:pt x="490064" y="312880"/>
                </a:lnTo>
                <a:lnTo>
                  <a:pt x="515269" y="313078"/>
                </a:lnTo>
                <a:lnTo>
                  <a:pt x="503035" y="291043"/>
                </a:lnTo>
                <a:lnTo>
                  <a:pt x="1296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5800" y="1185452"/>
            <a:ext cx="8686800" cy="370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warp request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4-byte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11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3436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miss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343660" indent="-285750">
              <a:lnSpc>
                <a:spcPct val="18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3.125%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(4/128), load 128 bytes, only using 4 bytes  </a:t>
            </a:r>
            <a:r>
              <a:rPr lang="zh-CN" alt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浪费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a[40];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ct val="100000"/>
              </a:lnSpc>
              <a:spcBef>
                <a:spcPts val="60"/>
              </a:spcBef>
            </a:pPr>
            <a:r>
              <a:rPr sz="2400" spc="-75" dirty="0">
                <a:latin typeface="Arial" panose="020B0604020202020204"/>
                <a:cs typeface="Arial" panose="020B0604020202020204"/>
              </a:rPr>
              <a:t>addresses</a:t>
            </a:r>
            <a:r>
              <a:rPr sz="3200" b="1" spc="-112" baseline="-28000" dirty="0">
                <a:latin typeface="Arial" panose="020B0604020202020204"/>
                <a:cs typeface="Arial" panose="020B0604020202020204"/>
              </a:rPr>
              <a:t>...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from </a:t>
            </a:r>
            <a:r>
              <a:rPr sz="24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warp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7679" y="4314036"/>
            <a:ext cx="420624" cy="539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51198" y="4334895"/>
            <a:ext cx="226695" cy="343535"/>
          </a:xfrm>
          <a:custGeom>
            <a:avLst/>
            <a:gdLst/>
            <a:ahLst/>
            <a:cxnLst/>
            <a:rect l="l" t="t" r="r" b="b"/>
            <a:pathLst>
              <a:path w="226695" h="343535">
                <a:moveTo>
                  <a:pt x="10811" y="221054"/>
                </a:moveTo>
                <a:lnTo>
                  <a:pt x="4892" y="226498"/>
                </a:lnTo>
                <a:lnTo>
                  <a:pt x="0" y="343397"/>
                </a:lnTo>
                <a:lnTo>
                  <a:pt x="28088" y="329030"/>
                </a:lnTo>
                <a:lnTo>
                  <a:pt x="24291" y="329030"/>
                </a:lnTo>
                <a:lnTo>
                  <a:pt x="2905" y="315325"/>
                </a:lnTo>
                <a:lnTo>
                  <a:pt x="28252" y="275772"/>
                </a:lnTo>
                <a:lnTo>
                  <a:pt x="30270" y="227559"/>
                </a:lnTo>
                <a:lnTo>
                  <a:pt x="24827" y="221641"/>
                </a:lnTo>
                <a:lnTo>
                  <a:pt x="10811" y="221054"/>
                </a:lnTo>
                <a:close/>
              </a:path>
              <a:path w="226695" h="343535">
                <a:moveTo>
                  <a:pt x="28252" y="275772"/>
                </a:moveTo>
                <a:lnTo>
                  <a:pt x="2905" y="315325"/>
                </a:lnTo>
                <a:lnTo>
                  <a:pt x="24291" y="329030"/>
                </a:lnTo>
                <a:lnTo>
                  <a:pt x="28342" y="322708"/>
                </a:lnTo>
                <a:lnTo>
                  <a:pt x="26287" y="322708"/>
                </a:lnTo>
                <a:lnTo>
                  <a:pt x="7815" y="310870"/>
                </a:lnTo>
                <a:lnTo>
                  <a:pt x="27198" y="300955"/>
                </a:lnTo>
                <a:lnTo>
                  <a:pt x="28252" y="275772"/>
                </a:lnTo>
                <a:close/>
              </a:path>
              <a:path w="226695" h="343535">
                <a:moveTo>
                  <a:pt x="92598" y="267502"/>
                </a:moveTo>
                <a:lnTo>
                  <a:pt x="49637" y="289477"/>
                </a:lnTo>
                <a:lnTo>
                  <a:pt x="24291" y="329030"/>
                </a:lnTo>
                <a:lnTo>
                  <a:pt x="28088" y="329030"/>
                </a:lnTo>
                <a:lnTo>
                  <a:pt x="104165" y="290116"/>
                </a:lnTo>
                <a:lnTo>
                  <a:pt x="106638" y="282464"/>
                </a:lnTo>
                <a:lnTo>
                  <a:pt x="100249" y="269975"/>
                </a:lnTo>
                <a:lnTo>
                  <a:pt x="92598" y="267502"/>
                </a:lnTo>
                <a:close/>
              </a:path>
              <a:path w="226695" h="343535">
                <a:moveTo>
                  <a:pt x="27198" y="300955"/>
                </a:moveTo>
                <a:lnTo>
                  <a:pt x="7815" y="310870"/>
                </a:lnTo>
                <a:lnTo>
                  <a:pt x="26287" y="322708"/>
                </a:lnTo>
                <a:lnTo>
                  <a:pt x="27198" y="300955"/>
                </a:lnTo>
                <a:close/>
              </a:path>
              <a:path w="226695" h="343535">
                <a:moveTo>
                  <a:pt x="49637" y="289477"/>
                </a:moveTo>
                <a:lnTo>
                  <a:pt x="27198" y="300955"/>
                </a:lnTo>
                <a:lnTo>
                  <a:pt x="26287" y="322708"/>
                </a:lnTo>
                <a:lnTo>
                  <a:pt x="28342" y="322708"/>
                </a:lnTo>
                <a:lnTo>
                  <a:pt x="49637" y="289477"/>
                </a:lnTo>
                <a:close/>
              </a:path>
              <a:path w="226695" h="343535">
                <a:moveTo>
                  <a:pt x="204975" y="0"/>
                </a:moveTo>
                <a:lnTo>
                  <a:pt x="28252" y="275772"/>
                </a:lnTo>
                <a:lnTo>
                  <a:pt x="27198" y="300955"/>
                </a:lnTo>
                <a:lnTo>
                  <a:pt x="49637" y="289477"/>
                </a:lnTo>
                <a:lnTo>
                  <a:pt x="226360" y="13704"/>
                </a:lnTo>
                <a:lnTo>
                  <a:pt x="204975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06950" y="4298315"/>
            <a:ext cx="2008632" cy="509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85678" y="4337845"/>
            <a:ext cx="1814195" cy="356235"/>
          </a:xfrm>
          <a:custGeom>
            <a:avLst/>
            <a:gdLst/>
            <a:ahLst/>
            <a:cxnLst/>
            <a:rect l="l" t="t" r="r" b="b"/>
            <a:pathLst>
              <a:path w="1814195" h="356235">
                <a:moveTo>
                  <a:pt x="89993" y="239756"/>
                </a:moveTo>
                <a:lnTo>
                  <a:pt x="0" y="314528"/>
                </a:lnTo>
                <a:lnTo>
                  <a:pt x="109382" y="356061"/>
                </a:lnTo>
                <a:lnTo>
                  <a:pt x="116716" y="352762"/>
                </a:lnTo>
                <a:lnTo>
                  <a:pt x="121696" y="339648"/>
                </a:lnTo>
                <a:lnTo>
                  <a:pt x="118398" y="332314"/>
                </a:lnTo>
                <a:lnTo>
                  <a:pt x="93631" y="322910"/>
                </a:lnTo>
                <a:lnTo>
                  <a:pt x="26954" y="322910"/>
                </a:lnTo>
                <a:lnTo>
                  <a:pt x="22777" y="297855"/>
                </a:lnTo>
                <a:lnTo>
                  <a:pt x="69109" y="290131"/>
                </a:lnTo>
                <a:lnTo>
                  <a:pt x="106225" y="259294"/>
                </a:lnTo>
                <a:lnTo>
                  <a:pt x="106965" y="251287"/>
                </a:lnTo>
                <a:lnTo>
                  <a:pt x="98000" y="240497"/>
                </a:lnTo>
                <a:lnTo>
                  <a:pt x="89993" y="239756"/>
                </a:lnTo>
                <a:close/>
              </a:path>
              <a:path w="1814195" h="356235">
                <a:moveTo>
                  <a:pt x="69109" y="290131"/>
                </a:moveTo>
                <a:lnTo>
                  <a:pt x="22777" y="297855"/>
                </a:lnTo>
                <a:lnTo>
                  <a:pt x="26954" y="322910"/>
                </a:lnTo>
                <a:lnTo>
                  <a:pt x="43500" y="320151"/>
                </a:lnTo>
                <a:lnTo>
                  <a:pt x="32976" y="320151"/>
                </a:lnTo>
                <a:lnTo>
                  <a:pt x="29370" y="298509"/>
                </a:lnTo>
                <a:lnTo>
                  <a:pt x="59025" y="298509"/>
                </a:lnTo>
                <a:lnTo>
                  <a:pt x="69109" y="290131"/>
                </a:lnTo>
                <a:close/>
              </a:path>
              <a:path w="1814195" h="356235">
                <a:moveTo>
                  <a:pt x="73288" y="315185"/>
                </a:moveTo>
                <a:lnTo>
                  <a:pt x="26954" y="322910"/>
                </a:lnTo>
                <a:lnTo>
                  <a:pt x="93631" y="322910"/>
                </a:lnTo>
                <a:lnTo>
                  <a:pt x="73288" y="315185"/>
                </a:lnTo>
                <a:close/>
              </a:path>
              <a:path w="1814195" h="356235">
                <a:moveTo>
                  <a:pt x="29370" y="298509"/>
                </a:moveTo>
                <a:lnTo>
                  <a:pt x="32976" y="320151"/>
                </a:lnTo>
                <a:lnTo>
                  <a:pt x="49723" y="306238"/>
                </a:lnTo>
                <a:lnTo>
                  <a:pt x="29370" y="298509"/>
                </a:lnTo>
                <a:close/>
              </a:path>
              <a:path w="1814195" h="356235">
                <a:moveTo>
                  <a:pt x="49723" y="306238"/>
                </a:moveTo>
                <a:lnTo>
                  <a:pt x="32976" y="320151"/>
                </a:lnTo>
                <a:lnTo>
                  <a:pt x="43500" y="320151"/>
                </a:lnTo>
                <a:lnTo>
                  <a:pt x="73288" y="315185"/>
                </a:lnTo>
                <a:lnTo>
                  <a:pt x="49723" y="306238"/>
                </a:lnTo>
                <a:close/>
              </a:path>
              <a:path w="1814195" h="356235">
                <a:moveTo>
                  <a:pt x="1809451" y="0"/>
                </a:moveTo>
                <a:lnTo>
                  <a:pt x="69109" y="290131"/>
                </a:lnTo>
                <a:lnTo>
                  <a:pt x="49723" y="306238"/>
                </a:lnTo>
                <a:lnTo>
                  <a:pt x="73288" y="315185"/>
                </a:lnTo>
                <a:lnTo>
                  <a:pt x="1813628" y="25054"/>
                </a:lnTo>
                <a:lnTo>
                  <a:pt x="1809451" y="0"/>
                </a:lnTo>
                <a:close/>
              </a:path>
              <a:path w="1814195" h="356235">
                <a:moveTo>
                  <a:pt x="59025" y="298509"/>
                </a:moveTo>
                <a:lnTo>
                  <a:pt x="29370" y="298509"/>
                </a:lnTo>
                <a:lnTo>
                  <a:pt x="49723" y="306238"/>
                </a:lnTo>
                <a:lnTo>
                  <a:pt x="59025" y="29850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4840" y="4735678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/>
                <a:gridCol w="2720339"/>
                <a:gridCol w="2722245"/>
                <a:gridCol w="1381125"/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560656" y="5123815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0973" y="51456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5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CACHING</a:t>
            </a:r>
            <a:r>
              <a:rPr sz="3600" b="1" spc="-55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82141" y="4353138"/>
            <a:ext cx="2974848" cy="5608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36496" y="4374345"/>
            <a:ext cx="2779395" cy="412115"/>
          </a:xfrm>
          <a:custGeom>
            <a:avLst/>
            <a:gdLst/>
            <a:ahLst/>
            <a:cxnLst/>
            <a:rect l="l" t="t" r="r" b="b"/>
            <a:pathLst>
              <a:path w="2779395" h="412114">
                <a:moveTo>
                  <a:pt x="92806" y="295104"/>
                </a:moveTo>
                <a:lnTo>
                  <a:pt x="0" y="366354"/>
                </a:lnTo>
                <a:lnTo>
                  <a:pt x="107702" y="412069"/>
                </a:lnTo>
                <a:lnTo>
                  <a:pt x="115158" y="409056"/>
                </a:lnTo>
                <a:lnTo>
                  <a:pt x="120638" y="396143"/>
                </a:lnTo>
                <a:lnTo>
                  <a:pt x="117626" y="388687"/>
                </a:lnTo>
                <a:lnTo>
                  <a:pt x="87187" y="375767"/>
                </a:lnTo>
                <a:lnTo>
                  <a:pt x="26616" y="375767"/>
                </a:lnTo>
                <a:lnTo>
                  <a:pt x="23408" y="350570"/>
                </a:lnTo>
                <a:lnTo>
                  <a:pt x="69998" y="344637"/>
                </a:lnTo>
                <a:lnTo>
                  <a:pt x="108273" y="315252"/>
                </a:lnTo>
                <a:lnTo>
                  <a:pt x="109321" y="307280"/>
                </a:lnTo>
                <a:lnTo>
                  <a:pt x="100779" y="296152"/>
                </a:lnTo>
                <a:lnTo>
                  <a:pt x="92806" y="295104"/>
                </a:lnTo>
                <a:close/>
              </a:path>
              <a:path w="2779395" h="412114">
                <a:moveTo>
                  <a:pt x="69998" y="344637"/>
                </a:moveTo>
                <a:lnTo>
                  <a:pt x="23408" y="350570"/>
                </a:lnTo>
                <a:lnTo>
                  <a:pt x="26616" y="375767"/>
                </a:lnTo>
                <a:lnTo>
                  <a:pt x="46431" y="373244"/>
                </a:lnTo>
                <a:lnTo>
                  <a:pt x="32736" y="373244"/>
                </a:lnTo>
                <a:lnTo>
                  <a:pt x="29965" y="351480"/>
                </a:lnTo>
                <a:lnTo>
                  <a:pt x="61085" y="351480"/>
                </a:lnTo>
                <a:lnTo>
                  <a:pt x="69998" y="344637"/>
                </a:lnTo>
                <a:close/>
              </a:path>
              <a:path w="2779395" h="412114">
                <a:moveTo>
                  <a:pt x="73207" y="369834"/>
                </a:moveTo>
                <a:lnTo>
                  <a:pt x="26616" y="375767"/>
                </a:lnTo>
                <a:lnTo>
                  <a:pt x="87187" y="375767"/>
                </a:lnTo>
                <a:lnTo>
                  <a:pt x="73207" y="369834"/>
                </a:lnTo>
                <a:close/>
              </a:path>
              <a:path w="2779395" h="412114">
                <a:moveTo>
                  <a:pt x="29965" y="351480"/>
                </a:moveTo>
                <a:lnTo>
                  <a:pt x="32736" y="373244"/>
                </a:lnTo>
                <a:lnTo>
                  <a:pt x="50005" y="359986"/>
                </a:lnTo>
                <a:lnTo>
                  <a:pt x="29965" y="351480"/>
                </a:lnTo>
                <a:close/>
              </a:path>
              <a:path w="2779395" h="412114">
                <a:moveTo>
                  <a:pt x="50005" y="359986"/>
                </a:moveTo>
                <a:lnTo>
                  <a:pt x="32736" y="373244"/>
                </a:lnTo>
                <a:lnTo>
                  <a:pt x="46431" y="373244"/>
                </a:lnTo>
                <a:lnTo>
                  <a:pt x="73207" y="369834"/>
                </a:lnTo>
                <a:lnTo>
                  <a:pt x="50005" y="359986"/>
                </a:lnTo>
                <a:close/>
              </a:path>
              <a:path w="2779395" h="412114">
                <a:moveTo>
                  <a:pt x="2776160" y="0"/>
                </a:moveTo>
                <a:lnTo>
                  <a:pt x="69998" y="344637"/>
                </a:lnTo>
                <a:lnTo>
                  <a:pt x="50005" y="359986"/>
                </a:lnTo>
                <a:lnTo>
                  <a:pt x="73207" y="369834"/>
                </a:lnTo>
                <a:lnTo>
                  <a:pt x="2779368" y="25196"/>
                </a:lnTo>
                <a:lnTo>
                  <a:pt x="2776160" y="0"/>
                </a:lnTo>
                <a:close/>
              </a:path>
              <a:path w="2779395" h="412114">
                <a:moveTo>
                  <a:pt x="61085" y="351480"/>
                </a:moveTo>
                <a:lnTo>
                  <a:pt x="29965" y="351480"/>
                </a:lnTo>
                <a:lnTo>
                  <a:pt x="50005" y="359986"/>
                </a:lnTo>
                <a:lnTo>
                  <a:pt x="61085" y="35148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82798" y="4353138"/>
            <a:ext cx="1054608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36236" y="4375168"/>
            <a:ext cx="859155" cy="374015"/>
          </a:xfrm>
          <a:custGeom>
            <a:avLst/>
            <a:gdLst/>
            <a:ahLst/>
            <a:cxnLst/>
            <a:rect l="l" t="t" r="r" b="b"/>
            <a:pathLst>
              <a:path w="859154" h="374014">
                <a:moveTo>
                  <a:pt x="79588" y="263377"/>
                </a:moveTo>
                <a:lnTo>
                  <a:pt x="71612" y="264393"/>
                </a:lnTo>
                <a:lnTo>
                  <a:pt x="0" y="356920"/>
                </a:lnTo>
                <a:lnTo>
                  <a:pt x="115790" y="373712"/>
                </a:lnTo>
                <a:lnTo>
                  <a:pt x="122233" y="368901"/>
                </a:lnTo>
                <a:lnTo>
                  <a:pt x="123632" y="359252"/>
                </a:lnTo>
                <a:lnTo>
                  <a:pt x="28122" y="359252"/>
                </a:lnTo>
                <a:lnTo>
                  <a:pt x="18605" y="335702"/>
                </a:lnTo>
                <a:lnTo>
                  <a:pt x="62164" y="318099"/>
                </a:lnTo>
                <a:lnTo>
                  <a:pt x="91699" y="279939"/>
                </a:lnTo>
                <a:lnTo>
                  <a:pt x="90683" y="271962"/>
                </a:lnTo>
                <a:lnTo>
                  <a:pt x="79588" y="263377"/>
                </a:lnTo>
                <a:close/>
              </a:path>
              <a:path w="859154" h="374014">
                <a:moveTo>
                  <a:pt x="62164" y="318099"/>
                </a:moveTo>
                <a:lnTo>
                  <a:pt x="18605" y="335702"/>
                </a:lnTo>
                <a:lnTo>
                  <a:pt x="28122" y="359252"/>
                </a:lnTo>
                <a:lnTo>
                  <a:pt x="38028" y="355249"/>
                </a:lnTo>
                <a:lnTo>
                  <a:pt x="33411" y="355249"/>
                </a:lnTo>
                <a:lnTo>
                  <a:pt x="25190" y="334907"/>
                </a:lnTo>
                <a:lnTo>
                  <a:pt x="49155" y="334907"/>
                </a:lnTo>
                <a:lnTo>
                  <a:pt x="62164" y="318099"/>
                </a:lnTo>
                <a:close/>
              </a:path>
              <a:path w="859154" h="374014">
                <a:moveTo>
                  <a:pt x="71680" y="341649"/>
                </a:moveTo>
                <a:lnTo>
                  <a:pt x="28122" y="359252"/>
                </a:lnTo>
                <a:lnTo>
                  <a:pt x="123632" y="359252"/>
                </a:lnTo>
                <a:lnTo>
                  <a:pt x="124246" y="355018"/>
                </a:lnTo>
                <a:lnTo>
                  <a:pt x="119435" y="348575"/>
                </a:lnTo>
                <a:lnTo>
                  <a:pt x="71680" y="341649"/>
                </a:lnTo>
                <a:close/>
              </a:path>
              <a:path w="859154" h="374014">
                <a:moveTo>
                  <a:pt x="25190" y="334907"/>
                </a:moveTo>
                <a:lnTo>
                  <a:pt x="33411" y="355249"/>
                </a:lnTo>
                <a:lnTo>
                  <a:pt x="46736" y="338032"/>
                </a:lnTo>
                <a:lnTo>
                  <a:pt x="25190" y="334907"/>
                </a:lnTo>
                <a:close/>
              </a:path>
              <a:path w="859154" h="374014">
                <a:moveTo>
                  <a:pt x="46736" y="338032"/>
                </a:moveTo>
                <a:lnTo>
                  <a:pt x="33411" y="355249"/>
                </a:lnTo>
                <a:lnTo>
                  <a:pt x="38028" y="355249"/>
                </a:lnTo>
                <a:lnTo>
                  <a:pt x="71680" y="341649"/>
                </a:lnTo>
                <a:lnTo>
                  <a:pt x="46736" y="338032"/>
                </a:lnTo>
                <a:close/>
              </a:path>
              <a:path w="859154" h="374014">
                <a:moveTo>
                  <a:pt x="849297" y="0"/>
                </a:moveTo>
                <a:lnTo>
                  <a:pt x="62164" y="318099"/>
                </a:lnTo>
                <a:lnTo>
                  <a:pt x="46736" y="338032"/>
                </a:lnTo>
                <a:lnTo>
                  <a:pt x="71680" y="341649"/>
                </a:lnTo>
                <a:lnTo>
                  <a:pt x="858814" y="23549"/>
                </a:lnTo>
                <a:lnTo>
                  <a:pt x="849297" y="0"/>
                </a:lnTo>
                <a:close/>
              </a:path>
              <a:path w="859154" h="374014">
                <a:moveTo>
                  <a:pt x="49155" y="334907"/>
                </a:moveTo>
                <a:lnTo>
                  <a:pt x="25190" y="334907"/>
                </a:lnTo>
                <a:lnTo>
                  <a:pt x="46736" y="338032"/>
                </a:lnTo>
                <a:lnTo>
                  <a:pt x="49155" y="334907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70549" y="4353138"/>
            <a:ext cx="3456432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10654" y="4374315"/>
            <a:ext cx="3262629" cy="405765"/>
          </a:xfrm>
          <a:custGeom>
            <a:avLst/>
            <a:gdLst/>
            <a:ahLst/>
            <a:cxnLst/>
            <a:rect l="l" t="t" r="r" b="b"/>
            <a:pathLst>
              <a:path w="3262629" h="405764">
                <a:moveTo>
                  <a:pt x="3189144" y="362791"/>
                </a:moveTo>
                <a:lnTo>
                  <a:pt x="3145134" y="382583"/>
                </a:lnTo>
                <a:lnTo>
                  <a:pt x="3142280" y="390100"/>
                </a:lnTo>
                <a:lnTo>
                  <a:pt x="3148035" y="402894"/>
                </a:lnTo>
                <a:lnTo>
                  <a:pt x="3155553" y="405748"/>
                </a:lnTo>
                <a:lnTo>
                  <a:pt x="3240074" y="367737"/>
                </a:lnTo>
                <a:lnTo>
                  <a:pt x="3235879" y="367737"/>
                </a:lnTo>
                <a:lnTo>
                  <a:pt x="3189144" y="362791"/>
                </a:lnTo>
                <a:close/>
              </a:path>
              <a:path w="3262629" h="405764">
                <a:moveTo>
                  <a:pt x="3212131" y="352453"/>
                </a:moveTo>
                <a:lnTo>
                  <a:pt x="3189144" y="362791"/>
                </a:lnTo>
                <a:lnTo>
                  <a:pt x="3235879" y="367737"/>
                </a:lnTo>
                <a:lnTo>
                  <a:pt x="3236133" y="365342"/>
                </a:lnTo>
                <a:lnTo>
                  <a:pt x="3229678" y="365342"/>
                </a:lnTo>
                <a:lnTo>
                  <a:pt x="3212131" y="352453"/>
                </a:lnTo>
                <a:close/>
              </a:path>
              <a:path w="3262629" h="405764">
                <a:moveTo>
                  <a:pt x="3167962" y="288495"/>
                </a:moveTo>
                <a:lnTo>
                  <a:pt x="3160014" y="289712"/>
                </a:lnTo>
                <a:lnTo>
                  <a:pt x="3151709" y="301017"/>
                </a:lnTo>
                <a:lnTo>
                  <a:pt x="3152926" y="308966"/>
                </a:lnTo>
                <a:lnTo>
                  <a:pt x="3191815" y="337531"/>
                </a:lnTo>
                <a:lnTo>
                  <a:pt x="3238554" y="342478"/>
                </a:lnTo>
                <a:lnTo>
                  <a:pt x="3235879" y="367737"/>
                </a:lnTo>
                <a:lnTo>
                  <a:pt x="3240074" y="367737"/>
                </a:lnTo>
                <a:lnTo>
                  <a:pt x="3262261" y="357758"/>
                </a:lnTo>
                <a:lnTo>
                  <a:pt x="3167962" y="288495"/>
                </a:lnTo>
                <a:close/>
              </a:path>
              <a:path w="3262629" h="405764">
                <a:moveTo>
                  <a:pt x="3231987" y="343523"/>
                </a:moveTo>
                <a:lnTo>
                  <a:pt x="3212131" y="352453"/>
                </a:lnTo>
                <a:lnTo>
                  <a:pt x="3229678" y="365342"/>
                </a:lnTo>
                <a:lnTo>
                  <a:pt x="3231987" y="343523"/>
                </a:lnTo>
                <a:close/>
              </a:path>
              <a:path w="3262629" h="405764">
                <a:moveTo>
                  <a:pt x="3238443" y="343523"/>
                </a:moveTo>
                <a:lnTo>
                  <a:pt x="3231987" y="343523"/>
                </a:lnTo>
                <a:lnTo>
                  <a:pt x="3229678" y="365342"/>
                </a:lnTo>
                <a:lnTo>
                  <a:pt x="3236133" y="365342"/>
                </a:lnTo>
                <a:lnTo>
                  <a:pt x="3238443" y="343523"/>
                </a:lnTo>
                <a:close/>
              </a:path>
              <a:path w="3262629" h="405764">
                <a:moveTo>
                  <a:pt x="2673" y="0"/>
                </a:moveTo>
                <a:lnTo>
                  <a:pt x="0" y="25259"/>
                </a:lnTo>
                <a:lnTo>
                  <a:pt x="3189144" y="362791"/>
                </a:lnTo>
                <a:lnTo>
                  <a:pt x="3212131" y="352453"/>
                </a:lnTo>
                <a:lnTo>
                  <a:pt x="3191815" y="337531"/>
                </a:lnTo>
                <a:lnTo>
                  <a:pt x="2673" y="0"/>
                </a:lnTo>
                <a:close/>
              </a:path>
              <a:path w="3262629" h="405764">
                <a:moveTo>
                  <a:pt x="3191815" y="337531"/>
                </a:moveTo>
                <a:lnTo>
                  <a:pt x="3212131" y="352453"/>
                </a:lnTo>
                <a:lnTo>
                  <a:pt x="3231987" y="343523"/>
                </a:lnTo>
                <a:lnTo>
                  <a:pt x="3238443" y="343523"/>
                </a:lnTo>
                <a:lnTo>
                  <a:pt x="3238554" y="342478"/>
                </a:lnTo>
                <a:lnTo>
                  <a:pt x="3191815" y="3375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99790" y="4365329"/>
            <a:ext cx="310896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4082" y="4386635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71517" y="4353138"/>
            <a:ext cx="2225040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2541" y="4374408"/>
            <a:ext cx="2029460" cy="382905"/>
          </a:xfrm>
          <a:custGeom>
            <a:avLst/>
            <a:gdLst/>
            <a:ahLst/>
            <a:cxnLst/>
            <a:rect l="l" t="t" r="r" b="b"/>
            <a:pathLst>
              <a:path w="2029459" h="382904">
                <a:moveTo>
                  <a:pt x="1956033" y="341428"/>
                </a:moveTo>
                <a:lnTo>
                  <a:pt x="1911004" y="358776"/>
                </a:lnTo>
                <a:lnTo>
                  <a:pt x="1907743" y="366127"/>
                </a:lnTo>
                <a:lnTo>
                  <a:pt x="1912786" y="379216"/>
                </a:lnTo>
                <a:lnTo>
                  <a:pt x="1920135" y="382478"/>
                </a:lnTo>
                <a:lnTo>
                  <a:pt x="2007216" y="348929"/>
                </a:lnTo>
                <a:lnTo>
                  <a:pt x="2002412" y="348929"/>
                </a:lnTo>
                <a:lnTo>
                  <a:pt x="1956033" y="341428"/>
                </a:lnTo>
                <a:close/>
              </a:path>
              <a:path w="2029459" h="382904">
                <a:moveTo>
                  <a:pt x="1979553" y="332367"/>
                </a:moveTo>
                <a:lnTo>
                  <a:pt x="1956033" y="341428"/>
                </a:lnTo>
                <a:lnTo>
                  <a:pt x="2002412" y="348929"/>
                </a:lnTo>
                <a:lnTo>
                  <a:pt x="2002854" y="346199"/>
                </a:lnTo>
                <a:lnTo>
                  <a:pt x="1996366" y="346199"/>
                </a:lnTo>
                <a:lnTo>
                  <a:pt x="1979553" y="332367"/>
                </a:lnTo>
                <a:close/>
              </a:path>
              <a:path w="2029459" h="382904">
                <a:moveTo>
                  <a:pt x="1938961" y="266082"/>
                </a:moveTo>
                <a:lnTo>
                  <a:pt x="1930957" y="266861"/>
                </a:lnTo>
                <a:lnTo>
                  <a:pt x="1922045" y="277694"/>
                </a:lnTo>
                <a:lnTo>
                  <a:pt x="1922824" y="285697"/>
                </a:lnTo>
                <a:lnTo>
                  <a:pt x="1960089" y="316355"/>
                </a:lnTo>
                <a:lnTo>
                  <a:pt x="2006467" y="323856"/>
                </a:lnTo>
                <a:lnTo>
                  <a:pt x="2002412" y="348929"/>
                </a:lnTo>
                <a:lnTo>
                  <a:pt x="2007216" y="348929"/>
                </a:lnTo>
                <a:lnTo>
                  <a:pt x="2029316" y="340415"/>
                </a:lnTo>
                <a:lnTo>
                  <a:pt x="1938961" y="266082"/>
                </a:lnTo>
                <a:close/>
              </a:path>
              <a:path w="2029459" h="382904">
                <a:moveTo>
                  <a:pt x="1999869" y="324540"/>
                </a:moveTo>
                <a:lnTo>
                  <a:pt x="1979553" y="332367"/>
                </a:lnTo>
                <a:lnTo>
                  <a:pt x="1996366" y="346199"/>
                </a:lnTo>
                <a:lnTo>
                  <a:pt x="1999869" y="324540"/>
                </a:lnTo>
                <a:close/>
              </a:path>
              <a:path w="2029459" h="382904">
                <a:moveTo>
                  <a:pt x="2006357" y="324540"/>
                </a:moveTo>
                <a:lnTo>
                  <a:pt x="1999869" y="324540"/>
                </a:lnTo>
                <a:lnTo>
                  <a:pt x="1996366" y="346199"/>
                </a:lnTo>
                <a:lnTo>
                  <a:pt x="2002854" y="346199"/>
                </a:lnTo>
                <a:lnTo>
                  <a:pt x="2006357" y="324540"/>
                </a:lnTo>
                <a:close/>
              </a:path>
              <a:path w="2029459" h="382904">
                <a:moveTo>
                  <a:pt x="4055" y="0"/>
                </a:moveTo>
                <a:lnTo>
                  <a:pt x="0" y="25073"/>
                </a:lnTo>
                <a:lnTo>
                  <a:pt x="1956033" y="341428"/>
                </a:lnTo>
                <a:lnTo>
                  <a:pt x="1979553" y="332367"/>
                </a:lnTo>
                <a:lnTo>
                  <a:pt x="1960089" y="316355"/>
                </a:lnTo>
                <a:lnTo>
                  <a:pt x="4055" y="0"/>
                </a:lnTo>
                <a:close/>
              </a:path>
              <a:path w="2029459" h="382904">
                <a:moveTo>
                  <a:pt x="1960089" y="316355"/>
                </a:moveTo>
                <a:lnTo>
                  <a:pt x="1979553" y="332367"/>
                </a:lnTo>
                <a:lnTo>
                  <a:pt x="1999869" y="324540"/>
                </a:lnTo>
                <a:lnTo>
                  <a:pt x="2006357" y="324540"/>
                </a:lnTo>
                <a:lnTo>
                  <a:pt x="2006467" y="323856"/>
                </a:lnTo>
                <a:lnTo>
                  <a:pt x="1960089" y="316355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98566" y="4374473"/>
            <a:ext cx="310896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92147" y="4395261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66800" y="4799645"/>
          <a:ext cx="9542779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/>
                <a:gridCol w="2720339"/>
                <a:gridCol w="2722245"/>
                <a:gridCol w="1381125"/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632616" y="5187782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8675" y="51908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674573" y="1221931"/>
            <a:ext cx="772566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scattered 4-byte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cache-lines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N*128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pc="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(N*128) (3.125% worst case N=32)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a[rand()];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ts val="2080"/>
              </a:lnSpc>
            </a:pPr>
            <a:r>
              <a:rPr lang="en-US" sz="2000" spc="-5" dirty="0">
                <a:latin typeface="Arial" panose="020B0604020202020204"/>
                <a:cs typeface="Arial" panose="020B0604020202020204"/>
              </a:rPr>
              <a:t>   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 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from</a:t>
            </a:r>
            <a:r>
              <a:rPr sz="3000" b="1" spc="-217" baseline="-26000" dirty="0">
                <a:latin typeface="Arial" panose="020B0604020202020204"/>
                <a:cs typeface="Arial" panose="020B0604020202020204"/>
              </a:rPr>
              <a:t>...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warp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568" y="496315"/>
            <a:ext cx="4157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NON-CACHING</a:t>
            </a:r>
            <a:r>
              <a:rPr sz="3600" b="1" spc="-40" dirty="0"/>
              <a:t> </a:t>
            </a:r>
            <a:r>
              <a:rPr sz="3600" b="1" spc="-5" dirty="0"/>
              <a:t>LOAD</a:t>
            </a:r>
            <a:endParaRPr sz="3600" b="1"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34439" y="4227576"/>
            <a:ext cx="2974848" cy="5608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8794" y="4248783"/>
            <a:ext cx="2779395" cy="412115"/>
          </a:xfrm>
          <a:custGeom>
            <a:avLst/>
            <a:gdLst/>
            <a:ahLst/>
            <a:cxnLst/>
            <a:rect l="l" t="t" r="r" b="b"/>
            <a:pathLst>
              <a:path w="2779395" h="412114">
                <a:moveTo>
                  <a:pt x="92806" y="295104"/>
                </a:moveTo>
                <a:lnTo>
                  <a:pt x="0" y="366354"/>
                </a:lnTo>
                <a:lnTo>
                  <a:pt x="107702" y="412069"/>
                </a:lnTo>
                <a:lnTo>
                  <a:pt x="115158" y="409056"/>
                </a:lnTo>
                <a:lnTo>
                  <a:pt x="120638" y="396143"/>
                </a:lnTo>
                <a:lnTo>
                  <a:pt x="117626" y="388687"/>
                </a:lnTo>
                <a:lnTo>
                  <a:pt x="87187" y="375767"/>
                </a:lnTo>
                <a:lnTo>
                  <a:pt x="26616" y="375767"/>
                </a:lnTo>
                <a:lnTo>
                  <a:pt x="23408" y="350570"/>
                </a:lnTo>
                <a:lnTo>
                  <a:pt x="69998" y="344637"/>
                </a:lnTo>
                <a:lnTo>
                  <a:pt x="108273" y="315252"/>
                </a:lnTo>
                <a:lnTo>
                  <a:pt x="109321" y="307280"/>
                </a:lnTo>
                <a:lnTo>
                  <a:pt x="100779" y="296152"/>
                </a:lnTo>
                <a:lnTo>
                  <a:pt x="92806" y="295104"/>
                </a:lnTo>
                <a:close/>
              </a:path>
              <a:path w="2779395" h="412114">
                <a:moveTo>
                  <a:pt x="69998" y="344637"/>
                </a:moveTo>
                <a:lnTo>
                  <a:pt x="23408" y="350570"/>
                </a:lnTo>
                <a:lnTo>
                  <a:pt x="26616" y="375767"/>
                </a:lnTo>
                <a:lnTo>
                  <a:pt x="46431" y="373244"/>
                </a:lnTo>
                <a:lnTo>
                  <a:pt x="32736" y="373244"/>
                </a:lnTo>
                <a:lnTo>
                  <a:pt x="29965" y="351480"/>
                </a:lnTo>
                <a:lnTo>
                  <a:pt x="61085" y="351480"/>
                </a:lnTo>
                <a:lnTo>
                  <a:pt x="69998" y="344637"/>
                </a:lnTo>
                <a:close/>
              </a:path>
              <a:path w="2779395" h="412114">
                <a:moveTo>
                  <a:pt x="73207" y="369834"/>
                </a:moveTo>
                <a:lnTo>
                  <a:pt x="26616" y="375767"/>
                </a:lnTo>
                <a:lnTo>
                  <a:pt x="87187" y="375767"/>
                </a:lnTo>
                <a:lnTo>
                  <a:pt x="73207" y="369834"/>
                </a:lnTo>
                <a:close/>
              </a:path>
              <a:path w="2779395" h="412114">
                <a:moveTo>
                  <a:pt x="29965" y="351480"/>
                </a:moveTo>
                <a:lnTo>
                  <a:pt x="32736" y="373244"/>
                </a:lnTo>
                <a:lnTo>
                  <a:pt x="50005" y="359986"/>
                </a:lnTo>
                <a:lnTo>
                  <a:pt x="29965" y="351480"/>
                </a:lnTo>
                <a:close/>
              </a:path>
              <a:path w="2779395" h="412114">
                <a:moveTo>
                  <a:pt x="50005" y="359986"/>
                </a:moveTo>
                <a:lnTo>
                  <a:pt x="32736" y="373244"/>
                </a:lnTo>
                <a:lnTo>
                  <a:pt x="46431" y="373244"/>
                </a:lnTo>
                <a:lnTo>
                  <a:pt x="73207" y="369834"/>
                </a:lnTo>
                <a:lnTo>
                  <a:pt x="50005" y="359986"/>
                </a:lnTo>
                <a:close/>
              </a:path>
              <a:path w="2779395" h="412114">
                <a:moveTo>
                  <a:pt x="2776160" y="0"/>
                </a:moveTo>
                <a:lnTo>
                  <a:pt x="69998" y="344637"/>
                </a:lnTo>
                <a:lnTo>
                  <a:pt x="50005" y="359986"/>
                </a:lnTo>
                <a:lnTo>
                  <a:pt x="73207" y="369834"/>
                </a:lnTo>
                <a:lnTo>
                  <a:pt x="2779368" y="25196"/>
                </a:lnTo>
                <a:lnTo>
                  <a:pt x="2776160" y="0"/>
                </a:lnTo>
                <a:close/>
              </a:path>
              <a:path w="2779395" h="412114">
                <a:moveTo>
                  <a:pt x="61085" y="351480"/>
                </a:moveTo>
                <a:lnTo>
                  <a:pt x="29965" y="351480"/>
                </a:lnTo>
                <a:lnTo>
                  <a:pt x="50005" y="359986"/>
                </a:lnTo>
                <a:lnTo>
                  <a:pt x="61085" y="35148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35096" y="4227576"/>
            <a:ext cx="1054608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88534" y="4249606"/>
            <a:ext cx="859155" cy="374015"/>
          </a:xfrm>
          <a:custGeom>
            <a:avLst/>
            <a:gdLst/>
            <a:ahLst/>
            <a:cxnLst/>
            <a:rect l="l" t="t" r="r" b="b"/>
            <a:pathLst>
              <a:path w="859154" h="374014">
                <a:moveTo>
                  <a:pt x="79588" y="263377"/>
                </a:moveTo>
                <a:lnTo>
                  <a:pt x="71612" y="264393"/>
                </a:lnTo>
                <a:lnTo>
                  <a:pt x="0" y="356920"/>
                </a:lnTo>
                <a:lnTo>
                  <a:pt x="115790" y="373712"/>
                </a:lnTo>
                <a:lnTo>
                  <a:pt x="122233" y="368901"/>
                </a:lnTo>
                <a:lnTo>
                  <a:pt x="123632" y="359252"/>
                </a:lnTo>
                <a:lnTo>
                  <a:pt x="28122" y="359252"/>
                </a:lnTo>
                <a:lnTo>
                  <a:pt x="18605" y="335702"/>
                </a:lnTo>
                <a:lnTo>
                  <a:pt x="62164" y="318099"/>
                </a:lnTo>
                <a:lnTo>
                  <a:pt x="91699" y="279939"/>
                </a:lnTo>
                <a:lnTo>
                  <a:pt x="90683" y="271962"/>
                </a:lnTo>
                <a:lnTo>
                  <a:pt x="79588" y="263377"/>
                </a:lnTo>
                <a:close/>
              </a:path>
              <a:path w="859154" h="374014">
                <a:moveTo>
                  <a:pt x="62164" y="318099"/>
                </a:moveTo>
                <a:lnTo>
                  <a:pt x="18605" y="335702"/>
                </a:lnTo>
                <a:lnTo>
                  <a:pt x="28122" y="359252"/>
                </a:lnTo>
                <a:lnTo>
                  <a:pt x="38028" y="355249"/>
                </a:lnTo>
                <a:lnTo>
                  <a:pt x="33411" y="355249"/>
                </a:lnTo>
                <a:lnTo>
                  <a:pt x="25190" y="334907"/>
                </a:lnTo>
                <a:lnTo>
                  <a:pt x="49155" y="334907"/>
                </a:lnTo>
                <a:lnTo>
                  <a:pt x="62164" y="318099"/>
                </a:lnTo>
                <a:close/>
              </a:path>
              <a:path w="859154" h="374014">
                <a:moveTo>
                  <a:pt x="71680" y="341649"/>
                </a:moveTo>
                <a:lnTo>
                  <a:pt x="28122" y="359252"/>
                </a:lnTo>
                <a:lnTo>
                  <a:pt x="123632" y="359252"/>
                </a:lnTo>
                <a:lnTo>
                  <a:pt x="124246" y="355018"/>
                </a:lnTo>
                <a:lnTo>
                  <a:pt x="119435" y="348575"/>
                </a:lnTo>
                <a:lnTo>
                  <a:pt x="71680" y="341649"/>
                </a:lnTo>
                <a:close/>
              </a:path>
              <a:path w="859154" h="374014">
                <a:moveTo>
                  <a:pt x="25190" y="334907"/>
                </a:moveTo>
                <a:lnTo>
                  <a:pt x="33411" y="355249"/>
                </a:lnTo>
                <a:lnTo>
                  <a:pt x="46736" y="338032"/>
                </a:lnTo>
                <a:lnTo>
                  <a:pt x="25190" y="334907"/>
                </a:lnTo>
                <a:close/>
              </a:path>
              <a:path w="859154" h="374014">
                <a:moveTo>
                  <a:pt x="46736" y="338032"/>
                </a:moveTo>
                <a:lnTo>
                  <a:pt x="33411" y="355249"/>
                </a:lnTo>
                <a:lnTo>
                  <a:pt x="38028" y="355249"/>
                </a:lnTo>
                <a:lnTo>
                  <a:pt x="71680" y="341649"/>
                </a:lnTo>
                <a:lnTo>
                  <a:pt x="46736" y="338032"/>
                </a:lnTo>
                <a:close/>
              </a:path>
              <a:path w="859154" h="374014">
                <a:moveTo>
                  <a:pt x="849297" y="0"/>
                </a:moveTo>
                <a:lnTo>
                  <a:pt x="62164" y="318099"/>
                </a:lnTo>
                <a:lnTo>
                  <a:pt x="46736" y="338032"/>
                </a:lnTo>
                <a:lnTo>
                  <a:pt x="71680" y="341649"/>
                </a:lnTo>
                <a:lnTo>
                  <a:pt x="858814" y="23549"/>
                </a:lnTo>
                <a:lnTo>
                  <a:pt x="849297" y="0"/>
                </a:lnTo>
                <a:close/>
              </a:path>
              <a:path w="859154" h="374014">
                <a:moveTo>
                  <a:pt x="49155" y="334907"/>
                </a:moveTo>
                <a:lnTo>
                  <a:pt x="25190" y="334907"/>
                </a:lnTo>
                <a:lnTo>
                  <a:pt x="46736" y="338032"/>
                </a:lnTo>
                <a:lnTo>
                  <a:pt x="49155" y="334907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22847" y="4227576"/>
            <a:ext cx="3456432" cy="554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62952" y="4248753"/>
            <a:ext cx="3262629" cy="405765"/>
          </a:xfrm>
          <a:custGeom>
            <a:avLst/>
            <a:gdLst/>
            <a:ahLst/>
            <a:cxnLst/>
            <a:rect l="l" t="t" r="r" b="b"/>
            <a:pathLst>
              <a:path w="3262629" h="405764">
                <a:moveTo>
                  <a:pt x="3189144" y="362791"/>
                </a:moveTo>
                <a:lnTo>
                  <a:pt x="3145134" y="382583"/>
                </a:lnTo>
                <a:lnTo>
                  <a:pt x="3142280" y="390100"/>
                </a:lnTo>
                <a:lnTo>
                  <a:pt x="3148035" y="402894"/>
                </a:lnTo>
                <a:lnTo>
                  <a:pt x="3155553" y="405748"/>
                </a:lnTo>
                <a:lnTo>
                  <a:pt x="3240074" y="367737"/>
                </a:lnTo>
                <a:lnTo>
                  <a:pt x="3235879" y="367737"/>
                </a:lnTo>
                <a:lnTo>
                  <a:pt x="3189144" y="362791"/>
                </a:lnTo>
                <a:close/>
              </a:path>
              <a:path w="3262629" h="405764">
                <a:moveTo>
                  <a:pt x="3212131" y="352453"/>
                </a:moveTo>
                <a:lnTo>
                  <a:pt x="3189144" y="362791"/>
                </a:lnTo>
                <a:lnTo>
                  <a:pt x="3235879" y="367737"/>
                </a:lnTo>
                <a:lnTo>
                  <a:pt x="3236133" y="365342"/>
                </a:lnTo>
                <a:lnTo>
                  <a:pt x="3229678" y="365342"/>
                </a:lnTo>
                <a:lnTo>
                  <a:pt x="3212131" y="352453"/>
                </a:lnTo>
                <a:close/>
              </a:path>
              <a:path w="3262629" h="405764">
                <a:moveTo>
                  <a:pt x="3167962" y="288495"/>
                </a:moveTo>
                <a:lnTo>
                  <a:pt x="3160014" y="289712"/>
                </a:lnTo>
                <a:lnTo>
                  <a:pt x="3151709" y="301017"/>
                </a:lnTo>
                <a:lnTo>
                  <a:pt x="3152926" y="308966"/>
                </a:lnTo>
                <a:lnTo>
                  <a:pt x="3191815" y="337531"/>
                </a:lnTo>
                <a:lnTo>
                  <a:pt x="3238554" y="342478"/>
                </a:lnTo>
                <a:lnTo>
                  <a:pt x="3235879" y="367737"/>
                </a:lnTo>
                <a:lnTo>
                  <a:pt x="3240074" y="367737"/>
                </a:lnTo>
                <a:lnTo>
                  <a:pt x="3262261" y="357758"/>
                </a:lnTo>
                <a:lnTo>
                  <a:pt x="3167962" y="288495"/>
                </a:lnTo>
                <a:close/>
              </a:path>
              <a:path w="3262629" h="405764">
                <a:moveTo>
                  <a:pt x="3231987" y="343523"/>
                </a:moveTo>
                <a:lnTo>
                  <a:pt x="3212131" y="352453"/>
                </a:lnTo>
                <a:lnTo>
                  <a:pt x="3229678" y="365342"/>
                </a:lnTo>
                <a:lnTo>
                  <a:pt x="3231987" y="343523"/>
                </a:lnTo>
                <a:close/>
              </a:path>
              <a:path w="3262629" h="405764">
                <a:moveTo>
                  <a:pt x="3238443" y="343523"/>
                </a:moveTo>
                <a:lnTo>
                  <a:pt x="3231987" y="343523"/>
                </a:lnTo>
                <a:lnTo>
                  <a:pt x="3229678" y="365342"/>
                </a:lnTo>
                <a:lnTo>
                  <a:pt x="3236133" y="365342"/>
                </a:lnTo>
                <a:lnTo>
                  <a:pt x="3238443" y="343523"/>
                </a:lnTo>
                <a:close/>
              </a:path>
              <a:path w="3262629" h="405764">
                <a:moveTo>
                  <a:pt x="2673" y="0"/>
                </a:moveTo>
                <a:lnTo>
                  <a:pt x="0" y="25259"/>
                </a:lnTo>
                <a:lnTo>
                  <a:pt x="3189144" y="362791"/>
                </a:lnTo>
                <a:lnTo>
                  <a:pt x="3212131" y="352453"/>
                </a:lnTo>
                <a:lnTo>
                  <a:pt x="3191815" y="337531"/>
                </a:lnTo>
                <a:lnTo>
                  <a:pt x="2673" y="0"/>
                </a:lnTo>
                <a:close/>
              </a:path>
              <a:path w="3262629" h="405764">
                <a:moveTo>
                  <a:pt x="3191815" y="337531"/>
                </a:moveTo>
                <a:lnTo>
                  <a:pt x="3212131" y="352453"/>
                </a:lnTo>
                <a:lnTo>
                  <a:pt x="3231987" y="343523"/>
                </a:lnTo>
                <a:lnTo>
                  <a:pt x="3238443" y="343523"/>
                </a:lnTo>
                <a:lnTo>
                  <a:pt x="3238554" y="342478"/>
                </a:lnTo>
                <a:lnTo>
                  <a:pt x="3191815" y="33753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52088" y="4239767"/>
            <a:ext cx="310896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6380" y="4261073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0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8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32960" y="4227576"/>
            <a:ext cx="2225040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4839" y="4248846"/>
            <a:ext cx="2029460" cy="382905"/>
          </a:xfrm>
          <a:custGeom>
            <a:avLst/>
            <a:gdLst/>
            <a:ahLst/>
            <a:cxnLst/>
            <a:rect l="l" t="t" r="r" b="b"/>
            <a:pathLst>
              <a:path w="2029459" h="382904">
                <a:moveTo>
                  <a:pt x="1956033" y="341428"/>
                </a:moveTo>
                <a:lnTo>
                  <a:pt x="1911004" y="358776"/>
                </a:lnTo>
                <a:lnTo>
                  <a:pt x="1907743" y="366127"/>
                </a:lnTo>
                <a:lnTo>
                  <a:pt x="1912786" y="379216"/>
                </a:lnTo>
                <a:lnTo>
                  <a:pt x="1920135" y="382478"/>
                </a:lnTo>
                <a:lnTo>
                  <a:pt x="2007216" y="348929"/>
                </a:lnTo>
                <a:lnTo>
                  <a:pt x="2002412" y="348929"/>
                </a:lnTo>
                <a:lnTo>
                  <a:pt x="1956033" y="341428"/>
                </a:lnTo>
                <a:close/>
              </a:path>
              <a:path w="2029459" h="382904">
                <a:moveTo>
                  <a:pt x="1979553" y="332367"/>
                </a:moveTo>
                <a:lnTo>
                  <a:pt x="1956033" y="341428"/>
                </a:lnTo>
                <a:lnTo>
                  <a:pt x="2002412" y="348929"/>
                </a:lnTo>
                <a:lnTo>
                  <a:pt x="2002854" y="346199"/>
                </a:lnTo>
                <a:lnTo>
                  <a:pt x="1996366" y="346199"/>
                </a:lnTo>
                <a:lnTo>
                  <a:pt x="1979553" y="332367"/>
                </a:lnTo>
                <a:close/>
              </a:path>
              <a:path w="2029459" h="382904">
                <a:moveTo>
                  <a:pt x="1938961" y="266082"/>
                </a:moveTo>
                <a:lnTo>
                  <a:pt x="1930957" y="266861"/>
                </a:lnTo>
                <a:lnTo>
                  <a:pt x="1922045" y="277694"/>
                </a:lnTo>
                <a:lnTo>
                  <a:pt x="1922824" y="285697"/>
                </a:lnTo>
                <a:lnTo>
                  <a:pt x="1960089" y="316355"/>
                </a:lnTo>
                <a:lnTo>
                  <a:pt x="2006467" y="323856"/>
                </a:lnTo>
                <a:lnTo>
                  <a:pt x="2002412" y="348929"/>
                </a:lnTo>
                <a:lnTo>
                  <a:pt x="2007216" y="348929"/>
                </a:lnTo>
                <a:lnTo>
                  <a:pt x="2029316" y="340415"/>
                </a:lnTo>
                <a:lnTo>
                  <a:pt x="1938961" y="266082"/>
                </a:lnTo>
                <a:close/>
              </a:path>
              <a:path w="2029459" h="382904">
                <a:moveTo>
                  <a:pt x="1999869" y="324540"/>
                </a:moveTo>
                <a:lnTo>
                  <a:pt x="1979553" y="332367"/>
                </a:lnTo>
                <a:lnTo>
                  <a:pt x="1996366" y="346199"/>
                </a:lnTo>
                <a:lnTo>
                  <a:pt x="1999869" y="324540"/>
                </a:lnTo>
                <a:close/>
              </a:path>
              <a:path w="2029459" h="382904">
                <a:moveTo>
                  <a:pt x="2006357" y="324540"/>
                </a:moveTo>
                <a:lnTo>
                  <a:pt x="1999869" y="324540"/>
                </a:lnTo>
                <a:lnTo>
                  <a:pt x="1996366" y="346199"/>
                </a:lnTo>
                <a:lnTo>
                  <a:pt x="2002854" y="346199"/>
                </a:lnTo>
                <a:lnTo>
                  <a:pt x="2006357" y="324540"/>
                </a:lnTo>
                <a:close/>
              </a:path>
              <a:path w="2029459" h="382904">
                <a:moveTo>
                  <a:pt x="4055" y="0"/>
                </a:moveTo>
                <a:lnTo>
                  <a:pt x="0" y="25073"/>
                </a:lnTo>
                <a:lnTo>
                  <a:pt x="1956033" y="341428"/>
                </a:lnTo>
                <a:lnTo>
                  <a:pt x="1979553" y="332367"/>
                </a:lnTo>
                <a:lnTo>
                  <a:pt x="1960089" y="316355"/>
                </a:lnTo>
                <a:lnTo>
                  <a:pt x="4055" y="0"/>
                </a:lnTo>
                <a:close/>
              </a:path>
              <a:path w="2029459" h="382904">
                <a:moveTo>
                  <a:pt x="1960089" y="316355"/>
                </a:moveTo>
                <a:lnTo>
                  <a:pt x="1979553" y="332367"/>
                </a:lnTo>
                <a:lnTo>
                  <a:pt x="1999869" y="324540"/>
                </a:lnTo>
                <a:lnTo>
                  <a:pt x="2006357" y="324540"/>
                </a:lnTo>
                <a:lnTo>
                  <a:pt x="2006467" y="323856"/>
                </a:lnTo>
                <a:lnTo>
                  <a:pt x="1960089" y="316355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50864" y="4248911"/>
            <a:ext cx="310896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4445" y="4269699"/>
            <a:ext cx="118110" cy="354330"/>
          </a:xfrm>
          <a:custGeom>
            <a:avLst/>
            <a:gdLst/>
            <a:ahLst/>
            <a:cxnLst/>
            <a:rect l="l" t="t" r="r" b="b"/>
            <a:pathLst>
              <a:path w="118110" h="354329">
                <a:moveTo>
                  <a:pt x="13797" y="239269"/>
                </a:moveTo>
                <a:lnTo>
                  <a:pt x="1855" y="246631"/>
                </a:lnTo>
                <a:lnTo>
                  <a:pt x="0" y="254454"/>
                </a:lnTo>
                <a:lnTo>
                  <a:pt x="61400" y="354051"/>
                </a:lnTo>
                <a:lnTo>
                  <a:pt x="75116" y="329163"/>
                </a:lnTo>
                <a:lnTo>
                  <a:pt x="48089" y="329163"/>
                </a:lnTo>
                <a:lnTo>
                  <a:pt x="46944" y="282199"/>
                </a:lnTo>
                <a:lnTo>
                  <a:pt x="21621" y="241124"/>
                </a:lnTo>
                <a:lnTo>
                  <a:pt x="13797" y="239269"/>
                </a:lnTo>
                <a:close/>
              </a:path>
              <a:path w="118110" h="354329">
                <a:moveTo>
                  <a:pt x="46944" y="282199"/>
                </a:moveTo>
                <a:lnTo>
                  <a:pt x="48089" y="329163"/>
                </a:lnTo>
                <a:lnTo>
                  <a:pt x="73482" y="328543"/>
                </a:lnTo>
                <a:lnTo>
                  <a:pt x="73340" y="322724"/>
                </a:lnTo>
                <a:lnTo>
                  <a:pt x="49663" y="322724"/>
                </a:lnTo>
                <a:lnTo>
                  <a:pt x="60172" y="303655"/>
                </a:lnTo>
                <a:lnTo>
                  <a:pt x="46944" y="282199"/>
                </a:lnTo>
                <a:close/>
              </a:path>
              <a:path w="118110" h="354329">
                <a:moveTo>
                  <a:pt x="103351" y="237084"/>
                </a:moveTo>
                <a:lnTo>
                  <a:pt x="95627" y="239320"/>
                </a:lnTo>
                <a:lnTo>
                  <a:pt x="72336" y="281582"/>
                </a:lnTo>
                <a:lnTo>
                  <a:pt x="73482" y="328543"/>
                </a:lnTo>
                <a:lnTo>
                  <a:pt x="48089" y="329163"/>
                </a:lnTo>
                <a:lnTo>
                  <a:pt x="75116" y="329163"/>
                </a:lnTo>
                <a:lnTo>
                  <a:pt x="117872" y="251579"/>
                </a:lnTo>
                <a:lnTo>
                  <a:pt x="115637" y="243855"/>
                </a:lnTo>
                <a:lnTo>
                  <a:pt x="103351" y="237084"/>
                </a:lnTo>
                <a:close/>
              </a:path>
              <a:path w="118110" h="354329">
                <a:moveTo>
                  <a:pt x="60172" y="303655"/>
                </a:moveTo>
                <a:lnTo>
                  <a:pt x="49663" y="322724"/>
                </a:lnTo>
                <a:lnTo>
                  <a:pt x="71597" y="322188"/>
                </a:lnTo>
                <a:lnTo>
                  <a:pt x="60172" y="303655"/>
                </a:lnTo>
                <a:close/>
              </a:path>
              <a:path w="118110" h="354329">
                <a:moveTo>
                  <a:pt x="72336" y="281582"/>
                </a:moveTo>
                <a:lnTo>
                  <a:pt x="60172" y="303655"/>
                </a:lnTo>
                <a:lnTo>
                  <a:pt x="71597" y="322188"/>
                </a:lnTo>
                <a:lnTo>
                  <a:pt x="49663" y="322724"/>
                </a:lnTo>
                <a:lnTo>
                  <a:pt x="73340" y="322724"/>
                </a:lnTo>
                <a:lnTo>
                  <a:pt x="72336" y="281582"/>
                </a:lnTo>
                <a:close/>
              </a:path>
              <a:path w="118110" h="354329">
                <a:moveTo>
                  <a:pt x="65468" y="0"/>
                </a:moveTo>
                <a:lnTo>
                  <a:pt x="40076" y="619"/>
                </a:lnTo>
                <a:lnTo>
                  <a:pt x="46944" y="282199"/>
                </a:lnTo>
                <a:lnTo>
                  <a:pt x="60172" y="303655"/>
                </a:lnTo>
                <a:lnTo>
                  <a:pt x="72336" y="281582"/>
                </a:lnTo>
                <a:lnTo>
                  <a:pt x="65468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84914" y="5062220"/>
            <a:ext cx="913384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  <a:tabLst>
                <a:tab pos="678815" algn="l"/>
                <a:tab pos="1357630" algn="l"/>
                <a:tab pos="1969135" algn="l"/>
                <a:tab pos="2656840" algn="l"/>
                <a:tab pos="3338195" algn="l"/>
                <a:tab pos="4017010" algn="l"/>
                <a:tab pos="4664075" algn="l"/>
                <a:tab pos="5345430" algn="l"/>
                <a:tab pos="6038215" algn="l"/>
                <a:tab pos="6719570" algn="l"/>
                <a:tab pos="7397750" algn="l"/>
                <a:tab pos="8045450" algn="l"/>
                <a:tab pos="872680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19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22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r>
              <a:rPr sz="1800" dirty="0">
                <a:latin typeface="Arial" panose="020B0604020202020204"/>
                <a:cs typeface="Arial" panose="020B0604020202020204"/>
              </a:rPr>
              <a:t>8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800" dirty="0"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35</a:t>
            </a:r>
            <a:r>
              <a:rPr sz="1800" dirty="0">
                <a:latin typeface="Arial" panose="020B0604020202020204"/>
                <a:cs typeface="Arial" panose="020B0604020202020204"/>
              </a:rPr>
              <a:t>2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38</a:t>
            </a:r>
            <a:r>
              <a:rPr sz="1800" dirty="0">
                <a:latin typeface="Arial" panose="020B0604020202020204"/>
                <a:cs typeface="Arial" panose="020B0604020202020204"/>
              </a:rPr>
              <a:t>4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41</a:t>
            </a:r>
            <a:r>
              <a:rPr sz="1800" dirty="0">
                <a:latin typeface="Arial" panose="020B0604020202020204"/>
                <a:cs typeface="Arial" panose="020B0604020202020204"/>
              </a:rPr>
              <a:t>6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448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762635" algn="ctr">
              <a:lnSpc>
                <a:spcPts val="2075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0973" y="50652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27725" y="4674086"/>
          <a:ext cx="9384664" cy="204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/>
                <a:gridCol w="672465"/>
                <a:gridCol w="672465"/>
                <a:gridCol w="672465"/>
                <a:gridCol w="676275"/>
                <a:gridCol w="62611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6909"/>
              </a:tblGrid>
              <a:tr h="204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38100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EF561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E0B41"/>
                      </a:solidFill>
                      <a:prstDash val="solid"/>
                    </a:lnL>
                    <a:lnR w="28575">
                      <a:solidFill>
                        <a:srgbClr val="2E0B41"/>
                      </a:solidFill>
                      <a:prstDash val="solid"/>
                    </a:lnR>
                    <a:lnT w="28575">
                      <a:solidFill>
                        <a:srgbClr val="2E0B41"/>
                      </a:solidFill>
                      <a:prstDash val="solid"/>
                    </a:lnT>
                    <a:lnB w="28575">
                      <a:solidFill>
                        <a:srgbClr val="2E0B4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650494" y="1155169"/>
            <a:ext cx="703530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scattered 4-byte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83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 fall within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needs 128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N*32 bytes move across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pc="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utilization: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(N*32) (12.5% worst case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0745" marR="17780" indent="-285750">
              <a:lnSpc>
                <a:spcPts val="35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=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a[rand()];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–Xptxas</a:t>
            </a:r>
            <a:r>
              <a:rPr spc="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–dlcm=cg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5930">
              <a:lnSpc>
                <a:spcPts val="2080"/>
              </a:lnSpc>
            </a:pPr>
            <a:r>
              <a:rPr lang="en-US" sz="2000" spc="-5" dirty="0">
                <a:latin typeface="Arial" panose="020B0604020202020204"/>
                <a:cs typeface="Arial" panose="020B0604020202020204"/>
              </a:rPr>
              <a:t>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addresses 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from</a:t>
            </a:r>
            <a:r>
              <a:rPr sz="3000" b="1" spc="-209" baseline="-31000" dirty="0">
                <a:latin typeface="Arial" panose="020B0604020202020204"/>
                <a:cs typeface="Arial" panose="020B0604020202020204"/>
              </a:rPr>
              <a:t>.</a:t>
            </a:r>
            <a:r>
              <a:rPr sz="2000" spc="-140" dirty="0">
                <a:latin typeface="Arial" panose="020B0604020202020204"/>
                <a:cs typeface="Arial" panose="020B0604020202020204"/>
              </a:rPr>
              <a:t>a</a:t>
            </a:r>
            <a:r>
              <a:rPr sz="3000" b="1" spc="-209" baseline="-31000" dirty="0">
                <a:latin typeface="Arial" panose="020B0604020202020204"/>
                <a:cs typeface="Arial" panose="020B0604020202020204"/>
              </a:rPr>
              <a:t>..</a:t>
            </a:r>
            <a:r>
              <a:rPr sz="3000" b="1" spc="-127" baseline="-3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warp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495300"/>
            <a:ext cx="78311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G</a:t>
            </a:r>
            <a:r>
              <a:rPr lang="en-US" sz="3600" b="1" spc="-5" dirty="0"/>
              <a:t>PU </a:t>
            </a:r>
            <a:r>
              <a:rPr sz="3600" b="1" spc="-5" dirty="0"/>
              <a:t>MEM OPTIMIZATION</a:t>
            </a:r>
            <a:r>
              <a:rPr sz="3600" b="1" spc="-35" dirty="0"/>
              <a:t> </a:t>
            </a:r>
            <a:r>
              <a:rPr sz="3600" b="1" spc="-5" dirty="0"/>
              <a:t>GUIDELINES</a:t>
            </a:r>
            <a:endParaRPr sz="3600" b="1"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5" name="object 13"/>
          <p:cNvSpPr txBox="1"/>
          <p:nvPr/>
        </p:nvSpPr>
        <p:spPr>
          <a:xfrm>
            <a:off x="609600" y="1065753"/>
            <a:ext cx="8165605" cy="4819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perfect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coalescing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(Align starting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contiguous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concurrent accesses to saturate the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several elements per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loads get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 calculations can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6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by switching </a:t>
            </a:r>
            <a:r>
              <a:rPr lang="en-US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all the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caches!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525" y="111204"/>
            <a:ext cx="9765804" cy="1107996"/>
          </a:xfrm>
        </p:spPr>
        <p:txBody>
          <a:bodyPr/>
          <a:lstStyle/>
          <a:p>
            <a:r>
              <a:rPr lang="en-US" b="1" dirty="0"/>
              <a:t>A x B = C, split </a:t>
            </a:r>
            <a:r>
              <a:rPr lang="en-US" sz="3600" b="1" dirty="0"/>
              <a:t>C</a:t>
            </a:r>
            <a:r>
              <a:rPr lang="en-US" b="1" dirty="0"/>
              <a:t> into thread blocks </a:t>
            </a:r>
            <a:endParaRPr lang="en-US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66800" y="1485900"/>
          <a:ext cx="29260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343400" y="14859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696200" y="1485900"/>
          <a:ext cx="29260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61611" y="163830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  <a:endParaRPr 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375265" y="1116568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  <a:endParaRPr 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153400" y="1060966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</a:t>
            </a:r>
            <a:endParaRPr 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66800" y="4762500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0-1] </a:t>
            </a:r>
            <a:r>
              <a:rPr lang="en-US" sz="2000" dirty="0">
                <a:solidFill>
                  <a:srgbClr val="FF0000"/>
                </a:solidFill>
              </a:rPr>
              <a:t>B[col 0-7]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30931" y="4796844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0-7] </a:t>
            </a:r>
            <a:r>
              <a:rPr lang="en-US" sz="2000" dirty="0">
                <a:solidFill>
                  <a:srgbClr val="FF0000"/>
                </a:solidFill>
              </a:rPr>
              <a:t>B[col 0-1]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35063" y="4796844"/>
            <a:ext cx="2918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TB 1: A[row 0-3] </a:t>
            </a:r>
            <a:r>
              <a:rPr lang="en-US" sz="2000" dirty="0">
                <a:solidFill>
                  <a:srgbClr val="FF0000"/>
                </a:solidFill>
              </a:rPr>
              <a:t>B[col 0-3]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SHARED MEMORY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1050" y="496315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OUTLINE</a:t>
            </a:r>
            <a:endParaRPr sz="3600" b="1"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93973" y="2054351"/>
            <a:ext cx="4020324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Architecture: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Kepler/Maxwell/Pascal/Volta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972" y="2983991"/>
            <a:ext cx="3136405" cy="80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972" y="3910583"/>
            <a:ext cx="3974605" cy="1259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(this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memory throughput  </a:t>
            </a:r>
            <a:endParaRPr lang="en-US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0152" y="1469136"/>
            <a:ext cx="3721607" cy="21488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44640" y="1667255"/>
            <a:ext cx="3654552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3262854" y="0"/>
                </a:moveTo>
                <a:lnTo>
                  <a:pt x="337545" y="0"/>
                </a:lnTo>
                <a:lnTo>
                  <a:pt x="291742" y="3081"/>
                </a:lnTo>
                <a:lnTo>
                  <a:pt x="247812" y="12057"/>
                </a:lnTo>
                <a:lnTo>
                  <a:pt x="206157" y="26525"/>
                </a:lnTo>
                <a:lnTo>
                  <a:pt x="167180" y="46084"/>
                </a:lnTo>
                <a:lnTo>
                  <a:pt x="131281" y="70331"/>
                </a:lnTo>
                <a:lnTo>
                  <a:pt x="98865" y="98864"/>
                </a:lnTo>
                <a:lnTo>
                  <a:pt x="70332" y="131281"/>
                </a:lnTo>
                <a:lnTo>
                  <a:pt x="46085" y="167179"/>
                </a:lnTo>
                <a:lnTo>
                  <a:pt x="26526" y="206156"/>
                </a:lnTo>
                <a:lnTo>
                  <a:pt x="12057" y="247811"/>
                </a:lnTo>
                <a:lnTo>
                  <a:pt x="3081" y="291741"/>
                </a:lnTo>
                <a:lnTo>
                  <a:pt x="0" y="337544"/>
                </a:lnTo>
                <a:lnTo>
                  <a:pt x="0" y="1687678"/>
                </a:lnTo>
                <a:lnTo>
                  <a:pt x="3081" y="1733481"/>
                </a:lnTo>
                <a:lnTo>
                  <a:pt x="12057" y="1777412"/>
                </a:lnTo>
                <a:lnTo>
                  <a:pt x="26526" y="1819067"/>
                </a:lnTo>
                <a:lnTo>
                  <a:pt x="46085" y="1858044"/>
                </a:lnTo>
                <a:lnTo>
                  <a:pt x="70332" y="1893943"/>
                </a:lnTo>
                <a:lnTo>
                  <a:pt x="98865" y="1926359"/>
                </a:lnTo>
                <a:lnTo>
                  <a:pt x="131281" y="1954892"/>
                </a:lnTo>
                <a:lnTo>
                  <a:pt x="167180" y="1979139"/>
                </a:lnTo>
                <a:lnTo>
                  <a:pt x="206157" y="1998698"/>
                </a:lnTo>
                <a:lnTo>
                  <a:pt x="247812" y="2013167"/>
                </a:lnTo>
                <a:lnTo>
                  <a:pt x="291742" y="2022143"/>
                </a:lnTo>
                <a:lnTo>
                  <a:pt x="337545" y="2025224"/>
                </a:lnTo>
                <a:lnTo>
                  <a:pt x="3262854" y="2025224"/>
                </a:lnTo>
                <a:lnTo>
                  <a:pt x="3308657" y="2022143"/>
                </a:lnTo>
                <a:lnTo>
                  <a:pt x="3352587" y="2013167"/>
                </a:lnTo>
                <a:lnTo>
                  <a:pt x="3394242" y="1998698"/>
                </a:lnTo>
                <a:lnTo>
                  <a:pt x="3433220" y="1979139"/>
                </a:lnTo>
                <a:lnTo>
                  <a:pt x="3469118" y="1954892"/>
                </a:lnTo>
                <a:lnTo>
                  <a:pt x="3501535" y="1926359"/>
                </a:lnTo>
                <a:lnTo>
                  <a:pt x="3530068" y="1893943"/>
                </a:lnTo>
                <a:lnTo>
                  <a:pt x="3554315" y="1858044"/>
                </a:lnTo>
                <a:lnTo>
                  <a:pt x="3573874" y="1819067"/>
                </a:lnTo>
                <a:lnTo>
                  <a:pt x="3588342" y="1777412"/>
                </a:lnTo>
                <a:lnTo>
                  <a:pt x="3597319" y="1733481"/>
                </a:lnTo>
                <a:lnTo>
                  <a:pt x="3600400" y="1687678"/>
                </a:lnTo>
                <a:lnTo>
                  <a:pt x="3600400" y="337544"/>
                </a:lnTo>
                <a:lnTo>
                  <a:pt x="3597319" y="291741"/>
                </a:lnTo>
                <a:lnTo>
                  <a:pt x="3588342" y="247811"/>
                </a:lnTo>
                <a:lnTo>
                  <a:pt x="3573874" y="206156"/>
                </a:lnTo>
                <a:lnTo>
                  <a:pt x="3554315" y="167179"/>
                </a:lnTo>
                <a:lnTo>
                  <a:pt x="3530068" y="131281"/>
                </a:lnTo>
                <a:lnTo>
                  <a:pt x="3501535" y="98864"/>
                </a:lnTo>
                <a:lnTo>
                  <a:pt x="3469118" y="70331"/>
                </a:lnTo>
                <a:lnTo>
                  <a:pt x="3433220" y="46084"/>
                </a:lnTo>
                <a:lnTo>
                  <a:pt x="3394242" y="26525"/>
                </a:lnTo>
                <a:lnTo>
                  <a:pt x="3352587" y="12057"/>
                </a:lnTo>
                <a:lnTo>
                  <a:pt x="3308657" y="3081"/>
                </a:lnTo>
                <a:lnTo>
                  <a:pt x="326285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0" y="337545"/>
                </a:moveTo>
                <a:lnTo>
                  <a:pt x="3081" y="291742"/>
                </a:lnTo>
                <a:lnTo>
                  <a:pt x="12057" y="247812"/>
                </a:lnTo>
                <a:lnTo>
                  <a:pt x="26525" y="206157"/>
                </a:lnTo>
                <a:lnTo>
                  <a:pt x="46084" y="167179"/>
                </a:lnTo>
                <a:lnTo>
                  <a:pt x="70331" y="131281"/>
                </a:lnTo>
                <a:lnTo>
                  <a:pt x="98864" y="98864"/>
                </a:lnTo>
                <a:lnTo>
                  <a:pt x="131281" y="70331"/>
                </a:lnTo>
                <a:lnTo>
                  <a:pt x="167179" y="46084"/>
                </a:lnTo>
                <a:lnTo>
                  <a:pt x="206157" y="26525"/>
                </a:lnTo>
                <a:lnTo>
                  <a:pt x="247812" y="12057"/>
                </a:lnTo>
                <a:lnTo>
                  <a:pt x="291742" y="3081"/>
                </a:lnTo>
                <a:lnTo>
                  <a:pt x="337545" y="0"/>
                </a:lnTo>
                <a:lnTo>
                  <a:pt x="3262855" y="0"/>
                </a:lnTo>
                <a:lnTo>
                  <a:pt x="3308657" y="3081"/>
                </a:lnTo>
                <a:lnTo>
                  <a:pt x="3352587" y="12057"/>
                </a:lnTo>
                <a:lnTo>
                  <a:pt x="3394242" y="26525"/>
                </a:lnTo>
                <a:lnTo>
                  <a:pt x="3433220" y="46084"/>
                </a:lnTo>
                <a:lnTo>
                  <a:pt x="3469118" y="70331"/>
                </a:lnTo>
                <a:lnTo>
                  <a:pt x="3501535" y="98864"/>
                </a:lnTo>
                <a:lnTo>
                  <a:pt x="3530068" y="131281"/>
                </a:lnTo>
                <a:lnTo>
                  <a:pt x="3554315" y="167179"/>
                </a:lnTo>
                <a:lnTo>
                  <a:pt x="3573874" y="206157"/>
                </a:lnTo>
                <a:lnTo>
                  <a:pt x="3588342" y="247812"/>
                </a:lnTo>
                <a:lnTo>
                  <a:pt x="3597318" y="291742"/>
                </a:lnTo>
                <a:lnTo>
                  <a:pt x="3600400" y="337545"/>
                </a:lnTo>
                <a:lnTo>
                  <a:pt x="3600400" y="1687680"/>
                </a:lnTo>
                <a:lnTo>
                  <a:pt x="3597318" y="1733482"/>
                </a:lnTo>
                <a:lnTo>
                  <a:pt x="3588342" y="1777412"/>
                </a:lnTo>
                <a:lnTo>
                  <a:pt x="3573874" y="1819067"/>
                </a:lnTo>
                <a:lnTo>
                  <a:pt x="3554315" y="1858045"/>
                </a:lnTo>
                <a:lnTo>
                  <a:pt x="3530068" y="1893943"/>
                </a:lnTo>
                <a:lnTo>
                  <a:pt x="3501535" y="1926360"/>
                </a:lnTo>
                <a:lnTo>
                  <a:pt x="3469118" y="1954893"/>
                </a:lnTo>
                <a:lnTo>
                  <a:pt x="3433220" y="1979140"/>
                </a:lnTo>
                <a:lnTo>
                  <a:pt x="3394242" y="1998699"/>
                </a:lnTo>
                <a:lnTo>
                  <a:pt x="3352587" y="2013167"/>
                </a:lnTo>
                <a:lnTo>
                  <a:pt x="3308657" y="2022143"/>
                </a:lnTo>
                <a:lnTo>
                  <a:pt x="3262855" y="2025225"/>
                </a:lnTo>
                <a:lnTo>
                  <a:pt x="337545" y="2025225"/>
                </a:lnTo>
                <a:lnTo>
                  <a:pt x="291742" y="2022143"/>
                </a:lnTo>
                <a:lnTo>
                  <a:pt x="247812" y="2013167"/>
                </a:lnTo>
                <a:lnTo>
                  <a:pt x="206157" y="1998699"/>
                </a:lnTo>
                <a:lnTo>
                  <a:pt x="167179" y="1979140"/>
                </a:lnTo>
                <a:lnTo>
                  <a:pt x="131281" y="1954893"/>
                </a:lnTo>
                <a:lnTo>
                  <a:pt x="98864" y="1926360"/>
                </a:lnTo>
                <a:lnTo>
                  <a:pt x="70331" y="1893943"/>
                </a:lnTo>
                <a:lnTo>
                  <a:pt x="46084" y="1858045"/>
                </a:lnTo>
                <a:lnTo>
                  <a:pt x="26525" y="1819067"/>
                </a:lnTo>
                <a:lnTo>
                  <a:pt x="12057" y="1777412"/>
                </a:lnTo>
                <a:lnTo>
                  <a:pt x="3081" y="1733482"/>
                </a:lnTo>
                <a:lnTo>
                  <a:pt x="0" y="1687680"/>
                </a:lnTo>
                <a:lnTo>
                  <a:pt x="0" y="3375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17792" y="1685544"/>
            <a:ext cx="3505200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84264" y="2054351"/>
            <a:ext cx="3575304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27519" y="2423160"/>
            <a:ext cx="923544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21880" y="2423160"/>
            <a:ext cx="2694431" cy="697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20128" y="2791967"/>
            <a:ext cx="2612135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67880" y="1767332"/>
            <a:ext cx="3088005" cy="1494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635" algn="ctr">
              <a:lnSpc>
                <a:spcPct val="99000"/>
              </a:lnSpc>
              <a:spcBef>
                <a:spcPts val="120"/>
              </a:spcBef>
            </a:pP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Most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concepts in this  presentation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apply</a:t>
            </a:r>
            <a:r>
              <a:rPr sz="2400" b="1" spc="-7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 </a:t>
            </a:r>
            <a:r>
              <a:rPr sz="2500" b="1" i="1" spc="-114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any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language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or API  on </a:t>
            </a:r>
            <a:r>
              <a:rPr sz="2400" b="1" spc="-10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NVIDIA</a:t>
            </a:r>
            <a:r>
              <a:rPr sz="2400" b="1" spc="-15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GPUs</a:t>
            </a:r>
            <a:endParaRPr sz="24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468" y="499924"/>
            <a:ext cx="3473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</a:t>
            </a:r>
            <a:r>
              <a:rPr sz="3600" b="1" spc="-50" dirty="0"/>
              <a:t> </a:t>
            </a:r>
            <a:r>
              <a:rPr sz="3600" b="1" spc="-5" dirty="0"/>
              <a:t>MEMORY</a:t>
            </a:r>
            <a:endParaRPr sz="3600" b="1"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1057769" y="1257300"/>
            <a:ext cx="8772031" cy="473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Inter-thread communication within a block</a:t>
            </a:r>
            <a:endParaRPr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Cache data to reduce redundant global memory accesses </a:t>
            </a: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, like CPU cache</a:t>
            </a:r>
            <a:endParaRPr lang="en-US"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55" dirty="0">
                <a:latin typeface="Calibri" panose="020F0502020204030204" pitchFamily="34" charset="0"/>
                <a:cs typeface="Calibri" panose="020F0502020204030204" pitchFamily="34" charset="0"/>
              </a:rPr>
              <a:t>Use it to improve global memory access patterns</a:t>
            </a:r>
            <a:endParaRPr lang="en-US"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 The shared memory is expected to be a low-latency memory near each processor core (much like an L1 cache) </a:t>
            </a:r>
            <a:endParaRPr lang="en-US"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pc="55" dirty="0">
                <a:latin typeface="Calibri" panose="020F0502020204030204" pitchFamily="34" charset="0"/>
                <a:cs typeface="Calibri" panose="020F0502020204030204" pitchFamily="34" charset="0"/>
              </a:rPr>
              <a:t>Can be managed (allocate and free) via programming API</a:t>
            </a:r>
            <a:endParaRPr spc="5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Organization: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32 banks, 4-byte wide</a:t>
            </a:r>
            <a:r>
              <a:rPr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None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Successive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4-byte words belong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CN" alt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轮询</a:t>
            </a:r>
            <a:r>
              <a:rPr lang="zh-CN" alt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分配</a:t>
            </a:r>
            <a:endParaRPr lang="zh-CN" altLang="en-US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468" y="499924"/>
            <a:ext cx="3473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</a:t>
            </a:r>
            <a:r>
              <a:rPr sz="3600" b="1" spc="-50" dirty="0"/>
              <a:t> </a:t>
            </a:r>
            <a:r>
              <a:rPr sz="3600" b="1" spc="-5" dirty="0"/>
              <a:t>MEMORY</a:t>
            </a:r>
            <a:endParaRPr sz="3600" b="1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8600" y="2095500"/>
            <a:ext cx="10896599" cy="2291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89179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Typically: 4 bytes per bank per 1 or 2 clocks per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multiprocessor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89179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accesses 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32 threads</a:t>
            </a:r>
            <a:r>
              <a:rPr sz="20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(warp)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serialization: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000" i="1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access different 4-byte words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bank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 conflict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i="1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are  executed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serially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99924"/>
            <a:ext cx="5942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BANK ADDRESSING</a:t>
            </a:r>
            <a:r>
              <a:rPr sz="3600" b="1" spc="-65" dirty="0"/>
              <a:t> </a:t>
            </a:r>
            <a:r>
              <a:rPr sz="3600" b="1" spc="-5" dirty="0"/>
              <a:t>EXAMPLES</a:t>
            </a:r>
            <a:endParaRPr sz="3600" b="1" spc="-5" dirty="0"/>
          </a:p>
        </p:txBody>
      </p:sp>
      <p:sp>
        <p:nvSpPr>
          <p:cNvPr id="259" name="object 2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9574" y="1418844"/>
            <a:ext cx="26446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Bank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007" y="1418844"/>
            <a:ext cx="35563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Bank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1939" y="5097431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3888" y="500633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899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5193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1939" y="500633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5193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3888" y="509743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51939" y="5074411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1939" y="42090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3888" y="41148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5193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51939" y="41148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5193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3888" y="42058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51939" y="39690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3888" y="38661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5193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51939" y="38661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5193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3888" y="395728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51939" y="3720465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23888" y="36261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193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51939" y="36261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5193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23888" y="37172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51939" y="347186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23888" y="3377565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5193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51939" y="3377565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5193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23888" y="3468656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51939" y="323183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23888" y="312896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5193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51939" y="312896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5193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23888" y="322005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51939" y="2983229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23888" y="28889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193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51939" y="28889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5193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23888" y="29800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51939" y="2743200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23888" y="264032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5193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51939" y="264032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5193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23888" y="273142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51939" y="2491390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9"/>
                </a:lnTo>
                <a:lnTo>
                  <a:pt x="1371949" y="251809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23888" y="24003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5193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51939" y="24003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5193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23888" y="24913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869613" y="2468371"/>
            <a:ext cx="737235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21547" y="4555807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21547" y="4692967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21547" y="4830127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5859" y="5097431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97809" y="500633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899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585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5859" y="500633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5859" y="500633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97808" y="509743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25859" y="5074411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25859" y="42090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97809" y="41148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585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5859" y="41148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5859" y="41148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97808" y="42058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859" y="39690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97809" y="38661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585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5859" y="38661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5859" y="38661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97808" y="395728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5859" y="3720465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97809" y="36261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585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5859" y="36261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5859" y="36261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997808" y="37172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25859" y="347186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997809" y="3377565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2585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25859" y="3377565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5859" y="3377565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997808" y="3468656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5859" y="323183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97809" y="312896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585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5859" y="312896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5859" y="312896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997808" y="322005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5859" y="2983229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2"/>
                </a:moveTo>
                <a:lnTo>
                  <a:pt x="1371949" y="248602"/>
                </a:lnTo>
                <a:lnTo>
                  <a:pt x="1371949" y="0"/>
                </a:lnTo>
                <a:lnTo>
                  <a:pt x="0" y="0"/>
                </a:lnTo>
                <a:lnTo>
                  <a:pt x="0" y="248602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997809" y="28889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585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5859" y="28889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5859" y="28889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997808" y="29800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5859" y="2743200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97809" y="2640329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585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5859" y="2640329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5859" y="2640329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97808" y="273142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5859" y="2491390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9"/>
                </a:lnTo>
                <a:lnTo>
                  <a:pt x="1371949" y="251809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997809" y="2400300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585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5859" y="2400300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5859" y="2400300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997808" y="2491391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841934" y="2468371"/>
            <a:ext cx="93980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95467" y="4555807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295467" y="4692967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295467" y="4830127"/>
            <a:ext cx="100965" cy="7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66979" y="25539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0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559559" y="50799"/>
                </a:lnTo>
                <a:lnTo>
                  <a:pt x="1457959" y="0"/>
                </a:lnTo>
                <a:close/>
              </a:path>
              <a:path w="1584960" h="127000">
                <a:moveTo>
                  <a:pt x="1470659" y="76199"/>
                </a:moveTo>
                <a:lnTo>
                  <a:pt x="1457960" y="76199"/>
                </a:lnTo>
                <a:lnTo>
                  <a:pt x="1470659" y="76200"/>
                </a:lnTo>
                <a:close/>
              </a:path>
              <a:path w="1584960" h="127000">
                <a:moveTo>
                  <a:pt x="1559559" y="50799"/>
                </a:moveTo>
                <a:lnTo>
                  <a:pt x="1457960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559559" y="50799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66979" y="279400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0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559559" y="50799"/>
                </a:lnTo>
                <a:lnTo>
                  <a:pt x="1457959" y="0"/>
                </a:lnTo>
                <a:close/>
              </a:path>
              <a:path w="1584960" h="127000">
                <a:moveTo>
                  <a:pt x="1470659" y="76199"/>
                </a:moveTo>
                <a:lnTo>
                  <a:pt x="1457960" y="76199"/>
                </a:lnTo>
                <a:lnTo>
                  <a:pt x="1470659" y="76200"/>
                </a:lnTo>
                <a:close/>
              </a:path>
              <a:path w="1584960" h="127000">
                <a:moveTo>
                  <a:pt x="1559559" y="50799"/>
                </a:moveTo>
                <a:lnTo>
                  <a:pt x="1457960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559559" y="50799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966979" y="3042603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966979" y="3282633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966979" y="3531236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966979" y="377983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966979" y="401986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966979" y="42684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7000"/>
                </a:lnTo>
                <a:lnTo>
                  <a:pt x="1559559" y="76200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200"/>
                </a:lnTo>
                <a:lnTo>
                  <a:pt x="1470659" y="50800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800"/>
                </a:lnTo>
                <a:lnTo>
                  <a:pt x="1470659" y="76200"/>
                </a:lnTo>
                <a:lnTo>
                  <a:pt x="1559562" y="76198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966979" y="5160010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59" y="76199"/>
                </a:moveTo>
                <a:lnTo>
                  <a:pt x="1457959" y="126999"/>
                </a:lnTo>
                <a:lnTo>
                  <a:pt x="1559560" y="76199"/>
                </a:lnTo>
                <a:lnTo>
                  <a:pt x="1457959" y="76199"/>
                </a:lnTo>
                <a:close/>
              </a:path>
              <a:path w="1584960" h="127000">
                <a:moveTo>
                  <a:pt x="1457959" y="50799"/>
                </a:moveTo>
                <a:lnTo>
                  <a:pt x="1457959" y="76199"/>
                </a:lnTo>
                <a:lnTo>
                  <a:pt x="1470659" y="76199"/>
                </a:lnTo>
                <a:lnTo>
                  <a:pt x="1470659" y="50799"/>
                </a:lnTo>
                <a:lnTo>
                  <a:pt x="1457959" y="50799"/>
                </a:lnTo>
                <a:close/>
              </a:path>
              <a:path w="1584960" h="127000">
                <a:moveTo>
                  <a:pt x="1457959" y="0"/>
                </a:moveTo>
                <a:lnTo>
                  <a:pt x="1457959" y="50799"/>
                </a:lnTo>
                <a:lnTo>
                  <a:pt x="1470659" y="50799"/>
                </a:lnTo>
                <a:lnTo>
                  <a:pt x="1470659" y="76199"/>
                </a:lnTo>
                <a:lnTo>
                  <a:pt x="1559561" y="76199"/>
                </a:lnTo>
                <a:lnTo>
                  <a:pt x="1584959" y="63500"/>
                </a:lnTo>
                <a:lnTo>
                  <a:pt x="1457959" y="0"/>
                </a:lnTo>
                <a:close/>
              </a:path>
              <a:path w="1584960" h="127000">
                <a:moveTo>
                  <a:pt x="0" y="50799"/>
                </a:moveTo>
                <a:lnTo>
                  <a:pt x="0" y="76199"/>
                </a:lnTo>
                <a:lnTo>
                  <a:pt x="1457959" y="76199"/>
                </a:lnTo>
                <a:lnTo>
                  <a:pt x="1457959" y="50799"/>
                </a:lnTo>
                <a:lnTo>
                  <a:pt x="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817524" y="506599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8"/>
                </a:lnTo>
                <a:lnTo>
                  <a:pt x="1371947" y="251808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0189472" y="497490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817524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7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817524" y="497490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817524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189474" y="50659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8817524" y="5040883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8817524" y="417766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7" y="248601"/>
                </a:lnTo>
                <a:lnTo>
                  <a:pt x="1371947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0189472" y="40833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817524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17524" y="40833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817524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0189474" y="41744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817524" y="393763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0189472" y="383476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817524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817524" y="383476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817524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189474" y="392585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817524" y="368903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189472" y="35947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817524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817524" y="35947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817524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189474" y="36858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817524" y="344043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7" y="248601"/>
                </a:lnTo>
                <a:lnTo>
                  <a:pt x="1371947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0189472" y="33461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817524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817524" y="33461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817524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0189474" y="34372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817524" y="320040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0189472" y="309753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817524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817524" y="309753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817524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0189474" y="318862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817524" y="29517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0189472" y="28575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817524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817524" y="28575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817524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0189474" y="29485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817524" y="27117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0189472" y="26088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817524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817524" y="26088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817524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0189474" y="269998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817524" y="245995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0189472" y="23688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817524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817524" y="23688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817524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0189474" y="24599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9135198" y="2434844"/>
            <a:ext cx="73723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9487132" y="4524375"/>
            <a:ext cx="100965" cy="7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487132" y="4661534"/>
            <a:ext cx="100965" cy="7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9487132" y="4798695"/>
            <a:ext cx="100965" cy="7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91445" y="506599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263393" y="497490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91445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891445" y="497490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891445" y="497490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263393" y="506599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6044019" y="5040883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891445" y="417766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263393" y="40833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891445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891445" y="40833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891445" y="40833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263393" y="41744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891445" y="393763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263393" y="383476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91445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891445" y="383476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891445" y="383476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263393" y="392585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891445" y="368903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263393" y="35947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891445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91445" y="35947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91445" y="35947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263393" y="36858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891445" y="344043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263393" y="334613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891445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891445" y="334613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891445" y="334613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263393" y="343722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891445" y="320040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263393" y="309753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891445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891445" y="309753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891445" y="309753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263393" y="318862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891445" y="295179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263393" y="28575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891445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891445" y="28575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891445" y="28575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263393" y="29485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891445" y="271176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263393" y="260889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891445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891445" y="260889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891445" y="260889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263393" y="269998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891445" y="245995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263393" y="23688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891445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891445" y="23688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891445" y="23688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263393" y="24599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6107519" y="2434844"/>
            <a:ext cx="93980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6561052" y="452437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561052" y="4661534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61052" y="479869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230662" y="2573481"/>
            <a:ext cx="1586865" cy="296545"/>
          </a:xfrm>
          <a:custGeom>
            <a:avLst/>
            <a:gdLst/>
            <a:ahLst/>
            <a:cxnLst/>
            <a:rect l="l" t="t" r="r" b="b"/>
            <a:pathLst>
              <a:path w="1586865" h="296544">
                <a:moveTo>
                  <a:pt x="1459392" y="246127"/>
                </a:moveTo>
                <a:lnTo>
                  <a:pt x="1451785" y="296354"/>
                </a:lnTo>
                <a:lnTo>
                  <a:pt x="1586862" y="252586"/>
                </a:lnTo>
                <a:lnTo>
                  <a:pt x="1580397" y="248029"/>
                </a:lnTo>
                <a:lnTo>
                  <a:pt x="1471951" y="248029"/>
                </a:lnTo>
                <a:lnTo>
                  <a:pt x="1459392" y="246127"/>
                </a:lnTo>
                <a:close/>
              </a:path>
              <a:path w="1586865" h="296544">
                <a:moveTo>
                  <a:pt x="1463195" y="221013"/>
                </a:moveTo>
                <a:lnTo>
                  <a:pt x="1459392" y="246127"/>
                </a:lnTo>
                <a:lnTo>
                  <a:pt x="1471951" y="248029"/>
                </a:lnTo>
                <a:lnTo>
                  <a:pt x="1475755" y="222915"/>
                </a:lnTo>
                <a:lnTo>
                  <a:pt x="1463195" y="221013"/>
                </a:lnTo>
                <a:close/>
              </a:path>
              <a:path w="1586865" h="296544">
                <a:moveTo>
                  <a:pt x="1470802" y="170787"/>
                </a:moveTo>
                <a:lnTo>
                  <a:pt x="1463195" y="221013"/>
                </a:lnTo>
                <a:lnTo>
                  <a:pt x="1475755" y="222915"/>
                </a:lnTo>
                <a:lnTo>
                  <a:pt x="1471951" y="248029"/>
                </a:lnTo>
                <a:lnTo>
                  <a:pt x="1580397" y="248029"/>
                </a:lnTo>
                <a:lnTo>
                  <a:pt x="1470802" y="170787"/>
                </a:lnTo>
                <a:close/>
              </a:path>
              <a:path w="1586865" h="296544">
                <a:moveTo>
                  <a:pt x="3803" y="0"/>
                </a:moveTo>
                <a:lnTo>
                  <a:pt x="0" y="25114"/>
                </a:lnTo>
                <a:lnTo>
                  <a:pt x="1459392" y="246127"/>
                </a:lnTo>
                <a:lnTo>
                  <a:pt x="1463195" y="221013"/>
                </a:lnTo>
                <a:lnTo>
                  <a:pt x="3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225856" y="2815283"/>
            <a:ext cx="1591945" cy="996950"/>
          </a:xfrm>
          <a:custGeom>
            <a:avLst/>
            <a:gdLst/>
            <a:ahLst/>
            <a:cxnLst/>
            <a:rect l="l" t="t" r="r" b="b"/>
            <a:pathLst>
              <a:path w="1591945" h="996950">
                <a:moveTo>
                  <a:pt x="1477118" y="940329"/>
                </a:moveTo>
                <a:lnTo>
                  <a:pt x="1450287" y="983466"/>
                </a:lnTo>
                <a:lnTo>
                  <a:pt x="1591668" y="996622"/>
                </a:lnTo>
                <a:lnTo>
                  <a:pt x="1561218" y="947037"/>
                </a:lnTo>
                <a:lnTo>
                  <a:pt x="1487902" y="947037"/>
                </a:lnTo>
                <a:lnTo>
                  <a:pt x="1477118" y="940329"/>
                </a:lnTo>
                <a:close/>
              </a:path>
              <a:path w="1591945" h="996950">
                <a:moveTo>
                  <a:pt x="1490533" y="918760"/>
                </a:moveTo>
                <a:lnTo>
                  <a:pt x="1477118" y="940329"/>
                </a:lnTo>
                <a:lnTo>
                  <a:pt x="1487902" y="947037"/>
                </a:lnTo>
                <a:lnTo>
                  <a:pt x="1501319" y="925469"/>
                </a:lnTo>
                <a:lnTo>
                  <a:pt x="1490533" y="918760"/>
                </a:lnTo>
                <a:close/>
              </a:path>
              <a:path w="1591945" h="996950">
                <a:moveTo>
                  <a:pt x="1517364" y="875624"/>
                </a:moveTo>
                <a:lnTo>
                  <a:pt x="1490533" y="918760"/>
                </a:lnTo>
                <a:lnTo>
                  <a:pt x="1501319" y="925469"/>
                </a:lnTo>
                <a:lnTo>
                  <a:pt x="1487902" y="947037"/>
                </a:lnTo>
                <a:lnTo>
                  <a:pt x="1561218" y="947037"/>
                </a:lnTo>
                <a:lnTo>
                  <a:pt x="1517364" y="875624"/>
                </a:lnTo>
                <a:close/>
              </a:path>
              <a:path w="1591945" h="996950">
                <a:moveTo>
                  <a:pt x="13415" y="0"/>
                </a:moveTo>
                <a:lnTo>
                  <a:pt x="0" y="21568"/>
                </a:lnTo>
                <a:lnTo>
                  <a:pt x="1477118" y="940329"/>
                </a:lnTo>
                <a:lnTo>
                  <a:pt x="1490533" y="918760"/>
                </a:lnTo>
                <a:lnTo>
                  <a:pt x="1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232564" y="3011171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0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70660" y="76200"/>
                </a:lnTo>
                <a:lnTo>
                  <a:pt x="1470660" y="50800"/>
                </a:lnTo>
                <a:lnTo>
                  <a:pt x="1559560" y="50800"/>
                </a:lnTo>
                <a:lnTo>
                  <a:pt x="1457960" y="0"/>
                </a:lnTo>
                <a:close/>
              </a:path>
              <a:path w="1584959" h="127000">
                <a:moveTo>
                  <a:pt x="1457960" y="50800"/>
                </a:moveTo>
                <a:lnTo>
                  <a:pt x="0" y="50800"/>
                </a:lnTo>
                <a:lnTo>
                  <a:pt x="0" y="76200"/>
                </a:lnTo>
                <a:lnTo>
                  <a:pt x="1457960" y="76200"/>
                </a:lnTo>
                <a:lnTo>
                  <a:pt x="1457960" y="50800"/>
                </a:lnTo>
                <a:close/>
              </a:path>
              <a:path w="1584959" h="127000">
                <a:moveTo>
                  <a:pt x="1559560" y="50800"/>
                </a:moveTo>
                <a:lnTo>
                  <a:pt x="1470660" y="50800"/>
                </a:lnTo>
                <a:lnTo>
                  <a:pt x="1470660" y="76200"/>
                </a:lnTo>
                <a:lnTo>
                  <a:pt x="1559560" y="76200"/>
                </a:lnTo>
                <a:lnTo>
                  <a:pt x="1584960" y="63500"/>
                </a:lnTo>
                <a:lnTo>
                  <a:pt x="1559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227260" y="2581391"/>
            <a:ext cx="1590675" cy="744855"/>
          </a:xfrm>
          <a:custGeom>
            <a:avLst/>
            <a:gdLst/>
            <a:ahLst/>
            <a:cxnLst/>
            <a:rect l="l" t="t" r="r" b="b"/>
            <a:pathLst>
              <a:path w="1590675" h="744854">
                <a:moveTo>
                  <a:pt x="1469569" y="46156"/>
                </a:moveTo>
                <a:lnTo>
                  <a:pt x="0" y="721770"/>
                </a:lnTo>
                <a:lnTo>
                  <a:pt x="10609" y="744848"/>
                </a:lnTo>
                <a:lnTo>
                  <a:pt x="1480179" y="69234"/>
                </a:lnTo>
                <a:lnTo>
                  <a:pt x="1469569" y="46156"/>
                </a:lnTo>
                <a:close/>
              </a:path>
              <a:path w="1590675" h="744854">
                <a:moveTo>
                  <a:pt x="1561212" y="40850"/>
                </a:moveTo>
                <a:lnTo>
                  <a:pt x="1481109" y="40850"/>
                </a:lnTo>
                <a:lnTo>
                  <a:pt x="1491719" y="63929"/>
                </a:lnTo>
                <a:lnTo>
                  <a:pt x="1480179" y="69234"/>
                </a:lnTo>
                <a:lnTo>
                  <a:pt x="1501399" y="115389"/>
                </a:lnTo>
                <a:lnTo>
                  <a:pt x="1561212" y="40850"/>
                </a:lnTo>
                <a:close/>
              </a:path>
              <a:path w="1590675" h="744854">
                <a:moveTo>
                  <a:pt x="1481109" y="40850"/>
                </a:moveTo>
                <a:lnTo>
                  <a:pt x="1469569" y="46156"/>
                </a:lnTo>
                <a:lnTo>
                  <a:pt x="1480179" y="69234"/>
                </a:lnTo>
                <a:lnTo>
                  <a:pt x="1491719" y="63929"/>
                </a:lnTo>
                <a:lnTo>
                  <a:pt x="1481109" y="40850"/>
                </a:lnTo>
                <a:close/>
              </a:path>
              <a:path w="1590675" h="744854">
                <a:moveTo>
                  <a:pt x="1448349" y="0"/>
                </a:moveTo>
                <a:lnTo>
                  <a:pt x="1469569" y="46156"/>
                </a:lnTo>
                <a:lnTo>
                  <a:pt x="1481109" y="40850"/>
                </a:lnTo>
                <a:lnTo>
                  <a:pt x="1561212" y="40850"/>
                </a:lnTo>
                <a:lnTo>
                  <a:pt x="1590264" y="4645"/>
                </a:lnTo>
                <a:lnTo>
                  <a:pt x="1448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230596" y="3271646"/>
            <a:ext cx="1587500" cy="304800"/>
          </a:xfrm>
          <a:custGeom>
            <a:avLst/>
            <a:gdLst/>
            <a:ahLst/>
            <a:cxnLst/>
            <a:rect l="l" t="t" r="r" b="b"/>
            <a:pathLst>
              <a:path w="1587500" h="304800">
                <a:moveTo>
                  <a:pt x="1459494" y="50187"/>
                </a:moveTo>
                <a:lnTo>
                  <a:pt x="0" y="279110"/>
                </a:lnTo>
                <a:lnTo>
                  <a:pt x="3935" y="304203"/>
                </a:lnTo>
                <a:lnTo>
                  <a:pt x="1463429" y="75279"/>
                </a:lnTo>
                <a:lnTo>
                  <a:pt x="1459494" y="50187"/>
                </a:lnTo>
                <a:close/>
              </a:path>
              <a:path w="1587500" h="304800">
                <a:moveTo>
                  <a:pt x="1579681" y="48219"/>
                </a:moveTo>
                <a:lnTo>
                  <a:pt x="1472039" y="48219"/>
                </a:lnTo>
                <a:lnTo>
                  <a:pt x="1475974" y="73312"/>
                </a:lnTo>
                <a:lnTo>
                  <a:pt x="1463429" y="75279"/>
                </a:lnTo>
                <a:lnTo>
                  <a:pt x="1471301" y="125465"/>
                </a:lnTo>
                <a:lnTo>
                  <a:pt x="1579681" y="48219"/>
                </a:lnTo>
                <a:close/>
              </a:path>
              <a:path w="1587500" h="304800">
                <a:moveTo>
                  <a:pt x="1472039" y="48219"/>
                </a:moveTo>
                <a:lnTo>
                  <a:pt x="1459494" y="50187"/>
                </a:lnTo>
                <a:lnTo>
                  <a:pt x="1463429" y="75279"/>
                </a:lnTo>
                <a:lnTo>
                  <a:pt x="1475974" y="73312"/>
                </a:lnTo>
                <a:lnTo>
                  <a:pt x="1472039" y="48219"/>
                </a:lnTo>
                <a:close/>
              </a:path>
              <a:path w="1587500" h="304800">
                <a:moveTo>
                  <a:pt x="1451622" y="0"/>
                </a:moveTo>
                <a:lnTo>
                  <a:pt x="1459494" y="50187"/>
                </a:lnTo>
                <a:lnTo>
                  <a:pt x="1472039" y="48219"/>
                </a:lnTo>
                <a:lnTo>
                  <a:pt x="1579681" y="48219"/>
                </a:lnTo>
                <a:lnTo>
                  <a:pt x="1586928" y="43054"/>
                </a:lnTo>
                <a:lnTo>
                  <a:pt x="1451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228823" y="3799770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5" y="475489"/>
                </a:moveTo>
                <a:lnTo>
                  <a:pt x="1448629" y="524035"/>
                </a:lnTo>
                <a:lnTo>
                  <a:pt x="1588701" y="500768"/>
                </a:lnTo>
                <a:lnTo>
                  <a:pt x="1566163" y="479231"/>
                </a:lnTo>
                <a:lnTo>
                  <a:pt x="1475733" y="479231"/>
                </a:lnTo>
                <a:lnTo>
                  <a:pt x="1463595" y="475489"/>
                </a:lnTo>
                <a:close/>
              </a:path>
              <a:path w="1588770" h="524510">
                <a:moveTo>
                  <a:pt x="1471078" y="451216"/>
                </a:moveTo>
                <a:lnTo>
                  <a:pt x="1463595" y="475489"/>
                </a:lnTo>
                <a:lnTo>
                  <a:pt x="1475733" y="479231"/>
                </a:lnTo>
                <a:lnTo>
                  <a:pt x="1483216" y="454958"/>
                </a:lnTo>
                <a:lnTo>
                  <a:pt x="1471078" y="451216"/>
                </a:lnTo>
                <a:close/>
              </a:path>
              <a:path w="1588770" h="524510">
                <a:moveTo>
                  <a:pt x="1486044" y="402671"/>
                </a:moveTo>
                <a:lnTo>
                  <a:pt x="1471078" y="451216"/>
                </a:lnTo>
                <a:lnTo>
                  <a:pt x="1483216" y="454958"/>
                </a:lnTo>
                <a:lnTo>
                  <a:pt x="1475733" y="479231"/>
                </a:lnTo>
                <a:lnTo>
                  <a:pt x="1566163" y="479231"/>
                </a:lnTo>
                <a:lnTo>
                  <a:pt x="1486044" y="402671"/>
                </a:lnTo>
                <a:close/>
              </a:path>
              <a:path w="1588770" h="524510">
                <a:moveTo>
                  <a:pt x="7482" y="0"/>
                </a:moveTo>
                <a:lnTo>
                  <a:pt x="0" y="24272"/>
                </a:lnTo>
                <a:lnTo>
                  <a:pt x="1463595" y="475489"/>
                </a:lnTo>
                <a:lnTo>
                  <a:pt x="1471078" y="451216"/>
                </a:lnTo>
                <a:lnTo>
                  <a:pt x="7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232564" y="3988437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76199"/>
                </a:moveTo>
                <a:lnTo>
                  <a:pt x="1457960" y="126999"/>
                </a:lnTo>
                <a:lnTo>
                  <a:pt x="1559560" y="76199"/>
                </a:lnTo>
                <a:lnTo>
                  <a:pt x="1457960" y="76199"/>
                </a:lnTo>
                <a:close/>
              </a:path>
              <a:path w="1584959" h="127000">
                <a:moveTo>
                  <a:pt x="1457960" y="50799"/>
                </a:moveTo>
                <a:lnTo>
                  <a:pt x="1457960" y="76199"/>
                </a:lnTo>
                <a:lnTo>
                  <a:pt x="1470660" y="76199"/>
                </a:lnTo>
                <a:lnTo>
                  <a:pt x="1470660" y="50799"/>
                </a:lnTo>
                <a:lnTo>
                  <a:pt x="1457960" y="50799"/>
                </a:lnTo>
                <a:close/>
              </a:path>
              <a:path w="1584959" h="127000">
                <a:moveTo>
                  <a:pt x="1457960" y="0"/>
                </a:moveTo>
                <a:lnTo>
                  <a:pt x="1457960" y="50799"/>
                </a:lnTo>
                <a:lnTo>
                  <a:pt x="1470660" y="50799"/>
                </a:lnTo>
                <a:lnTo>
                  <a:pt x="1470660" y="76199"/>
                </a:lnTo>
                <a:lnTo>
                  <a:pt x="1559562" y="76198"/>
                </a:lnTo>
                <a:lnTo>
                  <a:pt x="1584960" y="63499"/>
                </a:lnTo>
                <a:lnTo>
                  <a:pt x="1457960" y="0"/>
                </a:lnTo>
                <a:close/>
              </a:path>
              <a:path w="1584959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226337" y="4289468"/>
            <a:ext cx="1591310" cy="902969"/>
          </a:xfrm>
          <a:custGeom>
            <a:avLst/>
            <a:gdLst/>
            <a:ahLst/>
            <a:cxnLst/>
            <a:rect l="l" t="t" r="r" b="b"/>
            <a:pathLst>
              <a:path w="1591309" h="902970">
                <a:moveTo>
                  <a:pt x="1474269" y="851415"/>
                </a:moveTo>
                <a:lnTo>
                  <a:pt x="1449364" y="895691"/>
                </a:lnTo>
                <a:lnTo>
                  <a:pt x="1591186" y="902609"/>
                </a:lnTo>
                <a:lnTo>
                  <a:pt x="1560767" y="857641"/>
                </a:lnTo>
                <a:lnTo>
                  <a:pt x="1485338" y="857641"/>
                </a:lnTo>
                <a:lnTo>
                  <a:pt x="1474269" y="851415"/>
                </a:lnTo>
                <a:close/>
              </a:path>
              <a:path w="1591309" h="902970">
                <a:moveTo>
                  <a:pt x="1486722" y="829277"/>
                </a:moveTo>
                <a:lnTo>
                  <a:pt x="1474269" y="851415"/>
                </a:lnTo>
                <a:lnTo>
                  <a:pt x="1485338" y="857641"/>
                </a:lnTo>
                <a:lnTo>
                  <a:pt x="1497792" y="835503"/>
                </a:lnTo>
                <a:lnTo>
                  <a:pt x="1486722" y="829277"/>
                </a:lnTo>
                <a:close/>
              </a:path>
              <a:path w="1591309" h="902970">
                <a:moveTo>
                  <a:pt x="1511627" y="785001"/>
                </a:moveTo>
                <a:lnTo>
                  <a:pt x="1486722" y="829277"/>
                </a:lnTo>
                <a:lnTo>
                  <a:pt x="1497792" y="835503"/>
                </a:lnTo>
                <a:lnTo>
                  <a:pt x="1485338" y="857641"/>
                </a:lnTo>
                <a:lnTo>
                  <a:pt x="1560767" y="857641"/>
                </a:lnTo>
                <a:lnTo>
                  <a:pt x="1511627" y="785001"/>
                </a:lnTo>
                <a:close/>
              </a:path>
              <a:path w="1591309" h="902970">
                <a:moveTo>
                  <a:pt x="12452" y="0"/>
                </a:moveTo>
                <a:lnTo>
                  <a:pt x="0" y="22138"/>
                </a:lnTo>
                <a:lnTo>
                  <a:pt x="1474269" y="851415"/>
                </a:lnTo>
                <a:lnTo>
                  <a:pt x="1486722" y="829277"/>
                </a:lnTo>
                <a:lnTo>
                  <a:pt x="12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223462" y="3563302"/>
            <a:ext cx="1594485" cy="1637664"/>
          </a:xfrm>
          <a:custGeom>
            <a:avLst/>
            <a:gdLst/>
            <a:ahLst/>
            <a:cxnLst/>
            <a:rect l="l" t="t" r="r" b="b"/>
            <a:pathLst>
              <a:path w="1594484" h="1637664">
                <a:moveTo>
                  <a:pt x="1496389" y="82161"/>
                </a:moveTo>
                <a:lnTo>
                  <a:pt x="0" y="1619918"/>
                </a:lnTo>
                <a:lnTo>
                  <a:pt x="18202" y="1637632"/>
                </a:lnTo>
                <a:lnTo>
                  <a:pt x="1514593" y="99875"/>
                </a:lnTo>
                <a:lnTo>
                  <a:pt x="1496389" y="82161"/>
                </a:lnTo>
                <a:close/>
              </a:path>
              <a:path w="1594484" h="1637664">
                <a:moveTo>
                  <a:pt x="1570810" y="73060"/>
                </a:moveTo>
                <a:lnTo>
                  <a:pt x="1505245" y="73060"/>
                </a:lnTo>
                <a:lnTo>
                  <a:pt x="1523450" y="90774"/>
                </a:lnTo>
                <a:lnTo>
                  <a:pt x="1514593" y="99875"/>
                </a:lnTo>
                <a:lnTo>
                  <a:pt x="1551001" y="135303"/>
                </a:lnTo>
                <a:lnTo>
                  <a:pt x="1570810" y="73060"/>
                </a:lnTo>
                <a:close/>
              </a:path>
              <a:path w="1594484" h="1637664">
                <a:moveTo>
                  <a:pt x="1505245" y="73060"/>
                </a:moveTo>
                <a:lnTo>
                  <a:pt x="1496389" y="82161"/>
                </a:lnTo>
                <a:lnTo>
                  <a:pt x="1514593" y="99875"/>
                </a:lnTo>
                <a:lnTo>
                  <a:pt x="1523450" y="90774"/>
                </a:lnTo>
                <a:lnTo>
                  <a:pt x="1505245" y="73060"/>
                </a:lnTo>
                <a:close/>
              </a:path>
              <a:path w="1594484" h="1637664">
                <a:moveTo>
                  <a:pt x="1594062" y="0"/>
                </a:moveTo>
                <a:lnTo>
                  <a:pt x="1459981" y="46733"/>
                </a:lnTo>
                <a:lnTo>
                  <a:pt x="1496389" y="82161"/>
                </a:lnTo>
                <a:lnTo>
                  <a:pt x="1505245" y="73060"/>
                </a:lnTo>
                <a:lnTo>
                  <a:pt x="1570810" y="73060"/>
                </a:lnTo>
                <a:lnTo>
                  <a:pt x="1594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99924"/>
            <a:ext cx="5942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BANK ADDRESSING</a:t>
            </a:r>
            <a:r>
              <a:rPr sz="3600" b="1" spc="-65" dirty="0"/>
              <a:t> </a:t>
            </a:r>
            <a:r>
              <a:rPr sz="3600" b="1" spc="-5" dirty="0"/>
              <a:t>EXAMPLES</a:t>
            </a:r>
            <a:endParaRPr sz="3600" b="1" spc="-5" dirty="0"/>
          </a:p>
        </p:txBody>
      </p:sp>
      <p:sp>
        <p:nvSpPr>
          <p:cNvPr id="253" name="object 2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569" y="1418844"/>
            <a:ext cx="38363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2-way Bank</a:t>
            </a:r>
            <a:r>
              <a:rPr sz="24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048" y="1434084"/>
            <a:ext cx="39253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16-way Bank</a:t>
            </a:r>
            <a:r>
              <a:rPr sz="2400" spc="-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282" y="502348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8" y="248601"/>
                </a:lnTo>
                <a:lnTo>
                  <a:pt x="1371948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6230" y="492918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4282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1"/>
                </a:lnTo>
                <a:lnTo>
                  <a:pt x="1371948" y="91091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4282" y="492918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4282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46231" y="502027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282" y="477488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3"/>
                </a:moveTo>
                <a:lnTo>
                  <a:pt x="1371948" y="248603"/>
                </a:lnTo>
                <a:lnTo>
                  <a:pt x="1371948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46230" y="468058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4282" y="468058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282" y="468058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4282" y="468058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46231" y="477167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4282" y="4534852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30"/>
                </a:moveTo>
                <a:lnTo>
                  <a:pt x="1371948" y="240030"/>
                </a:lnTo>
                <a:lnTo>
                  <a:pt x="1371948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46230" y="443198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4282" y="443198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82" y="443198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282" y="443198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46231" y="452307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282" y="4283044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8" y="0"/>
                </a:moveTo>
                <a:lnTo>
                  <a:pt x="0" y="0"/>
                </a:lnTo>
                <a:lnTo>
                  <a:pt x="0" y="251807"/>
                </a:lnTo>
                <a:lnTo>
                  <a:pt x="1371948" y="251807"/>
                </a:lnTo>
                <a:lnTo>
                  <a:pt x="1371948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46230" y="419195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4282" y="419195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4282" y="419195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4282" y="419195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46231" y="428304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6856" y="4260595"/>
            <a:ext cx="106680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28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29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4282" y="339471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8" y="248601"/>
                </a:lnTo>
                <a:lnTo>
                  <a:pt x="1371948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46230" y="330041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4282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4282" y="330041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4282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46231" y="3391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282" y="315468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8" y="240029"/>
                </a:lnTo>
                <a:lnTo>
                  <a:pt x="1371948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46230" y="305181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4282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4282" y="305181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4282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46231" y="31429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4282" y="290607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3"/>
                </a:moveTo>
                <a:lnTo>
                  <a:pt x="1371948" y="248603"/>
                </a:lnTo>
                <a:lnTo>
                  <a:pt x="1371948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46230" y="281178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4282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0"/>
                </a:lnTo>
                <a:lnTo>
                  <a:pt x="1371948" y="91090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4282" y="281178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4282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46231" y="290287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4282" y="266604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29"/>
                </a:moveTo>
                <a:lnTo>
                  <a:pt x="1371948" y="240029"/>
                </a:lnTo>
                <a:lnTo>
                  <a:pt x="1371948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46230" y="25631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4282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4282" y="25631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4282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46231" y="26542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4282" y="241423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8" y="0"/>
                </a:moveTo>
                <a:lnTo>
                  <a:pt x="0" y="0"/>
                </a:lnTo>
                <a:lnTo>
                  <a:pt x="0" y="251807"/>
                </a:lnTo>
                <a:lnTo>
                  <a:pt x="1371948" y="251807"/>
                </a:lnTo>
                <a:lnTo>
                  <a:pt x="1371948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46230" y="23231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4282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40" y="0"/>
                </a:moveTo>
                <a:lnTo>
                  <a:pt x="91091" y="0"/>
                </a:lnTo>
                <a:lnTo>
                  <a:pt x="0" y="91092"/>
                </a:lnTo>
                <a:lnTo>
                  <a:pt x="1371948" y="91092"/>
                </a:lnTo>
                <a:lnTo>
                  <a:pt x="1463040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4282" y="23231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4282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46231" y="241423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90356" y="2389123"/>
            <a:ext cx="939800" cy="127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09599" y="3758565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09599" y="389572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09599" y="4032884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15401" y="247681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60" h="127000">
                <a:moveTo>
                  <a:pt x="1457960" y="76199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57960" y="76199"/>
                </a:lnTo>
                <a:close/>
              </a:path>
              <a:path w="1584960" h="127000">
                <a:moveTo>
                  <a:pt x="1457960" y="50799"/>
                </a:moveTo>
                <a:lnTo>
                  <a:pt x="1457960" y="76199"/>
                </a:lnTo>
                <a:lnTo>
                  <a:pt x="1470661" y="76200"/>
                </a:lnTo>
                <a:lnTo>
                  <a:pt x="1470661" y="50800"/>
                </a:lnTo>
                <a:lnTo>
                  <a:pt x="1457960" y="50799"/>
                </a:lnTo>
                <a:close/>
              </a:path>
              <a:path w="1584960" h="127000">
                <a:moveTo>
                  <a:pt x="1457960" y="0"/>
                </a:moveTo>
                <a:lnTo>
                  <a:pt x="1457960" y="50799"/>
                </a:lnTo>
                <a:lnTo>
                  <a:pt x="1470661" y="50800"/>
                </a:lnTo>
                <a:lnTo>
                  <a:pt x="1470661" y="76200"/>
                </a:lnTo>
                <a:lnTo>
                  <a:pt x="1559562" y="76198"/>
                </a:lnTo>
                <a:lnTo>
                  <a:pt x="1584960" y="63500"/>
                </a:lnTo>
                <a:lnTo>
                  <a:pt x="1457960" y="0"/>
                </a:lnTo>
                <a:close/>
              </a:path>
              <a:path w="1584960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13433" y="2767801"/>
            <a:ext cx="1587500" cy="304800"/>
          </a:xfrm>
          <a:custGeom>
            <a:avLst/>
            <a:gdLst/>
            <a:ahLst/>
            <a:cxnLst/>
            <a:rect l="l" t="t" r="r" b="b"/>
            <a:pathLst>
              <a:path w="1587500" h="304800">
                <a:moveTo>
                  <a:pt x="1459494" y="254017"/>
                </a:moveTo>
                <a:lnTo>
                  <a:pt x="1451622" y="304203"/>
                </a:lnTo>
                <a:lnTo>
                  <a:pt x="1586927" y="261150"/>
                </a:lnTo>
                <a:lnTo>
                  <a:pt x="1579680" y="255985"/>
                </a:lnTo>
                <a:lnTo>
                  <a:pt x="1472039" y="255985"/>
                </a:lnTo>
                <a:lnTo>
                  <a:pt x="1459494" y="254017"/>
                </a:lnTo>
                <a:close/>
              </a:path>
              <a:path w="1587500" h="304800">
                <a:moveTo>
                  <a:pt x="1463429" y="228923"/>
                </a:moveTo>
                <a:lnTo>
                  <a:pt x="1459494" y="254017"/>
                </a:lnTo>
                <a:lnTo>
                  <a:pt x="1472039" y="255985"/>
                </a:lnTo>
                <a:lnTo>
                  <a:pt x="1475974" y="230891"/>
                </a:lnTo>
                <a:lnTo>
                  <a:pt x="1463429" y="228923"/>
                </a:lnTo>
                <a:close/>
              </a:path>
              <a:path w="1587500" h="304800">
                <a:moveTo>
                  <a:pt x="1471301" y="178737"/>
                </a:moveTo>
                <a:lnTo>
                  <a:pt x="1463429" y="228923"/>
                </a:lnTo>
                <a:lnTo>
                  <a:pt x="1475974" y="230891"/>
                </a:lnTo>
                <a:lnTo>
                  <a:pt x="1472039" y="255985"/>
                </a:lnTo>
                <a:lnTo>
                  <a:pt x="1579680" y="255985"/>
                </a:lnTo>
                <a:lnTo>
                  <a:pt x="1471301" y="178737"/>
                </a:lnTo>
                <a:close/>
              </a:path>
              <a:path w="1587500" h="304800">
                <a:moveTo>
                  <a:pt x="3935" y="0"/>
                </a:moveTo>
                <a:lnTo>
                  <a:pt x="0" y="25093"/>
                </a:lnTo>
                <a:lnTo>
                  <a:pt x="1459494" y="254017"/>
                </a:lnTo>
                <a:lnTo>
                  <a:pt x="1463429" y="228923"/>
                </a:lnTo>
                <a:lnTo>
                  <a:pt x="3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11659" y="3016815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6" y="475489"/>
                </a:moveTo>
                <a:lnTo>
                  <a:pt x="1448630" y="524035"/>
                </a:lnTo>
                <a:lnTo>
                  <a:pt x="1588701" y="500768"/>
                </a:lnTo>
                <a:lnTo>
                  <a:pt x="1566164" y="479231"/>
                </a:lnTo>
                <a:lnTo>
                  <a:pt x="1475734" y="479231"/>
                </a:lnTo>
                <a:lnTo>
                  <a:pt x="1463596" y="475489"/>
                </a:lnTo>
                <a:close/>
              </a:path>
              <a:path w="1588770" h="524510">
                <a:moveTo>
                  <a:pt x="1471079" y="451216"/>
                </a:moveTo>
                <a:lnTo>
                  <a:pt x="1463596" y="475489"/>
                </a:lnTo>
                <a:lnTo>
                  <a:pt x="1475734" y="479231"/>
                </a:lnTo>
                <a:lnTo>
                  <a:pt x="1483217" y="454958"/>
                </a:lnTo>
                <a:lnTo>
                  <a:pt x="1471079" y="451216"/>
                </a:lnTo>
                <a:close/>
              </a:path>
              <a:path w="1588770" h="524510">
                <a:moveTo>
                  <a:pt x="1486046" y="402671"/>
                </a:moveTo>
                <a:lnTo>
                  <a:pt x="1471079" y="451216"/>
                </a:lnTo>
                <a:lnTo>
                  <a:pt x="1483217" y="454958"/>
                </a:lnTo>
                <a:lnTo>
                  <a:pt x="1475734" y="479231"/>
                </a:lnTo>
                <a:lnTo>
                  <a:pt x="1566164" y="479231"/>
                </a:lnTo>
                <a:lnTo>
                  <a:pt x="1486046" y="402671"/>
                </a:lnTo>
                <a:close/>
              </a:path>
              <a:path w="1588770" h="524510">
                <a:moveTo>
                  <a:pt x="7484" y="0"/>
                </a:moveTo>
                <a:lnTo>
                  <a:pt x="0" y="24272"/>
                </a:lnTo>
                <a:lnTo>
                  <a:pt x="1463596" y="475489"/>
                </a:lnTo>
                <a:lnTo>
                  <a:pt x="1471079" y="451216"/>
                </a:lnTo>
                <a:lnTo>
                  <a:pt x="74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10045" y="3257466"/>
            <a:ext cx="1590675" cy="753110"/>
          </a:xfrm>
          <a:custGeom>
            <a:avLst/>
            <a:gdLst/>
            <a:ahLst/>
            <a:cxnLst/>
            <a:rect l="l" t="t" r="r" b="b"/>
            <a:pathLst>
              <a:path w="1590675" h="753110">
                <a:moveTo>
                  <a:pt x="1469807" y="706702"/>
                </a:moveTo>
                <a:lnTo>
                  <a:pt x="1448382" y="752763"/>
                </a:lnTo>
                <a:lnTo>
                  <a:pt x="1590315" y="748750"/>
                </a:lnTo>
                <a:lnTo>
                  <a:pt x="1561141" y="712059"/>
                </a:lnTo>
                <a:lnTo>
                  <a:pt x="1481324" y="712059"/>
                </a:lnTo>
                <a:lnTo>
                  <a:pt x="1469807" y="706702"/>
                </a:lnTo>
                <a:close/>
              </a:path>
              <a:path w="1590675" h="753110">
                <a:moveTo>
                  <a:pt x="1480520" y="683671"/>
                </a:moveTo>
                <a:lnTo>
                  <a:pt x="1469807" y="706702"/>
                </a:lnTo>
                <a:lnTo>
                  <a:pt x="1481324" y="712059"/>
                </a:lnTo>
                <a:lnTo>
                  <a:pt x="1492036" y="689028"/>
                </a:lnTo>
                <a:lnTo>
                  <a:pt x="1480520" y="683671"/>
                </a:lnTo>
                <a:close/>
              </a:path>
              <a:path w="1590675" h="753110">
                <a:moveTo>
                  <a:pt x="1501945" y="637611"/>
                </a:moveTo>
                <a:lnTo>
                  <a:pt x="1480520" y="683671"/>
                </a:lnTo>
                <a:lnTo>
                  <a:pt x="1492036" y="689028"/>
                </a:lnTo>
                <a:lnTo>
                  <a:pt x="1481324" y="712059"/>
                </a:lnTo>
                <a:lnTo>
                  <a:pt x="1561141" y="712059"/>
                </a:lnTo>
                <a:lnTo>
                  <a:pt x="1501945" y="637611"/>
                </a:lnTo>
                <a:close/>
              </a:path>
              <a:path w="1590675" h="753110">
                <a:moveTo>
                  <a:pt x="10712" y="0"/>
                </a:moveTo>
                <a:lnTo>
                  <a:pt x="0" y="23030"/>
                </a:lnTo>
                <a:lnTo>
                  <a:pt x="1469807" y="706702"/>
                </a:lnTo>
                <a:lnTo>
                  <a:pt x="1480520" y="683671"/>
                </a:lnTo>
                <a:lnTo>
                  <a:pt x="10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05716" y="2540317"/>
            <a:ext cx="1595120" cy="1877060"/>
          </a:xfrm>
          <a:custGeom>
            <a:avLst/>
            <a:gdLst/>
            <a:ahLst/>
            <a:cxnLst/>
            <a:rect l="l" t="t" r="r" b="b"/>
            <a:pathLst>
              <a:path w="1595120" h="1877060">
                <a:moveTo>
                  <a:pt x="1502815" y="88642"/>
                </a:moveTo>
                <a:lnTo>
                  <a:pt x="0" y="1860590"/>
                </a:lnTo>
                <a:lnTo>
                  <a:pt x="19371" y="1877019"/>
                </a:lnTo>
                <a:lnTo>
                  <a:pt x="1522186" y="105071"/>
                </a:lnTo>
                <a:lnTo>
                  <a:pt x="1502815" y="88642"/>
                </a:lnTo>
                <a:close/>
              </a:path>
              <a:path w="1595120" h="1877060">
                <a:moveTo>
                  <a:pt x="1575343" y="78959"/>
                </a:moveTo>
                <a:lnTo>
                  <a:pt x="1511026" y="78959"/>
                </a:lnTo>
                <a:lnTo>
                  <a:pt x="1530398" y="95388"/>
                </a:lnTo>
                <a:lnTo>
                  <a:pt x="1522186" y="105071"/>
                </a:lnTo>
                <a:lnTo>
                  <a:pt x="1560929" y="137929"/>
                </a:lnTo>
                <a:lnTo>
                  <a:pt x="1575343" y="78959"/>
                </a:lnTo>
                <a:close/>
              </a:path>
              <a:path w="1595120" h="1877060">
                <a:moveTo>
                  <a:pt x="1511026" y="78959"/>
                </a:moveTo>
                <a:lnTo>
                  <a:pt x="1502815" y="88642"/>
                </a:lnTo>
                <a:lnTo>
                  <a:pt x="1522186" y="105071"/>
                </a:lnTo>
                <a:lnTo>
                  <a:pt x="1530398" y="95388"/>
                </a:lnTo>
                <a:lnTo>
                  <a:pt x="1511026" y="78959"/>
                </a:lnTo>
                <a:close/>
              </a:path>
              <a:path w="1595120" h="1877060">
                <a:moveTo>
                  <a:pt x="1594645" y="0"/>
                </a:moveTo>
                <a:lnTo>
                  <a:pt x="1464072" y="55783"/>
                </a:lnTo>
                <a:lnTo>
                  <a:pt x="1502815" y="88642"/>
                </a:lnTo>
                <a:lnTo>
                  <a:pt x="1511026" y="78959"/>
                </a:lnTo>
                <a:lnTo>
                  <a:pt x="1575343" y="78959"/>
                </a:lnTo>
                <a:lnTo>
                  <a:pt x="1594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06323" y="3028951"/>
            <a:ext cx="1594485" cy="1629410"/>
          </a:xfrm>
          <a:custGeom>
            <a:avLst/>
            <a:gdLst/>
            <a:ahLst/>
            <a:cxnLst/>
            <a:rect l="l" t="t" r="r" b="b"/>
            <a:pathLst>
              <a:path w="1594485" h="1629410">
                <a:moveTo>
                  <a:pt x="1496150" y="81903"/>
                </a:moveTo>
                <a:lnTo>
                  <a:pt x="0" y="1611321"/>
                </a:lnTo>
                <a:lnTo>
                  <a:pt x="18157" y="1629083"/>
                </a:lnTo>
                <a:lnTo>
                  <a:pt x="1514306" y="99664"/>
                </a:lnTo>
                <a:lnTo>
                  <a:pt x="1496150" y="81903"/>
                </a:lnTo>
                <a:close/>
              </a:path>
              <a:path w="1594485" h="1629410">
                <a:moveTo>
                  <a:pt x="1570649" y="72824"/>
                </a:moveTo>
                <a:lnTo>
                  <a:pt x="1505032" y="72824"/>
                </a:lnTo>
                <a:lnTo>
                  <a:pt x="1523188" y="90585"/>
                </a:lnTo>
                <a:lnTo>
                  <a:pt x="1514306" y="99664"/>
                </a:lnTo>
                <a:lnTo>
                  <a:pt x="1550620" y="135188"/>
                </a:lnTo>
                <a:lnTo>
                  <a:pt x="1570649" y="72824"/>
                </a:lnTo>
                <a:close/>
              </a:path>
              <a:path w="1594485" h="1629410">
                <a:moveTo>
                  <a:pt x="1505032" y="72824"/>
                </a:moveTo>
                <a:lnTo>
                  <a:pt x="1496150" y="81903"/>
                </a:lnTo>
                <a:lnTo>
                  <a:pt x="1514306" y="99664"/>
                </a:lnTo>
                <a:lnTo>
                  <a:pt x="1523188" y="90585"/>
                </a:lnTo>
                <a:lnTo>
                  <a:pt x="1505032" y="72824"/>
                </a:lnTo>
                <a:close/>
              </a:path>
              <a:path w="1594485" h="1629410">
                <a:moveTo>
                  <a:pt x="1594037" y="0"/>
                </a:moveTo>
                <a:lnTo>
                  <a:pt x="1459837" y="46379"/>
                </a:lnTo>
                <a:lnTo>
                  <a:pt x="1496150" y="81903"/>
                </a:lnTo>
                <a:lnTo>
                  <a:pt x="1505032" y="72824"/>
                </a:lnTo>
                <a:lnTo>
                  <a:pt x="1570649" y="72824"/>
                </a:lnTo>
                <a:lnTo>
                  <a:pt x="1594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07061" y="3517582"/>
            <a:ext cx="1593850" cy="1390015"/>
          </a:xfrm>
          <a:custGeom>
            <a:avLst/>
            <a:gdLst/>
            <a:ahLst/>
            <a:cxnLst/>
            <a:rect l="l" t="t" r="r" b="b"/>
            <a:pathLst>
              <a:path w="1593850" h="1390014">
                <a:moveTo>
                  <a:pt x="1489183" y="73825"/>
                </a:moveTo>
                <a:lnTo>
                  <a:pt x="0" y="1370595"/>
                </a:lnTo>
                <a:lnTo>
                  <a:pt x="16681" y="1389751"/>
                </a:lnTo>
                <a:lnTo>
                  <a:pt x="1505864" y="92980"/>
                </a:lnTo>
                <a:lnTo>
                  <a:pt x="1489183" y="73825"/>
                </a:lnTo>
                <a:close/>
              </a:path>
              <a:path w="1593850" h="1390014">
                <a:moveTo>
                  <a:pt x="1566327" y="65486"/>
                </a:moveTo>
                <a:lnTo>
                  <a:pt x="1498760" y="65486"/>
                </a:lnTo>
                <a:lnTo>
                  <a:pt x="1515440" y="84641"/>
                </a:lnTo>
                <a:lnTo>
                  <a:pt x="1505864" y="92980"/>
                </a:lnTo>
                <a:lnTo>
                  <a:pt x="1539224" y="131290"/>
                </a:lnTo>
                <a:lnTo>
                  <a:pt x="1566327" y="65486"/>
                </a:lnTo>
                <a:close/>
              </a:path>
              <a:path w="1593850" h="1390014">
                <a:moveTo>
                  <a:pt x="1498760" y="65486"/>
                </a:moveTo>
                <a:lnTo>
                  <a:pt x="1489183" y="73825"/>
                </a:lnTo>
                <a:lnTo>
                  <a:pt x="1505864" y="92980"/>
                </a:lnTo>
                <a:lnTo>
                  <a:pt x="1515440" y="84641"/>
                </a:lnTo>
                <a:lnTo>
                  <a:pt x="1498760" y="65486"/>
                </a:lnTo>
                <a:close/>
              </a:path>
              <a:path w="1593850" h="1390014">
                <a:moveTo>
                  <a:pt x="1593300" y="0"/>
                </a:moveTo>
                <a:lnTo>
                  <a:pt x="1455822" y="35514"/>
                </a:lnTo>
                <a:lnTo>
                  <a:pt x="1489183" y="73825"/>
                </a:lnTo>
                <a:lnTo>
                  <a:pt x="1498760" y="65486"/>
                </a:lnTo>
                <a:lnTo>
                  <a:pt x="1566327" y="65486"/>
                </a:lnTo>
                <a:lnTo>
                  <a:pt x="1593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07985" y="4006216"/>
            <a:ext cx="1592580" cy="1150620"/>
          </a:xfrm>
          <a:custGeom>
            <a:avLst/>
            <a:gdLst/>
            <a:ahLst/>
            <a:cxnLst/>
            <a:rect l="l" t="t" r="r" b="b"/>
            <a:pathLst>
              <a:path w="1592579" h="1150620">
                <a:moveTo>
                  <a:pt x="1481863" y="63852"/>
                </a:moveTo>
                <a:lnTo>
                  <a:pt x="0" y="1129832"/>
                </a:lnTo>
                <a:lnTo>
                  <a:pt x="14832" y="1150452"/>
                </a:lnTo>
                <a:lnTo>
                  <a:pt x="1496695" y="84472"/>
                </a:lnTo>
                <a:lnTo>
                  <a:pt x="1481863" y="63852"/>
                </a:lnTo>
                <a:close/>
              </a:path>
              <a:path w="1592579" h="1150620">
                <a:moveTo>
                  <a:pt x="1562738" y="56437"/>
                </a:moveTo>
                <a:lnTo>
                  <a:pt x="1492171" y="56437"/>
                </a:lnTo>
                <a:lnTo>
                  <a:pt x="1507003" y="77057"/>
                </a:lnTo>
                <a:lnTo>
                  <a:pt x="1496695" y="84472"/>
                </a:lnTo>
                <a:lnTo>
                  <a:pt x="1526360" y="125710"/>
                </a:lnTo>
                <a:lnTo>
                  <a:pt x="1562738" y="56437"/>
                </a:lnTo>
                <a:close/>
              </a:path>
              <a:path w="1592579" h="1150620">
                <a:moveTo>
                  <a:pt x="1492171" y="56437"/>
                </a:moveTo>
                <a:lnTo>
                  <a:pt x="1481863" y="63852"/>
                </a:lnTo>
                <a:lnTo>
                  <a:pt x="1496695" y="84472"/>
                </a:lnTo>
                <a:lnTo>
                  <a:pt x="1507003" y="77057"/>
                </a:lnTo>
                <a:lnTo>
                  <a:pt x="1492171" y="56437"/>
                </a:lnTo>
                <a:close/>
              </a:path>
              <a:path w="1592579" h="1150620">
                <a:moveTo>
                  <a:pt x="1592375" y="0"/>
                </a:moveTo>
                <a:lnTo>
                  <a:pt x="1452198" y="22613"/>
                </a:lnTo>
                <a:lnTo>
                  <a:pt x="1481863" y="63852"/>
                </a:lnTo>
                <a:lnTo>
                  <a:pt x="1492171" y="56437"/>
                </a:lnTo>
                <a:lnTo>
                  <a:pt x="1562738" y="56437"/>
                </a:lnTo>
                <a:lnTo>
                  <a:pt x="159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08694" y="3506798"/>
            <a:ext cx="1591945" cy="996950"/>
          </a:xfrm>
          <a:custGeom>
            <a:avLst/>
            <a:gdLst/>
            <a:ahLst/>
            <a:cxnLst/>
            <a:rect l="l" t="t" r="r" b="b"/>
            <a:pathLst>
              <a:path w="1591945" h="996950">
                <a:moveTo>
                  <a:pt x="13415" y="0"/>
                </a:moveTo>
                <a:lnTo>
                  <a:pt x="0" y="21568"/>
                </a:lnTo>
                <a:lnTo>
                  <a:pt x="86272" y="75229"/>
                </a:lnTo>
                <a:lnTo>
                  <a:pt x="99688" y="53661"/>
                </a:lnTo>
                <a:lnTo>
                  <a:pt x="13415" y="0"/>
                </a:lnTo>
                <a:close/>
              </a:path>
              <a:path w="1591945" h="996950">
                <a:moveTo>
                  <a:pt x="164392" y="93907"/>
                </a:moveTo>
                <a:lnTo>
                  <a:pt x="150977" y="115474"/>
                </a:lnTo>
                <a:lnTo>
                  <a:pt x="237249" y="169137"/>
                </a:lnTo>
                <a:lnTo>
                  <a:pt x="250666" y="147568"/>
                </a:lnTo>
                <a:lnTo>
                  <a:pt x="164392" y="93907"/>
                </a:lnTo>
                <a:close/>
              </a:path>
              <a:path w="1591945" h="996950">
                <a:moveTo>
                  <a:pt x="315370" y="187813"/>
                </a:moveTo>
                <a:lnTo>
                  <a:pt x="301955" y="209382"/>
                </a:lnTo>
                <a:lnTo>
                  <a:pt x="388227" y="263043"/>
                </a:lnTo>
                <a:lnTo>
                  <a:pt x="401643" y="241476"/>
                </a:lnTo>
                <a:lnTo>
                  <a:pt x="315370" y="187813"/>
                </a:lnTo>
                <a:close/>
              </a:path>
              <a:path w="1591945" h="996950">
                <a:moveTo>
                  <a:pt x="466347" y="281721"/>
                </a:moveTo>
                <a:lnTo>
                  <a:pt x="452932" y="303289"/>
                </a:lnTo>
                <a:lnTo>
                  <a:pt x="539205" y="356951"/>
                </a:lnTo>
                <a:lnTo>
                  <a:pt x="552621" y="335382"/>
                </a:lnTo>
                <a:lnTo>
                  <a:pt x="466347" y="281721"/>
                </a:lnTo>
                <a:close/>
              </a:path>
              <a:path w="1591945" h="996950">
                <a:moveTo>
                  <a:pt x="617325" y="375629"/>
                </a:moveTo>
                <a:lnTo>
                  <a:pt x="603910" y="397197"/>
                </a:lnTo>
                <a:lnTo>
                  <a:pt x="690182" y="450858"/>
                </a:lnTo>
                <a:lnTo>
                  <a:pt x="703599" y="429290"/>
                </a:lnTo>
                <a:lnTo>
                  <a:pt x="617325" y="375629"/>
                </a:lnTo>
                <a:close/>
              </a:path>
              <a:path w="1591945" h="996950">
                <a:moveTo>
                  <a:pt x="768303" y="469536"/>
                </a:moveTo>
                <a:lnTo>
                  <a:pt x="754888" y="491105"/>
                </a:lnTo>
                <a:lnTo>
                  <a:pt x="841160" y="544766"/>
                </a:lnTo>
                <a:lnTo>
                  <a:pt x="854576" y="523198"/>
                </a:lnTo>
                <a:lnTo>
                  <a:pt x="768303" y="469536"/>
                </a:lnTo>
                <a:close/>
              </a:path>
              <a:path w="1591945" h="996950">
                <a:moveTo>
                  <a:pt x="919280" y="563444"/>
                </a:moveTo>
                <a:lnTo>
                  <a:pt x="905865" y="585012"/>
                </a:lnTo>
                <a:lnTo>
                  <a:pt x="992137" y="638674"/>
                </a:lnTo>
                <a:lnTo>
                  <a:pt x="1005554" y="617105"/>
                </a:lnTo>
                <a:lnTo>
                  <a:pt x="919280" y="563444"/>
                </a:lnTo>
                <a:close/>
              </a:path>
              <a:path w="1591945" h="996950">
                <a:moveTo>
                  <a:pt x="1070258" y="657351"/>
                </a:moveTo>
                <a:lnTo>
                  <a:pt x="1056843" y="678919"/>
                </a:lnTo>
                <a:lnTo>
                  <a:pt x="1143115" y="732581"/>
                </a:lnTo>
                <a:lnTo>
                  <a:pt x="1156531" y="711013"/>
                </a:lnTo>
                <a:lnTo>
                  <a:pt x="1070258" y="657351"/>
                </a:lnTo>
                <a:close/>
              </a:path>
              <a:path w="1591945" h="996950">
                <a:moveTo>
                  <a:pt x="1221235" y="751258"/>
                </a:moveTo>
                <a:lnTo>
                  <a:pt x="1207820" y="772826"/>
                </a:lnTo>
                <a:lnTo>
                  <a:pt x="1294093" y="826488"/>
                </a:lnTo>
                <a:lnTo>
                  <a:pt x="1307509" y="804919"/>
                </a:lnTo>
                <a:lnTo>
                  <a:pt x="1221235" y="751258"/>
                </a:lnTo>
                <a:close/>
              </a:path>
              <a:path w="1591945" h="996950">
                <a:moveTo>
                  <a:pt x="1517364" y="875624"/>
                </a:moveTo>
                <a:lnTo>
                  <a:pt x="1450287" y="983465"/>
                </a:lnTo>
                <a:lnTo>
                  <a:pt x="1591666" y="996622"/>
                </a:lnTo>
                <a:lnTo>
                  <a:pt x="1517364" y="875624"/>
                </a:lnTo>
                <a:close/>
              </a:path>
              <a:path w="1591945" h="996950">
                <a:moveTo>
                  <a:pt x="1372213" y="845165"/>
                </a:moveTo>
                <a:lnTo>
                  <a:pt x="1358798" y="866734"/>
                </a:lnTo>
                <a:lnTo>
                  <a:pt x="1445070" y="920395"/>
                </a:lnTo>
                <a:lnTo>
                  <a:pt x="1458487" y="898827"/>
                </a:lnTo>
                <a:lnTo>
                  <a:pt x="1372213" y="84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00361" y="502027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72310" y="492918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500361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00361" y="492918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00361" y="492918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72310" y="502027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500361" y="4995164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500361" y="413194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72310" y="40376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500361" y="40376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00361" y="40376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00361" y="40376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72310" y="4128739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00361" y="389191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72310" y="378904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00361" y="378904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00361" y="378904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00361" y="378904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72310" y="388013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00361" y="364331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72310" y="354901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899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00361" y="354901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00361" y="354901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00361" y="354901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72310" y="364010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00361" y="339471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72310" y="330041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00361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00361" y="330041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00361" y="330041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72310" y="339150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00361" y="315468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72310" y="305181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500361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00361" y="305181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00361" y="305181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72310" y="314290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00361" y="290607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5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72310" y="281178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00361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00361" y="281178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00361" y="281178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72310" y="290287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00361" y="266604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5" h="240030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72310" y="25631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00361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500361" y="25631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00361" y="25631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72310" y="26542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00361" y="241423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5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72310" y="232314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39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00361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1463039" y="0"/>
                </a:moveTo>
                <a:lnTo>
                  <a:pt x="91092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00361" y="232314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39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00361" y="232314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39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72310" y="241423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3818036" y="2389123"/>
            <a:ext cx="73723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69968" y="4478654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69968" y="4615815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69968" y="475297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91445" y="5054568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9" y="0"/>
                </a:moveTo>
                <a:lnTo>
                  <a:pt x="0" y="0"/>
                </a:lnTo>
                <a:lnTo>
                  <a:pt x="0" y="251808"/>
                </a:lnTo>
                <a:lnTo>
                  <a:pt x="1371949" y="251808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263393" y="49634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0" y="251808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91445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9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891445" y="49634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891445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263393" y="50545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5891445" y="503174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891445" y="4166236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263393" y="40719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91445" y="40719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891445" y="40719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891445" y="40719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263393" y="41630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891445" y="3926206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29"/>
                </a:moveTo>
                <a:lnTo>
                  <a:pt x="1371949" y="240029"/>
                </a:lnTo>
                <a:lnTo>
                  <a:pt x="1371949" y="0"/>
                </a:lnTo>
                <a:lnTo>
                  <a:pt x="0" y="0"/>
                </a:lnTo>
                <a:lnTo>
                  <a:pt x="0" y="240029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263393" y="382333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891445" y="38233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891445" y="382333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891445" y="382333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263393" y="391442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891445" y="3677602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263393" y="3583306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891445" y="358330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891445" y="3583306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891445" y="3583306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263393" y="3674397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891445" y="3429001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1"/>
                </a:moveTo>
                <a:lnTo>
                  <a:pt x="1371949" y="248601"/>
                </a:lnTo>
                <a:lnTo>
                  <a:pt x="1371949" y="0"/>
                </a:lnTo>
                <a:lnTo>
                  <a:pt x="0" y="0"/>
                </a:lnTo>
                <a:lnTo>
                  <a:pt x="0" y="248601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263393" y="3334702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891445" y="333470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891445" y="3334702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891445" y="3334702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263393" y="3425793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891445" y="3188971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29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263393" y="308610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891445" y="30861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891445" y="308610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891445" y="308610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263393" y="317719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891445" y="294036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9" y="248603"/>
                </a:lnTo>
                <a:lnTo>
                  <a:pt x="1371949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263393" y="284607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0" y="251807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91445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9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891445" y="284607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891445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263393" y="293716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891445" y="270033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9" y="240030"/>
                </a:lnTo>
                <a:lnTo>
                  <a:pt x="1371949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263393" y="25974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891445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891445" y="25974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891445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63393" y="26885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891445" y="244852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9" y="0"/>
                </a:moveTo>
                <a:lnTo>
                  <a:pt x="0" y="0"/>
                </a:lnTo>
                <a:lnTo>
                  <a:pt x="0" y="251807"/>
                </a:lnTo>
                <a:lnTo>
                  <a:pt x="1371949" y="251807"/>
                </a:lnTo>
                <a:lnTo>
                  <a:pt x="1371949" y="0"/>
                </a:lnTo>
                <a:close/>
              </a:path>
            </a:pathLst>
          </a:custGeom>
          <a:solidFill>
            <a:srgbClr val="5D16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263393" y="23574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0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0" y="251809"/>
                </a:lnTo>
                <a:lnTo>
                  <a:pt x="91090" y="0"/>
                </a:lnTo>
                <a:close/>
              </a:path>
            </a:pathLst>
          </a:custGeom>
          <a:solidFill>
            <a:srgbClr val="4B1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891445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9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7D44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891445" y="23574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891445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263393" y="24485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6107519" y="2425700"/>
            <a:ext cx="93980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4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Thread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561052" y="4512945"/>
            <a:ext cx="100965" cy="7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561052" y="4650104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561052" y="4787265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232564" y="2511108"/>
            <a:ext cx="1584960" cy="127000"/>
          </a:xfrm>
          <a:custGeom>
            <a:avLst/>
            <a:gdLst/>
            <a:ahLst/>
            <a:cxnLst/>
            <a:rect l="l" t="t" r="r" b="b"/>
            <a:pathLst>
              <a:path w="1584959" h="127000">
                <a:moveTo>
                  <a:pt x="1457960" y="0"/>
                </a:moveTo>
                <a:lnTo>
                  <a:pt x="1457960" y="127000"/>
                </a:lnTo>
                <a:lnTo>
                  <a:pt x="1559560" y="76200"/>
                </a:lnTo>
                <a:lnTo>
                  <a:pt x="1470660" y="76200"/>
                </a:lnTo>
                <a:lnTo>
                  <a:pt x="1470660" y="50800"/>
                </a:lnTo>
                <a:lnTo>
                  <a:pt x="1559559" y="50799"/>
                </a:lnTo>
                <a:lnTo>
                  <a:pt x="1457960" y="0"/>
                </a:lnTo>
                <a:close/>
              </a:path>
              <a:path w="1584959" h="127000">
                <a:moveTo>
                  <a:pt x="1470660" y="76199"/>
                </a:moveTo>
                <a:lnTo>
                  <a:pt x="1457960" y="76199"/>
                </a:lnTo>
                <a:lnTo>
                  <a:pt x="1470660" y="76200"/>
                </a:lnTo>
                <a:close/>
              </a:path>
              <a:path w="1584959" h="127000">
                <a:moveTo>
                  <a:pt x="1559559" y="50799"/>
                </a:moveTo>
                <a:lnTo>
                  <a:pt x="1457960" y="50799"/>
                </a:lnTo>
                <a:lnTo>
                  <a:pt x="1470660" y="50800"/>
                </a:lnTo>
                <a:lnTo>
                  <a:pt x="1470660" y="76200"/>
                </a:lnTo>
                <a:lnTo>
                  <a:pt x="1559562" y="76198"/>
                </a:lnTo>
                <a:lnTo>
                  <a:pt x="1584960" y="63500"/>
                </a:lnTo>
                <a:lnTo>
                  <a:pt x="1559559" y="50799"/>
                </a:lnTo>
                <a:close/>
              </a:path>
              <a:path w="1584959" h="127000">
                <a:moveTo>
                  <a:pt x="0" y="50798"/>
                </a:moveTo>
                <a:lnTo>
                  <a:pt x="0" y="76198"/>
                </a:lnTo>
                <a:lnTo>
                  <a:pt x="1457960" y="76199"/>
                </a:lnTo>
                <a:lnTo>
                  <a:pt x="145796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224467" y="2804853"/>
            <a:ext cx="1593215" cy="1321435"/>
          </a:xfrm>
          <a:custGeom>
            <a:avLst/>
            <a:gdLst/>
            <a:ahLst/>
            <a:cxnLst/>
            <a:rect l="l" t="t" r="r" b="b"/>
            <a:pathLst>
              <a:path w="1593215" h="1321435">
                <a:moveTo>
                  <a:pt x="1487117" y="1250194"/>
                </a:moveTo>
                <a:lnTo>
                  <a:pt x="1454730" y="1289331"/>
                </a:lnTo>
                <a:lnTo>
                  <a:pt x="1593057" y="1321377"/>
                </a:lnTo>
                <a:lnTo>
                  <a:pt x="1565197" y="1258290"/>
                </a:lnTo>
                <a:lnTo>
                  <a:pt x="1496900" y="1258290"/>
                </a:lnTo>
                <a:lnTo>
                  <a:pt x="1487117" y="1250194"/>
                </a:lnTo>
                <a:close/>
              </a:path>
              <a:path w="1593215" h="1321435">
                <a:moveTo>
                  <a:pt x="1503310" y="1230626"/>
                </a:moveTo>
                <a:lnTo>
                  <a:pt x="1487117" y="1250194"/>
                </a:lnTo>
                <a:lnTo>
                  <a:pt x="1496900" y="1258290"/>
                </a:lnTo>
                <a:lnTo>
                  <a:pt x="1513094" y="1238722"/>
                </a:lnTo>
                <a:lnTo>
                  <a:pt x="1503310" y="1230626"/>
                </a:lnTo>
                <a:close/>
              </a:path>
              <a:path w="1593215" h="1321435">
                <a:moveTo>
                  <a:pt x="1535697" y="1191488"/>
                </a:moveTo>
                <a:lnTo>
                  <a:pt x="1503310" y="1230626"/>
                </a:lnTo>
                <a:lnTo>
                  <a:pt x="1513094" y="1238722"/>
                </a:lnTo>
                <a:lnTo>
                  <a:pt x="1496900" y="1258290"/>
                </a:lnTo>
                <a:lnTo>
                  <a:pt x="1565197" y="1258290"/>
                </a:lnTo>
                <a:lnTo>
                  <a:pt x="1535697" y="1191488"/>
                </a:lnTo>
                <a:close/>
              </a:path>
              <a:path w="1593215" h="1321435">
                <a:moveTo>
                  <a:pt x="16193" y="0"/>
                </a:moveTo>
                <a:lnTo>
                  <a:pt x="0" y="19569"/>
                </a:lnTo>
                <a:lnTo>
                  <a:pt x="1487117" y="1250194"/>
                </a:lnTo>
                <a:lnTo>
                  <a:pt x="1503310" y="1230626"/>
                </a:lnTo>
                <a:lnTo>
                  <a:pt x="16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228823" y="2551341"/>
            <a:ext cx="1588770" cy="524510"/>
          </a:xfrm>
          <a:custGeom>
            <a:avLst/>
            <a:gdLst/>
            <a:ahLst/>
            <a:cxnLst/>
            <a:rect l="l" t="t" r="r" b="b"/>
            <a:pathLst>
              <a:path w="1588770" h="524510">
                <a:moveTo>
                  <a:pt x="1463595" y="48546"/>
                </a:moveTo>
                <a:lnTo>
                  <a:pt x="0" y="499764"/>
                </a:lnTo>
                <a:lnTo>
                  <a:pt x="7482" y="524036"/>
                </a:lnTo>
                <a:lnTo>
                  <a:pt x="1471078" y="72818"/>
                </a:lnTo>
                <a:lnTo>
                  <a:pt x="1463595" y="48546"/>
                </a:lnTo>
                <a:close/>
              </a:path>
              <a:path w="1588770" h="524510">
                <a:moveTo>
                  <a:pt x="1566162" y="44804"/>
                </a:moveTo>
                <a:lnTo>
                  <a:pt x="1475733" y="44804"/>
                </a:lnTo>
                <a:lnTo>
                  <a:pt x="1483216" y="69076"/>
                </a:lnTo>
                <a:lnTo>
                  <a:pt x="1471078" y="72818"/>
                </a:lnTo>
                <a:lnTo>
                  <a:pt x="1486044" y="121363"/>
                </a:lnTo>
                <a:lnTo>
                  <a:pt x="1566162" y="44804"/>
                </a:lnTo>
                <a:close/>
              </a:path>
              <a:path w="1588770" h="524510">
                <a:moveTo>
                  <a:pt x="1475733" y="44804"/>
                </a:moveTo>
                <a:lnTo>
                  <a:pt x="1463595" y="48546"/>
                </a:lnTo>
                <a:lnTo>
                  <a:pt x="1471078" y="72818"/>
                </a:lnTo>
                <a:lnTo>
                  <a:pt x="1483216" y="69076"/>
                </a:lnTo>
                <a:lnTo>
                  <a:pt x="1475733" y="44804"/>
                </a:lnTo>
                <a:close/>
              </a:path>
              <a:path w="1588770" h="524510">
                <a:moveTo>
                  <a:pt x="1448629" y="0"/>
                </a:moveTo>
                <a:lnTo>
                  <a:pt x="1463595" y="48546"/>
                </a:lnTo>
                <a:lnTo>
                  <a:pt x="1475733" y="44804"/>
                </a:lnTo>
                <a:lnTo>
                  <a:pt x="1566162" y="44804"/>
                </a:lnTo>
                <a:lnTo>
                  <a:pt x="1588701" y="23266"/>
                </a:lnTo>
                <a:lnTo>
                  <a:pt x="1448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226712" y="3291999"/>
            <a:ext cx="1591310" cy="834390"/>
          </a:xfrm>
          <a:custGeom>
            <a:avLst/>
            <a:gdLst/>
            <a:ahLst/>
            <a:cxnLst/>
            <a:rect l="l" t="t" r="r" b="b"/>
            <a:pathLst>
              <a:path w="1591309" h="834389">
                <a:moveTo>
                  <a:pt x="1472247" y="786979"/>
                </a:moveTo>
                <a:lnTo>
                  <a:pt x="1448837" y="832063"/>
                </a:lnTo>
                <a:lnTo>
                  <a:pt x="1590812" y="834231"/>
                </a:lnTo>
                <a:lnTo>
                  <a:pt x="1560737" y="792830"/>
                </a:lnTo>
                <a:lnTo>
                  <a:pt x="1483516" y="792830"/>
                </a:lnTo>
                <a:lnTo>
                  <a:pt x="1472247" y="786979"/>
                </a:lnTo>
                <a:close/>
              </a:path>
              <a:path w="1591309" h="834389">
                <a:moveTo>
                  <a:pt x="1483952" y="764436"/>
                </a:moveTo>
                <a:lnTo>
                  <a:pt x="1472247" y="786979"/>
                </a:lnTo>
                <a:lnTo>
                  <a:pt x="1483516" y="792830"/>
                </a:lnTo>
                <a:lnTo>
                  <a:pt x="1495221" y="770288"/>
                </a:lnTo>
                <a:lnTo>
                  <a:pt x="1483952" y="764436"/>
                </a:lnTo>
                <a:close/>
              </a:path>
              <a:path w="1591309" h="834389">
                <a:moveTo>
                  <a:pt x="1507361" y="719352"/>
                </a:moveTo>
                <a:lnTo>
                  <a:pt x="1483952" y="764436"/>
                </a:lnTo>
                <a:lnTo>
                  <a:pt x="1495221" y="770288"/>
                </a:lnTo>
                <a:lnTo>
                  <a:pt x="1483516" y="792830"/>
                </a:lnTo>
                <a:lnTo>
                  <a:pt x="1560737" y="792830"/>
                </a:lnTo>
                <a:lnTo>
                  <a:pt x="1507361" y="719352"/>
                </a:lnTo>
                <a:close/>
              </a:path>
              <a:path w="1591309" h="834389">
                <a:moveTo>
                  <a:pt x="11704" y="0"/>
                </a:moveTo>
                <a:lnTo>
                  <a:pt x="0" y="22542"/>
                </a:lnTo>
                <a:lnTo>
                  <a:pt x="1472247" y="786979"/>
                </a:lnTo>
                <a:lnTo>
                  <a:pt x="1483952" y="764436"/>
                </a:lnTo>
                <a:lnTo>
                  <a:pt x="1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225898" y="2574607"/>
            <a:ext cx="1591945" cy="988694"/>
          </a:xfrm>
          <a:custGeom>
            <a:avLst/>
            <a:gdLst/>
            <a:ahLst/>
            <a:cxnLst/>
            <a:rect l="l" t="t" r="r" b="b"/>
            <a:pathLst>
              <a:path w="1591945" h="988695">
                <a:moveTo>
                  <a:pt x="1476858" y="55844"/>
                </a:moveTo>
                <a:lnTo>
                  <a:pt x="0" y="966454"/>
                </a:lnTo>
                <a:lnTo>
                  <a:pt x="13331" y="988075"/>
                </a:lnTo>
                <a:lnTo>
                  <a:pt x="1490189" y="77465"/>
                </a:lnTo>
                <a:lnTo>
                  <a:pt x="1476858" y="55844"/>
                </a:lnTo>
                <a:close/>
              </a:path>
              <a:path w="1591945" h="988695">
                <a:moveTo>
                  <a:pt x="1561160" y="49179"/>
                </a:moveTo>
                <a:lnTo>
                  <a:pt x="1487667" y="49179"/>
                </a:lnTo>
                <a:lnTo>
                  <a:pt x="1500999" y="70799"/>
                </a:lnTo>
                <a:lnTo>
                  <a:pt x="1490189" y="77465"/>
                </a:lnTo>
                <a:lnTo>
                  <a:pt x="1516851" y="120705"/>
                </a:lnTo>
                <a:lnTo>
                  <a:pt x="1561160" y="49179"/>
                </a:lnTo>
                <a:close/>
              </a:path>
              <a:path w="1591945" h="988695">
                <a:moveTo>
                  <a:pt x="1487667" y="49179"/>
                </a:moveTo>
                <a:lnTo>
                  <a:pt x="1476858" y="55844"/>
                </a:lnTo>
                <a:lnTo>
                  <a:pt x="1490189" y="77465"/>
                </a:lnTo>
                <a:lnTo>
                  <a:pt x="1500999" y="70799"/>
                </a:lnTo>
                <a:lnTo>
                  <a:pt x="1487667" y="49179"/>
                </a:lnTo>
                <a:close/>
              </a:path>
              <a:path w="1591945" h="988695">
                <a:moveTo>
                  <a:pt x="1591626" y="0"/>
                </a:moveTo>
                <a:lnTo>
                  <a:pt x="1450196" y="12603"/>
                </a:lnTo>
                <a:lnTo>
                  <a:pt x="1476858" y="55844"/>
                </a:lnTo>
                <a:lnTo>
                  <a:pt x="1487667" y="49179"/>
                </a:lnTo>
                <a:lnTo>
                  <a:pt x="1561160" y="49179"/>
                </a:lnTo>
                <a:lnTo>
                  <a:pt x="1591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230006" y="3788036"/>
            <a:ext cx="1588135" cy="375285"/>
          </a:xfrm>
          <a:custGeom>
            <a:avLst/>
            <a:gdLst/>
            <a:ahLst/>
            <a:cxnLst/>
            <a:rect l="l" t="t" r="r" b="b"/>
            <a:pathLst>
              <a:path w="1588134" h="375285">
                <a:moveTo>
                  <a:pt x="1460560" y="325066"/>
                </a:moveTo>
                <a:lnTo>
                  <a:pt x="1450333" y="374826"/>
                </a:lnTo>
                <a:lnTo>
                  <a:pt x="1587517" y="338194"/>
                </a:lnTo>
                <a:lnTo>
                  <a:pt x="1574073" y="327623"/>
                </a:lnTo>
                <a:lnTo>
                  <a:pt x="1473001" y="327623"/>
                </a:lnTo>
                <a:lnTo>
                  <a:pt x="1460560" y="325066"/>
                </a:lnTo>
                <a:close/>
              </a:path>
              <a:path w="1588134" h="375285">
                <a:moveTo>
                  <a:pt x="1465674" y="300186"/>
                </a:moveTo>
                <a:lnTo>
                  <a:pt x="1460560" y="325066"/>
                </a:lnTo>
                <a:lnTo>
                  <a:pt x="1473001" y="327623"/>
                </a:lnTo>
                <a:lnTo>
                  <a:pt x="1478114" y="302743"/>
                </a:lnTo>
                <a:lnTo>
                  <a:pt x="1465674" y="300186"/>
                </a:lnTo>
                <a:close/>
              </a:path>
              <a:path w="1588134" h="375285">
                <a:moveTo>
                  <a:pt x="1475901" y="250426"/>
                </a:moveTo>
                <a:lnTo>
                  <a:pt x="1465674" y="300186"/>
                </a:lnTo>
                <a:lnTo>
                  <a:pt x="1478114" y="302743"/>
                </a:lnTo>
                <a:lnTo>
                  <a:pt x="1473001" y="327623"/>
                </a:lnTo>
                <a:lnTo>
                  <a:pt x="1574073" y="327623"/>
                </a:lnTo>
                <a:lnTo>
                  <a:pt x="1475901" y="250426"/>
                </a:lnTo>
                <a:close/>
              </a:path>
              <a:path w="1588134" h="375285">
                <a:moveTo>
                  <a:pt x="5114" y="0"/>
                </a:moveTo>
                <a:lnTo>
                  <a:pt x="0" y="24879"/>
                </a:lnTo>
                <a:lnTo>
                  <a:pt x="1460560" y="325066"/>
                </a:lnTo>
                <a:lnTo>
                  <a:pt x="1465674" y="300186"/>
                </a:lnTo>
                <a:lnTo>
                  <a:pt x="5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223941" y="2574607"/>
            <a:ext cx="1593850" cy="1475740"/>
          </a:xfrm>
          <a:custGeom>
            <a:avLst/>
            <a:gdLst/>
            <a:ahLst/>
            <a:cxnLst/>
            <a:rect l="l" t="t" r="r" b="b"/>
            <a:pathLst>
              <a:path w="1593850" h="1475739">
                <a:moveTo>
                  <a:pt x="1491723" y="76909"/>
                </a:moveTo>
                <a:lnTo>
                  <a:pt x="0" y="1456574"/>
                </a:lnTo>
                <a:lnTo>
                  <a:pt x="17246" y="1475221"/>
                </a:lnTo>
                <a:lnTo>
                  <a:pt x="1508969" y="95556"/>
                </a:lnTo>
                <a:lnTo>
                  <a:pt x="1491723" y="76909"/>
                </a:lnTo>
                <a:close/>
              </a:path>
              <a:path w="1593850" h="1475739">
                <a:moveTo>
                  <a:pt x="1567820" y="68286"/>
                </a:moveTo>
                <a:lnTo>
                  <a:pt x="1501046" y="68286"/>
                </a:lnTo>
                <a:lnTo>
                  <a:pt x="1518292" y="86934"/>
                </a:lnTo>
                <a:lnTo>
                  <a:pt x="1508969" y="95556"/>
                </a:lnTo>
                <a:lnTo>
                  <a:pt x="1543462" y="132850"/>
                </a:lnTo>
                <a:lnTo>
                  <a:pt x="1567820" y="68286"/>
                </a:lnTo>
                <a:close/>
              </a:path>
              <a:path w="1593850" h="1475739">
                <a:moveTo>
                  <a:pt x="1501046" y="68286"/>
                </a:moveTo>
                <a:lnTo>
                  <a:pt x="1491723" y="76909"/>
                </a:lnTo>
                <a:lnTo>
                  <a:pt x="1508969" y="95556"/>
                </a:lnTo>
                <a:lnTo>
                  <a:pt x="1518292" y="86934"/>
                </a:lnTo>
                <a:lnTo>
                  <a:pt x="1501046" y="68286"/>
                </a:lnTo>
                <a:close/>
              </a:path>
              <a:path w="1593850" h="1475739">
                <a:moveTo>
                  <a:pt x="1593583" y="0"/>
                </a:moveTo>
                <a:lnTo>
                  <a:pt x="1457231" y="39615"/>
                </a:lnTo>
                <a:lnTo>
                  <a:pt x="1491723" y="76909"/>
                </a:lnTo>
                <a:lnTo>
                  <a:pt x="1501046" y="68286"/>
                </a:lnTo>
                <a:lnTo>
                  <a:pt x="1567820" y="68286"/>
                </a:lnTo>
                <a:lnTo>
                  <a:pt x="159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231265" y="4076045"/>
            <a:ext cx="1586865" cy="226060"/>
          </a:xfrm>
          <a:custGeom>
            <a:avLst/>
            <a:gdLst/>
            <a:ahLst/>
            <a:cxnLst/>
            <a:rect l="l" t="t" r="r" b="b"/>
            <a:pathLst>
              <a:path w="1586865" h="226060">
                <a:moveTo>
                  <a:pt x="1458625" y="50533"/>
                </a:moveTo>
                <a:lnTo>
                  <a:pt x="0" y="200428"/>
                </a:lnTo>
                <a:lnTo>
                  <a:pt x="2597" y="225696"/>
                </a:lnTo>
                <a:lnTo>
                  <a:pt x="1461222" y="75801"/>
                </a:lnTo>
                <a:lnTo>
                  <a:pt x="1458625" y="50533"/>
                </a:lnTo>
                <a:close/>
              </a:path>
              <a:path w="1586865" h="226060">
                <a:moveTo>
                  <a:pt x="1583744" y="49235"/>
                </a:moveTo>
                <a:lnTo>
                  <a:pt x="1471260" y="49235"/>
                </a:lnTo>
                <a:lnTo>
                  <a:pt x="1473856" y="74503"/>
                </a:lnTo>
                <a:lnTo>
                  <a:pt x="1461222" y="75801"/>
                </a:lnTo>
                <a:lnTo>
                  <a:pt x="1466415" y="126334"/>
                </a:lnTo>
                <a:lnTo>
                  <a:pt x="1586259" y="50185"/>
                </a:lnTo>
                <a:lnTo>
                  <a:pt x="1583744" y="49235"/>
                </a:lnTo>
                <a:close/>
              </a:path>
              <a:path w="1586865" h="226060">
                <a:moveTo>
                  <a:pt x="1471260" y="49235"/>
                </a:moveTo>
                <a:lnTo>
                  <a:pt x="1458625" y="50533"/>
                </a:lnTo>
                <a:lnTo>
                  <a:pt x="1461222" y="75801"/>
                </a:lnTo>
                <a:lnTo>
                  <a:pt x="1473856" y="74503"/>
                </a:lnTo>
                <a:lnTo>
                  <a:pt x="1471260" y="49235"/>
                </a:lnTo>
                <a:close/>
              </a:path>
              <a:path w="1586865" h="226060">
                <a:moveTo>
                  <a:pt x="1453432" y="0"/>
                </a:moveTo>
                <a:lnTo>
                  <a:pt x="1458625" y="50533"/>
                </a:lnTo>
                <a:lnTo>
                  <a:pt x="1471260" y="49235"/>
                </a:lnTo>
                <a:lnTo>
                  <a:pt x="1583744" y="49235"/>
                </a:lnTo>
                <a:lnTo>
                  <a:pt x="1453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225530" y="4126231"/>
            <a:ext cx="1592580" cy="1065530"/>
          </a:xfrm>
          <a:custGeom>
            <a:avLst/>
            <a:gdLst/>
            <a:ahLst/>
            <a:cxnLst/>
            <a:rect l="l" t="t" r="r" b="b"/>
            <a:pathLst>
              <a:path w="1592579" h="1065529">
                <a:moveTo>
                  <a:pt x="1479220" y="59769"/>
                </a:moveTo>
                <a:lnTo>
                  <a:pt x="0" y="1043843"/>
                </a:lnTo>
                <a:lnTo>
                  <a:pt x="14069" y="1064991"/>
                </a:lnTo>
                <a:lnTo>
                  <a:pt x="1493289" y="80917"/>
                </a:lnTo>
                <a:lnTo>
                  <a:pt x="1479220" y="59769"/>
                </a:lnTo>
                <a:close/>
              </a:path>
              <a:path w="1592579" h="1065529">
                <a:moveTo>
                  <a:pt x="1561791" y="52735"/>
                </a:moveTo>
                <a:lnTo>
                  <a:pt x="1489793" y="52735"/>
                </a:lnTo>
                <a:lnTo>
                  <a:pt x="1503862" y="73883"/>
                </a:lnTo>
                <a:lnTo>
                  <a:pt x="1493289" y="80917"/>
                </a:lnTo>
                <a:lnTo>
                  <a:pt x="1521426" y="123212"/>
                </a:lnTo>
                <a:lnTo>
                  <a:pt x="1561791" y="52735"/>
                </a:lnTo>
                <a:close/>
              </a:path>
              <a:path w="1592579" h="1065529">
                <a:moveTo>
                  <a:pt x="1489793" y="52735"/>
                </a:moveTo>
                <a:lnTo>
                  <a:pt x="1479220" y="59769"/>
                </a:lnTo>
                <a:lnTo>
                  <a:pt x="1493289" y="80917"/>
                </a:lnTo>
                <a:lnTo>
                  <a:pt x="1503862" y="73883"/>
                </a:lnTo>
                <a:lnTo>
                  <a:pt x="1489793" y="52735"/>
                </a:lnTo>
                <a:close/>
              </a:path>
              <a:path w="1592579" h="1065529">
                <a:moveTo>
                  <a:pt x="1591994" y="0"/>
                </a:moveTo>
                <a:lnTo>
                  <a:pt x="1451082" y="17473"/>
                </a:lnTo>
                <a:lnTo>
                  <a:pt x="1479220" y="59769"/>
                </a:lnTo>
                <a:lnTo>
                  <a:pt x="1489793" y="52735"/>
                </a:lnTo>
                <a:lnTo>
                  <a:pt x="1561791" y="52735"/>
                </a:lnTo>
                <a:lnTo>
                  <a:pt x="1591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817524" y="4251961"/>
            <a:ext cx="1372235" cy="231775"/>
          </a:xfrm>
          <a:custGeom>
            <a:avLst/>
            <a:gdLst/>
            <a:ahLst/>
            <a:cxnLst/>
            <a:rect l="l" t="t" r="r" b="b"/>
            <a:pathLst>
              <a:path w="1372234" h="231775">
                <a:moveTo>
                  <a:pt x="0" y="231456"/>
                </a:moveTo>
                <a:lnTo>
                  <a:pt x="1371947" y="231456"/>
                </a:lnTo>
                <a:lnTo>
                  <a:pt x="1371947" y="0"/>
                </a:lnTo>
                <a:lnTo>
                  <a:pt x="0" y="0"/>
                </a:lnTo>
                <a:lnTo>
                  <a:pt x="0" y="231456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189472" y="414051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817524" y="414051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817524" y="414051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817524" y="414051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0189474" y="423160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817524" y="400335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20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0189472" y="390906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817524" y="390906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817524" y="390906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817524" y="390906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0189474" y="400015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817524" y="5054568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8"/>
                </a:lnTo>
                <a:lnTo>
                  <a:pt x="1371947" y="251808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0189472" y="496347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1"/>
                </a:lnTo>
                <a:lnTo>
                  <a:pt x="0" y="342900"/>
                </a:lnTo>
                <a:lnTo>
                  <a:pt x="91092" y="251808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817524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1"/>
                </a:lnTo>
                <a:lnTo>
                  <a:pt x="1371947" y="91091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817524" y="496347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817524" y="496347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0189474" y="505456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8817524" y="503174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817524" y="375154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5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0189472" y="366045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899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817524" y="366045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817524" y="366045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817524" y="366045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0189474" y="375154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/>
          <p:nvPr/>
        </p:nvSpPr>
        <p:spPr>
          <a:xfrm>
            <a:off x="9135198" y="3727195"/>
            <a:ext cx="73723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7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89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8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9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9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817524" y="2940367"/>
            <a:ext cx="1372235" cy="248920"/>
          </a:xfrm>
          <a:custGeom>
            <a:avLst/>
            <a:gdLst/>
            <a:ahLst/>
            <a:cxnLst/>
            <a:rect l="l" t="t" r="r" b="b"/>
            <a:pathLst>
              <a:path w="1372234" h="248919">
                <a:moveTo>
                  <a:pt x="0" y="248603"/>
                </a:moveTo>
                <a:lnTo>
                  <a:pt x="1371947" y="248603"/>
                </a:lnTo>
                <a:lnTo>
                  <a:pt x="1371947" y="0"/>
                </a:lnTo>
                <a:lnTo>
                  <a:pt x="0" y="0"/>
                </a:lnTo>
                <a:lnTo>
                  <a:pt x="0" y="248603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189472" y="2846071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0"/>
                </a:lnTo>
                <a:lnTo>
                  <a:pt x="0" y="342900"/>
                </a:lnTo>
                <a:lnTo>
                  <a:pt x="91092" y="251807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817524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0"/>
                </a:lnTo>
                <a:lnTo>
                  <a:pt x="1371947" y="91090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817524" y="2846071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817524" y="2846071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0189474" y="293716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817524" y="2700337"/>
            <a:ext cx="1372235" cy="240029"/>
          </a:xfrm>
          <a:custGeom>
            <a:avLst/>
            <a:gdLst/>
            <a:ahLst/>
            <a:cxnLst/>
            <a:rect l="l" t="t" r="r" b="b"/>
            <a:pathLst>
              <a:path w="1372234" h="240030">
                <a:moveTo>
                  <a:pt x="0" y="240030"/>
                </a:moveTo>
                <a:lnTo>
                  <a:pt x="1371947" y="240030"/>
                </a:lnTo>
                <a:lnTo>
                  <a:pt x="1371947" y="0"/>
                </a:lnTo>
                <a:lnTo>
                  <a:pt x="0" y="0"/>
                </a:lnTo>
                <a:lnTo>
                  <a:pt x="0" y="24003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0189472" y="259746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817524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817524" y="259746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817524" y="259746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0189474" y="268855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817524" y="2448529"/>
            <a:ext cx="1372235" cy="252095"/>
          </a:xfrm>
          <a:custGeom>
            <a:avLst/>
            <a:gdLst/>
            <a:ahLst/>
            <a:cxnLst/>
            <a:rect l="l" t="t" r="r" b="b"/>
            <a:pathLst>
              <a:path w="1372234" h="252094">
                <a:moveTo>
                  <a:pt x="1371947" y="0"/>
                </a:moveTo>
                <a:lnTo>
                  <a:pt x="0" y="0"/>
                </a:lnTo>
                <a:lnTo>
                  <a:pt x="0" y="251807"/>
                </a:lnTo>
                <a:lnTo>
                  <a:pt x="1371947" y="251807"/>
                </a:lnTo>
                <a:lnTo>
                  <a:pt x="1371947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0189472" y="2357437"/>
            <a:ext cx="91440" cy="342900"/>
          </a:xfrm>
          <a:custGeom>
            <a:avLst/>
            <a:gdLst/>
            <a:ahLst/>
            <a:cxnLst/>
            <a:rect l="l" t="t" r="r" b="b"/>
            <a:pathLst>
              <a:path w="91440" h="342900">
                <a:moveTo>
                  <a:pt x="91092" y="0"/>
                </a:moveTo>
                <a:lnTo>
                  <a:pt x="0" y="91092"/>
                </a:lnTo>
                <a:lnTo>
                  <a:pt x="0" y="342900"/>
                </a:lnTo>
                <a:lnTo>
                  <a:pt x="91092" y="251809"/>
                </a:lnTo>
                <a:lnTo>
                  <a:pt x="91092" y="0"/>
                </a:lnTo>
                <a:close/>
              </a:path>
            </a:pathLst>
          </a:custGeom>
          <a:solidFill>
            <a:srgbClr val="006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817524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1463039" y="0"/>
                </a:moveTo>
                <a:lnTo>
                  <a:pt x="91090" y="0"/>
                </a:lnTo>
                <a:lnTo>
                  <a:pt x="0" y="91092"/>
                </a:lnTo>
                <a:lnTo>
                  <a:pt x="1371947" y="91092"/>
                </a:lnTo>
                <a:lnTo>
                  <a:pt x="1463039" y="0"/>
                </a:lnTo>
                <a:close/>
              </a:path>
            </a:pathLst>
          </a:custGeom>
          <a:solidFill>
            <a:srgbClr val="329D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817524" y="2357437"/>
            <a:ext cx="1463040" cy="342900"/>
          </a:xfrm>
          <a:custGeom>
            <a:avLst/>
            <a:gdLst/>
            <a:ahLst/>
            <a:cxnLst/>
            <a:rect l="l" t="t" r="r" b="b"/>
            <a:pathLst>
              <a:path w="1463040" h="342900">
                <a:moveTo>
                  <a:pt x="0" y="91091"/>
                </a:moveTo>
                <a:lnTo>
                  <a:pt x="91091" y="0"/>
                </a:lnTo>
                <a:lnTo>
                  <a:pt x="1463040" y="0"/>
                </a:lnTo>
                <a:lnTo>
                  <a:pt x="1463040" y="251808"/>
                </a:lnTo>
                <a:lnTo>
                  <a:pt x="1371949" y="342900"/>
                </a:lnTo>
                <a:lnTo>
                  <a:pt x="0" y="342900"/>
                </a:lnTo>
                <a:lnTo>
                  <a:pt x="0" y="910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817524" y="2357437"/>
            <a:ext cx="1463040" cy="91440"/>
          </a:xfrm>
          <a:custGeom>
            <a:avLst/>
            <a:gdLst/>
            <a:ahLst/>
            <a:cxnLst/>
            <a:rect l="l" t="t" r="r" b="b"/>
            <a:pathLst>
              <a:path w="1463040" h="91439">
                <a:moveTo>
                  <a:pt x="0" y="91091"/>
                </a:moveTo>
                <a:lnTo>
                  <a:pt x="1371949" y="91091"/>
                </a:lnTo>
                <a:lnTo>
                  <a:pt x="14630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0189474" y="2448528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8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9135198" y="2425700"/>
            <a:ext cx="7372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1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Bank</a:t>
            </a:r>
            <a:r>
              <a:rPr sz="1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9487132" y="4547234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487132" y="4821554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487132" y="468439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487132" y="3244214"/>
            <a:ext cx="100965" cy="781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487132" y="3518534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487132" y="3381375"/>
            <a:ext cx="100965" cy="7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 txBox="1"/>
          <p:nvPr/>
        </p:nvSpPr>
        <p:spPr>
          <a:xfrm>
            <a:off x="8347624" y="2322067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x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8439064" y="4309364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x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6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418" y="499924"/>
            <a:ext cx="9351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 MEMORY: AVOIDING </a:t>
            </a:r>
            <a:r>
              <a:rPr sz="3600" b="1" dirty="0"/>
              <a:t>BANK </a:t>
            </a:r>
            <a:r>
              <a:rPr sz="3600" b="1" spc="-5" dirty="0"/>
              <a:t>CONFLICTS</a:t>
            </a:r>
            <a:endParaRPr sz="3600" b="1"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309359" y="457889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0352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344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23359" y="4095836"/>
            <a:ext cx="640080" cy="471805"/>
          </a:xfrm>
          <a:custGeom>
            <a:avLst/>
            <a:gdLst/>
            <a:ahLst/>
            <a:cxnLst/>
            <a:rect l="l" t="t" r="r" b="b"/>
            <a:pathLst>
              <a:path w="640079" h="471804">
                <a:moveTo>
                  <a:pt x="0" y="471576"/>
                </a:moveTo>
                <a:lnTo>
                  <a:pt x="640079" y="471576"/>
                </a:lnTo>
                <a:lnTo>
                  <a:pt x="640079" y="0"/>
                </a:lnTo>
                <a:lnTo>
                  <a:pt x="0" y="0"/>
                </a:lnTo>
                <a:lnTo>
                  <a:pt x="0" y="471576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23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09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352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344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73B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86476" y="4177275"/>
            <a:ext cx="91440" cy="685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65530" y="3560571"/>
            <a:ext cx="126619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3325"/>
              </a:lnSpc>
              <a:spcBef>
                <a:spcPts val="45"/>
              </a:spcBef>
            </a:pP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indent="212725">
              <a:lnSpc>
                <a:spcPts val="3410"/>
              </a:lnSpc>
              <a:spcBef>
                <a:spcPts val="40"/>
              </a:spcBef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…  </a:t>
            </a:r>
            <a:r>
              <a:rPr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68216" y="5226222"/>
            <a:ext cx="91439" cy="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1096" y="5226222"/>
            <a:ext cx="91439" cy="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33976" y="5226222"/>
            <a:ext cx="91440" cy="685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0355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20484" y="4567412"/>
            <a:ext cx="648970" cy="480059"/>
          </a:xfrm>
          <a:custGeom>
            <a:avLst/>
            <a:gdLst/>
            <a:ahLst/>
            <a:cxnLst/>
            <a:rect l="l" t="t" r="r" b="b"/>
            <a:pathLst>
              <a:path w="648970" h="480060">
                <a:moveTo>
                  <a:pt x="0" y="480060"/>
                </a:moveTo>
                <a:lnTo>
                  <a:pt x="648705" y="480060"/>
                </a:lnTo>
                <a:lnTo>
                  <a:pt x="648705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20484" y="4567412"/>
            <a:ext cx="664210" cy="480059"/>
          </a:xfrm>
          <a:custGeom>
            <a:avLst/>
            <a:gdLst/>
            <a:ahLst/>
            <a:cxnLst/>
            <a:rect l="l" t="t" r="r" b="b"/>
            <a:pathLst>
              <a:path w="664210" h="480060">
                <a:moveTo>
                  <a:pt x="0" y="0"/>
                </a:moveTo>
                <a:lnTo>
                  <a:pt x="663658" y="0"/>
                </a:lnTo>
                <a:lnTo>
                  <a:pt x="663658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94130" y="4511691"/>
            <a:ext cx="89536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88571" y="4784215"/>
            <a:ext cx="91439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6919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09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248678" y="3253442"/>
          <a:ext cx="2700654" cy="1805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"/>
                <a:gridCol w="640080"/>
                <a:gridCol w="634364"/>
                <a:gridCol w="365760"/>
                <a:gridCol w="640080"/>
              </a:tblGrid>
              <a:tr h="362333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4886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B0F0"/>
                    </a:solidFil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8585" marB="0">
                    <a:solidFill>
                      <a:srgbClr val="00B0F0"/>
                    </a:solidFill>
                  </a:tcPr>
                </a:tc>
              </a:tr>
              <a:tr h="47900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054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27116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1124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132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97636" y="5535886"/>
            <a:ext cx="2635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25"/>
          <p:cNvSpPr txBox="1"/>
          <p:nvPr/>
        </p:nvSpPr>
        <p:spPr>
          <a:xfrm>
            <a:off x="582789" y="1324926"/>
            <a:ext cx="6417945" cy="1992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0" i="0">
                <a:solidFill>
                  <a:srgbClr val="5E5E5E"/>
                </a:solidFill>
                <a:latin typeface="Trebuchet MS" panose="020B0603020202020204"/>
                <a:ea typeface="+mn-ea"/>
                <a:cs typeface="Trebuchet MS" panose="020B0603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32x32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</a:t>
            </a:r>
            <a:r>
              <a:rPr kumimoji="0" lang="en-US" altLang="zh-CN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宋体" panose="02010600030101010101" pitchFamily="2" charset="-122"/>
              </a:rPr>
              <a:t>hared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MEM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array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Warp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accesses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a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column:</a:t>
            </a:r>
            <a:endParaRPr kumimoji="0" lang="en-US" sz="2000" b="0" i="0" u="none" strike="noStrike" kern="0" cap="none" spc="-5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  <a:p>
            <a:pPr marL="868045" marR="0" lvl="0" indent="-285750" defTabSz="914400" eaLnBrk="1" fontAlgn="auto" latinLnBrk="0" hangingPunct="1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32-way bank conflicts (threads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in a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warp access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same</a:t>
            </a:r>
            <a:r>
              <a:rPr kumimoji="0" lang="en-US" b="0" i="0" u="none" strike="noStrike" kern="0" cap="none" spc="10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bank)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  <a:p>
            <a:pPr marL="0" marR="1327150" lvl="0" indent="0" algn="r" defTabSz="914400" eaLnBrk="1" fontAlgn="auto" latinLnBrk="0" hangingPunct="1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wa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r</a:t>
            </a:r>
            <a:r>
              <a:rPr kumimoji="0" lang="en-US" sz="1600" b="0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s: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418" y="499924"/>
            <a:ext cx="9351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SHARED MEMORY: AVOIDING </a:t>
            </a:r>
            <a:r>
              <a:rPr sz="3600" b="1" dirty="0"/>
              <a:t>BANK </a:t>
            </a:r>
            <a:r>
              <a:rPr sz="3600" b="1" spc="-5" dirty="0"/>
              <a:t>CONFLICTS</a:t>
            </a:r>
            <a:endParaRPr sz="3600" b="1"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09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352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3440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359" y="409583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09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0352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3440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3359" y="3615776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09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352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80" y="0"/>
                </a:moveTo>
                <a:lnTo>
                  <a:pt x="0" y="0"/>
                </a:lnTo>
                <a:lnTo>
                  <a:pt x="0" y="480059"/>
                </a:lnTo>
                <a:lnTo>
                  <a:pt x="640080" y="480059"/>
                </a:lnTo>
                <a:lnTo>
                  <a:pt x="640080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63440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3359" y="5419103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86476" y="4177275"/>
            <a:ext cx="91440" cy="685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68216" y="5226222"/>
            <a:ext cx="91439" cy="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1096" y="5226222"/>
            <a:ext cx="91439" cy="6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33976" y="5226222"/>
            <a:ext cx="91440" cy="685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86190" y="2987548"/>
            <a:ext cx="631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wa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9625" y="3658107"/>
            <a:ext cx="126619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73BD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1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z="2800" spc="-1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53466" y="4092959"/>
            <a:ext cx="640080" cy="471805"/>
          </a:xfrm>
          <a:custGeom>
            <a:avLst/>
            <a:gdLst/>
            <a:ahLst/>
            <a:cxnLst/>
            <a:rect l="l" t="t" r="r" b="b"/>
            <a:pathLst>
              <a:path w="640079" h="471804">
                <a:moveTo>
                  <a:pt x="0" y="471577"/>
                </a:moveTo>
                <a:lnTo>
                  <a:pt x="640079" y="471577"/>
                </a:lnTo>
                <a:lnTo>
                  <a:pt x="640079" y="0"/>
                </a:lnTo>
                <a:lnTo>
                  <a:pt x="0" y="0"/>
                </a:lnTo>
                <a:lnTo>
                  <a:pt x="0" y="47157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53466" y="409295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53466" y="361289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8BC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53466" y="3612899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53466" y="541622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60"/>
                </a:lnTo>
                <a:lnTo>
                  <a:pt x="640079" y="480060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53466" y="541622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1511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04799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20484" y="4567412"/>
            <a:ext cx="664210" cy="480059"/>
          </a:xfrm>
          <a:custGeom>
            <a:avLst/>
            <a:gdLst/>
            <a:ahLst/>
            <a:cxnLst/>
            <a:rect l="l" t="t" r="r" b="b"/>
            <a:pathLst>
              <a:path w="664210" h="480060">
                <a:moveTo>
                  <a:pt x="0" y="0"/>
                </a:moveTo>
                <a:lnTo>
                  <a:pt x="663658" y="0"/>
                </a:lnTo>
                <a:lnTo>
                  <a:pt x="663658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94130" y="4511691"/>
            <a:ext cx="89536" cy="68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83601" y="4773543"/>
            <a:ext cx="91439" cy="68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50590" y="456453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640079" y="0"/>
                </a:moveTo>
                <a:lnTo>
                  <a:pt x="0" y="0"/>
                </a:lnTo>
                <a:lnTo>
                  <a:pt x="0" y="480059"/>
                </a:lnTo>
                <a:lnTo>
                  <a:pt x="640079" y="480059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50590" y="4564537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69190" y="4567412"/>
            <a:ext cx="640080" cy="480059"/>
          </a:xfrm>
          <a:custGeom>
            <a:avLst/>
            <a:gdLst/>
            <a:ahLst/>
            <a:cxnLst/>
            <a:rect l="l" t="t" r="r" b="b"/>
            <a:pathLst>
              <a:path w="640079" h="480060">
                <a:moveTo>
                  <a:pt x="0" y="0"/>
                </a:moveTo>
                <a:lnTo>
                  <a:pt x="640080" y="0"/>
                </a:lnTo>
                <a:lnTo>
                  <a:pt x="640080" y="480060"/>
                </a:lnTo>
                <a:lnTo>
                  <a:pt x="0" y="48006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020484" y="3253442"/>
          <a:ext cx="3921123" cy="1791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70"/>
                <a:gridCol w="640080"/>
                <a:gridCol w="635635"/>
                <a:gridCol w="370205"/>
                <a:gridCol w="636269"/>
                <a:gridCol w="989964"/>
              </a:tblGrid>
              <a:tr h="359457">
                <a:tc>
                  <a:txBody>
                    <a:bodyPr/>
                    <a:lstStyle/>
                    <a:p>
                      <a:pPr marL="25971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82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82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820"/>
                        </a:lnSpc>
                      </a:pP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48006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73BD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7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192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71577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7475" marB="0"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0014" marB="0"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480059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AEAE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181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1285" marB="0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427116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1124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51328" y="5535886"/>
            <a:ext cx="1447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7636" y="5535886"/>
            <a:ext cx="2635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bject 7"/>
          <p:cNvSpPr txBox="1"/>
          <p:nvPr/>
        </p:nvSpPr>
        <p:spPr>
          <a:xfrm>
            <a:off x="137195" y="1331212"/>
            <a:ext cx="5349045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210310" indent="-3429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for</a:t>
            </a:r>
            <a:r>
              <a:rPr sz="20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1162685" indent="-285750" algn="ctr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32x33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5245" lvl="1" indent="-285750"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different banks,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conflicts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2625" y="499924"/>
            <a:ext cx="19900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5" dirty="0"/>
              <a:t>SU</a:t>
            </a:r>
            <a:r>
              <a:rPr sz="3600" b="1" spc="-5" dirty="0"/>
              <a:t>MM</a:t>
            </a:r>
            <a:r>
              <a:rPr sz="3600" b="1" dirty="0"/>
              <a:t>A</a:t>
            </a:r>
            <a:r>
              <a:rPr sz="3600" b="1" spc="5" dirty="0"/>
              <a:t>RY</a:t>
            </a:r>
            <a:endParaRPr sz="3600" b="1" spc="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" name="object 11"/>
          <p:cNvSpPr txBox="1"/>
          <p:nvPr/>
        </p:nvSpPr>
        <p:spPr>
          <a:xfrm>
            <a:off x="609600" y="1402229"/>
            <a:ext cx="9461005" cy="4331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Launch Configuration:</a:t>
            </a:r>
            <a:endParaRPr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009775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threads </a:t>
            </a:r>
            <a:r>
              <a:rPr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r>
              <a:rPr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hide latency 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009775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threadblocks to load the GPU</a:t>
            </a:r>
            <a:endParaRPr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throughput (GPU has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it</a:t>
            </a:r>
            <a:r>
              <a:rPr sz="2000" spc="1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effectively)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478155" indent="-342900">
              <a:lnSpc>
                <a:spcPct val="171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when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(over 1 TB/s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478155" indent="-342900">
              <a:lnSpc>
                <a:spcPct val="171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analysis/profiling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“Analysis-driven Optimization” (future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681" y="499924"/>
            <a:ext cx="3626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FUTURE</a:t>
            </a:r>
            <a:r>
              <a:rPr sz="3600" b="1" spc="-75" dirty="0"/>
              <a:t> </a:t>
            </a:r>
            <a:r>
              <a:rPr sz="3600" b="1" spc="-5" dirty="0"/>
              <a:t>SESSIONS</a:t>
            </a:r>
            <a:endParaRPr sz="3600" b="1"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8375" y="1820369"/>
            <a:ext cx="8165605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Managed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(streams,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copy/compute overlap, multi-GPU)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496315"/>
            <a:ext cx="3366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dirty="0"/>
              <a:t>STUDY</a:t>
            </a:r>
            <a:endParaRPr sz="3600" b="1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38200" y="1233270"/>
            <a:ext cx="9480550" cy="4828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in-depth: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76225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http://on-demand.gputechconf.com/gtc/2013/presentations/S3466-Programming-Guidelines-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GPU-Architecture.pdf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Analysis-Driven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http://on-demand.gputechconf.com/gtc/2012/presentations/S0514-GTC2012-GPU-Performance-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Analysis.pdf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Best Practices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https://docs.nvidia.com/cuda/cuda-c-best-practices-guide/index.html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marR="3065780" indent="-285750">
              <a:lnSpc>
                <a:spcPct val="183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https://docs.nvidia.com/cuda/index.html#programming-guides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(Kepler/Maxwell/Pascal/Volta)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GLOBAL MEMORY  THROUGHPUT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525" y="496315"/>
            <a:ext cx="587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  <a:endParaRPr sz="3600" b="1"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" name="object 11"/>
          <p:cNvSpPr txBox="1"/>
          <p:nvPr/>
        </p:nvSpPr>
        <p:spPr>
          <a:xfrm>
            <a:off x="673595" y="1485900"/>
            <a:ext cx="10299205" cy="3925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has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local</a:t>
            </a:r>
            <a:r>
              <a:rPr sz="2000" spc="-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off-node DRAM and registers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(managed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the compiler) 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557145" indent="-34290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/</a:t>
            </a:r>
            <a:r>
              <a:rPr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configurable: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48KB shared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64KB,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000" spc="-7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96KB…)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38175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memory 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by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sz="20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638175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throughput: 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sz="2000" spc="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TB/s</a:t>
            </a:r>
            <a:r>
              <a:rPr sz="2000" spc="-3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525" y="496315"/>
            <a:ext cx="587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  <a:endParaRPr sz="3600" b="1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" name="object 9"/>
          <p:cNvSpPr txBox="1"/>
          <p:nvPr/>
        </p:nvSpPr>
        <p:spPr>
          <a:xfrm>
            <a:off x="673595" y="1485900"/>
            <a:ext cx="10246078" cy="3593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accesses to global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through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L2,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copies to/from CPU host  Global</a:t>
            </a:r>
            <a:r>
              <a:rPr lang="en-US" altLang="zh-CN"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spc="-2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lvl="1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emory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 by all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as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altLang="zh-CN"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(CPU)  </a:t>
            </a:r>
            <a:endParaRPr lang="en-US" altLang="zh-CN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latency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(hundreds </a:t>
            </a:r>
            <a:r>
              <a:rPr lang="en-US" altLang="zh-CN"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cycles)  </a:t>
            </a:r>
            <a:endParaRPr lang="en-US" altLang="zh-CN" sz="2000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Throughput: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altLang="zh-CN"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~900</a:t>
            </a:r>
            <a:r>
              <a:rPr lang="en-US" altLang="zh-CN" sz="2000" spc="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GB/s	(Volta</a:t>
            </a:r>
            <a:r>
              <a:rPr lang="en-US" altLang="zh-CN" sz="2000" spc="-1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V100)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650" marR="5080" lvl="1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612" y="496315"/>
            <a:ext cx="498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</a:t>
            </a:r>
            <a:r>
              <a:rPr sz="3600" b="1" spc="-80" dirty="0"/>
              <a:t> </a:t>
            </a:r>
            <a:r>
              <a:rPr sz="3600" b="1" spc="-5" dirty="0"/>
              <a:t>ARCHITECTURE</a:t>
            </a:r>
            <a:endParaRPr sz="3600" b="1" spc="-5" dirty="0"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31519" y="2319527"/>
            <a:ext cx="2926080" cy="24932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7240" y="2342029"/>
            <a:ext cx="283464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7240" y="2342029"/>
            <a:ext cx="2834640" cy="2400300"/>
          </a:xfrm>
          <a:custGeom>
            <a:avLst/>
            <a:gdLst/>
            <a:ahLst/>
            <a:cxnLst/>
            <a:rect l="l" t="t" r="r" b="b"/>
            <a:pathLst>
              <a:path w="2834640" h="2400300">
                <a:moveTo>
                  <a:pt x="0" y="0"/>
                </a:moveTo>
                <a:lnTo>
                  <a:pt x="2834640" y="0"/>
                </a:lnTo>
                <a:lnTo>
                  <a:pt x="2834640" y="2400300"/>
                </a:lnTo>
                <a:lnTo>
                  <a:pt x="0" y="2400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1519" y="2319527"/>
            <a:ext cx="91439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240" y="233726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703"/>
                </a:lnTo>
              </a:path>
            </a:pathLst>
          </a:custGeom>
          <a:ln w="9526">
            <a:solidFill>
              <a:srgbClr val="8989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8689" y="2315971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Hos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2391" y="3416808"/>
            <a:ext cx="1164336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0679" y="3349752"/>
            <a:ext cx="1124712" cy="560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8775" y="3439309"/>
            <a:ext cx="1071570" cy="276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200" y="4002023"/>
            <a:ext cx="1176527" cy="368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22120" y="3934967"/>
            <a:ext cx="932688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5919" y="4024160"/>
            <a:ext cx="1084425" cy="276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26279" y="1554479"/>
            <a:ext cx="5760720" cy="404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00" y="1577339"/>
            <a:ext cx="5669280" cy="3957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2000" y="1577339"/>
            <a:ext cx="5669280" cy="3957320"/>
          </a:xfrm>
          <a:custGeom>
            <a:avLst/>
            <a:gdLst/>
            <a:ahLst/>
            <a:cxnLst/>
            <a:rect l="l" t="t" r="r" b="b"/>
            <a:pathLst>
              <a:path w="5669280" h="3957320">
                <a:moveTo>
                  <a:pt x="0" y="0"/>
                </a:moveTo>
                <a:lnTo>
                  <a:pt x="5669280" y="0"/>
                </a:lnTo>
                <a:lnTo>
                  <a:pt x="5669280" y="3957100"/>
                </a:lnTo>
                <a:lnTo>
                  <a:pt x="0" y="3957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08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26279" y="1554480"/>
            <a:ext cx="91439" cy="3688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0" y="157257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822"/>
                </a:lnTo>
              </a:path>
            </a:pathLst>
          </a:custGeom>
          <a:ln w="9526">
            <a:solidFill>
              <a:srgbClr val="8908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99304" y="1550923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800" b="1" spc="5" dirty="0">
                <a:latin typeface="Calibri" panose="020F0502020204030204" pitchFamily="34" charset="0"/>
                <a:cs typeface="Calibri" panose="020F0502020204030204" pitchFamily="34" charset="0"/>
              </a:rPr>
              <a:t>ev</a:t>
            </a: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ice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2040" y="2414015"/>
            <a:ext cx="2286000" cy="2596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7552" y="2350007"/>
            <a:ext cx="932688" cy="5577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37760" y="2438010"/>
            <a:ext cx="2194560" cy="25031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37759" y="2438010"/>
            <a:ext cx="2194560" cy="2503170"/>
          </a:xfrm>
          <a:custGeom>
            <a:avLst/>
            <a:gdLst/>
            <a:ahLst/>
            <a:cxnLst/>
            <a:rect l="l" t="t" r="r" b="b"/>
            <a:pathLst>
              <a:path w="2194559" h="2503170">
                <a:moveTo>
                  <a:pt x="0" y="0"/>
                </a:moveTo>
                <a:lnTo>
                  <a:pt x="2194560" y="0"/>
                </a:lnTo>
                <a:lnTo>
                  <a:pt x="2194560" y="2503170"/>
                </a:lnTo>
                <a:lnTo>
                  <a:pt x="0" y="2503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5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60682" y="2748747"/>
          <a:ext cx="1054100" cy="1547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/>
                <a:gridCol w="523875"/>
              </a:tblGrid>
              <a:tr h="341472">
                <a:tc gridSpan="2"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8563"/>
                      </a:solidFill>
                      <a:prstDash val="solid"/>
                    </a:lnL>
                    <a:lnR w="12700">
                      <a:solidFill>
                        <a:srgbClr val="008563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  <a:solidFill>
                      <a:srgbClr val="003F77"/>
                    </a:solidFill>
                  </a:tcPr>
                </a:tc>
                <a:tc hMerge="1">
                  <a:tcPr marL="0" marR="0" marT="0" marB="0"/>
                </a:tc>
              </a:tr>
              <a:tr h="344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</a:tr>
              <a:tr h="276999">
                <a:tc gridSpan="2">
                  <a:txBody>
                    <a:bodyPr/>
                    <a:lstStyle/>
                    <a:p>
                      <a:pPr marL="147320">
                        <a:lnSpc>
                          <a:spcPts val="205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Chipset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07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</a:tr>
              <a:tr h="276999">
                <a:tc gridSpan="2">
                  <a:txBody>
                    <a:bodyPr/>
                    <a:lstStyle/>
                    <a:p>
                      <a:pPr marL="236855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DRAM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8563"/>
                      </a:solidFill>
                      <a:prstDash val="solid"/>
                    </a:lnL>
                    <a:lnR w="12700">
                      <a:solidFill>
                        <a:srgbClr val="008563"/>
                      </a:solidFill>
                      <a:prstDash val="solid"/>
                    </a:lnR>
                    <a:lnT w="12700">
                      <a:solidFill>
                        <a:srgbClr val="008563"/>
                      </a:solidFill>
                      <a:prstDash val="solid"/>
                    </a:lnT>
                    <a:lnB w="12700">
                      <a:solidFill>
                        <a:srgbClr val="008563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965065" y="2413507"/>
            <a:ext cx="6610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5715" y="3432555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3704" y="3889755"/>
            <a:ext cx="8299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onst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3704" y="4407916"/>
            <a:ext cx="871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4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ture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6101" y="2859532"/>
            <a:ext cx="504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94959" y="3489569"/>
            <a:ext cx="91440" cy="1165860"/>
          </a:xfrm>
          <a:custGeom>
            <a:avLst/>
            <a:gdLst/>
            <a:ahLst/>
            <a:cxnLst/>
            <a:rect l="l" t="t" r="r" b="b"/>
            <a:pathLst>
              <a:path w="91439" h="1165860">
                <a:moveTo>
                  <a:pt x="91440" y="0"/>
                </a:moveTo>
                <a:lnTo>
                  <a:pt x="73643" y="7635"/>
                </a:lnTo>
                <a:lnTo>
                  <a:pt x="59110" y="28458"/>
                </a:lnTo>
                <a:lnTo>
                  <a:pt x="49312" y="59340"/>
                </a:lnTo>
                <a:lnTo>
                  <a:pt x="45720" y="97155"/>
                </a:lnTo>
                <a:lnTo>
                  <a:pt x="45720" y="485775"/>
                </a:lnTo>
                <a:lnTo>
                  <a:pt x="42127" y="523589"/>
                </a:lnTo>
                <a:lnTo>
                  <a:pt x="32329" y="554471"/>
                </a:lnTo>
                <a:lnTo>
                  <a:pt x="17796" y="575294"/>
                </a:lnTo>
                <a:lnTo>
                  <a:pt x="0" y="582930"/>
                </a:lnTo>
                <a:lnTo>
                  <a:pt x="17796" y="590565"/>
                </a:lnTo>
                <a:lnTo>
                  <a:pt x="32329" y="611388"/>
                </a:lnTo>
                <a:lnTo>
                  <a:pt x="42127" y="642270"/>
                </a:lnTo>
                <a:lnTo>
                  <a:pt x="45720" y="680085"/>
                </a:lnTo>
                <a:lnTo>
                  <a:pt x="45720" y="1068705"/>
                </a:lnTo>
                <a:lnTo>
                  <a:pt x="49312" y="1106519"/>
                </a:lnTo>
                <a:lnTo>
                  <a:pt x="59110" y="1137401"/>
                </a:lnTo>
                <a:lnTo>
                  <a:pt x="73643" y="1158224"/>
                </a:lnTo>
                <a:lnTo>
                  <a:pt x="91440" y="11658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22529" y="2942079"/>
            <a:ext cx="91440" cy="685800"/>
          </a:xfrm>
          <a:custGeom>
            <a:avLst/>
            <a:gdLst/>
            <a:ahLst/>
            <a:cxnLst/>
            <a:rect l="l" t="t" r="r" b="b"/>
            <a:pathLst>
              <a:path w="91440" h="685800">
                <a:moveTo>
                  <a:pt x="0" y="0"/>
                </a:moveTo>
                <a:lnTo>
                  <a:pt x="17796" y="4491"/>
                </a:lnTo>
                <a:lnTo>
                  <a:pt x="32329" y="16740"/>
                </a:lnTo>
                <a:lnTo>
                  <a:pt x="42127" y="34906"/>
                </a:lnTo>
                <a:lnTo>
                  <a:pt x="45720" y="57150"/>
                </a:lnTo>
                <a:lnTo>
                  <a:pt x="45720" y="285750"/>
                </a:lnTo>
                <a:lnTo>
                  <a:pt x="49312" y="307993"/>
                </a:lnTo>
                <a:lnTo>
                  <a:pt x="59110" y="326159"/>
                </a:lnTo>
                <a:lnTo>
                  <a:pt x="73643" y="338408"/>
                </a:lnTo>
                <a:lnTo>
                  <a:pt x="91440" y="342900"/>
                </a:lnTo>
                <a:lnTo>
                  <a:pt x="73643" y="347391"/>
                </a:lnTo>
                <a:lnTo>
                  <a:pt x="59110" y="359640"/>
                </a:lnTo>
                <a:lnTo>
                  <a:pt x="49312" y="377806"/>
                </a:lnTo>
                <a:lnTo>
                  <a:pt x="45720" y="400050"/>
                </a:lnTo>
                <a:lnTo>
                  <a:pt x="45720" y="628650"/>
                </a:lnTo>
                <a:lnTo>
                  <a:pt x="42127" y="650893"/>
                </a:lnTo>
                <a:lnTo>
                  <a:pt x="32329" y="669059"/>
                </a:lnTo>
                <a:lnTo>
                  <a:pt x="17796" y="681308"/>
                </a:lnTo>
                <a:lnTo>
                  <a:pt x="0" y="685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75119" y="4038210"/>
            <a:ext cx="91440" cy="617220"/>
          </a:xfrm>
          <a:custGeom>
            <a:avLst/>
            <a:gdLst/>
            <a:ahLst/>
            <a:cxnLst/>
            <a:rect l="l" t="t" r="r" b="b"/>
            <a:pathLst>
              <a:path w="91440" h="617220">
                <a:moveTo>
                  <a:pt x="0" y="0"/>
                </a:moveTo>
                <a:lnTo>
                  <a:pt x="17796" y="4042"/>
                </a:lnTo>
                <a:lnTo>
                  <a:pt x="32329" y="15066"/>
                </a:lnTo>
                <a:lnTo>
                  <a:pt x="42127" y="31415"/>
                </a:lnTo>
                <a:lnTo>
                  <a:pt x="45720" y="51435"/>
                </a:lnTo>
                <a:lnTo>
                  <a:pt x="45720" y="257175"/>
                </a:lnTo>
                <a:lnTo>
                  <a:pt x="49312" y="277194"/>
                </a:lnTo>
                <a:lnTo>
                  <a:pt x="59110" y="293543"/>
                </a:lnTo>
                <a:lnTo>
                  <a:pt x="73643" y="304567"/>
                </a:lnTo>
                <a:lnTo>
                  <a:pt x="91440" y="308610"/>
                </a:lnTo>
                <a:lnTo>
                  <a:pt x="73643" y="312652"/>
                </a:lnTo>
                <a:lnTo>
                  <a:pt x="59110" y="323676"/>
                </a:lnTo>
                <a:lnTo>
                  <a:pt x="49312" y="340025"/>
                </a:lnTo>
                <a:lnTo>
                  <a:pt x="45720" y="360045"/>
                </a:lnTo>
                <a:lnTo>
                  <a:pt x="45720" y="565785"/>
                </a:lnTo>
                <a:lnTo>
                  <a:pt x="42127" y="585804"/>
                </a:lnTo>
                <a:lnTo>
                  <a:pt x="32329" y="602153"/>
                </a:lnTo>
                <a:lnTo>
                  <a:pt x="17796" y="613177"/>
                </a:lnTo>
                <a:lnTo>
                  <a:pt x="0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35240" y="1691639"/>
            <a:ext cx="2560320" cy="3264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80959" y="1714500"/>
            <a:ext cx="2468880" cy="31718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80959" y="1714500"/>
            <a:ext cx="2468880" cy="3172460"/>
          </a:xfrm>
          <a:custGeom>
            <a:avLst/>
            <a:gdLst/>
            <a:ahLst/>
            <a:cxnLst/>
            <a:rect l="l" t="t" r="r" b="b"/>
            <a:pathLst>
              <a:path w="2468879" h="3172460">
                <a:moveTo>
                  <a:pt x="0" y="0"/>
                </a:moveTo>
                <a:lnTo>
                  <a:pt x="2468880" y="0"/>
                </a:lnTo>
                <a:lnTo>
                  <a:pt x="2468880" y="3171850"/>
                </a:lnTo>
                <a:lnTo>
                  <a:pt x="0" y="3171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35240" y="1691639"/>
            <a:ext cx="91440" cy="3688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80960" y="170973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695"/>
                </a:lnTo>
              </a:path>
            </a:pathLst>
          </a:custGeom>
          <a:ln w="9526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12746" y="3534685"/>
            <a:ext cx="2316480" cy="615315"/>
          </a:xfrm>
          <a:custGeom>
            <a:avLst/>
            <a:gdLst/>
            <a:ahLst/>
            <a:cxnLst/>
            <a:rect l="l" t="t" r="r" b="b"/>
            <a:pathLst>
              <a:path w="2316479" h="615314">
                <a:moveTo>
                  <a:pt x="2203037" y="500720"/>
                </a:moveTo>
                <a:lnTo>
                  <a:pt x="2202479" y="538418"/>
                </a:lnTo>
                <a:lnTo>
                  <a:pt x="2221914" y="539107"/>
                </a:lnTo>
                <a:lnTo>
                  <a:pt x="2220565" y="577183"/>
                </a:lnTo>
                <a:lnTo>
                  <a:pt x="2201906" y="577183"/>
                </a:lnTo>
                <a:lnTo>
                  <a:pt x="2201346" y="615007"/>
                </a:lnTo>
                <a:lnTo>
                  <a:pt x="2279878" y="577183"/>
                </a:lnTo>
                <a:lnTo>
                  <a:pt x="2220565" y="577183"/>
                </a:lnTo>
                <a:lnTo>
                  <a:pt x="2201916" y="576522"/>
                </a:lnTo>
                <a:lnTo>
                  <a:pt x="2281250" y="576522"/>
                </a:lnTo>
                <a:lnTo>
                  <a:pt x="2316479" y="559554"/>
                </a:lnTo>
                <a:lnTo>
                  <a:pt x="2203037" y="500720"/>
                </a:lnTo>
                <a:close/>
              </a:path>
              <a:path w="2316479" h="615314">
                <a:moveTo>
                  <a:pt x="2202479" y="538418"/>
                </a:moveTo>
                <a:lnTo>
                  <a:pt x="2201916" y="576522"/>
                </a:lnTo>
                <a:lnTo>
                  <a:pt x="2220565" y="577183"/>
                </a:lnTo>
                <a:lnTo>
                  <a:pt x="2221914" y="539107"/>
                </a:lnTo>
                <a:lnTo>
                  <a:pt x="2202479" y="538418"/>
                </a:lnTo>
                <a:close/>
              </a:path>
              <a:path w="2316479" h="615314">
                <a:moveTo>
                  <a:pt x="1142224" y="300840"/>
                </a:moveTo>
                <a:lnTo>
                  <a:pt x="1152245" y="340319"/>
                </a:lnTo>
                <a:lnTo>
                  <a:pt x="1191093" y="381407"/>
                </a:lnTo>
                <a:lnTo>
                  <a:pt x="1230210" y="405698"/>
                </a:lnTo>
                <a:lnTo>
                  <a:pt x="1279171" y="428628"/>
                </a:lnTo>
                <a:lnTo>
                  <a:pt x="1337409" y="450400"/>
                </a:lnTo>
                <a:lnTo>
                  <a:pt x="1404244" y="470989"/>
                </a:lnTo>
                <a:lnTo>
                  <a:pt x="1478932" y="490287"/>
                </a:lnTo>
                <a:lnTo>
                  <a:pt x="1518977" y="499404"/>
                </a:lnTo>
                <a:lnTo>
                  <a:pt x="1560689" y="508142"/>
                </a:lnTo>
                <a:lnTo>
                  <a:pt x="1603966" y="516478"/>
                </a:lnTo>
                <a:lnTo>
                  <a:pt x="1648708" y="524393"/>
                </a:lnTo>
                <a:lnTo>
                  <a:pt x="1694811" y="531862"/>
                </a:lnTo>
                <a:lnTo>
                  <a:pt x="1742172" y="538864"/>
                </a:lnTo>
                <a:lnTo>
                  <a:pt x="1790748" y="545386"/>
                </a:lnTo>
                <a:lnTo>
                  <a:pt x="1890769" y="556848"/>
                </a:lnTo>
                <a:lnTo>
                  <a:pt x="1994225" y="566089"/>
                </a:lnTo>
                <a:lnTo>
                  <a:pt x="2100256" y="572921"/>
                </a:lnTo>
                <a:lnTo>
                  <a:pt x="2201916" y="576522"/>
                </a:lnTo>
                <a:lnTo>
                  <a:pt x="2202479" y="538418"/>
                </a:lnTo>
                <a:lnTo>
                  <a:pt x="2101879" y="534855"/>
                </a:lnTo>
                <a:lnTo>
                  <a:pt x="1996909" y="528083"/>
                </a:lnTo>
                <a:lnTo>
                  <a:pt x="1894396" y="518920"/>
                </a:lnTo>
                <a:lnTo>
                  <a:pt x="1795269" y="507554"/>
                </a:lnTo>
                <a:lnTo>
                  <a:pt x="1747378" y="501120"/>
                </a:lnTo>
                <a:lnTo>
                  <a:pt x="1700524" y="494191"/>
                </a:lnTo>
                <a:lnTo>
                  <a:pt x="1654937" y="486804"/>
                </a:lnTo>
                <a:lnTo>
                  <a:pt x="1610746" y="478986"/>
                </a:lnTo>
                <a:lnTo>
                  <a:pt x="1568047" y="470759"/>
                </a:lnTo>
                <a:lnTo>
                  <a:pt x="1526950" y="462147"/>
                </a:lnTo>
                <a:lnTo>
                  <a:pt x="1487566" y="453177"/>
                </a:lnTo>
                <a:lnTo>
                  <a:pt x="1450003" y="443872"/>
                </a:lnTo>
                <a:lnTo>
                  <a:pt x="1414374" y="434261"/>
                </a:lnTo>
                <a:lnTo>
                  <a:pt x="1380792" y="424369"/>
                </a:lnTo>
                <a:lnTo>
                  <a:pt x="1349372" y="414225"/>
                </a:lnTo>
                <a:lnTo>
                  <a:pt x="1320231" y="403863"/>
                </a:lnTo>
                <a:lnTo>
                  <a:pt x="1294230" y="393611"/>
                </a:lnTo>
                <a:lnTo>
                  <a:pt x="1293488" y="393319"/>
                </a:lnTo>
                <a:lnTo>
                  <a:pt x="1270149" y="383016"/>
                </a:lnTo>
                <a:lnTo>
                  <a:pt x="1269273" y="382630"/>
                </a:lnTo>
                <a:lnTo>
                  <a:pt x="1248764" y="372375"/>
                </a:lnTo>
                <a:lnTo>
                  <a:pt x="1247715" y="371852"/>
                </a:lnTo>
                <a:lnTo>
                  <a:pt x="1230226" y="361781"/>
                </a:lnTo>
                <a:lnTo>
                  <a:pt x="1228953" y="361050"/>
                </a:lnTo>
                <a:lnTo>
                  <a:pt x="1214695" y="351370"/>
                </a:lnTo>
                <a:lnTo>
                  <a:pt x="1214550" y="351370"/>
                </a:lnTo>
                <a:lnTo>
                  <a:pt x="1213134" y="350318"/>
                </a:lnTo>
                <a:lnTo>
                  <a:pt x="1213265" y="350318"/>
                </a:lnTo>
                <a:lnTo>
                  <a:pt x="1202317" y="341351"/>
                </a:lnTo>
                <a:lnTo>
                  <a:pt x="1202098" y="341351"/>
                </a:lnTo>
                <a:lnTo>
                  <a:pt x="1200411" y="339791"/>
                </a:lnTo>
                <a:lnTo>
                  <a:pt x="1200602" y="339791"/>
                </a:lnTo>
                <a:lnTo>
                  <a:pt x="1193163" y="332024"/>
                </a:lnTo>
                <a:lnTo>
                  <a:pt x="1192829" y="332024"/>
                </a:lnTo>
                <a:lnTo>
                  <a:pt x="1190915" y="329679"/>
                </a:lnTo>
                <a:lnTo>
                  <a:pt x="1191207" y="329679"/>
                </a:lnTo>
                <a:lnTo>
                  <a:pt x="1187103" y="323743"/>
                </a:lnTo>
                <a:lnTo>
                  <a:pt x="1186607" y="323743"/>
                </a:lnTo>
                <a:lnTo>
                  <a:pt x="1184711" y="320283"/>
                </a:lnTo>
                <a:lnTo>
                  <a:pt x="1185155" y="320283"/>
                </a:lnTo>
                <a:lnTo>
                  <a:pt x="1183633" y="316657"/>
                </a:lnTo>
                <a:lnTo>
                  <a:pt x="1182956" y="316657"/>
                </a:lnTo>
                <a:lnTo>
                  <a:pt x="1181660" y="311956"/>
                </a:lnTo>
                <a:lnTo>
                  <a:pt x="1182288" y="311956"/>
                </a:lnTo>
                <a:lnTo>
                  <a:pt x="1181033" y="303128"/>
                </a:lnTo>
                <a:lnTo>
                  <a:pt x="1143191" y="303128"/>
                </a:lnTo>
                <a:lnTo>
                  <a:pt x="1142224" y="300840"/>
                </a:lnTo>
                <a:close/>
              </a:path>
              <a:path w="2316479" h="615314">
                <a:moveTo>
                  <a:pt x="2102140" y="534864"/>
                </a:moveTo>
                <a:lnTo>
                  <a:pt x="2102430" y="534883"/>
                </a:lnTo>
                <a:lnTo>
                  <a:pt x="2102667" y="534883"/>
                </a:lnTo>
                <a:lnTo>
                  <a:pt x="2102140" y="534864"/>
                </a:lnTo>
                <a:close/>
              </a:path>
              <a:path w="2316479" h="615314">
                <a:moveTo>
                  <a:pt x="2101996" y="534855"/>
                </a:moveTo>
                <a:lnTo>
                  <a:pt x="2102140" y="534864"/>
                </a:lnTo>
                <a:lnTo>
                  <a:pt x="2101996" y="534855"/>
                </a:lnTo>
                <a:close/>
              </a:path>
              <a:path w="2316479" h="615314">
                <a:moveTo>
                  <a:pt x="1997167" y="528100"/>
                </a:moveTo>
                <a:lnTo>
                  <a:pt x="1997379" y="528119"/>
                </a:lnTo>
                <a:lnTo>
                  <a:pt x="1997167" y="528100"/>
                </a:lnTo>
                <a:close/>
              </a:path>
              <a:path w="2316479" h="615314">
                <a:moveTo>
                  <a:pt x="1996981" y="528083"/>
                </a:moveTo>
                <a:lnTo>
                  <a:pt x="1997167" y="528100"/>
                </a:lnTo>
                <a:lnTo>
                  <a:pt x="1996981" y="528083"/>
                </a:lnTo>
                <a:close/>
              </a:path>
              <a:path w="2316479" h="615314">
                <a:moveTo>
                  <a:pt x="1894635" y="518942"/>
                </a:moveTo>
                <a:lnTo>
                  <a:pt x="1894870" y="518968"/>
                </a:lnTo>
                <a:lnTo>
                  <a:pt x="1894635" y="518942"/>
                </a:lnTo>
                <a:close/>
              </a:path>
              <a:path w="2316479" h="615314">
                <a:moveTo>
                  <a:pt x="1894449" y="518920"/>
                </a:moveTo>
                <a:lnTo>
                  <a:pt x="1894635" y="518942"/>
                </a:lnTo>
                <a:lnTo>
                  <a:pt x="1894449" y="518920"/>
                </a:lnTo>
                <a:close/>
              </a:path>
              <a:path w="2316479" h="615314">
                <a:moveTo>
                  <a:pt x="1795441" y="507573"/>
                </a:moveTo>
                <a:lnTo>
                  <a:pt x="1795635" y="507599"/>
                </a:lnTo>
                <a:lnTo>
                  <a:pt x="1795441" y="507573"/>
                </a:lnTo>
                <a:close/>
              </a:path>
              <a:path w="2316479" h="615314">
                <a:moveTo>
                  <a:pt x="1795294" y="507554"/>
                </a:moveTo>
                <a:lnTo>
                  <a:pt x="1795441" y="507573"/>
                </a:lnTo>
                <a:lnTo>
                  <a:pt x="1795294" y="507554"/>
                </a:lnTo>
                <a:close/>
              </a:path>
              <a:path w="2316479" h="615314">
                <a:moveTo>
                  <a:pt x="1747486" y="501136"/>
                </a:moveTo>
                <a:lnTo>
                  <a:pt x="1747619" y="501155"/>
                </a:lnTo>
                <a:lnTo>
                  <a:pt x="1747486" y="501136"/>
                </a:lnTo>
                <a:close/>
              </a:path>
              <a:path w="2316479" h="615314">
                <a:moveTo>
                  <a:pt x="1747378" y="501120"/>
                </a:moveTo>
                <a:close/>
              </a:path>
              <a:path w="2316479" h="615314">
                <a:moveTo>
                  <a:pt x="1700623" y="494207"/>
                </a:moveTo>
                <a:lnTo>
                  <a:pt x="1700775" y="494231"/>
                </a:lnTo>
                <a:lnTo>
                  <a:pt x="1700623" y="494207"/>
                </a:lnTo>
                <a:close/>
              </a:path>
              <a:path w="2316479" h="615314">
                <a:moveTo>
                  <a:pt x="1700524" y="494191"/>
                </a:moveTo>
                <a:close/>
              </a:path>
              <a:path w="2316479" h="615314">
                <a:moveTo>
                  <a:pt x="1655095" y="486830"/>
                </a:moveTo>
                <a:close/>
              </a:path>
              <a:path w="2316479" h="615314">
                <a:moveTo>
                  <a:pt x="1654950" y="486804"/>
                </a:moveTo>
                <a:lnTo>
                  <a:pt x="1655095" y="486830"/>
                </a:lnTo>
                <a:lnTo>
                  <a:pt x="1654950" y="486804"/>
                </a:lnTo>
                <a:close/>
              </a:path>
              <a:path w="2316479" h="615314">
                <a:moveTo>
                  <a:pt x="1610919" y="479017"/>
                </a:moveTo>
                <a:close/>
              </a:path>
              <a:path w="2316479" h="615314">
                <a:moveTo>
                  <a:pt x="1610760" y="478986"/>
                </a:moveTo>
                <a:lnTo>
                  <a:pt x="1610919" y="479017"/>
                </a:lnTo>
                <a:lnTo>
                  <a:pt x="1610760" y="478986"/>
                </a:lnTo>
                <a:close/>
              </a:path>
              <a:path w="2316479" h="615314">
                <a:moveTo>
                  <a:pt x="1568187" y="470786"/>
                </a:moveTo>
                <a:lnTo>
                  <a:pt x="1568349" y="470820"/>
                </a:lnTo>
                <a:lnTo>
                  <a:pt x="1568187" y="470786"/>
                </a:lnTo>
                <a:close/>
              </a:path>
              <a:path w="2316479" h="615314">
                <a:moveTo>
                  <a:pt x="1568058" y="470759"/>
                </a:moveTo>
                <a:lnTo>
                  <a:pt x="1568187" y="470786"/>
                </a:lnTo>
                <a:lnTo>
                  <a:pt x="1568058" y="470759"/>
                </a:lnTo>
                <a:close/>
              </a:path>
              <a:path w="2316479" h="615314">
                <a:moveTo>
                  <a:pt x="1527094" y="462178"/>
                </a:moveTo>
                <a:lnTo>
                  <a:pt x="1527274" y="462219"/>
                </a:lnTo>
                <a:lnTo>
                  <a:pt x="1527094" y="462178"/>
                </a:lnTo>
                <a:close/>
              </a:path>
              <a:path w="2316479" h="615314">
                <a:moveTo>
                  <a:pt x="1526961" y="462147"/>
                </a:moveTo>
                <a:lnTo>
                  <a:pt x="1527094" y="462178"/>
                </a:lnTo>
                <a:lnTo>
                  <a:pt x="1526961" y="462147"/>
                </a:lnTo>
                <a:close/>
              </a:path>
              <a:path w="2316479" h="615314">
                <a:moveTo>
                  <a:pt x="1487763" y="453222"/>
                </a:moveTo>
                <a:lnTo>
                  <a:pt x="1487915" y="453260"/>
                </a:lnTo>
                <a:lnTo>
                  <a:pt x="1487763" y="453222"/>
                </a:lnTo>
                <a:close/>
              </a:path>
              <a:path w="2316479" h="615314">
                <a:moveTo>
                  <a:pt x="1487582" y="453177"/>
                </a:moveTo>
                <a:lnTo>
                  <a:pt x="1487763" y="453222"/>
                </a:lnTo>
                <a:lnTo>
                  <a:pt x="1487582" y="453177"/>
                </a:lnTo>
                <a:close/>
              </a:path>
              <a:path w="2316479" h="615314">
                <a:moveTo>
                  <a:pt x="1450170" y="443913"/>
                </a:moveTo>
                <a:lnTo>
                  <a:pt x="1450384" y="443971"/>
                </a:lnTo>
                <a:lnTo>
                  <a:pt x="1450170" y="443913"/>
                </a:lnTo>
                <a:close/>
              </a:path>
              <a:path w="2316479" h="615314">
                <a:moveTo>
                  <a:pt x="1450017" y="443872"/>
                </a:moveTo>
                <a:lnTo>
                  <a:pt x="1450170" y="443913"/>
                </a:lnTo>
                <a:lnTo>
                  <a:pt x="1450017" y="443872"/>
                </a:lnTo>
                <a:close/>
              </a:path>
              <a:path w="2316479" h="615314">
                <a:moveTo>
                  <a:pt x="1414603" y="434322"/>
                </a:moveTo>
                <a:lnTo>
                  <a:pt x="1414795" y="434379"/>
                </a:lnTo>
                <a:lnTo>
                  <a:pt x="1414603" y="434322"/>
                </a:lnTo>
                <a:close/>
              </a:path>
              <a:path w="2316479" h="615314">
                <a:moveTo>
                  <a:pt x="1414394" y="434261"/>
                </a:moveTo>
                <a:lnTo>
                  <a:pt x="1414603" y="434322"/>
                </a:lnTo>
                <a:lnTo>
                  <a:pt x="1414394" y="434261"/>
                </a:lnTo>
                <a:close/>
              </a:path>
              <a:path w="2316479" h="615314">
                <a:moveTo>
                  <a:pt x="1381019" y="424436"/>
                </a:moveTo>
                <a:lnTo>
                  <a:pt x="1381260" y="424514"/>
                </a:lnTo>
                <a:lnTo>
                  <a:pt x="1381019" y="424436"/>
                </a:lnTo>
                <a:close/>
              </a:path>
              <a:path w="2316479" h="615314">
                <a:moveTo>
                  <a:pt x="1380812" y="424369"/>
                </a:moveTo>
                <a:lnTo>
                  <a:pt x="1381019" y="424436"/>
                </a:lnTo>
                <a:lnTo>
                  <a:pt x="1380812" y="424369"/>
                </a:lnTo>
                <a:close/>
              </a:path>
              <a:path w="2316479" h="615314">
                <a:moveTo>
                  <a:pt x="1349598" y="414298"/>
                </a:moveTo>
                <a:lnTo>
                  <a:pt x="1349900" y="414406"/>
                </a:lnTo>
                <a:lnTo>
                  <a:pt x="1349598" y="414298"/>
                </a:lnTo>
                <a:close/>
              </a:path>
              <a:path w="2316479" h="615314">
                <a:moveTo>
                  <a:pt x="1349393" y="414225"/>
                </a:moveTo>
                <a:lnTo>
                  <a:pt x="1349598" y="414298"/>
                </a:lnTo>
                <a:lnTo>
                  <a:pt x="1349393" y="414225"/>
                </a:lnTo>
                <a:close/>
              </a:path>
              <a:path w="2316479" h="615314">
                <a:moveTo>
                  <a:pt x="1320510" y="403963"/>
                </a:moveTo>
                <a:lnTo>
                  <a:pt x="1320835" y="404091"/>
                </a:lnTo>
                <a:lnTo>
                  <a:pt x="1320510" y="403963"/>
                </a:lnTo>
                <a:close/>
              </a:path>
              <a:path w="2316479" h="615314">
                <a:moveTo>
                  <a:pt x="1320258" y="403863"/>
                </a:moveTo>
                <a:lnTo>
                  <a:pt x="1320510" y="403963"/>
                </a:lnTo>
                <a:lnTo>
                  <a:pt x="1320258" y="403863"/>
                </a:lnTo>
                <a:close/>
              </a:path>
              <a:path w="2316479" h="615314">
                <a:moveTo>
                  <a:pt x="1293848" y="393460"/>
                </a:moveTo>
                <a:lnTo>
                  <a:pt x="1294189" y="393611"/>
                </a:lnTo>
                <a:lnTo>
                  <a:pt x="1293848" y="393460"/>
                </a:lnTo>
                <a:close/>
              </a:path>
              <a:path w="2316479" h="615314">
                <a:moveTo>
                  <a:pt x="1293526" y="393319"/>
                </a:moveTo>
                <a:lnTo>
                  <a:pt x="1293848" y="393460"/>
                </a:lnTo>
                <a:lnTo>
                  <a:pt x="1293526" y="393319"/>
                </a:lnTo>
                <a:close/>
              </a:path>
              <a:path w="2316479" h="615314">
                <a:moveTo>
                  <a:pt x="1269683" y="382811"/>
                </a:moveTo>
                <a:lnTo>
                  <a:pt x="1270095" y="383016"/>
                </a:lnTo>
                <a:lnTo>
                  <a:pt x="1269683" y="382811"/>
                </a:lnTo>
                <a:close/>
              </a:path>
              <a:path w="2316479" h="615314">
                <a:moveTo>
                  <a:pt x="1269321" y="382630"/>
                </a:moveTo>
                <a:lnTo>
                  <a:pt x="1269683" y="382811"/>
                </a:lnTo>
                <a:lnTo>
                  <a:pt x="1269321" y="382630"/>
                </a:lnTo>
                <a:close/>
              </a:path>
              <a:path w="2316479" h="615314">
                <a:moveTo>
                  <a:pt x="1247715" y="371852"/>
                </a:moveTo>
                <a:lnTo>
                  <a:pt x="1248691" y="372375"/>
                </a:lnTo>
                <a:lnTo>
                  <a:pt x="1248210" y="372099"/>
                </a:lnTo>
                <a:lnTo>
                  <a:pt x="1247715" y="371852"/>
                </a:lnTo>
                <a:close/>
              </a:path>
              <a:path w="2316479" h="615314">
                <a:moveTo>
                  <a:pt x="1248210" y="372099"/>
                </a:moveTo>
                <a:lnTo>
                  <a:pt x="1248691" y="372375"/>
                </a:lnTo>
                <a:lnTo>
                  <a:pt x="1248210" y="372099"/>
                </a:lnTo>
                <a:close/>
              </a:path>
              <a:path w="2316479" h="615314">
                <a:moveTo>
                  <a:pt x="1247779" y="371852"/>
                </a:moveTo>
                <a:lnTo>
                  <a:pt x="1248210" y="372099"/>
                </a:lnTo>
                <a:lnTo>
                  <a:pt x="1247779" y="371852"/>
                </a:lnTo>
                <a:close/>
              </a:path>
              <a:path w="2316479" h="615314">
                <a:moveTo>
                  <a:pt x="1228953" y="361050"/>
                </a:moveTo>
                <a:lnTo>
                  <a:pt x="1230127" y="361781"/>
                </a:lnTo>
                <a:lnTo>
                  <a:pt x="1229562" y="361399"/>
                </a:lnTo>
                <a:lnTo>
                  <a:pt x="1228953" y="361050"/>
                </a:lnTo>
                <a:close/>
              </a:path>
              <a:path w="2316479" h="615314">
                <a:moveTo>
                  <a:pt x="1229562" y="361399"/>
                </a:moveTo>
                <a:lnTo>
                  <a:pt x="1230127" y="361781"/>
                </a:lnTo>
                <a:lnTo>
                  <a:pt x="1229562" y="361399"/>
                </a:lnTo>
                <a:close/>
              </a:path>
              <a:path w="2316479" h="615314">
                <a:moveTo>
                  <a:pt x="1229044" y="361050"/>
                </a:moveTo>
                <a:lnTo>
                  <a:pt x="1229562" y="361399"/>
                </a:lnTo>
                <a:lnTo>
                  <a:pt x="1229044" y="361050"/>
                </a:lnTo>
                <a:close/>
              </a:path>
              <a:path w="2316479" h="615314">
                <a:moveTo>
                  <a:pt x="1213134" y="350318"/>
                </a:moveTo>
                <a:lnTo>
                  <a:pt x="1214550" y="351370"/>
                </a:lnTo>
                <a:lnTo>
                  <a:pt x="1213874" y="350817"/>
                </a:lnTo>
                <a:lnTo>
                  <a:pt x="1213134" y="350318"/>
                </a:lnTo>
                <a:close/>
              </a:path>
              <a:path w="2316479" h="615314">
                <a:moveTo>
                  <a:pt x="1213874" y="350817"/>
                </a:moveTo>
                <a:lnTo>
                  <a:pt x="1214550" y="351370"/>
                </a:lnTo>
                <a:lnTo>
                  <a:pt x="1214695" y="351370"/>
                </a:lnTo>
                <a:lnTo>
                  <a:pt x="1213874" y="350817"/>
                </a:lnTo>
                <a:close/>
              </a:path>
              <a:path w="2316479" h="615314">
                <a:moveTo>
                  <a:pt x="1213265" y="350318"/>
                </a:moveTo>
                <a:lnTo>
                  <a:pt x="1213134" y="350318"/>
                </a:lnTo>
                <a:lnTo>
                  <a:pt x="1213874" y="350817"/>
                </a:lnTo>
                <a:lnTo>
                  <a:pt x="1213265" y="350318"/>
                </a:lnTo>
                <a:close/>
              </a:path>
              <a:path w="2316479" h="615314">
                <a:moveTo>
                  <a:pt x="1200411" y="339791"/>
                </a:moveTo>
                <a:lnTo>
                  <a:pt x="1202098" y="341351"/>
                </a:lnTo>
                <a:lnTo>
                  <a:pt x="1201299" y="340518"/>
                </a:lnTo>
                <a:lnTo>
                  <a:pt x="1200411" y="339791"/>
                </a:lnTo>
                <a:close/>
              </a:path>
              <a:path w="2316479" h="615314">
                <a:moveTo>
                  <a:pt x="1201299" y="340518"/>
                </a:moveTo>
                <a:lnTo>
                  <a:pt x="1202098" y="341351"/>
                </a:lnTo>
                <a:lnTo>
                  <a:pt x="1202317" y="341351"/>
                </a:lnTo>
                <a:lnTo>
                  <a:pt x="1201299" y="340518"/>
                </a:lnTo>
                <a:close/>
              </a:path>
              <a:path w="2316479" h="615314">
                <a:moveTo>
                  <a:pt x="1200602" y="339791"/>
                </a:moveTo>
                <a:lnTo>
                  <a:pt x="1200411" y="339791"/>
                </a:lnTo>
                <a:lnTo>
                  <a:pt x="1201299" y="340518"/>
                </a:lnTo>
                <a:lnTo>
                  <a:pt x="1200602" y="339791"/>
                </a:lnTo>
                <a:close/>
              </a:path>
              <a:path w="2316479" h="615314">
                <a:moveTo>
                  <a:pt x="1190915" y="329679"/>
                </a:moveTo>
                <a:lnTo>
                  <a:pt x="1192829" y="332024"/>
                </a:lnTo>
                <a:lnTo>
                  <a:pt x="1191965" y="330774"/>
                </a:lnTo>
                <a:lnTo>
                  <a:pt x="1190915" y="329679"/>
                </a:lnTo>
                <a:close/>
              </a:path>
              <a:path w="2316479" h="615314">
                <a:moveTo>
                  <a:pt x="1191965" y="330774"/>
                </a:moveTo>
                <a:lnTo>
                  <a:pt x="1192829" y="332024"/>
                </a:lnTo>
                <a:lnTo>
                  <a:pt x="1193163" y="332024"/>
                </a:lnTo>
                <a:lnTo>
                  <a:pt x="1191965" y="330774"/>
                </a:lnTo>
                <a:close/>
              </a:path>
              <a:path w="2316479" h="615314">
                <a:moveTo>
                  <a:pt x="1191207" y="329679"/>
                </a:moveTo>
                <a:lnTo>
                  <a:pt x="1190915" y="329679"/>
                </a:lnTo>
                <a:lnTo>
                  <a:pt x="1191965" y="330774"/>
                </a:lnTo>
                <a:lnTo>
                  <a:pt x="1191207" y="329679"/>
                </a:lnTo>
                <a:close/>
              </a:path>
              <a:path w="2316479" h="615314">
                <a:moveTo>
                  <a:pt x="1184711" y="320283"/>
                </a:moveTo>
                <a:lnTo>
                  <a:pt x="1186607" y="323743"/>
                </a:lnTo>
                <a:lnTo>
                  <a:pt x="1185841" y="321918"/>
                </a:lnTo>
                <a:lnTo>
                  <a:pt x="1184711" y="320283"/>
                </a:lnTo>
                <a:close/>
              </a:path>
              <a:path w="2316479" h="615314">
                <a:moveTo>
                  <a:pt x="1185841" y="321918"/>
                </a:moveTo>
                <a:lnTo>
                  <a:pt x="1186607" y="323743"/>
                </a:lnTo>
                <a:lnTo>
                  <a:pt x="1187103" y="323743"/>
                </a:lnTo>
                <a:lnTo>
                  <a:pt x="1185841" y="321918"/>
                </a:lnTo>
                <a:close/>
              </a:path>
              <a:path w="2316479" h="615314">
                <a:moveTo>
                  <a:pt x="1185155" y="320283"/>
                </a:moveTo>
                <a:lnTo>
                  <a:pt x="1184711" y="320283"/>
                </a:lnTo>
                <a:lnTo>
                  <a:pt x="1185841" y="321918"/>
                </a:lnTo>
                <a:lnTo>
                  <a:pt x="1185155" y="320283"/>
                </a:lnTo>
                <a:close/>
              </a:path>
              <a:path w="2316479" h="615314">
                <a:moveTo>
                  <a:pt x="1181660" y="311956"/>
                </a:moveTo>
                <a:lnTo>
                  <a:pt x="1182956" y="316657"/>
                </a:lnTo>
                <a:lnTo>
                  <a:pt x="1182609" y="314219"/>
                </a:lnTo>
                <a:lnTo>
                  <a:pt x="1181660" y="311956"/>
                </a:lnTo>
                <a:close/>
              </a:path>
              <a:path w="2316479" h="615314">
                <a:moveTo>
                  <a:pt x="1182609" y="314219"/>
                </a:moveTo>
                <a:lnTo>
                  <a:pt x="1182956" y="316657"/>
                </a:lnTo>
                <a:lnTo>
                  <a:pt x="1183633" y="316657"/>
                </a:lnTo>
                <a:lnTo>
                  <a:pt x="1182609" y="314219"/>
                </a:lnTo>
                <a:close/>
              </a:path>
              <a:path w="2316479" h="615314">
                <a:moveTo>
                  <a:pt x="1182288" y="311956"/>
                </a:moveTo>
                <a:lnTo>
                  <a:pt x="1181660" y="311956"/>
                </a:lnTo>
                <a:lnTo>
                  <a:pt x="1182609" y="314219"/>
                </a:lnTo>
                <a:lnTo>
                  <a:pt x="1182288" y="311956"/>
                </a:lnTo>
                <a:close/>
              </a:path>
              <a:path w="2316479" h="615314">
                <a:moveTo>
                  <a:pt x="1141877" y="298400"/>
                </a:moveTo>
                <a:lnTo>
                  <a:pt x="1142224" y="300840"/>
                </a:lnTo>
                <a:lnTo>
                  <a:pt x="1143191" y="303128"/>
                </a:lnTo>
                <a:lnTo>
                  <a:pt x="1141877" y="298400"/>
                </a:lnTo>
                <a:close/>
              </a:path>
              <a:path w="2316479" h="615314">
                <a:moveTo>
                  <a:pt x="1180360" y="298400"/>
                </a:moveTo>
                <a:lnTo>
                  <a:pt x="1141877" y="298400"/>
                </a:lnTo>
                <a:lnTo>
                  <a:pt x="1143191" y="303128"/>
                </a:lnTo>
                <a:lnTo>
                  <a:pt x="1181033" y="303128"/>
                </a:lnTo>
                <a:lnTo>
                  <a:pt x="1180360" y="298400"/>
                </a:lnTo>
                <a:close/>
              </a:path>
              <a:path w="2316479" h="615314">
                <a:moveTo>
                  <a:pt x="1138983" y="293177"/>
                </a:moveTo>
                <a:lnTo>
                  <a:pt x="1142224" y="300840"/>
                </a:lnTo>
                <a:lnTo>
                  <a:pt x="1141877" y="298400"/>
                </a:lnTo>
                <a:lnTo>
                  <a:pt x="1180360" y="298400"/>
                </a:lnTo>
                <a:lnTo>
                  <a:pt x="1179850" y="294808"/>
                </a:lnTo>
                <a:lnTo>
                  <a:pt x="1140119" y="294808"/>
                </a:lnTo>
                <a:lnTo>
                  <a:pt x="1138983" y="293177"/>
                </a:lnTo>
                <a:close/>
              </a:path>
              <a:path w="2316479" h="615314">
                <a:moveTo>
                  <a:pt x="1138207" y="291341"/>
                </a:moveTo>
                <a:lnTo>
                  <a:pt x="1138983" y="293177"/>
                </a:lnTo>
                <a:lnTo>
                  <a:pt x="1140119" y="294808"/>
                </a:lnTo>
                <a:lnTo>
                  <a:pt x="1138207" y="291341"/>
                </a:lnTo>
                <a:close/>
              </a:path>
              <a:path w="2316479" h="615314">
                <a:moveTo>
                  <a:pt x="1179357" y="291341"/>
                </a:moveTo>
                <a:lnTo>
                  <a:pt x="1138207" y="291341"/>
                </a:lnTo>
                <a:lnTo>
                  <a:pt x="1140119" y="294808"/>
                </a:lnTo>
                <a:lnTo>
                  <a:pt x="1179850" y="294808"/>
                </a:lnTo>
                <a:lnTo>
                  <a:pt x="1179357" y="291341"/>
                </a:lnTo>
                <a:close/>
              </a:path>
              <a:path w="2316479" h="615314">
                <a:moveTo>
                  <a:pt x="1132810" y="284314"/>
                </a:moveTo>
                <a:lnTo>
                  <a:pt x="1138983" y="293177"/>
                </a:lnTo>
                <a:lnTo>
                  <a:pt x="1138207" y="291341"/>
                </a:lnTo>
                <a:lnTo>
                  <a:pt x="1179357" y="291341"/>
                </a:lnTo>
                <a:lnTo>
                  <a:pt x="1179247" y="290568"/>
                </a:lnTo>
                <a:lnTo>
                  <a:pt x="1177065" y="285409"/>
                </a:lnTo>
                <a:lnTo>
                  <a:pt x="1133867" y="285409"/>
                </a:lnTo>
                <a:lnTo>
                  <a:pt x="1132810" y="284314"/>
                </a:lnTo>
                <a:close/>
              </a:path>
              <a:path w="2316479" h="615314">
                <a:moveTo>
                  <a:pt x="1131942" y="283067"/>
                </a:moveTo>
                <a:lnTo>
                  <a:pt x="1132810" y="284314"/>
                </a:lnTo>
                <a:lnTo>
                  <a:pt x="1133867" y="285409"/>
                </a:lnTo>
                <a:lnTo>
                  <a:pt x="1131942" y="283067"/>
                </a:lnTo>
                <a:close/>
              </a:path>
              <a:path w="2316479" h="615314">
                <a:moveTo>
                  <a:pt x="1176074" y="283067"/>
                </a:moveTo>
                <a:lnTo>
                  <a:pt x="1131942" y="283067"/>
                </a:lnTo>
                <a:lnTo>
                  <a:pt x="1133867" y="285409"/>
                </a:lnTo>
                <a:lnTo>
                  <a:pt x="1177065" y="285409"/>
                </a:lnTo>
                <a:lnTo>
                  <a:pt x="1176074" y="283067"/>
                </a:lnTo>
                <a:close/>
              </a:path>
              <a:path w="2316479" h="615314">
                <a:moveTo>
                  <a:pt x="1123394" y="274559"/>
                </a:moveTo>
                <a:lnTo>
                  <a:pt x="1132810" y="284314"/>
                </a:lnTo>
                <a:lnTo>
                  <a:pt x="1131942" y="283067"/>
                </a:lnTo>
                <a:lnTo>
                  <a:pt x="1176074" y="283067"/>
                </a:lnTo>
                <a:lnTo>
                  <a:pt x="1172785" y="275290"/>
                </a:lnTo>
                <a:lnTo>
                  <a:pt x="1124294" y="275290"/>
                </a:lnTo>
                <a:lnTo>
                  <a:pt x="1123394" y="274559"/>
                </a:lnTo>
                <a:close/>
              </a:path>
              <a:path w="2316479" h="615314">
                <a:moveTo>
                  <a:pt x="1122602" y="273738"/>
                </a:moveTo>
                <a:lnTo>
                  <a:pt x="1123394" y="274559"/>
                </a:lnTo>
                <a:lnTo>
                  <a:pt x="1124294" y="275290"/>
                </a:lnTo>
                <a:lnTo>
                  <a:pt x="1122602" y="273738"/>
                </a:lnTo>
                <a:close/>
              </a:path>
              <a:path w="2316479" h="615314">
                <a:moveTo>
                  <a:pt x="1171874" y="273738"/>
                </a:moveTo>
                <a:lnTo>
                  <a:pt x="1122602" y="273738"/>
                </a:lnTo>
                <a:lnTo>
                  <a:pt x="1124294" y="275290"/>
                </a:lnTo>
                <a:lnTo>
                  <a:pt x="1172785" y="275290"/>
                </a:lnTo>
                <a:lnTo>
                  <a:pt x="1172522" y="274667"/>
                </a:lnTo>
                <a:lnTo>
                  <a:pt x="1171874" y="273738"/>
                </a:lnTo>
                <a:close/>
              </a:path>
              <a:path w="2316479" h="615314">
                <a:moveTo>
                  <a:pt x="1110735" y="264268"/>
                </a:moveTo>
                <a:lnTo>
                  <a:pt x="1123394" y="274559"/>
                </a:lnTo>
                <a:lnTo>
                  <a:pt x="1122602" y="273738"/>
                </a:lnTo>
                <a:lnTo>
                  <a:pt x="1171874" y="273738"/>
                </a:lnTo>
                <a:lnTo>
                  <a:pt x="1165620" y="264758"/>
                </a:lnTo>
                <a:lnTo>
                  <a:pt x="1111465" y="264758"/>
                </a:lnTo>
                <a:lnTo>
                  <a:pt x="1110735" y="264268"/>
                </a:lnTo>
                <a:close/>
              </a:path>
              <a:path w="2316479" h="615314">
                <a:moveTo>
                  <a:pt x="1110049" y="263711"/>
                </a:moveTo>
                <a:lnTo>
                  <a:pt x="1110735" y="264268"/>
                </a:lnTo>
                <a:lnTo>
                  <a:pt x="1111465" y="264758"/>
                </a:lnTo>
                <a:lnTo>
                  <a:pt x="1110049" y="263711"/>
                </a:lnTo>
                <a:close/>
              </a:path>
              <a:path w="2316479" h="615314">
                <a:moveTo>
                  <a:pt x="1164891" y="263711"/>
                </a:moveTo>
                <a:lnTo>
                  <a:pt x="1110049" y="263711"/>
                </a:lnTo>
                <a:lnTo>
                  <a:pt x="1111465" y="264758"/>
                </a:lnTo>
                <a:lnTo>
                  <a:pt x="1165620" y="264758"/>
                </a:lnTo>
                <a:lnTo>
                  <a:pt x="1164891" y="263711"/>
                </a:lnTo>
                <a:close/>
              </a:path>
              <a:path w="2316479" h="615314">
                <a:moveTo>
                  <a:pt x="1155822" y="253293"/>
                </a:moveTo>
                <a:lnTo>
                  <a:pt x="1094348" y="253293"/>
                </a:lnTo>
                <a:lnTo>
                  <a:pt x="1095521" y="254019"/>
                </a:lnTo>
                <a:lnTo>
                  <a:pt x="1110735" y="264268"/>
                </a:lnTo>
                <a:lnTo>
                  <a:pt x="1110049" y="263711"/>
                </a:lnTo>
                <a:lnTo>
                  <a:pt x="1164891" y="263711"/>
                </a:lnTo>
                <a:lnTo>
                  <a:pt x="1162338" y="260046"/>
                </a:lnTo>
                <a:lnTo>
                  <a:pt x="1155822" y="253293"/>
                </a:lnTo>
                <a:close/>
              </a:path>
              <a:path w="2316479" h="615314">
                <a:moveTo>
                  <a:pt x="1094922" y="253678"/>
                </a:moveTo>
                <a:lnTo>
                  <a:pt x="1095431" y="254019"/>
                </a:lnTo>
                <a:lnTo>
                  <a:pt x="1094922" y="253678"/>
                </a:lnTo>
                <a:close/>
              </a:path>
              <a:path w="2316479" h="615314">
                <a:moveTo>
                  <a:pt x="1094348" y="253293"/>
                </a:moveTo>
                <a:lnTo>
                  <a:pt x="1094922" y="253678"/>
                </a:lnTo>
                <a:lnTo>
                  <a:pt x="1095521" y="254019"/>
                </a:lnTo>
                <a:lnTo>
                  <a:pt x="1094348" y="253293"/>
                </a:lnTo>
                <a:close/>
              </a:path>
              <a:path w="2316479" h="615314">
                <a:moveTo>
                  <a:pt x="1144596" y="242693"/>
                </a:moveTo>
                <a:lnTo>
                  <a:pt x="1075636" y="242693"/>
                </a:lnTo>
                <a:lnTo>
                  <a:pt x="1076610" y="243211"/>
                </a:lnTo>
                <a:lnTo>
                  <a:pt x="1094922" y="253678"/>
                </a:lnTo>
                <a:lnTo>
                  <a:pt x="1094348" y="253293"/>
                </a:lnTo>
                <a:lnTo>
                  <a:pt x="1155822" y="253293"/>
                </a:lnTo>
                <a:lnTo>
                  <a:pt x="1149220" y="246452"/>
                </a:lnTo>
                <a:lnTo>
                  <a:pt x="1144596" y="242693"/>
                </a:lnTo>
                <a:close/>
              </a:path>
              <a:path w="2316479" h="615314">
                <a:moveTo>
                  <a:pt x="1076117" y="242967"/>
                </a:moveTo>
                <a:lnTo>
                  <a:pt x="1076546" y="243211"/>
                </a:lnTo>
                <a:lnTo>
                  <a:pt x="1076117" y="242967"/>
                </a:lnTo>
                <a:close/>
              </a:path>
              <a:path w="2316479" h="615314">
                <a:moveTo>
                  <a:pt x="1075636" y="242693"/>
                </a:moveTo>
                <a:lnTo>
                  <a:pt x="1076117" y="242967"/>
                </a:lnTo>
                <a:lnTo>
                  <a:pt x="1076610" y="243211"/>
                </a:lnTo>
                <a:lnTo>
                  <a:pt x="1075636" y="242693"/>
                </a:lnTo>
                <a:close/>
              </a:path>
              <a:path w="2316479" h="615314">
                <a:moveTo>
                  <a:pt x="1131094" y="232046"/>
                </a:moveTo>
                <a:lnTo>
                  <a:pt x="1054065" y="232046"/>
                </a:lnTo>
                <a:lnTo>
                  <a:pt x="1054883" y="232429"/>
                </a:lnTo>
                <a:lnTo>
                  <a:pt x="1076117" y="242967"/>
                </a:lnTo>
                <a:lnTo>
                  <a:pt x="1075636" y="242693"/>
                </a:lnTo>
                <a:lnTo>
                  <a:pt x="1144596" y="242693"/>
                </a:lnTo>
                <a:lnTo>
                  <a:pt x="1133400" y="233591"/>
                </a:lnTo>
                <a:lnTo>
                  <a:pt x="1131094" y="232046"/>
                </a:lnTo>
                <a:close/>
              </a:path>
              <a:path w="2316479" h="615314">
                <a:moveTo>
                  <a:pt x="1054489" y="232256"/>
                </a:moveTo>
                <a:lnTo>
                  <a:pt x="1054837" y="232429"/>
                </a:lnTo>
                <a:lnTo>
                  <a:pt x="1054489" y="232256"/>
                </a:lnTo>
                <a:close/>
              </a:path>
              <a:path w="2316479" h="615314">
                <a:moveTo>
                  <a:pt x="1115268" y="221448"/>
                </a:moveTo>
                <a:lnTo>
                  <a:pt x="1029784" y="221448"/>
                </a:lnTo>
                <a:lnTo>
                  <a:pt x="1030481" y="221736"/>
                </a:lnTo>
                <a:lnTo>
                  <a:pt x="1054489" y="232256"/>
                </a:lnTo>
                <a:lnTo>
                  <a:pt x="1054065" y="232046"/>
                </a:lnTo>
                <a:lnTo>
                  <a:pt x="1131094" y="232046"/>
                </a:lnTo>
                <a:lnTo>
                  <a:pt x="1115268" y="221448"/>
                </a:lnTo>
                <a:close/>
              </a:path>
              <a:path w="2316479" h="615314">
                <a:moveTo>
                  <a:pt x="1030121" y="221596"/>
                </a:moveTo>
                <a:lnTo>
                  <a:pt x="1030443" y="221736"/>
                </a:lnTo>
                <a:lnTo>
                  <a:pt x="1030121" y="221596"/>
                </a:lnTo>
                <a:close/>
              </a:path>
              <a:path w="2316479" h="615314">
                <a:moveTo>
                  <a:pt x="1096915" y="210966"/>
                </a:moveTo>
                <a:lnTo>
                  <a:pt x="1002934" y="210966"/>
                </a:lnTo>
                <a:lnTo>
                  <a:pt x="1003536" y="211189"/>
                </a:lnTo>
                <a:lnTo>
                  <a:pt x="1030121" y="221596"/>
                </a:lnTo>
                <a:lnTo>
                  <a:pt x="1029784" y="221448"/>
                </a:lnTo>
                <a:lnTo>
                  <a:pt x="1115268" y="221448"/>
                </a:lnTo>
                <a:lnTo>
                  <a:pt x="1114976" y="221253"/>
                </a:lnTo>
                <a:lnTo>
                  <a:pt x="1096915" y="210966"/>
                </a:lnTo>
                <a:close/>
              </a:path>
              <a:path w="2316479" h="615314">
                <a:moveTo>
                  <a:pt x="1003227" y="211080"/>
                </a:moveTo>
                <a:lnTo>
                  <a:pt x="1003505" y="211189"/>
                </a:lnTo>
                <a:lnTo>
                  <a:pt x="1003227" y="211080"/>
                </a:lnTo>
                <a:close/>
              </a:path>
              <a:path w="2316479" h="615314">
                <a:moveTo>
                  <a:pt x="1076514" y="200648"/>
                </a:moveTo>
                <a:lnTo>
                  <a:pt x="973646" y="200648"/>
                </a:lnTo>
                <a:lnTo>
                  <a:pt x="974172" y="200825"/>
                </a:lnTo>
                <a:lnTo>
                  <a:pt x="1003227" y="211080"/>
                </a:lnTo>
                <a:lnTo>
                  <a:pt x="1002934" y="210966"/>
                </a:lnTo>
                <a:lnTo>
                  <a:pt x="1096915" y="210966"/>
                </a:lnTo>
                <a:lnTo>
                  <a:pt x="1094012" y="209312"/>
                </a:lnTo>
                <a:lnTo>
                  <a:pt x="1076514" y="200648"/>
                </a:lnTo>
                <a:close/>
              </a:path>
              <a:path w="2316479" h="615314">
                <a:moveTo>
                  <a:pt x="973898" y="200737"/>
                </a:moveTo>
                <a:lnTo>
                  <a:pt x="974147" y="200825"/>
                </a:lnTo>
                <a:lnTo>
                  <a:pt x="973898" y="200737"/>
                </a:lnTo>
                <a:close/>
              </a:path>
              <a:path w="2316479" h="615314">
                <a:moveTo>
                  <a:pt x="1054187" y="190538"/>
                </a:moveTo>
                <a:lnTo>
                  <a:pt x="942049" y="190538"/>
                </a:lnTo>
                <a:lnTo>
                  <a:pt x="942515" y="190680"/>
                </a:lnTo>
                <a:lnTo>
                  <a:pt x="973898" y="200737"/>
                </a:lnTo>
                <a:lnTo>
                  <a:pt x="973646" y="200648"/>
                </a:lnTo>
                <a:lnTo>
                  <a:pt x="1076514" y="200648"/>
                </a:lnTo>
                <a:lnTo>
                  <a:pt x="1070566" y="197703"/>
                </a:lnTo>
                <a:lnTo>
                  <a:pt x="1054187" y="190538"/>
                </a:lnTo>
                <a:close/>
              </a:path>
              <a:path w="2316479" h="615314">
                <a:moveTo>
                  <a:pt x="942264" y="190607"/>
                </a:moveTo>
                <a:lnTo>
                  <a:pt x="942493" y="190680"/>
                </a:lnTo>
                <a:lnTo>
                  <a:pt x="942264" y="190607"/>
                </a:lnTo>
                <a:close/>
              </a:path>
              <a:path w="2316479" h="615314">
                <a:moveTo>
                  <a:pt x="1030076" y="180670"/>
                </a:moveTo>
                <a:lnTo>
                  <a:pt x="908263" y="180670"/>
                </a:lnTo>
                <a:lnTo>
                  <a:pt x="908681" y="180787"/>
                </a:lnTo>
                <a:lnTo>
                  <a:pt x="942264" y="190607"/>
                </a:lnTo>
                <a:lnTo>
                  <a:pt x="942049" y="190538"/>
                </a:lnTo>
                <a:lnTo>
                  <a:pt x="1054187" y="190538"/>
                </a:lnTo>
                <a:lnTo>
                  <a:pt x="1044708" y="186391"/>
                </a:lnTo>
                <a:lnTo>
                  <a:pt x="1030076" y="180670"/>
                </a:lnTo>
                <a:close/>
              </a:path>
              <a:path w="2316479" h="615314">
                <a:moveTo>
                  <a:pt x="908466" y="180729"/>
                </a:moveTo>
                <a:lnTo>
                  <a:pt x="908663" y="180787"/>
                </a:lnTo>
                <a:lnTo>
                  <a:pt x="908466" y="180729"/>
                </a:lnTo>
                <a:close/>
              </a:path>
              <a:path w="2316479" h="615314">
                <a:moveTo>
                  <a:pt x="1004350" y="171076"/>
                </a:moveTo>
                <a:lnTo>
                  <a:pt x="872407" y="171076"/>
                </a:lnTo>
                <a:lnTo>
                  <a:pt x="872785" y="171173"/>
                </a:lnTo>
                <a:lnTo>
                  <a:pt x="908466" y="180729"/>
                </a:lnTo>
                <a:lnTo>
                  <a:pt x="908263" y="180670"/>
                </a:lnTo>
                <a:lnTo>
                  <a:pt x="1030076" y="180670"/>
                </a:lnTo>
                <a:lnTo>
                  <a:pt x="1016510" y="175365"/>
                </a:lnTo>
                <a:lnTo>
                  <a:pt x="1004350" y="171076"/>
                </a:lnTo>
                <a:close/>
              </a:path>
              <a:path w="2316479" h="615314">
                <a:moveTo>
                  <a:pt x="872567" y="171119"/>
                </a:moveTo>
                <a:lnTo>
                  <a:pt x="872768" y="171173"/>
                </a:lnTo>
                <a:lnTo>
                  <a:pt x="872567" y="171119"/>
                </a:lnTo>
                <a:close/>
              </a:path>
              <a:path w="2316479" h="615314">
                <a:moveTo>
                  <a:pt x="977194" y="161786"/>
                </a:moveTo>
                <a:lnTo>
                  <a:pt x="834595" y="161786"/>
                </a:lnTo>
                <a:lnTo>
                  <a:pt x="834943" y="161867"/>
                </a:lnTo>
                <a:lnTo>
                  <a:pt x="872567" y="171119"/>
                </a:lnTo>
                <a:lnTo>
                  <a:pt x="872407" y="171076"/>
                </a:lnTo>
                <a:lnTo>
                  <a:pt x="1004350" y="171076"/>
                </a:lnTo>
                <a:lnTo>
                  <a:pt x="986057" y="164625"/>
                </a:lnTo>
                <a:lnTo>
                  <a:pt x="977194" y="161786"/>
                </a:lnTo>
                <a:close/>
              </a:path>
              <a:path w="2316479" h="615314">
                <a:moveTo>
                  <a:pt x="834728" y="161819"/>
                </a:moveTo>
                <a:lnTo>
                  <a:pt x="834926" y="161867"/>
                </a:lnTo>
                <a:lnTo>
                  <a:pt x="834728" y="161819"/>
                </a:lnTo>
                <a:close/>
              </a:path>
              <a:path w="2316479" h="615314">
                <a:moveTo>
                  <a:pt x="948813" y="152826"/>
                </a:moveTo>
                <a:lnTo>
                  <a:pt x="794945" y="152826"/>
                </a:lnTo>
                <a:lnTo>
                  <a:pt x="795266" y="152896"/>
                </a:lnTo>
                <a:lnTo>
                  <a:pt x="834728" y="161819"/>
                </a:lnTo>
                <a:lnTo>
                  <a:pt x="834595" y="161786"/>
                </a:lnTo>
                <a:lnTo>
                  <a:pt x="977194" y="161786"/>
                </a:lnTo>
                <a:lnTo>
                  <a:pt x="953437" y="154178"/>
                </a:lnTo>
                <a:lnTo>
                  <a:pt x="948813" y="152826"/>
                </a:lnTo>
                <a:close/>
              </a:path>
              <a:path w="2316479" h="615314">
                <a:moveTo>
                  <a:pt x="795112" y="152864"/>
                </a:moveTo>
                <a:lnTo>
                  <a:pt x="795254" y="152896"/>
                </a:lnTo>
                <a:lnTo>
                  <a:pt x="795112" y="152864"/>
                </a:lnTo>
                <a:close/>
              </a:path>
              <a:path w="2316479" h="615314">
                <a:moveTo>
                  <a:pt x="919377" y="144223"/>
                </a:moveTo>
                <a:lnTo>
                  <a:pt x="753564" y="144223"/>
                </a:lnTo>
                <a:lnTo>
                  <a:pt x="753865" y="144284"/>
                </a:lnTo>
                <a:lnTo>
                  <a:pt x="795112" y="152864"/>
                </a:lnTo>
                <a:lnTo>
                  <a:pt x="794945" y="152826"/>
                </a:lnTo>
                <a:lnTo>
                  <a:pt x="948813" y="152826"/>
                </a:lnTo>
                <a:lnTo>
                  <a:pt x="919377" y="144223"/>
                </a:lnTo>
                <a:close/>
              </a:path>
              <a:path w="2316479" h="615314">
                <a:moveTo>
                  <a:pt x="753767" y="144265"/>
                </a:moveTo>
                <a:close/>
              </a:path>
              <a:path w="2316479" h="615314">
                <a:moveTo>
                  <a:pt x="888731" y="136004"/>
                </a:moveTo>
                <a:lnTo>
                  <a:pt x="710568" y="136004"/>
                </a:lnTo>
                <a:lnTo>
                  <a:pt x="710852" y="136056"/>
                </a:lnTo>
                <a:lnTo>
                  <a:pt x="753767" y="144265"/>
                </a:lnTo>
                <a:lnTo>
                  <a:pt x="753564" y="144223"/>
                </a:lnTo>
                <a:lnTo>
                  <a:pt x="919377" y="144223"/>
                </a:lnTo>
                <a:lnTo>
                  <a:pt x="918743" y="144038"/>
                </a:lnTo>
                <a:lnTo>
                  <a:pt x="888731" y="136004"/>
                </a:lnTo>
                <a:close/>
              </a:path>
              <a:path w="2316479" h="615314">
                <a:moveTo>
                  <a:pt x="710718" y="136032"/>
                </a:moveTo>
                <a:lnTo>
                  <a:pt x="710852" y="136056"/>
                </a:lnTo>
                <a:lnTo>
                  <a:pt x="710718" y="136032"/>
                </a:lnTo>
                <a:close/>
              </a:path>
              <a:path w="2316479" h="615314">
                <a:moveTo>
                  <a:pt x="857539" y="128191"/>
                </a:moveTo>
                <a:lnTo>
                  <a:pt x="666064" y="128191"/>
                </a:lnTo>
                <a:lnTo>
                  <a:pt x="666333" y="128236"/>
                </a:lnTo>
                <a:lnTo>
                  <a:pt x="710718" y="136032"/>
                </a:lnTo>
                <a:lnTo>
                  <a:pt x="710568" y="136004"/>
                </a:lnTo>
                <a:lnTo>
                  <a:pt x="888731" y="136004"/>
                </a:lnTo>
                <a:lnTo>
                  <a:pt x="882070" y="134221"/>
                </a:lnTo>
                <a:lnTo>
                  <a:pt x="857539" y="128191"/>
                </a:lnTo>
                <a:close/>
              </a:path>
              <a:path w="2316479" h="615314">
                <a:moveTo>
                  <a:pt x="666227" y="128219"/>
                </a:moveTo>
                <a:close/>
              </a:path>
              <a:path w="2316479" h="615314">
                <a:moveTo>
                  <a:pt x="826115" y="120811"/>
                </a:moveTo>
                <a:lnTo>
                  <a:pt x="620163" y="120811"/>
                </a:lnTo>
                <a:lnTo>
                  <a:pt x="620421" y="120850"/>
                </a:lnTo>
                <a:lnTo>
                  <a:pt x="666227" y="128219"/>
                </a:lnTo>
                <a:lnTo>
                  <a:pt x="666064" y="128191"/>
                </a:lnTo>
                <a:lnTo>
                  <a:pt x="857539" y="128191"/>
                </a:lnTo>
                <a:lnTo>
                  <a:pt x="843517" y="124744"/>
                </a:lnTo>
                <a:lnTo>
                  <a:pt x="826115" y="120811"/>
                </a:lnTo>
                <a:close/>
              </a:path>
              <a:path w="2316479" h="615314">
                <a:moveTo>
                  <a:pt x="620272" y="120828"/>
                </a:moveTo>
                <a:lnTo>
                  <a:pt x="620408" y="120850"/>
                </a:lnTo>
                <a:lnTo>
                  <a:pt x="620272" y="120828"/>
                </a:lnTo>
                <a:close/>
              </a:path>
              <a:path w="2316479" h="615314">
                <a:moveTo>
                  <a:pt x="794806" y="113885"/>
                </a:moveTo>
                <a:lnTo>
                  <a:pt x="572974" y="113885"/>
                </a:lnTo>
                <a:lnTo>
                  <a:pt x="573224" y="113921"/>
                </a:lnTo>
                <a:lnTo>
                  <a:pt x="620272" y="120828"/>
                </a:lnTo>
                <a:lnTo>
                  <a:pt x="826115" y="120811"/>
                </a:lnTo>
                <a:lnTo>
                  <a:pt x="803184" y="115628"/>
                </a:lnTo>
                <a:lnTo>
                  <a:pt x="794806" y="113885"/>
                </a:lnTo>
                <a:close/>
              </a:path>
              <a:path w="2316479" h="615314">
                <a:moveTo>
                  <a:pt x="115116" y="0"/>
                </a:moveTo>
                <a:lnTo>
                  <a:pt x="0" y="55485"/>
                </a:lnTo>
                <a:lnTo>
                  <a:pt x="113457" y="114287"/>
                </a:lnTo>
                <a:lnTo>
                  <a:pt x="114005" y="76589"/>
                </a:lnTo>
                <a:lnTo>
                  <a:pt x="94569" y="75905"/>
                </a:lnTo>
                <a:lnTo>
                  <a:pt x="95909" y="37828"/>
                </a:lnTo>
                <a:lnTo>
                  <a:pt x="114567" y="37828"/>
                </a:lnTo>
                <a:lnTo>
                  <a:pt x="115116" y="0"/>
                </a:lnTo>
                <a:close/>
              </a:path>
              <a:path w="2316479" h="615314">
                <a:moveTo>
                  <a:pt x="573138" y="113910"/>
                </a:moveTo>
                <a:close/>
              </a:path>
              <a:path w="2316479" h="615314">
                <a:moveTo>
                  <a:pt x="763816" y="107440"/>
                </a:moveTo>
                <a:lnTo>
                  <a:pt x="524607" y="107440"/>
                </a:lnTo>
                <a:lnTo>
                  <a:pt x="524971" y="107485"/>
                </a:lnTo>
                <a:lnTo>
                  <a:pt x="573138" y="113910"/>
                </a:lnTo>
                <a:lnTo>
                  <a:pt x="572974" y="113885"/>
                </a:lnTo>
                <a:lnTo>
                  <a:pt x="794806" y="113885"/>
                </a:lnTo>
                <a:lnTo>
                  <a:pt x="763816" y="107440"/>
                </a:lnTo>
                <a:close/>
              </a:path>
              <a:path w="2316479" h="615314">
                <a:moveTo>
                  <a:pt x="524767" y="107462"/>
                </a:moveTo>
                <a:lnTo>
                  <a:pt x="524941" y="107485"/>
                </a:lnTo>
                <a:lnTo>
                  <a:pt x="524767" y="107462"/>
                </a:lnTo>
                <a:close/>
              </a:path>
              <a:path w="2316479" h="615314">
                <a:moveTo>
                  <a:pt x="703436" y="96071"/>
                </a:moveTo>
                <a:lnTo>
                  <a:pt x="424649" y="96071"/>
                </a:lnTo>
                <a:lnTo>
                  <a:pt x="425121" y="96118"/>
                </a:lnTo>
                <a:lnTo>
                  <a:pt x="524767" y="107462"/>
                </a:lnTo>
                <a:lnTo>
                  <a:pt x="524607" y="107440"/>
                </a:lnTo>
                <a:lnTo>
                  <a:pt x="763816" y="107440"/>
                </a:lnTo>
                <a:lnTo>
                  <a:pt x="761171" y="106890"/>
                </a:lnTo>
                <a:lnTo>
                  <a:pt x="717583" y="98555"/>
                </a:lnTo>
                <a:lnTo>
                  <a:pt x="703436" y="96071"/>
                </a:lnTo>
                <a:close/>
              </a:path>
              <a:path w="2316479" h="615314">
                <a:moveTo>
                  <a:pt x="424857" y="96095"/>
                </a:moveTo>
                <a:lnTo>
                  <a:pt x="425062" y="96118"/>
                </a:lnTo>
                <a:lnTo>
                  <a:pt x="424857" y="96095"/>
                </a:lnTo>
                <a:close/>
              </a:path>
              <a:path w="2316479" h="615314">
                <a:moveTo>
                  <a:pt x="649377" y="86920"/>
                </a:moveTo>
                <a:lnTo>
                  <a:pt x="321396" y="86920"/>
                </a:lnTo>
                <a:lnTo>
                  <a:pt x="321863" y="86955"/>
                </a:lnTo>
                <a:lnTo>
                  <a:pt x="424857" y="96095"/>
                </a:lnTo>
                <a:lnTo>
                  <a:pt x="424649" y="96071"/>
                </a:lnTo>
                <a:lnTo>
                  <a:pt x="703436" y="96071"/>
                </a:lnTo>
                <a:lnTo>
                  <a:pt x="672519" y="90642"/>
                </a:lnTo>
                <a:lnTo>
                  <a:pt x="649377" y="86920"/>
                </a:lnTo>
                <a:close/>
              </a:path>
              <a:path w="2316479" h="615314">
                <a:moveTo>
                  <a:pt x="321625" y="86940"/>
                </a:moveTo>
                <a:lnTo>
                  <a:pt x="321797" y="86955"/>
                </a:lnTo>
                <a:lnTo>
                  <a:pt x="321625" y="86940"/>
                </a:lnTo>
                <a:close/>
              </a:path>
              <a:path w="2316479" h="615314">
                <a:moveTo>
                  <a:pt x="605526" y="80156"/>
                </a:moveTo>
                <a:lnTo>
                  <a:pt x="215587" y="80156"/>
                </a:lnTo>
                <a:lnTo>
                  <a:pt x="216133" y="80183"/>
                </a:lnTo>
                <a:lnTo>
                  <a:pt x="321625" y="86940"/>
                </a:lnTo>
                <a:lnTo>
                  <a:pt x="321396" y="86920"/>
                </a:lnTo>
                <a:lnTo>
                  <a:pt x="649377" y="86920"/>
                </a:lnTo>
                <a:lnTo>
                  <a:pt x="626084" y="83173"/>
                </a:lnTo>
                <a:lnTo>
                  <a:pt x="605526" y="80156"/>
                </a:lnTo>
                <a:close/>
              </a:path>
              <a:path w="2316479" h="615314">
                <a:moveTo>
                  <a:pt x="215890" y="80175"/>
                </a:moveTo>
                <a:lnTo>
                  <a:pt x="216024" y="80183"/>
                </a:lnTo>
                <a:lnTo>
                  <a:pt x="215890" y="80175"/>
                </a:lnTo>
                <a:close/>
              </a:path>
              <a:path w="2316479" h="615314">
                <a:moveTo>
                  <a:pt x="114558" y="38484"/>
                </a:moveTo>
                <a:lnTo>
                  <a:pt x="114005" y="76589"/>
                </a:lnTo>
                <a:lnTo>
                  <a:pt x="215890" y="80175"/>
                </a:lnTo>
                <a:lnTo>
                  <a:pt x="215587" y="80156"/>
                </a:lnTo>
                <a:lnTo>
                  <a:pt x="605526" y="80156"/>
                </a:lnTo>
                <a:lnTo>
                  <a:pt x="529459" y="69650"/>
                </a:lnTo>
                <a:lnTo>
                  <a:pt x="428722" y="58188"/>
                </a:lnTo>
                <a:lnTo>
                  <a:pt x="324529" y="48948"/>
                </a:lnTo>
                <a:lnTo>
                  <a:pt x="217746" y="42117"/>
                </a:lnTo>
                <a:lnTo>
                  <a:pt x="114558" y="38484"/>
                </a:lnTo>
                <a:close/>
              </a:path>
              <a:path w="2316479" h="615314">
                <a:moveTo>
                  <a:pt x="95909" y="37828"/>
                </a:moveTo>
                <a:lnTo>
                  <a:pt x="94569" y="75905"/>
                </a:lnTo>
                <a:lnTo>
                  <a:pt x="114005" y="76589"/>
                </a:lnTo>
                <a:lnTo>
                  <a:pt x="114558" y="38484"/>
                </a:lnTo>
                <a:lnTo>
                  <a:pt x="95909" y="37828"/>
                </a:lnTo>
                <a:close/>
              </a:path>
              <a:path w="2316479" h="615314">
                <a:moveTo>
                  <a:pt x="114567" y="37828"/>
                </a:moveTo>
                <a:lnTo>
                  <a:pt x="95909" y="37828"/>
                </a:lnTo>
                <a:lnTo>
                  <a:pt x="114558" y="38484"/>
                </a:lnTo>
                <a:lnTo>
                  <a:pt x="114567" y="3782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64414" y="3271490"/>
            <a:ext cx="1062355" cy="392430"/>
          </a:xfrm>
          <a:custGeom>
            <a:avLst/>
            <a:gdLst/>
            <a:ahLst/>
            <a:cxnLst/>
            <a:rect l="l" t="t" r="r" b="b"/>
            <a:pathLst>
              <a:path w="1062354" h="392429">
                <a:moveTo>
                  <a:pt x="185164" y="0"/>
                </a:moveTo>
                <a:lnTo>
                  <a:pt x="0" y="58197"/>
                </a:lnTo>
                <a:lnTo>
                  <a:pt x="133451" y="199134"/>
                </a:lnTo>
                <a:lnTo>
                  <a:pt x="146380" y="149351"/>
                </a:lnTo>
                <a:lnTo>
                  <a:pt x="889816" y="342413"/>
                </a:lnTo>
                <a:lnTo>
                  <a:pt x="876889" y="392196"/>
                </a:lnTo>
                <a:lnTo>
                  <a:pt x="1062054" y="333999"/>
                </a:lnTo>
                <a:lnTo>
                  <a:pt x="928602" y="193061"/>
                </a:lnTo>
                <a:lnTo>
                  <a:pt x="915673" y="242845"/>
                </a:lnTo>
                <a:lnTo>
                  <a:pt x="172236" y="49783"/>
                </a:lnTo>
                <a:lnTo>
                  <a:pt x="185164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64415" y="3271491"/>
            <a:ext cx="1062355" cy="392430"/>
          </a:xfrm>
          <a:custGeom>
            <a:avLst/>
            <a:gdLst/>
            <a:ahLst/>
            <a:cxnLst/>
            <a:rect l="l" t="t" r="r" b="b"/>
            <a:pathLst>
              <a:path w="1062354" h="392429">
                <a:moveTo>
                  <a:pt x="0" y="58197"/>
                </a:moveTo>
                <a:lnTo>
                  <a:pt x="185164" y="0"/>
                </a:lnTo>
                <a:lnTo>
                  <a:pt x="172236" y="49784"/>
                </a:lnTo>
                <a:lnTo>
                  <a:pt x="915673" y="242845"/>
                </a:lnTo>
                <a:lnTo>
                  <a:pt x="928601" y="193061"/>
                </a:lnTo>
                <a:lnTo>
                  <a:pt x="1062052" y="333999"/>
                </a:lnTo>
                <a:lnTo>
                  <a:pt x="876888" y="392196"/>
                </a:lnTo>
                <a:lnTo>
                  <a:pt x="889816" y="342413"/>
                </a:lnTo>
                <a:lnTo>
                  <a:pt x="146379" y="149351"/>
                </a:lnTo>
                <a:lnTo>
                  <a:pt x="133451" y="199134"/>
                </a:lnTo>
                <a:lnTo>
                  <a:pt x="0" y="581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708265" y="1703323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26600" y="4238260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668654" y="0"/>
                </a:moveTo>
                <a:lnTo>
                  <a:pt x="668654" y="51434"/>
                </a:lnTo>
                <a:lnTo>
                  <a:pt x="0" y="51434"/>
                </a:lnTo>
                <a:lnTo>
                  <a:pt x="0" y="154304"/>
                </a:lnTo>
                <a:lnTo>
                  <a:pt x="668654" y="154304"/>
                </a:lnTo>
                <a:lnTo>
                  <a:pt x="668654" y="205739"/>
                </a:lnTo>
                <a:lnTo>
                  <a:pt x="822959" y="102869"/>
                </a:lnTo>
                <a:lnTo>
                  <a:pt x="668654" y="0"/>
                </a:lnTo>
                <a:close/>
              </a:path>
            </a:pathLst>
          </a:custGeom>
          <a:solidFill>
            <a:srgbClr val="0085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26600" y="4238260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0" y="51435"/>
                </a:moveTo>
                <a:lnTo>
                  <a:pt x="668655" y="51435"/>
                </a:lnTo>
                <a:lnTo>
                  <a:pt x="668655" y="0"/>
                </a:lnTo>
                <a:lnTo>
                  <a:pt x="822960" y="102870"/>
                </a:lnTo>
                <a:lnTo>
                  <a:pt x="668655" y="205740"/>
                </a:lnTo>
                <a:lnTo>
                  <a:pt x="668655" y="154305"/>
                </a:lnTo>
                <a:lnTo>
                  <a:pt x="0" y="154305"/>
                </a:lnTo>
                <a:lnTo>
                  <a:pt x="0" y="514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92440" y="2033016"/>
            <a:ext cx="2011679" cy="7680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28431" y="1984248"/>
            <a:ext cx="1621535" cy="8869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38160" y="2057399"/>
            <a:ext cx="1920240" cy="6743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38159" y="2057400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69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165465" y="2043684"/>
            <a:ext cx="160337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09559" y="2307335"/>
            <a:ext cx="2011679" cy="7680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45552" y="2258567"/>
            <a:ext cx="1621536" cy="8869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55279" y="2331719"/>
            <a:ext cx="1920240" cy="6743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55280" y="2331720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69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36471" y="2628899"/>
            <a:ext cx="2011679" cy="7680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72462" y="2580132"/>
            <a:ext cx="1621535" cy="8869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82191" y="2653283"/>
            <a:ext cx="1920240" cy="67437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82191" y="2653283"/>
            <a:ext cx="1920239" cy="674370"/>
          </a:xfrm>
          <a:custGeom>
            <a:avLst/>
            <a:gdLst/>
            <a:ahLst/>
            <a:cxnLst/>
            <a:rect l="l" t="t" r="r" b="b"/>
            <a:pathLst>
              <a:path w="1920240" h="674370">
                <a:moveTo>
                  <a:pt x="0" y="0"/>
                </a:moveTo>
                <a:lnTo>
                  <a:pt x="1920240" y="0"/>
                </a:lnTo>
                <a:lnTo>
                  <a:pt x="1920240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5C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294317" y="3103886"/>
            <a:ext cx="895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sz="1000" spc="-5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emory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44968" y="4072128"/>
            <a:ext cx="2377439" cy="524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80247" y="4032503"/>
            <a:ext cx="1752600" cy="582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90719" y="4094240"/>
            <a:ext cx="2286000" cy="4343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672491" y="4160958"/>
            <a:ext cx="2957925" cy="375359"/>
          </a:xfrm>
          <a:prstGeom prst="rect">
            <a:avLst/>
          </a:prstGeom>
          <a:ln w="9525">
            <a:noFill/>
          </a:ln>
        </p:spPr>
        <p:txBody>
          <a:bodyPr vert="horz" wrap="square" lIns="0" tIns="6985" rIns="0" bIns="0" rtlCol="0">
            <a:spAutoFit/>
          </a:bodyPr>
          <a:lstStyle/>
          <a:p>
            <a:pPr marL="906145" marR="411480" indent="-487680">
              <a:lnSpc>
                <a:spcPts val="142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600" spc="-8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Texture  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44968" y="3422903"/>
            <a:ext cx="2395728" cy="451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52816" y="3401567"/>
            <a:ext cx="1780031" cy="5577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90719" y="3446150"/>
            <a:ext cx="2304319" cy="3600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790719" y="3446150"/>
            <a:ext cx="2304415" cy="308418"/>
          </a:xfrm>
          <a:prstGeom prst="rect">
            <a:avLst/>
          </a:prstGeom>
          <a:ln w="9525">
            <a:noFill/>
          </a:ln>
        </p:spPr>
        <p:txBody>
          <a:bodyPr vert="horz" wrap="square" lIns="0" tIns="31115" rIns="0" bIns="0" rtlCol="0">
            <a:spAutoFit/>
          </a:bodyPr>
          <a:lstStyle/>
          <a:p>
            <a:pPr marL="44196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 / L2</a:t>
            </a:r>
            <a:r>
              <a:rPr sz="1800" spc="-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bject 49"/>
          <p:cNvSpPr txBox="1"/>
          <p:nvPr/>
        </p:nvSpPr>
        <p:spPr>
          <a:xfrm>
            <a:off x="7855341" y="2688843"/>
            <a:ext cx="15118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bject 49"/>
          <p:cNvSpPr txBox="1"/>
          <p:nvPr/>
        </p:nvSpPr>
        <p:spPr>
          <a:xfrm>
            <a:off x="8083121" y="2368318"/>
            <a:ext cx="15668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esso</a:t>
            </a:r>
            <a:r>
              <a:rPr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bject 60"/>
          <p:cNvSpPr txBox="1"/>
          <p:nvPr/>
        </p:nvSpPr>
        <p:spPr>
          <a:xfrm>
            <a:off x="8309560" y="2915926"/>
            <a:ext cx="895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525" y="496315"/>
            <a:ext cx="587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MEMORY HIERARCHY</a:t>
            </a:r>
            <a:r>
              <a:rPr sz="3600" b="1" spc="-85" dirty="0"/>
              <a:t> </a:t>
            </a:r>
            <a:r>
              <a:rPr sz="3600" b="1" spc="-5" dirty="0"/>
              <a:t>REVIEW</a:t>
            </a:r>
            <a:endParaRPr sz="3600" b="1" spc="-5" dirty="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9744" y="4596383"/>
            <a:ext cx="8982456" cy="548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8552" y="4620767"/>
            <a:ext cx="624839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649" y="4621979"/>
            <a:ext cx="8888129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6649" y="4621979"/>
            <a:ext cx="8888730" cy="355867"/>
          </a:xfrm>
          <a:prstGeom prst="rect">
            <a:avLst/>
          </a:prstGeom>
          <a:ln w="9525">
            <a:noFill/>
          </a:ln>
        </p:spPr>
        <p:txBody>
          <a:bodyPr vert="horz" wrap="square" lIns="0" tIns="781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1800" b="1" spc="5" dirty="0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5498591"/>
            <a:ext cx="8991600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11040" y="5522975"/>
            <a:ext cx="1950719" cy="560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8022" y="5520925"/>
            <a:ext cx="8896755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38022" y="5520925"/>
            <a:ext cx="8896985" cy="355867"/>
          </a:xfrm>
          <a:prstGeom prst="rect">
            <a:avLst/>
          </a:prstGeom>
          <a:ln w="9525">
            <a:noFill/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sz="1800" b="1" spc="-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28434" y="5079120"/>
            <a:ext cx="120650" cy="441959"/>
          </a:xfrm>
          <a:custGeom>
            <a:avLst/>
            <a:gdLst/>
            <a:ahLst/>
            <a:cxnLst/>
            <a:rect l="l" t="t" r="r" b="b"/>
            <a:pathLst>
              <a:path w="120650" h="441960">
                <a:moveTo>
                  <a:pt x="14307" y="325522"/>
                </a:moveTo>
                <a:lnTo>
                  <a:pt x="2122" y="332472"/>
                </a:lnTo>
                <a:lnTo>
                  <a:pt x="0" y="340228"/>
                </a:lnTo>
                <a:lnTo>
                  <a:pt x="57965" y="441863"/>
                </a:lnTo>
                <a:lnTo>
                  <a:pt x="72925" y="416783"/>
                </a:lnTo>
                <a:lnTo>
                  <a:pt x="70910" y="416783"/>
                </a:lnTo>
                <a:lnTo>
                  <a:pt x="45511" y="416535"/>
                </a:lnTo>
                <a:lnTo>
                  <a:pt x="45970" y="369562"/>
                </a:lnTo>
                <a:lnTo>
                  <a:pt x="22063" y="327645"/>
                </a:lnTo>
                <a:lnTo>
                  <a:pt x="14307" y="325522"/>
                </a:lnTo>
                <a:close/>
              </a:path>
              <a:path w="120650" h="441960">
                <a:moveTo>
                  <a:pt x="45970" y="369562"/>
                </a:moveTo>
                <a:lnTo>
                  <a:pt x="45511" y="416535"/>
                </a:lnTo>
                <a:lnTo>
                  <a:pt x="70910" y="416783"/>
                </a:lnTo>
                <a:lnTo>
                  <a:pt x="70973" y="410368"/>
                </a:lnTo>
                <a:lnTo>
                  <a:pt x="69242" y="410368"/>
                </a:lnTo>
                <a:lnTo>
                  <a:pt x="47303" y="410153"/>
                </a:lnTo>
                <a:lnTo>
                  <a:pt x="58456" y="391456"/>
                </a:lnTo>
                <a:lnTo>
                  <a:pt x="45970" y="369562"/>
                </a:lnTo>
                <a:close/>
              </a:path>
              <a:path w="120650" h="441960">
                <a:moveTo>
                  <a:pt x="103884" y="326397"/>
                </a:moveTo>
                <a:lnTo>
                  <a:pt x="96089" y="328367"/>
                </a:lnTo>
                <a:lnTo>
                  <a:pt x="71369" y="369809"/>
                </a:lnTo>
                <a:lnTo>
                  <a:pt x="70910" y="416783"/>
                </a:lnTo>
                <a:lnTo>
                  <a:pt x="72925" y="416783"/>
                </a:lnTo>
                <a:lnTo>
                  <a:pt x="117902" y="341379"/>
                </a:lnTo>
                <a:lnTo>
                  <a:pt x="115933" y="333583"/>
                </a:lnTo>
                <a:lnTo>
                  <a:pt x="103884" y="326397"/>
                </a:lnTo>
                <a:close/>
              </a:path>
              <a:path w="120650" h="441960">
                <a:moveTo>
                  <a:pt x="58456" y="391456"/>
                </a:moveTo>
                <a:lnTo>
                  <a:pt x="47303" y="410153"/>
                </a:lnTo>
                <a:lnTo>
                  <a:pt x="69242" y="410368"/>
                </a:lnTo>
                <a:lnTo>
                  <a:pt x="58456" y="391456"/>
                </a:lnTo>
                <a:close/>
              </a:path>
              <a:path w="120650" h="441960">
                <a:moveTo>
                  <a:pt x="71369" y="369809"/>
                </a:moveTo>
                <a:lnTo>
                  <a:pt x="58456" y="391456"/>
                </a:lnTo>
                <a:lnTo>
                  <a:pt x="69242" y="410368"/>
                </a:lnTo>
                <a:lnTo>
                  <a:pt x="70973" y="410368"/>
                </a:lnTo>
                <a:lnTo>
                  <a:pt x="71369" y="369809"/>
                </a:lnTo>
                <a:close/>
              </a:path>
              <a:path w="120650" h="441960">
                <a:moveTo>
                  <a:pt x="61787" y="50407"/>
                </a:moveTo>
                <a:lnTo>
                  <a:pt x="48875" y="72053"/>
                </a:lnTo>
                <a:lnTo>
                  <a:pt x="45970" y="369562"/>
                </a:lnTo>
                <a:lnTo>
                  <a:pt x="58456" y="391456"/>
                </a:lnTo>
                <a:lnTo>
                  <a:pt x="71369" y="369809"/>
                </a:lnTo>
                <a:lnTo>
                  <a:pt x="74274" y="72302"/>
                </a:lnTo>
                <a:lnTo>
                  <a:pt x="61787" y="50407"/>
                </a:lnTo>
                <a:close/>
              </a:path>
              <a:path w="120650" h="441960">
                <a:moveTo>
                  <a:pt x="76582" y="25079"/>
                </a:moveTo>
                <a:lnTo>
                  <a:pt x="49334" y="25079"/>
                </a:lnTo>
                <a:lnTo>
                  <a:pt x="74733" y="25327"/>
                </a:lnTo>
                <a:lnTo>
                  <a:pt x="74274" y="72302"/>
                </a:lnTo>
                <a:lnTo>
                  <a:pt x="98179" y="114218"/>
                </a:lnTo>
                <a:lnTo>
                  <a:pt x="105937" y="116340"/>
                </a:lnTo>
                <a:lnTo>
                  <a:pt x="118122" y="109391"/>
                </a:lnTo>
                <a:lnTo>
                  <a:pt x="120244" y="101635"/>
                </a:lnTo>
                <a:lnTo>
                  <a:pt x="76582" y="25079"/>
                </a:lnTo>
                <a:close/>
              </a:path>
              <a:path w="120650" h="441960">
                <a:moveTo>
                  <a:pt x="62279" y="0"/>
                </a:moveTo>
                <a:lnTo>
                  <a:pt x="2341" y="100483"/>
                </a:lnTo>
                <a:lnTo>
                  <a:pt x="4311" y="108279"/>
                </a:lnTo>
                <a:lnTo>
                  <a:pt x="16360" y="115465"/>
                </a:lnTo>
                <a:lnTo>
                  <a:pt x="24155" y="113495"/>
                </a:lnTo>
                <a:lnTo>
                  <a:pt x="48875" y="72053"/>
                </a:lnTo>
                <a:lnTo>
                  <a:pt x="49334" y="25079"/>
                </a:lnTo>
                <a:lnTo>
                  <a:pt x="76582" y="25079"/>
                </a:lnTo>
                <a:lnTo>
                  <a:pt x="62279" y="0"/>
                </a:lnTo>
                <a:close/>
              </a:path>
              <a:path w="120650" h="441960">
                <a:moveTo>
                  <a:pt x="74672" y="31495"/>
                </a:moveTo>
                <a:lnTo>
                  <a:pt x="51001" y="31495"/>
                </a:lnTo>
                <a:lnTo>
                  <a:pt x="72941" y="31709"/>
                </a:lnTo>
                <a:lnTo>
                  <a:pt x="61787" y="50407"/>
                </a:lnTo>
                <a:lnTo>
                  <a:pt x="74274" y="72302"/>
                </a:lnTo>
                <a:lnTo>
                  <a:pt x="74672" y="31495"/>
                </a:lnTo>
                <a:close/>
              </a:path>
              <a:path w="120650" h="441960">
                <a:moveTo>
                  <a:pt x="49334" y="25079"/>
                </a:moveTo>
                <a:lnTo>
                  <a:pt x="48875" y="72053"/>
                </a:lnTo>
                <a:lnTo>
                  <a:pt x="61787" y="50407"/>
                </a:lnTo>
                <a:lnTo>
                  <a:pt x="51001" y="31495"/>
                </a:lnTo>
                <a:lnTo>
                  <a:pt x="74672" y="31495"/>
                </a:lnTo>
                <a:lnTo>
                  <a:pt x="74733" y="25327"/>
                </a:lnTo>
                <a:lnTo>
                  <a:pt x="49334" y="25079"/>
                </a:lnTo>
                <a:close/>
              </a:path>
              <a:path w="120650" h="441960">
                <a:moveTo>
                  <a:pt x="51001" y="31495"/>
                </a:moveTo>
                <a:lnTo>
                  <a:pt x="61787" y="50407"/>
                </a:lnTo>
                <a:lnTo>
                  <a:pt x="72941" y="31709"/>
                </a:lnTo>
                <a:lnTo>
                  <a:pt x="51001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65135" y="1645920"/>
            <a:ext cx="2401824" cy="2075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10633" y="1670427"/>
            <a:ext cx="2309813" cy="198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10633" y="167042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17535" y="2176272"/>
            <a:ext cx="2081783" cy="551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92440" y="2203704"/>
            <a:ext cx="1331976" cy="560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63033" y="2203827"/>
            <a:ext cx="1990725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63033" y="220382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59921" y="2270252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17535" y="2938272"/>
            <a:ext cx="655320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66304" y="2990088"/>
            <a:ext cx="554735" cy="518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63033" y="2965827"/>
            <a:ext cx="56201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63032" y="2965827"/>
            <a:ext cx="562610" cy="354583"/>
          </a:xfrm>
          <a:prstGeom prst="rect">
            <a:avLst/>
          </a:prstGeom>
          <a:ln w="9525">
            <a:noFill/>
          </a:ln>
        </p:spPr>
        <p:txBody>
          <a:bodyPr vert="horz" wrap="square" lIns="0" tIns="107314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45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84464" y="1703832"/>
            <a:ext cx="697992" cy="582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28888" y="1703832"/>
            <a:ext cx="432816" cy="582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05088" y="1703832"/>
            <a:ext cx="521207" cy="582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37040" y="1766315"/>
            <a:ext cx="613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09409" y="266255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5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5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9" y="271668"/>
                </a:lnTo>
                <a:lnTo>
                  <a:pt x="58687" y="252920"/>
                </a:lnTo>
                <a:lnTo>
                  <a:pt x="46101" y="231082"/>
                </a:lnTo>
                <a:close/>
              </a:path>
              <a:path w="118745" h="303530">
                <a:moveTo>
                  <a:pt x="103821" y="187656"/>
                </a:moveTo>
                <a:lnTo>
                  <a:pt x="96033" y="189661"/>
                </a:lnTo>
                <a:lnTo>
                  <a:pt x="71501" y="231215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6" y="202575"/>
                </a:lnTo>
                <a:lnTo>
                  <a:pt x="115900" y="194788"/>
                </a:lnTo>
                <a:lnTo>
                  <a:pt x="103821" y="187656"/>
                </a:lnTo>
                <a:close/>
              </a:path>
              <a:path w="118745" h="303530">
                <a:moveTo>
                  <a:pt x="58687" y="252920"/>
                </a:moveTo>
                <a:lnTo>
                  <a:pt x="47619" y="271668"/>
                </a:lnTo>
                <a:lnTo>
                  <a:pt x="69559" y="271783"/>
                </a:lnTo>
                <a:lnTo>
                  <a:pt x="58687" y="252920"/>
                </a:lnTo>
                <a:close/>
              </a:path>
              <a:path w="118745" h="303530">
                <a:moveTo>
                  <a:pt x="71501" y="231215"/>
                </a:moveTo>
                <a:lnTo>
                  <a:pt x="58687" y="252920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5"/>
                </a:lnTo>
                <a:close/>
              </a:path>
              <a:path w="118745" h="303530">
                <a:moveTo>
                  <a:pt x="59748" y="50408"/>
                </a:moveTo>
                <a:lnTo>
                  <a:pt x="46934" y="72114"/>
                </a:lnTo>
                <a:lnTo>
                  <a:pt x="46295" y="194191"/>
                </a:lnTo>
                <a:lnTo>
                  <a:pt x="46178" y="231215"/>
                </a:lnTo>
                <a:lnTo>
                  <a:pt x="58687" y="252920"/>
                </a:lnTo>
                <a:lnTo>
                  <a:pt x="71501" y="231215"/>
                </a:lnTo>
                <a:lnTo>
                  <a:pt x="72216" y="94714"/>
                </a:lnTo>
                <a:lnTo>
                  <a:pt x="72258" y="72114"/>
                </a:lnTo>
                <a:lnTo>
                  <a:pt x="59748" y="50408"/>
                </a:lnTo>
                <a:close/>
              </a:path>
              <a:path w="118745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5" y="116141"/>
                </a:lnTo>
                <a:lnTo>
                  <a:pt x="116349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5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2" y="113667"/>
                </a:lnTo>
                <a:lnTo>
                  <a:pt x="46934" y="72114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5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5" h="303530">
                <a:moveTo>
                  <a:pt x="47180" y="25138"/>
                </a:moveTo>
                <a:lnTo>
                  <a:pt x="46934" y="72114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5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18752" y="342296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09" h="703579">
                <a:moveTo>
                  <a:pt x="58570" y="50408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2" y="703060"/>
                </a:lnTo>
                <a:lnTo>
                  <a:pt x="71434" y="72083"/>
                </a:lnTo>
                <a:lnTo>
                  <a:pt x="58570" y="50408"/>
                </a:lnTo>
                <a:close/>
              </a:path>
              <a:path w="118109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6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09" h="703579">
                <a:moveTo>
                  <a:pt x="73090" y="25107"/>
                </a:moveTo>
                <a:lnTo>
                  <a:pt x="71079" y="25107"/>
                </a:lnTo>
                <a:lnTo>
                  <a:pt x="71434" y="72083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7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09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70" y="50408"/>
                </a:lnTo>
                <a:lnTo>
                  <a:pt x="47458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09" h="703579">
                <a:moveTo>
                  <a:pt x="71127" y="31520"/>
                </a:moveTo>
                <a:lnTo>
                  <a:pt x="69397" y="31520"/>
                </a:lnTo>
                <a:lnTo>
                  <a:pt x="58570" y="50408"/>
                </a:lnTo>
                <a:lnTo>
                  <a:pt x="71434" y="72083"/>
                </a:lnTo>
                <a:lnTo>
                  <a:pt x="71127" y="31520"/>
                </a:lnTo>
                <a:close/>
              </a:path>
              <a:path w="118109" h="703579">
                <a:moveTo>
                  <a:pt x="69397" y="31520"/>
                </a:moveTo>
                <a:lnTo>
                  <a:pt x="47458" y="31686"/>
                </a:lnTo>
                <a:lnTo>
                  <a:pt x="58570" y="50408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448878" y="2964239"/>
            <a:ext cx="1263650" cy="331501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00007" y="266096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5" h="305435">
                <a:moveTo>
                  <a:pt x="14240" y="188777"/>
                </a:moveTo>
                <a:lnTo>
                  <a:pt x="2086" y="195783"/>
                </a:lnTo>
                <a:lnTo>
                  <a:pt x="0" y="203547"/>
                </a:lnTo>
                <a:lnTo>
                  <a:pt x="58426" y="304918"/>
                </a:lnTo>
                <a:lnTo>
                  <a:pt x="73266" y="279779"/>
                </a:lnTo>
                <a:lnTo>
                  <a:pt x="45858" y="279647"/>
                </a:lnTo>
                <a:lnTo>
                  <a:pt x="46103" y="232673"/>
                </a:lnTo>
                <a:lnTo>
                  <a:pt x="22005" y="190864"/>
                </a:lnTo>
                <a:lnTo>
                  <a:pt x="14240" y="188777"/>
                </a:lnTo>
                <a:close/>
              </a:path>
              <a:path w="118745" h="305435">
                <a:moveTo>
                  <a:pt x="46103" y="232673"/>
                </a:moveTo>
                <a:lnTo>
                  <a:pt x="45858" y="279647"/>
                </a:lnTo>
                <a:lnTo>
                  <a:pt x="71257" y="279779"/>
                </a:lnTo>
                <a:lnTo>
                  <a:pt x="71290" y="273371"/>
                </a:lnTo>
                <a:lnTo>
                  <a:pt x="47621" y="273257"/>
                </a:lnTo>
                <a:lnTo>
                  <a:pt x="58688" y="254509"/>
                </a:lnTo>
                <a:lnTo>
                  <a:pt x="46103" y="232673"/>
                </a:lnTo>
                <a:close/>
              </a:path>
              <a:path w="118745" h="305435">
                <a:moveTo>
                  <a:pt x="103819" y="189243"/>
                </a:moveTo>
                <a:lnTo>
                  <a:pt x="96033" y="191250"/>
                </a:lnTo>
                <a:lnTo>
                  <a:pt x="71501" y="232805"/>
                </a:lnTo>
                <a:lnTo>
                  <a:pt x="71257" y="279779"/>
                </a:lnTo>
                <a:lnTo>
                  <a:pt x="73266" y="279779"/>
                </a:lnTo>
                <a:lnTo>
                  <a:pt x="117906" y="204162"/>
                </a:lnTo>
                <a:lnTo>
                  <a:pt x="115900" y="196375"/>
                </a:lnTo>
                <a:lnTo>
                  <a:pt x="103819" y="189243"/>
                </a:lnTo>
                <a:close/>
              </a:path>
              <a:path w="118745" h="305435">
                <a:moveTo>
                  <a:pt x="58688" y="254509"/>
                </a:moveTo>
                <a:lnTo>
                  <a:pt x="47621" y="273257"/>
                </a:lnTo>
                <a:lnTo>
                  <a:pt x="69560" y="273371"/>
                </a:lnTo>
                <a:lnTo>
                  <a:pt x="58688" y="254509"/>
                </a:lnTo>
                <a:close/>
              </a:path>
              <a:path w="118745" h="305435">
                <a:moveTo>
                  <a:pt x="71501" y="232805"/>
                </a:moveTo>
                <a:lnTo>
                  <a:pt x="58688" y="254509"/>
                </a:lnTo>
                <a:lnTo>
                  <a:pt x="69560" y="273371"/>
                </a:lnTo>
                <a:lnTo>
                  <a:pt x="71290" y="273371"/>
                </a:lnTo>
                <a:lnTo>
                  <a:pt x="71501" y="232805"/>
                </a:lnTo>
                <a:close/>
              </a:path>
              <a:path w="118745" h="305435">
                <a:moveTo>
                  <a:pt x="59752" y="50409"/>
                </a:moveTo>
                <a:lnTo>
                  <a:pt x="46939" y="72113"/>
                </a:lnTo>
                <a:lnTo>
                  <a:pt x="46295" y="195783"/>
                </a:lnTo>
                <a:lnTo>
                  <a:pt x="46178" y="232805"/>
                </a:lnTo>
                <a:lnTo>
                  <a:pt x="58688" y="254509"/>
                </a:lnTo>
                <a:lnTo>
                  <a:pt x="71501" y="232805"/>
                </a:lnTo>
                <a:lnTo>
                  <a:pt x="72221" y="94716"/>
                </a:lnTo>
                <a:lnTo>
                  <a:pt x="72261" y="72113"/>
                </a:lnTo>
                <a:lnTo>
                  <a:pt x="59752" y="50409"/>
                </a:lnTo>
                <a:close/>
              </a:path>
              <a:path w="118745" h="305435">
                <a:moveTo>
                  <a:pt x="74504" y="25139"/>
                </a:moveTo>
                <a:lnTo>
                  <a:pt x="47184" y="25139"/>
                </a:lnTo>
                <a:lnTo>
                  <a:pt x="72583" y="25271"/>
                </a:lnTo>
                <a:lnTo>
                  <a:pt x="72338" y="72246"/>
                </a:lnTo>
                <a:lnTo>
                  <a:pt x="96434" y="114054"/>
                </a:lnTo>
                <a:lnTo>
                  <a:pt x="104200" y="116141"/>
                </a:lnTo>
                <a:lnTo>
                  <a:pt x="116354" y="109136"/>
                </a:lnTo>
                <a:lnTo>
                  <a:pt x="118441" y="101370"/>
                </a:lnTo>
                <a:lnTo>
                  <a:pt x="74504" y="25139"/>
                </a:lnTo>
                <a:close/>
              </a:path>
              <a:path w="118745" h="305435">
                <a:moveTo>
                  <a:pt x="60015" y="0"/>
                </a:moveTo>
                <a:lnTo>
                  <a:pt x="534" y="100756"/>
                </a:lnTo>
                <a:lnTo>
                  <a:pt x="2541" y="108543"/>
                </a:lnTo>
                <a:lnTo>
                  <a:pt x="14621" y="115674"/>
                </a:lnTo>
                <a:lnTo>
                  <a:pt x="22407" y="113668"/>
                </a:lnTo>
                <a:lnTo>
                  <a:pt x="46939" y="72113"/>
                </a:lnTo>
                <a:lnTo>
                  <a:pt x="47184" y="25139"/>
                </a:lnTo>
                <a:lnTo>
                  <a:pt x="74504" y="25139"/>
                </a:lnTo>
                <a:lnTo>
                  <a:pt x="60015" y="0"/>
                </a:lnTo>
                <a:close/>
              </a:path>
              <a:path w="118745" h="305435">
                <a:moveTo>
                  <a:pt x="72550" y="31546"/>
                </a:moveTo>
                <a:lnTo>
                  <a:pt x="48881" y="31546"/>
                </a:lnTo>
                <a:lnTo>
                  <a:pt x="70820" y="31661"/>
                </a:lnTo>
                <a:lnTo>
                  <a:pt x="59752" y="50409"/>
                </a:lnTo>
                <a:lnTo>
                  <a:pt x="72338" y="72246"/>
                </a:lnTo>
                <a:lnTo>
                  <a:pt x="72550" y="31546"/>
                </a:lnTo>
                <a:close/>
              </a:path>
              <a:path w="118745" h="305435">
                <a:moveTo>
                  <a:pt x="47184" y="25139"/>
                </a:moveTo>
                <a:lnTo>
                  <a:pt x="46939" y="72113"/>
                </a:lnTo>
                <a:lnTo>
                  <a:pt x="59752" y="50409"/>
                </a:lnTo>
                <a:lnTo>
                  <a:pt x="48881" y="31546"/>
                </a:lnTo>
                <a:lnTo>
                  <a:pt x="72550" y="31546"/>
                </a:lnTo>
                <a:lnTo>
                  <a:pt x="72583" y="25271"/>
                </a:lnTo>
                <a:lnTo>
                  <a:pt x="47184" y="25139"/>
                </a:lnTo>
                <a:close/>
              </a:path>
              <a:path w="118745" h="305435">
                <a:moveTo>
                  <a:pt x="48881" y="31546"/>
                </a:moveTo>
                <a:lnTo>
                  <a:pt x="59752" y="50409"/>
                </a:lnTo>
                <a:lnTo>
                  <a:pt x="70820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40" y="2547937"/>
            <a:ext cx="116681" cy="1238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82040" y="2547937"/>
            <a:ext cx="116681" cy="1238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58165" y="2547937"/>
            <a:ext cx="116681" cy="123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22434" y="1646050"/>
            <a:ext cx="2401824" cy="2075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47909" y="1670427"/>
            <a:ext cx="2309812" cy="1981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7909" y="167042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55191" y="2176272"/>
            <a:ext cx="2081784" cy="5516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0096" y="2203704"/>
            <a:ext cx="1331976" cy="560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00308" y="2203827"/>
            <a:ext cx="1990724" cy="457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00308" y="220382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697196" y="2270252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5191" y="2938272"/>
            <a:ext cx="652272" cy="5516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03960" y="2990088"/>
            <a:ext cx="554735" cy="518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00307" y="2965827"/>
            <a:ext cx="562018" cy="4572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200308" y="2960117"/>
            <a:ext cx="565288" cy="354583"/>
          </a:xfrm>
          <a:prstGeom prst="rect">
            <a:avLst/>
          </a:prstGeom>
          <a:ln w="9525">
            <a:noFill/>
          </a:ln>
        </p:spPr>
        <p:txBody>
          <a:bodyPr vert="horz" wrap="square" lIns="0" tIns="107314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45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22120" y="1703832"/>
            <a:ext cx="697992" cy="582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544" y="1703832"/>
            <a:ext cx="429768" cy="582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42744" y="1703832"/>
            <a:ext cx="484631" cy="582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74316" y="1766315"/>
            <a:ext cx="575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46684" y="266255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4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4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9" y="271668"/>
                </a:lnTo>
                <a:lnTo>
                  <a:pt x="58687" y="252920"/>
                </a:lnTo>
                <a:lnTo>
                  <a:pt x="46101" y="231082"/>
                </a:lnTo>
                <a:close/>
              </a:path>
              <a:path w="118744" h="303530">
                <a:moveTo>
                  <a:pt x="103821" y="187656"/>
                </a:moveTo>
                <a:lnTo>
                  <a:pt x="96033" y="189661"/>
                </a:lnTo>
                <a:lnTo>
                  <a:pt x="71501" y="231215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6" y="202575"/>
                </a:lnTo>
                <a:lnTo>
                  <a:pt x="115900" y="194788"/>
                </a:lnTo>
                <a:lnTo>
                  <a:pt x="103821" y="187656"/>
                </a:lnTo>
                <a:close/>
              </a:path>
              <a:path w="118744" h="303530">
                <a:moveTo>
                  <a:pt x="58687" y="252920"/>
                </a:moveTo>
                <a:lnTo>
                  <a:pt x="47619" y="271668"/>
                </a:lnTo>
                <a:lnTo>
                  <a:pt x="69559" y="271783"/>
                </a:lnTo>
                <a:lnTo>
                  <a:pt x="58687" y="252920"/>
                </a:lnTo>
                <a:close/>
              </a:path>
              <a:path w="118744" h="303530">
                <a:moveTo>
                  <a:pt x="71501" y="231215"/>
                </a:moveTo>
                <a:lnTo>
                  <a:pt x="58687" y="252920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5"/>
                </a:lnTo>
                <a:close/>
              </a:path>
              <a:path w="118744" h="303530">
                <a:moveTo>
                  <a:pt x="59748" y="50408"/>
                </a:moveTo>
                <a:lnTo>
                  <a:pt x="46934" y="72114"/>
                </a:lnTo>
                <a:lnTo>
                  <a:pt x="46295" y="194191"/>
                </a:lnTo>
                <a:lnTo>
                  <a:pt x="46178" y="231215"/>
                </a:lnTo>
                <a:lnTo>
                  <a:pt x="58687" y="252920"/>
                </a:lnTo>
                <a:lnTo>
                  <a:pt x="71501" y="231215"/>
                </a:lnTo>
                <a:lnTo>
                  <a:pt x="72216" y="94714"/>
                </a:lnTo>
                <a:lnTo>
                  <a:pt x="72258" y="72114"/>
                </a:lnTo>
                <a:lnTo>
                  <a:pt x="59748" y="50408"/>
                </a:lnTo>
                <a:close/>
              </a:path>
              <a:path w="118744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4" y="116141"/>
                </a:lnTo>
                <a:lnTo>
                  <a:pt x="116349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4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2" y="113667"/>
                </a:lnTo>
                <a:lnTo>
                  <a:pt x="46934" y="72114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4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4" h="303530">
                <a:moveTo>
                  <a:pt x="47180" y="25138"/>
                </a:moveTo>
                <a:lnTo>
                  <a:pt x="46934" y="72114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4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56027" y="342296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09" h="703579">
                <a:moveTo>
                  <a:pt x="58570" y="50408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2" y="703060"/>
                </a:lnTo>
                <a:lnTo>
                  <a:pt x="71434" y="72083"/>
                </a:lnTo>
                <a:lnTo>
                  <a:pt x="58570" y="50408"/>
                </a:lnTo>
                <a:close/>
              </a:path>
              <a:path w="118109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6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09" h="703579">
                <a:moveTo>
                  <a:pt x="73090" y="25107"/>
                </a:moveTo>
                <a:lnTo>
                  <a:pt x="71079" y="25107"/>
                </a:lnTo>
                <a:lnTo>
                  <a:pt x="71434" y="72083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7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09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70" y="50408"/>
                </a:lnTo>
                <a:lnTo>
                  <a:pt x="47458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09" h="703579">
                <a:moveTo>
                  <a:pt x="71127" y="31520"/>
                </a:moveTo>
                <a:lnTo>
                  <a:pt x="69397" y="31520"/>
                </a:lnTo>
                <a:lnTo>
                  <a:pt x="58570" y="50408"/>
                </a:lnTo>
                <a:lnTo>
                  <a:pt x="71434" y="72083"/>
                </a:lnTo>
                <a:lnTo>
                  <a:pt x="71127" y="31520"/>
                </a:lnTo>
                <a:close/>
              </a:path>
              <a:path w="118109" h="703579">
                <a:moveTo>
                  <a:pt x="69397" y="31520"/>
                </a:moveTo>
                <a:lnTo>
                  <a:pt x="47458" y="31686"/>
                </a:lnTo>
                <a:lnTo>
                  <a:pt x="58570" y="50408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886153" y="2964239"/>
            <a:ext cx="1263650" cy="331501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65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37282" y="266096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4" h="305435">
                <a:moveTo>
                  <a:pt x="14240" y="188777"/>
                </a:moveTo>
                <a:lnTo>
                  <a:pt x="2086" y="195783"/>
                </a:lnTo>
                <a:lnTo>
                  <a:pt x="0" y="203547"/>
                </a:lnTo>
                <a:lnTo>
                  <a:pt x="58426" y="304918"/>
                </a:lnTo>
                <a:lnTo>
                  <a:pt x="73266" y="279779"/>
                </a:lnTo>
                <a:lnTo>
                  <a:pt x="45857" y="279647"/>
                </a:lnTo>
                <a:lnTo>
                  <a:pt x="46102" y="232671"/>
                </a:lnTo>
                <a:lnTo>
                  <a:pt x="22005" y="190864"/>
                </a:lnTo>
                <a:lnTo>
                  <a:pt x="14240" y="188777"/>
                </a:lnTo>
                <a:close/>
              </a:path>
              <a:path w="118744" h="305435">
                <a:moveTo>
                  <a:pt x="46102" y="232671"/>
                </a:moveTo>
                <a:lnTo>
                  <a:pt x="45857" y="279647"/>
                </a:lnTo>
                <a:lnTo>
                  <a:pt x="71257" y="279779"/>
                </a:lnTo>
                <a:lnTo>
                  <a:pt x="71290" y="273371"/>
                </a:lnTo>
                <a:lnTo>
                  <a:pt x="47621" y="273257"/>
                </a:lnTo>
                <a:lnTo>
                  <a:pt x="58688" y="254509"/>
                </a:lnTo>
                <a:lnTo>
                  <a:pt x="46102" y="232671"/>
                </a:lnTo>
                <a:close/>
              </a:path>
              <a:path w="118744" h="305435">
                <a:moveTo>
                  <a:pt x="103819" y="189243"/>
                </a:moveTo>
                <a:lnTo>
                  <a:pt x="96033" y="191250"/>
                </a:lnTo>
                <a:lnTo>
                  <a:pt x="71501" y="232805"/>
                </a:lnTo>
                <a:lnTo>
                  <a:pt x="71257" y="279779"/>
                </a:lnTo>
                <a:lnTo>
                  <a:pt x="73266" y="279779"/>
                </a:lnTo>
                <a:lnTo>
                  <a:pt x="117906" y="204162"/>
                </a:lnTo>
                <a:lnTo>
                  <a:pt x="115900" y="196375"/>
                </a:lnTo>
                <a:lnTo>
                  <a:pt x="103819" y="189243"/>
                </a:lnTo>
                <a:close/>
              </a:path>
              <a:path w="118744" h="305435">
                <a:moveTo>
                  <a:pt x="58688" y="254509"/>
                </a:moveTo>
                <a:lnTo>
                  <a:pt x="47621" y="273257"/>
                </a:lnTo>
                <a:lnTo>
                  <a:pt x="69560" y="273371"/>
                </a:lnTo>
                <a:lnTo>
                  <a:pt x="58688" y="254509"/>
                </a:lnTo>
                <a:close/>
              </a:path>
              <a:path w="118744" h="305435">
                <a:moveTo>
                  <a:pt x="71501" y="232805"/>
                </a:moveTo>
                <a:lnTo>
                  <a:pt x="58688" y="254509"/>
                </a:lnTo>
                <a:lnTo>
                  <a:pt x="69560" y="273371"/>
                </a:lnTo>
                <a:lnTo>
                  <a:pt x="71290" y="273371"/>
                </a:lnTo>
                <a:lnTo>
                  <a:pt x="71501" y="232805"/>
                </a:lnTo>
                <a:close/>
              </a:path>
              <a:path w="118744" h="305435">
                <a:moveTo>
                  <a:pt x="59752" y="50409"/>
                </a:moveTo>
                <a:lnTo>
                  <a:pt x="46939" y="72113"/>
                </a:lnTo>
                <a:lnTo>
                  <a:pt x="46294" y="195783"/>
                </a:lnTo>
                <a:lnTo>
                  <a:pt x="46178" y="232805"/>
                </a:lnTo>
                <a:lnTo>
                  <a:pt x="58688" y="254509"/>
                </a:lnTo>
                <a:lnTo>
                  <a:pt x="71501" y="232805"/>
                </a:lnTo>
                <a:lnTo>
                  <a:pt x="72221" y="94716"/>
                </a:lnTo>
                <a:lnTo>
                  <a:pt x="72262" y="72113"/>
                </a:lnTo>
                <a:lnTo>
                  <a:pt x="59752" y="50409"/>
                </a:lnTo>
                <a:close/>
              </a:path>
              <a:path w="118744" h="305435">
                <a:moveTo>
                  <a:pt x="74504" y="25139"/>
                </a:moveTo>
                <a:lnTo>
                  <a:pt x="47184" y="25139"/>
                </a:lnTo>
                <a:lnTo>
                  <a:pt x="72583" y="25271"/>
                </a:lnTo>
                <a:lnTo>
                  <a:pt x="72338" y="72246"/>
                </a:lnTo>
                <a:lnTo>
                  <a:pt x="96434" y="114054"/>
                </a:lnTo>
                <a:lnTo>
                  <a:pt x="104200" y="116141"/>
                </a:lnTo>
                <a:lnTo>
                  <a:pt x="116354" y="109136"/>
                </a:lnTo>
                <a:lnTo>
                  <a:pt x="118441" y="101370"/>
                </a:lnTo>
                <a:lnTo>
                  <a:pt x="74504" y="25139"/>
                </a:lnTo>
                <a:close/>
              </a:path>
              <a:path w="118744" h="305435">
                <a:moveTo>
                  <a:pt x="60015" y="0"/>
                </a:moveTo>
                <a:lnTo>
                  <a:pt x="534" y="100756"/>
                </a:lnTo>
                <a:lnTo>
                  <a:pt x="2541" y="108543"/>
                </a:lnTo>
                <a:lnTo>
                  <a:pt x="14621" y="115674"/>
                </a:lnTo>
                <a:lnTo>
                  <a:pt x="22407" y="113668"/>
                </a:lnTo>
                <a:lnTo>
                  <a:pt x="46939" y="72113"/>
                </a:lnTo>
                <a:lnTo>
                  <a:pt x="47184" y="25139"/>
                </a:lnTo>
                <a:lnTo>
                  <a:pt x="74504" y="25139"/>
                </a:lnTo>
                <a:lnTo>
                  <a:pt x="60015" y="0"/>
                </a:lnTo>
                <a:close/>
              </a:path>
              <a:path w="118744" h="305435">
                <a:moveTo>
                  <a:pt x="72550" y="31546"/>
                </a:moveTo>
                <a:lnTo>
                  <a:pt x="48881" y="31546"/>
                </a:lnTo>
                <a:lnTo>
                  <a:pt x="70820" y="31661"/>
                </a:lnTo>
                <a:lnTo>
                  <a:pt x="59752" y="50409"/>
                </a:lnTo>
                <a:lnTo>
                  <a:pt x="72338" y="72246"/>
                </a:lnTo>
                <a:lnTo>
                  <a:pt x="72550" y="31546"/>
                </a:lnTo>
                <a:close/>
              </a:path>
              <a:path w="118744" h="305435">
                <a:moveTo>
                  <a:pt x="47184" y="25139"/>
                </a:moveTo>
                <a:lnTo>
                  <a:pt x="46939" y="72113"/>
                </a:lnTo>
                <a:lnTo>
                  <a:pt x="59752" y="50409"/>
                </a:lnTo>
                <a:lnTo>
                  <a:pt x="48881" y="31546"/>
                </a:lnTo>
                <a:lnTo>
                  <a:pt x="72550" y="31546"/>
                </a:lnTo>
                <a:lnTo>
                  <a:pt x="72583" y="25271"/>
                </a:lnTo>
                <a:lnTo>
                  <a:pt x="47184" y="25139"/>
                </a:lnTo>
                <a:close/>
              </a:path>
              <a:path w="118744" h="305435">
                <a:moveTo>
                  <a:pt x="48881" y="31546"/>
                </a:moveTo>
                <a:lnTo>
                  <a:pt x="59752" y="50409"/>
                </a:lnTo>
                <a:lnTo>
                  <a:pt x="70820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33800" y="1627632"/>
            <a:ext cx="2404872" cy="207568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81583" y="1651377"/>
            <a:ext cx="2309812" cy="19812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81583" y="1651377"/>
            <a:ext cx="2310130" cy="1981200"/>
          </a:xfrm>
          <a:custGeom>
            <a:avLst/>
            <a:gdLst/>
            <a:ahLst/>
            <a:cxnLst/>
            <a:rect l="l" t="t" r="r" b="b"/>
            <a:pathLst>
              <a:path w="2310129" h="1981200">
                <a:moveTo>
                  <a:pt x="0" y="0"/>
                </a:moveTo>
                <a:lnTo>
                  <a:pt x="2309813" y="0"/>
                </a:lnTo>
                <a:lnTo>
                  <a:pt x="2309813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86200" y="2157983"/>
            <a:ext cx="2084831" cy="5516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61103" y="2185416"/>
            <a:ext cx="1335024" cy="5577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33983" y="2184777"/>
            <a:ext cx="1990725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33983" y="2184777"/>
            <a:ext cx="1990725" cy="457200"/>
          </a:xfrm>
          <a:custGeom>
            <a:avLst/>
            <a:gdLst/>
            <a:ahLst/>
            <a:cxnLst/>
            <a:rect l="l" t="t" r="r" b="b"/>
            <a:pathLst>
              <a:path w="1990725" h="457200">
                <a:moveTo>
                  <a:pt x="0" y="0"/>
                </a:moveTo>
                <a:lnTo>
                  <a:pt x="1990725" y="0"/>
                </a:lnTo>
                <a:lnTo>
                  <a:pt x="1990725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430871" y="2251964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86200" y="2919983"/>
            <a:ext cx="655320" cy="5516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38015" y="2971800"/>
            <a:ext cx="554736" cy="518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33982" y="2946777"/>
            <a:ext cx="562019" cy="4572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33982" y="2946777"/>
            <a:ext cx="562610" cy="352661"/>
          </a:xfrm>
          <a:prstGeom prst="rect">
            <a:avLst/>
          </a:prstGeom>
          <a:ln w="9525">
            <a:noFill/>
          </a:ln>
        </p:spPr>
        <p:txBody>
          <a:bodyPr vert="horz" wrap="square" lIns="0" tIns="1054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30"/>
              </a:spcBef>
            </a:pPr>
            <a:r>
              <a:rPr sz="1600" b="1" dirty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56176" y="1685544"/>
            <a:ext cx="697991" cy="5821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00600" y="1685544"/>
            <a:ext cx="429768" cy="5821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76800" y="1685544"/>
            <a:ext cx="481584" cy="58216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607990" y="1748028"/>
            <a:ext cx="575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SM-1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80359" y="2643506"/>
            <a:ext cx="118745" cy="303530"/>
          </a:xfrm>
          <a:custGeom>
            <a:avLst/>
            <a:gdLst/>
            <a:ahLst/>
            <a:cxnLst/>
            <a:rect l="l" t="t" r="r" b="b"/>
            <a:pathLst>
              <a:path w="118745" h="303530">
                <a:moveTo>
                  <a:pt x="14240" y="187187"/>
                </a:moveTo>
                <a:lnTo>
                  <a:pt x="2086" y="194191"/>
                </a:lnTo>
                <a:lnTo>
                  <a:pt x="0" y="201957"/>
                </a:lnTo>
                <a:lnTo>
                  <a:pt x="58423" y="303329"/>
                </a:lnTo>
                <a:lnTo>
                  <a:pt x="73264" y="278190"/>
                </a:lnTo>
                <a:lnTo>
                  <a:pt x="45855" y="278058"/>
                </a:lnTo>
                <a:lnTo>
                  <a:pt x="46101" y="231082"/>
                </a:lnTo>
                <a:lnTo>
                  <a:pt x="22006" y="189274"/>
                </a:lnTo>
                <a:lnTo>
                  <a:pt x="14240" y="187187"/>
                </a:lnTo>
                <a:close/>
              </a:path>
              <a:path w="118745" h="303530">
                <a:moveTo>
                  <a:pt x="46101" y="231082"/>
                </a:moveTo>
                <a:lnTo>
                  <a:pt x="45855" y="278058"/>
                </a:lnTo>
                <a:lnTo>
                  <a:pt x="71255" y="278190"/>
                </a:lnTo>
                <a:lnTo>
                  <a:pt x="71289" y="271783"/>
                </a:lnTo>
                <a:lnTo>
                  <a:pt x="47618" y="271668"/>
                </a:lnTo>
                <a:lnTo>
                  <a:pt x="58687" y="252919"/>
                </a:lnTo>
                <a:lnTo>
                  <a:pt x="46101" y="231082"/>
                </a:lnTo>
                <a:close/>
              </a:path>
              <a:path w="118745" h="303530">
                <a:moveTo>
                  <a:pt x="103819" y="187656"/>
                </a:moveTo>
                <a:lnTo>
                  <a:pt x="96033" y="189661"/>
                </a:lnTo>
                <a:lnTo>
                  <a:pt x="71501" y="231214"/>
                </a:lnTo>
                <a:lnTo>
                  <a:pt x="71255" y="278190"/>
                </a:lnTo>
                <a:lnTo>
                  <a:pt x="73264" y="278190"/>
                </a:lnTo>
                <a:lnTo>
                  <a:pt x="117905" y="202575"/>
                </a:lnTo>
                <a:lnTo>
                  <a:pt x="115900" y="194788"/>
                </a:lnTo>
                <a:lnTo>
                  <a:pt x="103819" y="187656"/>
                </a:lnTo>
                <a:close/>
              </a:path>
              <a:path w="118745" h="303530">
                <a:moveTo>
                  <a:pt x="58687" y="252919"/>
                </a:moveTo>
                <a:lnTo>
                  <a:pt x="47618" y="271668"/>
                </a:lnTo>
                <a:lnTo>
                  <a:pt x="69559" y="271783"/>
                </a:lnTo>
                <a:lnTo>
                  <a:pt x="58687" y="252919"/>
                </a:lnTo>
                <a:close/>
              </a:path>
              <a:path w="118745" h="303530">
                <a:moveTo>
                  <a:pt x="71501" y="231214"/>
                </a:moveTo>
                <a:lnTo>
                  <a:pt x="58687" y="252919"/>
                </a:lnTo>
                <a:lnTo>
                  <a:pt x="69559" y="271783"/>
                </a:lnTo>
                <a:lnTo>
                  <a:pt x="71289" y="271783"/>
                </a:lnTo>
                <a:lnTo>
                  <a:pt x="71501" y="231214"/>
                </a:lnTo>
                <a:close/>
              </a:path>
              <a:path w="118745" h="303530">
                <a:moveTo>
                  <a:pt x="59748" y="50408"/>
                </a:moveTo>
                <a:lnTo>
                  <a:pt x="46934" y="72113"/>
                </a:lnTo>
                <a:lnTo>
                  <a:pt x="46295" y="194191"/>
                </a:lnTo>
                <a:lnTo>
                  <a:pt x="46177" y="231214"/>
                </a:lnTo>
                <a:lnTo>
                  <a:pt x="58687" y="252919"/>
                </a:lnTo>
                <a:lnTo>
                  <a:pt x="71501" y="231214"/>
                </a:lnTo>
                <a:lnTo>
                  <a:pt x="72216" y="94714"/>
                </a:lnTo>
                <a:lnTo>
                  <a:pt x="72257" y="72113"/>
                </a:lnTo>
                <a:lnTo>
                  <a:pt x="59748" y="50408"/>
                </a:lnTo>
                <a:close/>
              </a:path>
              <a:path w="118745" h="303530">
                <a:moveTo>
                  <a:pt x="74500" y="25138"/>
                </a:moveTo>
                <a:lnTo>
                  <a:pt x="47180" y="25138"/>
                </a:lnTo>
                <a:lnTo>
                  <a:pt x="72580" y="25271"/>
                </a:lnTo>
                <a:lnTo>
                  <a:pt x="72334" y="72246"/>
                </a:lnTo>
                <a:lnTo>
                  <a:pt x="96429" y="114054"/>
                </a:lnTo>
                <a:lnTo>
                  <a:pt x="104194" y="116141"/>
                </a:lnTo>
                <a:lnTo>
                  <a:pt x="116348" y="109137"/>
                </a:lnTo>
                <a:lnTo>
                  <a:pt x="118436" y="101371"/>
                </a:lnTo>
                <a:lnTo>
                  <a:pt x="74500" y="25138"/>
                </a:lnTo>
                <a:close/>
              </a:path>
              <a:path w="118745" h="303530">
                <a:moveTo>
                  <a:pt x="60012" y="0"/>
                </a:moveTo>
                <a:lnTo>
                  <a:pt x="529" y="100754"/>
                </a:lnTo>
                <a:lnTo>
                  <a:pt x="2534" y="108540"/>
                </a:lnTo>
                <a:lnTo>
                  <a:pt x="14615" y="115672"/>
                </a:lnTo>
                <a:lnTo>
                  <a:pt x="22401" y="113667"/>
                </a:lnTo>
                <a:lnTo>
                  <a:pt x="46934" y="72113"/>
                </a:lnTo>
                <a:lnTo>
                  <a:pt x="47180" y="25138"/>
                </a:lnTo>
                <a:lnTo>
                  <a:pt x="74500" y="25138"/>
                </a:lnTo>
                <a:lnTo>
                  <a:pt x="60012" y="0"/>
                </a:lnTo>
                <a:close/>
              </a:path>
              <a:path w="118745" h="303530">
                <a:moveTo>
                  <a:pt x="72547" y="31545"/>
                </a:moveTo>
                <a:lnTo>
                  <a:pt x="48877" y="31545"/>
                </a:lnTo>
                <a:lnTo>
                  <a:pt x="70816" y="31661"/>
                </a:lnTo>
                <a:lnTo>
                  <a:pt x="59748" y="50408"/>
                </a:lnTo>
                <a:lnTo>
                  <a:pt x="72334" y="72246"/>
                </a:lnTo>
                <a:lnTo>
                  <a:pt x="72547" y="31545"/>
                </a:lnTo>
                <a:close/>
              </a:path>
              <a:path w="118745" h="303530">
                <a:moveTo>
                  <a:pt x="47180" y="25138"/>
                </a:moveTo>
                <a:lnTo>
                  <a:pt x="46934" y="72113"/>
                </a:lnTo>
                <a:lnTo>
                  <a:pt x="59748" y="50408"/>
                </a:lnTo>
                <a:lnTo>
                  <a:pt x="48877" y="31545"/>
                </a:lnTo>
                <a:lnTo>
                  <a:pt x="72547" y="31545"/>
                </a:lnTo>
                <a:lnTo>
                  <a:pt x="72580" y="25271"/>
                </a:lnTo>
                <a:lnTo>
                  <a:pt x="47180" y="25138"/>
                </a:lnTo>
                <a:close/>
              </a:path>
              <a:path w="118745" h="303530">
                <a:moveTo>
                  <a:pt x="48877" y="31545"/>
                </a:moveTo>
                <a:lnTo>
                  <a:pt x="59748" y="50408"/>
                </a:lnTo>
                <a:lnTo>
                  <a:pt x="70816" y="31661"/>
                </a:lnTo>
                <a:lnTo>
                  <a:pt x="48877" y="31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89702" y="3403917"/>
            <a:ext cx="118110" cy="703580"/>
          </a:xfrm>
          <a:custGeom>
            <a:avLst/>
            <a:gdLst/>
            <a:ahLst/>
            <a:cxnLst/>
            <a:rect l="l" t="t" r="r" b="b"/>
            <a:pathLst>
              <a:path w="118110" h="703579">
                <a:moveTo>
                  <a:pt x="58569" y="50409"/>
                </a:moveTo>
                <a:lnTo>
                  <a:pt x="46034" y="72275"/>
                </a:lnTo>
                <a:lnTo>
                  <a:pt x="50802" y="703252"/>
                </a:lnTo>
                <a:lnTo>
                  <a:pt x="76201" y="703060"/>
                </a:lnTo>
                <a:lnTo>
                  <a:pt x="71434" y="72084"/>
                </a:lnTo>
                <a:lnTo>
                  <a:pt x="58569" y="50409"/>
                </a:lnTo>
                <a:close/>
              </a:path>
              <a:path w="118110" h="703579">
                <a:moveTo>
                  <a:pt x="58188" y="0"/>
                </a:moveTo>
                <a:lnTo>
                  <a:pt x="0" y="101507"/>
                </a:lnTo>
                <a:lnTo>
                  <a:pt x="2105" y="109266"/>
                </a:lnTo>
                <a:lnTo>
                  <a:pt x="14274" y="116244"/>
                </a:lnTo>
                <a:lnTo>
                  <a:pt x="22035" y="114138"/>
                </a:lnTo>
                <a:lnTo>
                  <a:pt x="46034" y="72275"/>
                </a:lnTo>
                <a:lnTo>
                  <a:pt x="45679" y="25299"/>
                </a:lnTo>
                <a:lnTo>
                  <a:pt x="73090" y="25107"/>
                </a:lnTo>
                <a:lnTo>
                  <a:pt x="58188" y="0"/>
                </a:lnTo>
                <a:close/>
              </a:path>
              <a:path w="118110" h="703579">
                <a:moveTo>
                  <a:pt x="73090" y="25107"/>
                </a:moveTo>
                <a:lnTo>
                  <a:pt x="71079" y="25107"/>
                </a:lnTo>
                <a:lnTo>
                  <a:pt x="71434" y="72084"/>
                </a:lnTo>
                <a:lnTo>
                  <a:pt x="96062" y="113579"/>
                </a:lnTo>
                <a:lnTo>
                  <a:pt x="103854" y="115567"/>
                </a:lnTo>
                <a:lnTo>
                  <a:pt x="115916" y="108407"/>
                </a:lnTo>
                <a:lnTo>
                  <a:pt x="117905" y="100615"/>
                </a:lnTo>
                <a:lnTo>
                  <a:pt x="73090" y="25107"/>
                </a:lnTo>
                <a:close/>
              </a:path>
              <a:path w="118110" h="703579">
                <a:moveTo>
                  <a:pt x="71079" y="25107"/>
                </a:moveTo>
                <a:lnTo>
                  <a:pt x="45679" y="25299"/>
                </a:lnTo>
                <a:lnTo>
                  <a:pt x="46034" y="72275"/>
                </a:lnTo>
                <a:lnTo>
                  <a:pt x="58569" y="50409"/>
                </a:lnTo>
                <a:lnTo>
                  <a:pt x="47457" y="31686"/>
                </a:lnTo>
                <a:lnTo>
                  <a:pt x="71127" y="31520"/>
                </a:lnTo>
                <a:lnTo>
                  <a:pt x="71079" y="25107"/>
                </a:lnTo>
                <a:close/>
              </a:path>
              <a:path w="118110" h="703579">
                <a:moveTo>
                  <a:pt x="71127" y="31520"/>
                </a:moveTo>
                <a:lnTo>
                  <a:pt x="69397" y="31520"/>
                </a:lnTo>
                <a:lnTo>
                  <a:pt x="58569" y="50409"/>
                </a:lnTo>
                <a:lnTo>
                  <a:pt x="71434" y="72084"/>
                </a:lnTo>
                <a:lnTo>
                  <a:pt x="71127" y="31520"/>
                </a:lnTo>
                <a:close/>
              </a:path>
              <a:path w="118110" h="703579">
                <a:moveTo>
                  <a:pt x="69397" y="31520"/>
                </a:moveTo>
                <a:lnTo>
                  <a:pt x="47457" y="31686"/>
                </a:lnTo>
                <a:lnTo>
                  <a:pt x="58569" y="50409"/>
                </a:lnTo>
                <a:lnTo>
                  <a:pt x="69397" y="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619828" y="2945189"/>
            <a:ext cx="1263650" cy="332142"/>
          </a:xfrm>
          <a:prstGeom prst="rect">
            <a:avLst/>
          </a:prstGeom>
          <a:solidFill>
            <a:srgbClr val="FFFF99"/>
          </a:solidFill>
          <a:ln w="25400">
            <a:solidFill>
              <a:srgbClr val="00604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7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SMEM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70956" y="2641917"/>
            <a:ext cx="118745" cy="305435"/>
          </a:xfrm>
          <a:custGeom>
            <a:avLst/>
            <a:gdLst/>
            <a:ahLst/>
            <a:cxnLst/>
            <a:rect l="l" t="t" r="r" b="b"/>
            <a:pathLst>
              <a:path w="118745" h="305435">
                <a:moveTo>
                  <a:pt x="14241" y="188777"/>
                </a:moveTo>
                <a:lnTo>
                  <a:pt x="2087" y="195783"/>
                </a:lnTo>
                <a:lnTo>
                  <a:pt x="0" y="203547"/>
                </a:lnTo>
                <a:lnTo>
                  <a:pt x="58427" y="304918"/>
                </a:lnTo>
                <a:lnTo>
                  <a:pt x="73267" y="279779"/>
                </a:lnTo>
                <a:lnTo>
                  <a:pt x="45858" y="279647"/>
                </a:lnTo>
                <a:lnTo>
                  <a:pt x="46103" y="232671"/>
                </a:lnTo>
                <a:lnTo>
                  <a:pt x="22006" y="190864"/>
                </a:lnTo>
                <a:lnTo>
                  <a:pt x="14241" y="188777"/>
                </a:lnTo>
                <a:close/>
              </a:path>
              <a:path w="118745" h="305435">
                <a:moveTo>
                  <a:pt x="46103" y="232671"/>
                </a:moveTo>
                <a:lnTo>
                  <a:pt x="45858" y="279647"/>
                </a:lnTo>
                <a:lnTo>
                  <a:pt x="71258" y="279779"/>
                </a:lnTo>
                <a:lnTo>
                  <a:pt x="71291" y="273371"/>
                </a:lnTo>
                <a:lnTo>
                  <a:pt x="47622" y="273257"/>
                </a:lnTo>
                <a:lnTo>
                  <a:pt x="58689" y="254509"/>
                </a:lnTo>
                <a:lnTo>
                  <a:pt x="46103" y="232671"/>
                </a:lnTo>
                <a:close/>
              </a:path>
              <a:path w="118745" h="305435">
                <a:moveTo>
                  <a:pt x="103821" y="189243"/>
                </a:moveTo>
                <a:lnTo>
                  <a:pt x="96033" y="191250"/>
                </a:lnTo>
                <a:lnTo>
                  <a:pt x="71503" y="232804"/>
                </a:lnTo>
                <a:lnTo>
                  <a:pt x="71258" y="279779"/>
                </a:lnTo>
                <a:lnTo>
                  <a:pt x="73267" y="279779"/>
                </a:lnTo>
                <a:lnTo>
                  <a:pt x="117906" y="204162"/>
                </a:lnTo>
                <a:lnTo>
                  <a:pt x="115901" y="196375"/>
                </a:lnTo>
                <a:lnTo>
                  <a:pt x="103821" y="189243"/>
                </a:lnTo>
                <a:close/>
              </a:path>
              <a:path w="118745" h="305435">
                <a:moveTo>
                  <a:pt x="58689" y="254509"/>
                </a:moveTo>
                <a:lnTo>
                  <a:pt x="47622" y="273257"/>
                </a:lnTo>
                <a:lnTo>
                  <a:pt x="69561" y="273371"/>
                </a:lnTo>
                <a:lnTo>
                  <a:pt x="58689" y="254509"/>
                </a:lnTo>
                <a:close/>
              </a:path>
              <a:path w="118745" h="305435">
                <a:moveTo>
                  <a:pt x="71503" y="232804"/>
                </a:moveTo>
                <a:lnTo>
                  <a:pt x="58689" y="254509"/>
                </a:lnTo>
                <a:lnTo>
                  <a:pt x="69561" y="273371"/>
                </a:lnTo>
                <a:lnTo>
                  <a:pt x="71291" y="273371"/>
                </a:lnTo>
                <a:lnTo>
                  <a:pt x="71503" y="232804"/>
                </a:lnTo>
                <a:close/>
              </a:path>
              <a:path w="118745" h="305435">
                <a:moveTo>
                  <a:pt x="59753" y="50410"/>
                </a:moveTo>
                <a:lnTo>
                  <a:pt x="46939" y="72115"/>
                </a:lnTo>
                <a:lnTo>
                  <a:pt x="46295" y="195783"/>
                </a:lnTo>
                <a:lnTo>
                  <a:pt x="46179" y="232804"/>
                </a:lnTo>
                <a:lnTo>
                  <a:pt x="58689" y="254509"/>
                </a:lnTo>
                <a:lnTo>
                  <a:pt x="71503" y="232804"/>
                </a:lnTo>
                <a:lnTo>
                  <a:pt x="72222" y="94716"/>
                </a:lnTo>
                <a:lnTo>
                  <a:pt x="72263" y="72115"/>
                </a:lnTo>
                <a:lnTo>
                  <a:pt x="59753" y="50410"/>
                </a:lnTo>
                <a:close/>
              </a:path>
              <a:path w="118745" h="305435">
                <a:moveTo>
                  <a:pt x="74506" y="25139"/>
                </a:moveTo>
                <a:lnTo>
                  <a:pt x="47184" y="25139"/>
                </a:lnTo>
                <a:lnTo>
                  <a:pt x="72584" y="25271"/>
                </a:lnTo>
                <a:lnTo>
                  <a:pt x="72339" y="72247"/>
                </a:lnTo>
                <a:lnTo>
                  <a:pt x="96436" y="114054"/>
                </a:lnTo>
                <a:lnTo>
                  <a:pt x="104202" y="116141"/>
                </a:lnTo>
                <a:lnTo>
                  <a:pt x="116356" y="109136"/>
                </a:lnTo>
                <a:lnTo>
                  <a:pt x="118442" y="101370"/>
                </a:lnTo>
                <a:lnTo>
                  <a:pt x="74506" y="25139"/>
                </a:lnTo>
                <a:close/>
              </a:path>
              <a:path w="118745" h="305435">
                <a:moveTo>
                  <a:pt x="60016" y="0"/>
                </a:moveTo>
                <a:lnTo>
                  <a:pt x="535" y="100756"/>
                </a:lnTo>
                <a:lnTo>
                  <a:pt x="2542" y="108543"/>
                </a:lnTo>
                <a:lnTo>
                  <a:pt x="14621" y="115674"/>
                </a:lnTo>
                <a:lnTo>
                  <a:pt x="22409" y="113668"/>
                </a:lnTo>
                <a:lnTo>
                  <a:pt x="46939" y="72115"/>
                </a:lnTo>
                <a:lnTo>
                  <a:pt x="47184" y="25139"/>
                </a:lnTo>
                <a:lnTo>
                  <a:pt x="74506" y="25139"/>
                </a:lnTo>
                <a:lnTo>
                  <a:pt x="60016" y="0"/>
                </a:lnTo>
                <a:close/>
              </a:path>
              <a:path w="118745" h="305435">
                <a:moveTo>
                  <a:pt x="72551" y="31546"/>
                </a:moveTo>
                <a:lnTo>
                  <a:pt x="48881" y="31546"/>
                </a:lnTo>
                <a:lnTo>
                  <a:pt x="70821" y="31661"/>
                </a:lnTo>
                <a:lnTo>
                  <a:pt x="59753" y="50410"/>
                </a:lnTo>
                <a:lnTo>
                  <a:pt x="72339" y="72247"/>
                </a:lnTo>
                <a:lnTo>
                  <a:pt x="72551" y="31546"/>
                </a:lnTo>
                <a:close/>
              </a:path>
              <a:path w="118745" h="305435">
                <a:moveTo>
                  <a:pt x="47184" y="25139"/>
                </a:moveTo>
                <a:lnTo>
                  <a:pt x="46939" y="72115"/>
                </a:lnTo>
                <a:lnTo>
                  <a:pt x="59753" y="50410"/>
                </a:lnTo>
                <a:lnTo>
                  <a:pt x="48881" y="31546"/>
                </a:lnTo>
                <a:lnTo>
                  <a:pt x="72551" y="31546"/>
                </a:lnTo>
                <a:lnTo>
                  <a:pt x="72584" y="25271"/>
                </a:lnTo>
                <a:lnTo>
                  <a:pt x="47184" y="25139"/>
                </a:lnTo>
                <a:close/>
              </a:path>
              <a:path w="118745" h="305435">
                <a:moveTo>
                  <a:pt x="48881" y="31546"/>
                </a:moveTo>
                <a:lnTo>
                  <a:pt x="59753" y="50410"/>
                </a:lnTo>
                <a:lnTo>
                  <a:pt x="70821" y="31661"/>
                </a:lnTo>
                <a:lnTo>
                  <a:pt x="48881" y="31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505153" y="4124325"/>
            <a:ext cx="6581775" cy="1905"/>
          </a:xfrm>
          <a:custGeom>
            <a:avLst/>
            <a:gdLst/>
            <a:ahLst/>
            <a:cxnLst/>
            <a:rect l="l" t="t" r="r" b="b"/>
            <a:pathLst>
              <a:path w="6581775" h="1904">
                <a:moveTo>
                  <a:pt x="0" y="0"/>
                </a:moveTo>
                <a:lnTo>
                  <a:pt x="6581778" y="15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32883" y="4133708"/>
            <a:ext cx="118110" cy="488950"/>
          </a:xfrm>
          <a:custGeom>
            <a:avLst/>
            <a:gdLst/>
            <a:ahLst/>
            <a:cxnLst/>
            <a:rect l="l" t="t" r="r" b="b"/>
            <a:pathLst>
              <a:path w="118110" h="488950">
                <a:moveTo>
                  <a:pt x="14328" y="371930"/>
                </a:moveTo>
                <a:lnTo>
                  <a:pt x="2132" y="378863"/>
                </a:lnTo>
                <a:lnTo>
                  <a:pt x="0" y="386617"/>
                </a:lnTo>
                <a:lnTo>
                  <a:pt x="57829" y="488328"/>
                </a:lnTo>
                <a:lnTo>
                  <a:pt x="72824" y="463266"/>
                </a:lnTo>
                <a:lnTo>
                  <a:pt x="70808" y="463266"/>
                </a:lnTo>
                <a:lnTo>
                  <a:pt x="45410" y="462986"/>
                </a:lnTo>
                <a:lnTo>
                  <a:pt x="45931" y="416011"/>
                </a:lnTo>
                <a:lnTo>
                  <a:pt x="22080" y="374063"/>
                </a:lnTo>
                <a:lnTo>
                  <a:pt x="14328" y="371930"/>
                </a:lnTo>
                <a:close/>
              </a:path>
              <a:path w="118110" h="488950">
                <a:moveTo>
                  <a:pt x="45931" y="416011"/>
                </a:moveTo>
                <a:lnTo>
                  <a:pt x="45410" y="462986"/>
                </a:lnTo>
                <a:lnTo>
                  <a:pt x="70808" y="463266"/>
                </a:lnTo>
                <a:lnTo>
                  <a:pt x="70880" y="456849"/>
                </a:lnTo>
                <a:lnTo>
                  <a:pt x="69150" y="456849"/>
                </a:lnTo>
                <a:lnTo>
                  <a:pt x="47210" y="456605"/>
                </a:lnTo>
                <a:lnTo>
                  <a:pt x="58389" y="437922"/>
                </a:lnTo>
                <a:lnTo>
                  <a:pt x="45931" y="416011"/>
                </a:lnTo>
                <a:close/>
              </a:path>
              <a:path w="118110" h="488950">
                <a:moveTo>
                  <a:pt x="103903" y="372924"/>
                </a:moveTo>
                <a:lnTo>
                  <a:pt x="96104" y="374884"/>
                </a:lnTo>
                <a:lnTo>
                  <a:pt x="71329" y="416293"/>
                </a:lnTo>
                <a:lnTo>
                  <a:pt x="70808" y="463266"/>
                </a:lnTo>
                <a:lnTo>
                  <a:pt x="72824" y="463266"/>
                </a:lnTo>
                <a:lnTo>
                  <a:pt x="117901" y="387925"/>
                </a:lnTo>
                <a:lnTo>
                  <a:pt x="115940" y="380126"/>
                </a:lnTo>
                <a:lnTo>
                  <a:pt x="103903" y="372924"/>
                </a:lnTo>
                <a:close/>
              </a:path>
              <a:path w="118110" h="488950">
                <a:moveTo>
                  <a:pt x="58389" y="437922"/>
                </a:moveTo>
                <a:lnTo>
                  <a:pt x="47210" y="456605"/>
                </a:lnTo>
                <a:lnTo>
                  <a:pt x="69150" y="456849"/>
                </a:lnTo>
                <a:lnTo>
                  <a:pt x="58389" y="437922"/>
                </a:lnTo>
                <a:close/>
              </a:path>
              <a:path w="118110" h="488950">
                <a:moveTo>
                  <a:pt x="71329" y="416293"/>
                </a:moveTo>
                <a:lnTo>
                  <a:pt x="58389" y="437922"/>
                </a:lnTo>
                <a:lnTo>
                  <a:pt x="69150" y="456849"/>
                </a:lnTo>
                <a:lnTo>
                  <a:pt x="70880" y="456849"/>
                </a:lnTo>
                <a:lnTo>
                  <a:pt x="71329" y="416293"/>
                </a:lnTo>
                <a:close/>
              </a:path>
              <a:path w="118110" h="488950">
                <a:moveTo>
                  <a:pt x="50544" y="0"/>
                </a:moveTo>
                <a:lnTo>
                  <a:pt x="45931" y="416011"/>
                </a:lnTo>
                <a:lnTo>
                  <a:pt x="58389" y="437922"/>
                </a:lnTo>
                <a:lnTo>
                  <a:pt x="71329" y="416293"/>
                </a:lnTo>
                <a:lnTo>
                  <a:pt x="75943" y="281"/>
                </a:lnTo>
                <a:lnTo>
                  <a:pt x="50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1" y="496315"/>
            <a:ext cx="5085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G</a:t>
            </a:r>
            <a:r>
              <a:rPr lang="en-US" sz="3600" b="1" spc="-5" dirty="0"/>
              <a:t>PU </a:t>
            </a:r>
            <a:r>
              <a:rPr sz="3600" b="1" spc="-5" dirty="0"/>
              <a:t>MEM</a:t>
            </a:r>
            <a:r>
              <a:rPr sz="3600" b="1" spc="-60" dirty="0"/>
              <a:t> </a:t>
            </a:r>
            <a:r>
              <a:rPr sz="3600" b="1" spc="-5" dirty="0"/>
              <a:t>OPERATIONS</a:t>
            </a:r>
            <a:endParaRPr sz="3600" b="1"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990600" y="1638300"/>
            <a:ext cx="5574805" cy="3663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ct val="196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Attempts to hit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L1,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GMEM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ct val="196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granularity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128-byte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 L1, write-back for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496315"/>
            <a:ext cx="4704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GPU </a:t>
            </a:r>
            <a:r>
              <a:rPr sz="3600" b="1" spc="-5" dirty="0"/>
              <a:t>MEM</a:t>
            </a:r>
            <a:r>
              <a:rPr sz="3600" b="1" spc="-60" dirty="0"/>
              <a:t> </a:t>
            </a:r>
            <a:r>
              <a:rPr sz="3600" b="1" spc="-5" dirty="0"/>
              <a:t>OPERATIONS</a:t>
            </a:r>
            <a:endParaRPr sz="3600" b="1"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8"/>
          <p:cNvSpPr txBox="1"/>
          <p:nvPr/>
        </p:nvSpPr>
        <p:spPr>
          <a:xfrm>
            <a:off x="685800" y="1638300"/>
            <a:ext cx="9234311" cy="3161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855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Non-caching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marR="2661285" indent="-285750">
              <a:lnSpc>
                <a:spcPct val="197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 with </a:t>
            </a:r>
            <a:r>
              <a:rPr spc="-5" dirty="0">
                <a:solidFill>
                  <a:srgbClr val="0071C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–Xptxas –dlcm=cg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to </a:t>
            </a:r>
            <a:r>
              <a:rPr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nvcc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marR="2661285" indent="-285750">
              <a:lnSpc>
                <a:spcPct val="197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Attempts to hit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L2,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8925">
              <a:lnSpc>
                <a:spcPct val="100000"/>
              </a:lnSpc>
              <a:spcBef>
                <a:spcPts val="1305"/>
              </a:spcBef>
            </a:pP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hit in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L1,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invalidate the line if it’s in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already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7655" indent="-285750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granularity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32-bytes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(segment)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7017</Words>
  <Application>WPS 演示</Application>
  <PresentationFormat>自定义</PresentationFormat>
  <Paragraphs>590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Trebuchet MS</vt:lpstr>
      <vt:lpstr>Times New Roman</vt:lpstr>
      <vt:lpstr>Calibri</vt:lpstr>
      <vt:lpstr>微软雅黑</vt:lpstr>
      <vt:lpstr>Arial Unicode MS</vt:lpstr>
      <vt:lpstr>等线 Light</vt:lpstr>
      <vt:lpstr>等线</vt:lpstr>
      <vt:lpstr>Arial</vt:lpstr>
      <vt:lpstr>Trebuchet MS</vt:lpstr>
      <vt:lpstr>Office 主题​​</vt:lpstr>
      <vt:lpstr>CUDA OPTIMIZATION,  PART 2</vt:lpstr>
      <vt:lpstr>OUTLINE</vt:lpstr>
      <vt:lpstr>GLOBAL MEMORY  THROUGHPUT</vt:lpstr>
      <vt:lpstr>MEMORY HIERARCHY REVIEW</vt:lpstr>
      <vt:lpstr>MEMORY HIERARCHY REVIEW</vt:lpstr>
      <vt:lpstr>MEMORY ARCHITECTURE</vt:lpstr>
      <vt:lpstr>MEMORY HIERARCHY REVIEW</vt:lpstr>
      <vt:lpstr>GPU MEM OPERATIONS</vt:lpstr>
      <vt:lpstr>GPU MEM OPERATIONS</vt:lpstr>
      <vt:lpstr>LOAD OPERATION</vt:lpstr>
      <vt:lpstr>CACHING LOAD</vt:lpstr>
      <vt:lpstr>CACHING LOAD</vt:lpstr>
      <vt:lpstr>CACHING LOAD</vt:lpstr>
      <vt:lpstr>CACHING LOAD</vt:lpstr>
      <vt:lpstr>CACHING LOAD</vt:lpstr>
      <vt:lpstr>NON-CACHING LOAD</vt:lpstr>
      <vt:lpstr>GPU MEM OPTIMIZATION GUIDELINES</vt:lpstr>
      <vt:lpstr>A x B = C, split C into thread blocks </vt:lpstr>
      <vt:lpstr>SHARED MEMORY</vt:lpstr>
      <vt:lpstr>SHARED MEMORY</vt:lpstr>
      <vt:lpstr>SHARED MEMORY</vt:lpstr>
      <vt:lpstr>BANK ADDRESSING EXAMPLES</vt:lpstr>
      <vt:lpstr>BANK ADDRESSING EXAMPLES</vt:lpstr>
      <vt:lpstr>SHARED MEMORY: AVOIDING BANK CONFLICTS</vt:lpstr>
      <vt:lpstr>SHARED MEMORY: AVOIDING BANK CONFLICTS</vt:lpstr>
      <vt:lpstr>SUMMARY</vt:lpstr>
      <vt:lpstr>FUTURE SESSIONS</vt:lpstr>
      <vt:lpstr>FURTHER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OPTIMIZATION,  PART 2 NVIDIA Corporation</dc:title>
  <dc:creator/>
  <cp:lastModifiedBy>Lemon Tree</cp:lastModifiedBy>
  <cp:revision>73</cp:revision>
  <dcterms:created xsi:type="dcterms:W3CDTF">2020-11-24T11:30:00Z</dcterms:created>
  <dcterms:modified xsi:type="dcterms:W3CDTF">2022-01-13T07:33:06Z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2020-04-07T08:00:00Z</vt:filetime>
  </property>
  <property fmtid="{D5CDD505-2E9C-101B-9397-08002B2CF9AE}" pid="3" name="LastSaved">
    <vt:filetime>2020-11-24T08:00:00Z</vt:filetime>
  </property>
  <property fmtid="{D5CDD505-2E9C-101B-9397-08002B2CF9AE}" pid="4" name="ICV">
    <vt:lpwstr>0AD54B504C6C498D80B8B3180A634082</vt:lpwstr>
  </property>
  <property fmtid="{D5CDD505-2E9C-101B-9397-08002B2CF9AE}" pid="5" name="KSOProductBuildVer">
    <vt:lpwstr>2052-11.1.0.11294</vt:lpwstr>
  </property>
</Properties>
</file>