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6"/>
  </p:notesMasterIdLst>
  <p:sldIdLst>
    <p:sldId id="321" r:id="rId2"/>
    <p:sldId id="322" r:id="rId3"/>
    <p:sldId id="258" r:id="rId4"/>
    <p:sldId id="323" r:id="rId5"/>
    <p:sldId id="260" r:id="rId6"/>
    <p:sldId id="261" r:id="rId7"/>
    <p:sldId id="324" r:id="rId8"/>
    <p:sldId id="325" r:id="rId9"/>
    <p:sldId id="264" r:id="rId10"/>
    <p:sldId id="265" r:id="rId11"/>
    <p:sldId id="290" r:id="rId12"/>
    <p:sldId id="291" r:id="rId13"/>
    <p:sldId id="292" r:id="rId14"/>
    <p:sldId id="293" r:id="rId15"/>
    <p:sldId id="266" r:id="rId16"/>
    <p:sldId id="267" r:id="rId17"/>
    <p:sldId id="268" r:id="rId18"/>
    <p:sldId id="269" r:id="rId19"/>
    <p:sldId id="270" r:id="rId20"/>
    <p:sldId id="271" r:id="rId21"/>
    <p:sldId id="272" r:id="rId22"/>
    <p:sldId id="273" r:id="rId23"/>
    <p:sldId id="275" r:id="rId24"/>
    <p:sldId id="276" r:id="rId25"/>
    <p:sldId id="277" r:id="rId26"/>
    <p:sldId id="278" r:id="rId27"/>
    <p:sldId id="279" r:id="rId28"/>
    <p:sldId id="280" r:id="rId29"/>
    <p:sldId id="281" r:id="rId30"/>
    <p:sldId id="284" r:id="rId31"/>
    <p:sldId id="285" r:id="rId32"/>
    <p:sldId id="286" r:id="rId33"/>
    <p:sldId id="326" r:id="rId34"/>
    <p:sldId id="289" r:id="rId35"/>
  </p:sldIdLst>
  <p:sldSz cx="10972800" cy="6172200"/>
  <p:notesSz cx="10972800" cy="6172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autoAdjust="0"/>
    <p:restoredTop sz="75791" autoAdjust="0"/>
  </p:normalViewPr>
  <p:slideViewPr>
    <p:cSldViewPr>
      <p:cViewPr varScale="1">
        <p:scale>
          <a:sx n="92" d="100"/>
          <a:sy n="92" d="100"/>
        </p:scale>
        <p:origin x="16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97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docs.nvidia.com/cuda/cuda-runtime-api/group__CUDART__TYPES.html#group__CUDART__TYPES_1gg49e2f8c2c0bd6fe264f2fc970912e5cdc228cf8983c97d0e035da72a71494eaa" TargetMode="External"/><Relationship Id="rId3" Type="http://schemas.openxmlformats.org/officeDocument/2006/relationships/hyperlink" Target="https://docs.nvidia.com/cuda/cuda-runtime-api/group__CUDART__HIGHLEVEL.html#group__CUDART__HIGHLEVEL_1gcf6b9b1019e73c5bc2b39b39fe90816e" TargetMode="External"/><Relationship Id="rId7" Type="http://schemas.openxmlformats.org/officeDocument/2006/relationships/hyperlink" Target="https://docs.nvidia.com/cuda/cuda-runtime-api/group__CUDART__TYPES.html#group__CUDART__TYPES_1gg49e2f8c2c0bd6fe264f2fc970912e5cddc80992427a92713e699953a6d249d6f" TargetMode="External"/><Relationship Id="rId12" Type="http://schemas.openxmlformats.org/officeDocument/2006/relationships/hyperlink" Target="https://docs.nvidia.com/cuda/cuda-runtime-api/group__CUDART__TYPES.html#group__CUDART__TYPES_1gb3de5e703b559507c39a6a02127e2967"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docs.nvidia.com/cuda/cuda-runtime-api/group__CUDART__TYPES.html#group__CUDART__TYPES_1gg49e2f8c2c0bd6fe264f2fc970912e5cdc88178f29891f2c18fe67361cc80de09" TargetMode="External"/><Relationship Id="rId11" Type="http://schemas.openxmlformats.org/officeDocument/2006/relationships/hyperlink" Target="https://docs.nvidia.com/cuda/cuda-runtime-api/group__CUDART__TYPES.html#group__CUDART__TYPES_1ggc314a8b14091f7e02a7ad15dcb36c85750a22279bce0dc29956ad4f257084623" TargetMode="External"/><Relationship Id="rId5" Type="http://schemas.openxmlformats.org/officeDocument/2006/relationships/hyperlink" Target="https://docs.nvidia.com/cuda/cuda-runtime-api/group__CUDART__MEMORY.html#group__CUDART__MEMORY_1ge8dc9199943d421bc8bc7f473df12e42" TargetMode="External"/><Relationship Id="rId10" Type="http://schemas.openxmlformats.org/officeDocument/2006/relationships/hyperlink" Target="https://docs.nvidia.com/cuda/cuda-runtime-api/group__CUDART__TYPES.html#group__CUDART__TYPES_1ggc314a8b14091f7e02a7ad15dcb36c857537caa36d8dddd3cedee0b2de7b74322" TargetMode="External"/><Relationship Id="rId4" Type="http://schemas.openxmlformats.org/officeDocument/2006/relationships/hyperlink" Target="https://docs.nvidia.com/cuda/cuda-runtime-api/group__CUDART__TYPES.html#group__CUDART__TYPES_1ggc314a8b14091f7e02a7ad15dcb36c857441d911811beda174627f403142d5ff0" TargetMode="External"/><Relationship Id="rId9" Type="http://schemas.openxmlformats.org/officeDocument/2006/relationships/hyperlink" Target="https://docs.nvidia.com/cuda/cuda-runtime-api/group__CUDART__TYPES.html#group__CUDART__TYPES_1ggc314a8b14091f7e02a7ad15dcb36c857a4a2bc3c7d218dcd9a1b425b432759eb"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Advise the Unified Memory subsystem about the usage pattern for the memory range starting at </a:t>
            </a:r>
            <a:r>
              <a:rPr lang="en-US" dirty="0" err="1"/>
              <a:t>devPtr</a:t>
            </a:r>
            <a:r>
              <a:rPr lang="en-US" sz="1200" b="0" i="0" kern="1200" dirty="0">
                <a:solidFill>
                  <a:schemeClr val="tx1"/>
                </a:solidFill>
                <a:effectLst/>
                <a:latin typeface="+mn-lt"/>
                <a:ea typeface="+mn-ea"/>
                <a:cs typeface="+mn-cs"/>
              </a:rPr>
              <a:t> with a size of </a:t>
            </a:r>
            <a:r>
              <a:rPr lang="en-US" dirty="0"/>
              <a:t>count</a:t>
            </a:r>
            <a:r>
              <a:rPr lang="en-US" sz="1200" b="0" i="0" kern="1200" dirty="0">
                <a:solidFill>
                  <a:schemeClr val="tx1"/>
                </a:solidFill>
                <a:effectLst/>
                <a:latin typeface="+mn-lt"/>
                <a:ea typeface="+mn-ea"/>
                <a:cs typeface="+mn-cs"/>
              </a:rPr>
              <a:t> bytes. The start address and end address of the memory range will be rounded down and rounded up respectively to be aligned to CPU page size before the advice is applied. The memory range must refer to managed memory allocated via </a:t>
            </a:r>
            <a:r>
              <a:rPr lang="en-US" sz="1200" b="0" i="0" u="sng" kern="1200" dirty="0" err="1">
                <a:solidFill>
                  <a:schemeClr val="tx1"/>
                </a:solidFill>
                <a:effectLst/>
                <a:latin typeface="+mn-lt"/>
                <a:ea typeface="+mn-ea"/>
                <a:cs typeface="+mn-cs"/>
                <a:hlinkClick r:id="rId3" tooltip="Allocates memory that will be automatically managed by the Unified Memory system."/>
              </a:rPr>
              <a:t>cudaMallocManaged</a:t>
            </a:r>
            <a:r>
              <a:rPr lang="en-US" sz="1200" b="0" i="0" kern="1200" dirty="0">
                <a:solidFill>
                  <a:schemeClr val="tx1"/>
                </a:solidFill>
                <a:effectLst/>
                <a:latin typeface="+mn-lt"/>
                <a:ea typeface="+mn-ea"/>
                <a:cs typeface="+mn-cs"/>
              </a:rPr>
              <a:t> or declared via __managed__ variables. The memory range could also refer to system-allocated </a:t>
            </a:r>
            <a:r>
              <a:rPr lang="en-US" sz="1200" b="0" i="0" kern="1200" dirty="0" err="1">
                <a:solidFill>
                  <a:schemeClr val="tx1"/>
                </a:solidFill>
                <a:effectLst/>
                <a:latin typeface="+mn-lt"/>
                <a:ea typeface="+mn-ea"/>
                <a:cs typeface="+mn-cs"/>
              </a:rPr>
              <a:t>pageable</a:t>
            </a:r>
            <a:r>
              <a:rPr lang="en-US" sz="1200" b="0" i="0" kern="1200" dirty="0">
                <a:solidFill>
                  <a:schemeClr val="tx1"/>
                </a:solidFill>
                <a:effectLst/>
                <a:latin typeface="+mn-lt"/>
                <a:ea typeface="+mn-ea"/>
                <a:cs typeface="+mn-cs"/>
              </a:rPr>
              <a:t> memory provided it represents a valid, host-accessible region of memory and all additional constraints imposed by </a:t>
            </a:r>
            <a:r>
              <a:rPr lang="en-US" dirty="0"/>
              <a:t>advice</a:t>
            </a:r>
            <a:r>
              <a:rPr lang="en-US" sz="1200" b="0" i="0" kern="1200" dirty="0">
                <a:solidFill>
                  <a:schemeClr val="tx1"/>
                </a:solidFill>
                <a:effectLst/>
                <a:latin typeface="+mn-lt"/>
                <a:ea typeface="+mn-ea"/>
                <a:cs typeface="+mn-cs"/>
              </a:rPr>
              <a:t> as outlined below are also satisfied. Specifying an invalid system-allocated </a:t>
            </a:r>
            <a:r>
              <a:rPr lang="en-US" sz="1200" b="0" i="0" kern="1200" dirty="0" err="1">
                <a:solidFill>
                  <a:schemeClr val="tx1"/>
                </a:solidFill>
                <a:effectLst/>
                <a:latin typeface="+mn-lt"/>
                <a:ea typeface="+mn-ea"/>
                <a:cs typeface="+mn-cs"/>
              </a:rPr>
              <a:t>pageable</a:t>
            </a:r>
            <a:r>
              <a:rPr lang="en-US" sz="1200" b="0" i="0" kern="1200" dirty="0">
                <a:solidFill>
                  <a:schemeClr val="tx1"/>
                </a:solidFill>
                <a:effectLst/>
                <a:latin typeface="+mn-lt"/>
                <a:ea typeface="+mn-ea"/>
                <a:cs typeface="+mn-cs"/>
              </a:rPr>
              <a:t> memory range results in an error being returned.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0" i="0" u="sng" kern="1200" dirty="0" err="1">
                <a:solidFill>
                  <a:schemeClr val="tx1"/>
                </a:solidFill>
                <a:effectLst/>
                <a:latin typeface="+mn-lt"/>
                <a:ea typeface="+mn-ea"/>
                <a:cs typeface="+mn-cs"/>
                <a:hlinkClick r:id="rId4"/>
              </a:rPr>
              <a:t>cudaMemAdviseSetReadMostly</a:t>
            </a:r>
            <a:r>
              <a:rPr lang="en-US" sz="1200" b="0" i="0" kern="1200" dirty="0">
                <a:solidFill>
                  <a:schemeClr val="tx1"/>
                </a:solidFill>
                <a:effectLst/>
                <a:latin typeface="+mn-lt"/>
                <a:ea typeface="+mn-ea"/>
                <a:cs typeface="+mn-cs"/>
              </a:rPr>
              <a:t>: This implies that the data is mostly going to be read from and only occasionally written to. Any read accesses from any processor to this region will create a read-only copy of at least the accessed pages in that processor's memory. Additionally, if </a:t>
            </a:r>
            <a:r>
              <a:rPr lang="en-US" sz="1200" b="0" i="0" u="sng" kern="1200" dirty="0" err="1">
                <a:solidFill>
                  <a:schemeClr val="tx1"/>
                </a:solidFill>
                <a:effectLst/>
                <a:latin typeface="+mn-lt"/>
                <a:ea typeface="+mn-ea"/>
                <a:cs typeface="+mn-cs"/>
                <a:hlinkClick r:id="rId5" tooltip="Prefetches memory to the specified destination device."/>
              </a:rPr>
              <a:t>cudaMemPrefetchAsync</a:t>
            </a:r>
            <a:r>
              <a:rPr lang="en-US" sz="1200" b="0" i="0" kern="1200" dirty="0">
                <a:solidFill>
                  <a:schemeClr val="tx1"/>
                </a:solidFill>
                <a:effectLst/>
                <a:latin typeface="+mn-lt"/>
                <a:ea typeface="+mn-ea"/>
                <a:cs typeface="+mn-cs"/>
              </a:rPr>
              <a:t> is called on this region, it will create a read-only copy of the data on the destination processor. If any processor writes to this region, all copies of the corresponding page will be invalidated except for the one where the write occurred. The device argument is ignored for this advice. Note that for a page to be read-duplicated, the accessing processor must either be the CPU or a GPU that has a non-zero value for the device attribute </a:t>
            </a:r>
            <a:r>
              <a:rPr lang="en-US" sz="1200" b="0" i="0" u="sng" kern="1200" dirty="0" err="1">
                <a:solidFill>
                  <a:schemeClr val="tx1"/>
                </a:solidFill>
                <a:effectLst/>
                <a:latin typeface="+mn-lt"/>
                <a:ea typeface="+mn-ea"/>
                <a:cs typeface="+mn-cs"/>
                <a:hlinkClick r:id="rId6"/>
              </a:rPr>
              <a:t>cudaDevAttrConcurrentManagedAccess</a:t>
            </a:r>
            <a:r>
              <a:rPr lang="en-US" sz="1200" b="0" i="0" kern="1200" dirty="0">
                <a:solidFill>
                  <a:schemeClr val="tx1"/>
                </a:solidFill>
                <a:effectLst/>
                <a:latin typeface="+mn-lt"/>
                <a:ea typeface="+mn-ea"/>
                <a:cs typeface="+mn-cs"/>
              </a:rPr>
              <a:t>. Also, if a context is created on a device that does not have the device attribute </a:t>
            </a:r>
            <a:r>
              <a:rPr lang="en-US" sz="1200" b="0" i="0" u="sng" kern="1200" dirty="0" err="1">
                <a:solidFill>
                  <a:schemeClr val="tx1"/>
                </a:solidFill>
                <a:effectLst/>
                <a:latin typeface="+mn-lt"/>
                <a:ea typeface="+mn-ea"/>
                <a:cs typeface="+mn-cs"/>
                <a:hlinkClick r:id="rId6"/>
              </a:rPr>
              <a:t>cudaDevAttrConcurrentManagedAccess</a:t>
            </a:r>
            <a:r>
              <a:rPr lang="en-US" sz="1200" b="0" i="0" kern="1200" dirty="0">
                <a:solidFill>
                  <a:schemeClr val="tx1"/>
                </a:solidFill>
                <a:effectLst/>
                <a:latin typeface="+mn-lt"/>
                <a:ea typeface="+mn-ea"/>
                <a:cs typeface="+mn-cs"/>
              </a:rPr>
              <a:t> set, then read-duplication will not occur until all such contexts are destroyed. If the memory region refers to valid system-allocated </a:t>
            </a:r>
            <a:r>
              <a:rPr lang="en-US" sz="1200" b="0" i="0" kern="1200" dirty="0" err="1">
                <a:solidFill>
                  <a:schemeClr val="tx1"/>
                </a:solidFill>
                <a:effectLst/>
                <a:latin typeface="+mn-lt"/>
                <a:ea typeface="+mn-ea"/>
                <a:cs typeface="+mn-cs"/>
              </a:rPr>
              <a:t>pageable</a:t>
            </a:r>
            <a:r>
              <a:rPr lang="en-US" sz="1200" b="0" i="0" kern="1200" dirty="0">
                <a:solidFill>
                  <a:schemeClr val="tx1"/>
                </a:solidFill>
                <a:effectLst/>
                <a:latin typeface="+mn-lt"/>
                <a:ea typeface="+mn-ea"/>
                <a:cs typeface="+mn-cs"/>
              </a:rPr>
              <a:t> memory, then the accessing device must have a non-zero value for the device attribute </a:t>
            </a:r>
            <a:r>
              <a:rPr lang="en-US" sz="1200" b="0" i="0" u="sng" kern="1200" dirty="0" err="1">
                <a:solidFill>
                  <a:schemeClr val="tx1"/>
                </a:solidFill>
                <a:effectLst/>
                <a:latin typeface="+mn-lt"/>
                <a:ea typeface="+mn-ea"/>
                <a:cs typeface="+mn-cs"/>
                <a:hlinkClick r:id="rId7"/>
              </a:rPr>
              <a:t>cudaDevAttrPageableMemoryAccess</a:t>
            </a:r>
            <a:r>
              <a:rPr lang="en-US" sz="1200" b="0" i="0" kern="1200" dirty="0">
                <a:solidFill>
                  <a:schemeClr val="tx1"/>
                </a:solidFill>
                <a:effectLst/>
                <a:latin typeface="+mn-lt"/>
                <a:ea typeface="+mn-ea"/>
                <a:cs typeface="+mn-cs"/>
              </a:rPr>
              <a:t> for a read-only copy to be created on that device. Note however that if the accessing device also has a non-zero value for the device attribute </a:t>
            </a:r>
            <a:r>
              <a:rPr lang="en-US" sz="1200" b="0" i="0" u="sng" kern="1200" dirty="0" err="1">
                <a:solidFill>
                  <a:schemeClr val="tx1"/>
                </a:solidFill>
                <a:effectLst/>
                <a:latin typeface="+mn-lt"/>
                <a:ea typeface="+mn-ea"/>
                <a:cs typeface="+mn-cs"/>
                <a:hlinkClick r:id="rId8"/>
              </a:rPr>
              <a:t>cudaDevAttrPageableMemoryAccessUsesHostPageTables</a:t>
            </a:r>
            <a:r>
              <a:rPr lang="en-US" sz="1200" b="0" i="0" kern="1200" dirty="0">
                <a:solidFill>
                  <a:schemeClr val="tx1"/>
                </a:solidFill>
                <a:effectLst/>
                <a:latin typeface="+mn-lt"/>
                <a:ea typeface="+mn-ea"/>
                <a:cs typeface="+mn-cs"/>
              </a:rPr>
              <a:t>, then setting this advice will not create a read-only copy when that device accesses this memory region.</a:t>
            </a:r>
          </a:p>
          <a:p>
            <a:r>
              <a:rPr lang="en-US" sz="1200" b="0" i="0" kern="1200" dirty="0" err="1">
                <a:solidFill>
                  <a:schemeClr val="tx1"/>
                </a:solidFill>
                <a:effectLst/>
                <a:latin typeface="+mn-lt"/>
                <a:ea typeface="+mn-ea"/>
                <a:cs typeface="+mn-cs"/>
              </a:rPr>
              <a:t>cudaMemAdviceUnsetReadMostly</a:t>
            </a:r>
            <a:r>
              <a:rPr lang="en-US" sz="1200" b="0" i="0" kern="1200" dirty="0">
                <a:solidFill>
                  <a:schemeClr val="tx1"/>
                </a:solidFill>
                <a:effectLst/>
                <a:latin typeface="+mn-lt"/>
                <a:ea typeface="+mn-ea"/>
                <a:cs typeface="+mn-cs"/>
              </a:rPr>
              <a:t>: Undoes the effect of </a:t>
            </a:r>
            <a:r>
              <a:rPr lang="en-US" sz="1200" b="0" i="0" kern="1200" dirty="0" err="1">
                <a:solidFill>
                  <a:schemeClr val="tx1"/>
                </a:solidFill>
                <a:effectLst/>
                <a:latin typeface="+mn-lt"/>
                <a:ea typeface="+mn-ea"/>
                <a:cs typeface="+mn-cs"/>
              </a:rPr>
              <a:t>cudaMemAdviceReadMostly</a:t>
            </a:r>
            <a:r>
              <a:rPr lang="en-US" sz="1200" b="0" i="0" kern="1200" dirty="0">
                <a:solidFill>
                  <a:schemeClr val="tx1"/>
                </a:solidFill>
                <a:effectLst/>
                <a:latin typeface="+mn-lt"/>
                <a:ea typeface="+mn-ea"/>
                <a:cs typeface="+mn-cs"/>
              </a:rPr>
              <a:t> and also prevents the Unified Memory driver from attempting heuristic read-duplication on the memory range. Any read-duplicated copies of the data will be collapsed into a single copy. The location for the collapsed copy will be the preferred location if the page has a preferred location and one of the read-duplicated copies was resident at that location. Otherwise, the location chosen is arbitrary.</a:t>
            </a:r>
          </a:p>
          <a:p>
            <a:r>
              <a:rPr lang="en-US" sz="1200" b="0" i="0" u="sng" kern="1200" dirty="0" err="1">
                <a:solidFill>
                  <a:schemeClr val="tx1"/>
                </a:solidFill>
                <a:effectLst/>
                <a:latin typeface="+mn-lt"/>
                <a:ea typeface="+mn-ea"/>
                <a:cs typeface="+mn-cs"/>
                <a:hlinkClick r:id="rId9"/>
              </a:rPr>
              <a:t>cudaMemAdviseSetPreferredLocation</a:t>
            </a:r>
            <a:r>
              <a:rPr lang="en-US" sz="1200" b="0" i="0" kern="1200" dirty="0">
                <a:solidFill>
                  <a:schemeClr val="tx1"/>
                </a:solidFill>
                <a:effectLst/>
                <a:latin typeface="+mn-lt"/>
                <a:ea typeface="+mn-ea"/>
                <a:cs typeface="+mn-cs"/>
              </a:rPr>
              <a:t>: This advice sets the preferred location for the data to be the memory belonging to device. Passing in </a:t>
            </a:r>
            <a:r>
              <a:rPr lang="en-US" sz="1200" b="0" i="0" kern="1200" dirty="0" err="1">
                <a:solidFill>
                  <a:schemeClr val="tx1"/>
                </a:solidFill>
                <a:effectLst/>
                <a:latin typeface="+mn-lt"/>
                <a:ea typeface="+mn-ea"/>
                <a:cs typeface="+mn-cs"/>
              </a:rPr>
              <a:t>cudaCpuDeviceId</a:t>
            </a:r>
            <a:r>
              <a:rPr lang="en-US" sz="1200" b="0" i="0" kern="1200" dirty="0">
                <a:solidFill>
                  <a:schemeClr val="tx1"/>
                </a:solidFill>
                <a:effectLst/>
                <a:latin typeface="+mn-lt"/>
                <a:ea typeface="+mn-ea"/>
                <a:cs typeface="+mn-cs"/>
              </a:rPr>
              <a:t> for device sets the preferred location as host memory. If device is a GPU, then it must have a non-zero value for the device attribute </a:t>
            </a:r>
            <a:r>
              <a:rPr lang="en-US" sz="1200" b="0" i="0" u="sng" kern="1200" dirty="0" err="1">
                <a:solidFill>
                  <a:schemeClr val="tx1"/>
                </a:solidFill>
                <a:effectLst/>
                <a:latin typeface="+mn-lt"/>
                <a:ea typeface="+mn-ea"/>
                <a:cs typeface="+mn-cs"/>
                <a:hlinkClick r:id="rId6"/>
              </a:rPr>
              <a:t>cudaDevAttrConcurrentManagedAccess</a:t>
            </a:r>
            <a:r>
              <a:rPr lang="en-US" sz="1200" b="0" i="0" kern="1200" dirty="0">
                <a:solidFill>
                  <a:schemeClr val="tx1"/>
                </a:solidFill>
                <a:effectLst/>
                <a:latin typeface="+mn-lt"/>
                <a:ea typeface="+mn-ea"/>
                <a:cs typeface="+mn-cs"/>
              </a:rPr>
              <a:t>. Setting the preferred location does not cause data to migrate to that location immediately. Instead, it guides the migration policy when a fault occurs on that memory region. If the data is already in its preferred location and the faulting processor can establish a mapping without requiring the data to be migrated, then data migration will be avoided. On the other hand, if the data is not in its preferred location or if a direct mapping cannot be established, then it will be migrated to the processor accessing it. It is important to note that setting the preferred location does not prevent data prefetching done using </a:t>
            </a:r>
            <a:r>
              <a:rPr lang="en-US" sz="1200" b="0" i="0" u="sng" kern="1200" dirty="0" err="1">
                <a:solidFill>
                  <a:schemeClr val="tx1"/>
                </a:solidFill>
                <a:effectLst/>
                <a:latin typeface="+mn-lt"/>
                <a:ea typeface="+mn-ea"/>
                <a:cs typeface="+mn-cs"/>
                <a:hlinkClick r:id="rId5" tooltip="Prefetches memory to the specified destination device."/>
              </a:rPr>
              <a:t>cudaMemPrefetchAsync</a:t>
            </a:r>
            <a:r>
              <a:rPr lang="en-US" sz="1200" b="0" i="0" kern="1200" dirty="0">
                <a:solidFill>
                  <a:schemeClr val="tx1"/>
                </a:solidFill>
                <a:effectLst/>
                <a:latin typeface="+mn-lt"/>
                <a:ea typeface="+mn-ea"/>
                <a:cs typeface="+mn-cs"/>
              </a:rPr>
              <a:t>. Having a preferred location can override the page thrash detection and resolution logic in the Unified Memory driver. Normally, if a page is detected to be constantly thrashing between for example host and device memory, the page may eventually be pinned to host memory by the Unified Memory driver. But if the preferred location is set as device memory, then the page will continue to thrash indefinitely. If </a:t>
            </a:r>
            <a:r>
              <a:rPr lang="en-US" sz="1200" b="0" i="0" u="sng" kern="1200" dirty="0" err="1">
                <a:solidFill>
                  <a:schemeClr val="tx1"/>
                </a:solidFill>
                <a:effectLst/>
                <a:latin typeface="+mn-lt"/>
                <a:ea typeface="+mn-ea"/>
                <a:cs typeface="+mn-cs"/>
                <a:hlinkClick r:id="rId4"/>
              </a:rPr>
              <a:t>cudaMemAdviseSetReadMostly</a:t>
            </a:r>
            <a:r>
              <a:rPr lang="en-US" sz="1200" b="0" i="0" kern="1200" dirty="0">
                <a:solidFill>
                  <a:schemeClr val="tx1"/>
                </a:solidFill>
                <a:effectLst/>
                <a:latin typeface="+mn-lt"/>
                <a:ea typeface="+mn-ea"/>
                <a:cs typeface="+mn-cs"/>
              </a:rPr>
              <a:t> is also set on this memory region or any subset of it, then the policies associated with that advice will override the policies of this advice, unless read accesses from device will not result in a read-only copy being created on that device as outlined in description for the advice </a:t>
            </a:r>
            <a:r>
              <a:rPr lang="en-US" sz="1200" b="0" i="0" u="sng" kern="1200" dirty="0" err="1">
                <a:solidFill>
                  <a:schemeClr val="tx1"/>
                </a:solidFill>
                <a:effectLst/>
                <a:latin typeface="+mn-lt"/>
                <a:ea typeface="+mn-ea"/>
                <a:cs typeface="+mn-cs"/>
                <a:hlinkClick r:id="rId4"/>
              </a:rPr>
              <a:t>cudaMemAdviseSetReadMostly</a:t>
            </a:r>
            <a:r>
              <a:rPr lang="en-US" sz="1200" b="0" i="0" kern="1200" dirty="0">
                <a:solidFill>
                  <a:schemeClr val="tx1"/>
                </a:solidFill>
                <a:effectLst/>
                <a:latin typeface="+mn-lt"/>
                <a:ea typeface="+mn-ea"/>
                <a:cs typeface="+mn-cs"/>
              </a:rPr>
              <a:t>. If the memory region refers to valid system-allocated </a:t>
            </a:r>
            <a:r>
              <a:rPr lang="en-US" sz="1200" b="0" i="0" kern="1200" dirty="0" err="1">
                <a:solidFill>
                  <a:schemeClr val="tx1"/>
                </a:solidFill>
                <a:effectLst/>
                <a:latin typeface="+mn-lt"/>
                <a:ea typeface="+mn-ea"/>
                <a:cs typeface="+mn-cs"/>
              </a:rPr>
              <a:t>pageable</a:t>
            </a:r>
            <a:r>
              <a:rPr lang="en-US" sz="1200" b="0" i="0" kern="1200" dirty="0">
                <a:solidFill>
                  <a:schemeClr val="tx1"/>
                </a:solidFill>
                <a:effectLst/>
                <a:latin typeface="+mn-lt"/>
                <a:ea typeface="+mn-ea"/>
                <a:cs typeface="+mn-cs"/>
              </a:rPr>
              <a:t> memory, then device must have a non-zero value for the device attribute </a:t>
            </a:r>
            <a:r>
              <a:rPr lang="en-US" sz="1200" b="0" i="0" u="sng" kern="1200" dirty="0" err="1">
                <a:solidFill>
                  <a:schemeClr val="tx1"/>
                </a:solidFill>
                <a:effectLst/>
                <a:latin typeface="+mn-lt"/>
                <a:ea typeface="+mn-ea"/>
                <a:cs typeface="+mn-cs"/>
                <a:hlinkClick r:id="rId7"/>
              </a:rPr>
              <a:t>cudaDevAttrPageableMemoryAccess</a:t>
            </a:r>
            <a:r>
              <a:rPr lang="en-US" sz="1200" b="0" i="0" kern="1200" dirty="0">
                <a:solidFill>
                  <a:schemeClr val="tx1"/>
                </a:solidFill>
                <a:effectLst/>
                <a:latin typeface="+mn-lt"/>
                <a:ea typeface="+mn-ea"/>
                <a:cs typeface="+mn-cs"/>
              </a:rPr>
              <a:t>. Additionally, if device has a non-zero value for the device attribute </a:t>
            </a:r>
            <a:r>
              <a:rPr lang="en-US" sz="1200" b="0" i="0" u="sng" kern="1200" dirty="0" err="1">
                <a:solidFill>
                  <a:schemeClr val="tx1"/>
                </a:solidFill>
                <a:effectLst/>
                <a:latin typeface="+mn-lt"/>
                <a:ea typeface="+mn-ea"/>
                <a:cs typeface="+mn-cs"/>
                <a:hlinkClick r:id="rId8"/>
              </a:rPr>
              <a:t>cudaDevAttrPageableMemoryAccessUsesHostPageTables</a:t>
            </a:r>
            <a:r>
              <a:rPr lang="en-US" sz="1200" b="0" i="0" kern="1200" dirty="0">
                <a:solidFill>
                  <a:schemeClr val="tx1"/>
                </a:solidFill>
                <a:effectLst/>
                <a:latin typeface="+mn-lt"/>
                <a:ea typeface="+mn-ea"/>
                <a:cs typeface="+mn-cs"/>
              </a:rPr>
              <a:t>, then this call has no effect. Note however that this behavior may change in the future.</a:t>
            </a:r>
          </a:p>
          <a:p>
            <a:r>
              <a:rPr lang="en-US" sz="1200" b="0" i="0" u="sng" kern="1200" dirty="0" err="1">
                <a:solidFill>
                  <a:schemeClr val="tx1"/>
                </a:solidFill>
                <a:effectLst/>
                <a:latin typeface="+mn-lt"/>
                <a:ea typeface="+mn-ea"/>
                <a:cs typeface="+mn-cs"/>
                <a:hlinkClick r:id="rId10"/>
              </a:rPr>
              <a:t>cudaMemAdviseUnsetPreferredLocation</a:t>
            </a:r>
            <a:r>
              <a:rPr lang="en-US" sz="1200" b="0" i="0" kern="1200" dirty="0">
                <a:solidFill>
                  <a:schemeClr val="tx1"/>
                </a:solidFill>
                <a:effectLst/>
                <a:latin typeface="+mn-lt"/>
                <a:ea typeface="+mn-ea"/>
                <a:cs typeface="+mn-cs"/>
              </a:rPr>
              <a:t>: Undoes the effect of </a:t>
            </a:r>
            <a:r>
              <a:rPr lang="en-US" sz="1200" b="0" i="0" u="sng" kern="1200" dirty="0" err="1">
                <a:solidFill>
                  <a:schemeClr val="tx1"/>
                </a:solidFill>
                <a:effectLst/>
                <a:latin typeface="+mn-lt"/>
                <a:ea typeface="+mn-ea"/>
                <a:cs typeface="+mn-cs"/>
                <a:hlinkClick r:id="rId9"/>
              </a:rPr>
              <a:t>cudaMemAdviseSetPreferredLocation</a:t>
            </a:r>
            <a:r>
              <a:rPr lang="en-US" sz="1200" b="0" i="0" kern="1200" dirty="0">
                <a:solidFill>
                  <a:schemeClr val="tx1"/>
                </a:solidFill>
                <a:effectLst/>
                <a:latin typeface="+mn-lt"/>
                <a:ea typeface="+mn-ea"/>
                <a:cs typeface="+mn-cs"/>
              </a:rPr>
              <a:t> and changes the preferred location to none.</a:t>
            </a:r>
          </a:p>
          <a:p>
            <a:r>
              <a:rPr lang="en-US" sz="1200" b="0" i="0" u="sng" kern="1200" dirty="0" err="1">
                <a:solidFill>
                  <a:schemeClr val="tx1"/>
                </a:solidFill>
                <a:effectLst/>
                <a:latin typeface="+mn-lt"/>
                <a:ea typeface="+mn-ea"/>
                <a:cs typeface="+mn-cs"/>
                <a:hlinkClick r:id="rId11"/>
              </a:rPr>
              <a:t>cudaMemAdviseSetAccessedBy</a:t>
            </a:r>
            <a:r>
              <a:rPr lang="en-US" sz="1200" b="0" i="0" kern="1200" dirty="0">
                <a:solidFill>
                  <a:schemeClr val="tx1"/>
                </a:solidFill>
                <a:effectLst/>
                <a:latin typeface="+mn-lt"/>
                <a:ea typeface="+mn-ea"/>
                <a:cs typeface="+mn-cs"/>
              </a:rPr>
              <a:t>: This advice implies that the data will be accessed by device. Passing in </a:t>
            </a:r>
            <a:r>
              <a:rPr lang="en-US" sz="1200" b="0" i="0" u="sng" kern="1200" dirty="0" err="1">
                <a:solidFill>
                  <a:schemeClr val="tx1"/>
                </a:solidFill>
                <a:effectLst/>
                <a:latin typeface="+mn-lt"/>
                <a:ea typeface="+mn-ea"/>
                <a:cs typeface="+mn-cs"/>
                <a:hlinkClick r:id="rId12"/>
              </a:rPr>
              <a:t>cudaCpuDeviceId</a:t>
            </a:r>
            <a:r>
              <a:rPr lang="en-US" sz="1200" b="0" i="0" kern="1200" dirty="0">
                <a:solidFill>
                  <a:schemeClr val="tx1"/>
                </a:solidFill>
                <a:effectLst/>
                <a:latin typeface="+mn-lt"/>
                <a:ea typeface="+mn-ea"/>
                <a:cs typeface="+mn-cs"/>
              </a:rPr>
              <a:t> for device will set the advice for the CPU. If device is a GPU, then the device attribute </a:t>
            </a:r>
            <a:r>
              <a:rPr lang="en-US" sz="1200" b="0" i="0" u="sng" kern="1200" dirty="0" err="1">
                <a:solidFill>
                  <a:schemeClr val="tx1"/>
                </a:solidFill>
                <a:effectLst/>
                <a:latin typeface="+mn-lt"/>
                <a:ea typeface="+mn-ea"/>
                <a:cs typeface="+mn-cs"/>
                <a:hlinkClick r:id="rId6"/>
              </a:rPr>
              <a:t>cudaDevAttrConcurrentManagedAccess</a:t>
            </a:r>
            <a:r>
              <a:rPr lang="en-US" sz="1200" b="0" i="0" kern="1200" dirty="0">
                <a:solidFill>
                  <a:schemeClr val="tx1"/>
                </a:solidFill>
                <a:effectLst/>
                <a:latin typeface="+mn-lt"/>
                <a:ea typeface="+mn-ea"/>
                <a:cs typeface="+mn-cs"/>
              </a:rPr>
              <a:t> must be non-zero. This advice does not cause data migration and has no impact on the location of the data per se. Instead, it causes the data to always be mapped in the specified processor's page tables, as long as the location of the data permits a mapping to be established. If the data gets migrated for any reason, the mappings are updated accordingly. This advice is recommended in scenarios where data locality is not important, but avoiding faults is. Consider for example a system containing multiple GPUs with peer-to-peer access enabled, where the data located on one GPU is occasionally accessed by peer GPUs. In such scenarios, migrating data over to the other GPUs is not as important because the accesses are infrequent and the overhead of migration may be too high. But preventing faults can still help improve performance, and so having a mapping set up in advance is useful. Note that on CPU access of this data, the data may be migrated to host memory because the CPU typically cannot access device memory directly. Any GPU that had the </a:t>
            </a:r>
            <a:r>
              <a:rPr lang="en-US" sz="1200" b="0" i="0" kern="1200" dirty="0" err="1">
                <a:solidFill>
                  <a:schemeClr val="tx1"/>
                </a:solidFill>
                <a:effectLst/>
                <a:latin typeface="+mn-lt"/>
                <a:ea typeface="+mn-ea"/>
                <a:cs typeface="+mn-cs"/>
              </a:rPr>
              <a:t>cudaMemAdviceSetAccessedBy</a:t>
            </a:r>
            <a:r>
              <a:rPr lang="en-US" sz="1200" b="0" i="0" kern="1200" dirty="0">
                <a:solidFill>
                  <a:schemeClr val="tx1"/>
                </a:solidFill>
                <a:effectLst/>
                <a:latin typeface="+mn-lt"/>
                <a:ea typeface="+mn-ea"/>
                <a:cs typeface="+mn-cs"/>
              </a:rPr>
              <a:t> flag set for this data will now have its mapping updated to point to the page in host memory. If </a:t>
            </a:r>
            <a:r>
              <a:rPr lang="en-US" sz="1200" b="0" i="0" u="sng" kern="1200" dirty="0" err="1">
                <a:solidFill>
                  <a:schemeClr val="tx1"/>
                </a:solidFill>
                <a:effectLst/>
                <a:latin typeface="+mn-lt"/>
                <a:ea typeface="+mn-ea"/>
                <a:cs typeface="+mn-cs"/>
                <a:hlinkClick r:id="rId4"/>
              </a:rPr>
              <a:t>cudaMemAdviseSetReadMostly</a:t>
            </a:r>
            <a:r>
              <a:rPr lang="en-US" sz="1200" b="0" i="0" kern="1200" dirty="0">
                <a:solidFill>
                  <a:schemeClr val="tx1"/>
                </a:solidFill>
                <a:effectLst/>
                <a:latin typeface="+mn-lt"/>
                <a:ea typeface="+mn-ea"/>
                <a:cs typeface="+mn-cs"/>
              </a:rPr>
              <a:t> is also set on this memory region or any subset of it, then the policies associated with that advice will override the policies of this advice. Additionally, if the preferred location of this memory region or any subset of it is also device, then the policies associated with </a:t>
            </a:r>
            <a:r>
              <a:rPr lang="en-US" sz="1200" b="0" i="0" u="sng" kern="1200" dirty="0" err="1">
                <a:solidFill>
                  <a:schemeClr val="tx1"/>
                </a:solidFill>
                <a:effectLst/>
                <a:latin typeface="+mn-lt"/>
                <a:ea typeface="+mn-ea"/>
                <a:cs typeface="+mn-cs"/>
                <a:hlinkClick r:id="rId9"/>
              </a:rPr>
              <a:t>cudaMemAdviseSetPreferredLocation</a:t>
            </a:r>
            <a:r>
              <a:rPr lang="en-US" sz="1200" b="0" i="0" kern="1200" dirty="0">
                <a:solidFill>
                  <a:schemeClr val="tx1"/>
                </a:solidFill>
                <a:effectLst/>
                <a:latin typeface="+mn-lt"/>
                <a:ea typeface="+mn-ea"/>
                <a:cs typeface="+mn-cs"/>
              </a:rPr>
              <a:t> will override the policies of this advice. If the memory region refers to valid system-allocated </a:t>
            </a:r>
            <a:r>
              <a:rPr lang="en-US" sz="1200" b="0" i="0" kern="1200" dirty="0" err="1">
                <a:solidFill>
                  <a:schemeClr val="tx1"/>
                </a:solidFill>
                <a:effectLst/>
                <a:latin typeface="+mn-lt"/>
                <a:ea typeface="+mn-ea"/>
                <a:cs typeface="+mn-cs"/>
              </a:rPr>
              <a:t>pageable</a:t>
            </a:r>
            <a:r>
              <a:rPr lang="en-US" sz="1200" b="0" i="0" kern="1200" dirty="0">
                <a:solidFill>
                  <a:schemeClr val="tx1"/>
                </a:solidFill>
                <a:effectLst/>
                <a:latin typeface="+mn-lt"/>
                <a:ea typeface="+mn-ea"/>
                <a:cs typeface="+mn-cs"/>
              </a:rPr>
              <a:t> memory, then device must have a non-zero value for the device attribute </a:t>
            </a:r>
            <a:r>
              <a:rPr lang="en-US" sz="1200" b="0" i="0" u="sng" kern="1200" dirty="0" err="1">
                <a:solidFill>
                  <a:schemeClr val="tx1"/>
                </a:solidFill>
                <a:effectLst/>
                <a:latin typeface="+mn-lt"/>
                <a:ea typeface="+mn-ea"/>
                <a:cs typeface="+mn-cs"/>
                <a:hlinkClick r:id="rId7"/>
              </a:rPr>
              <a:t>cudaDevAttrPageableMemoryAccess</a:t>
            </a:r>
            <a:r>
              <a:rPr lang="en-US" sz="1200" b="0" i="0" kern="1200" dirty="0">
                <a:solidFill>
                  <a:schemeClr val="tx1"/>
                </a:solidFill>
                <a:effectLst/>
                <a:latin typeface="+mn-lt"/>
                <a:ea typeface="+mn-ea"/>
                <a:cs typeface="+mn-cs"/>
              </a:rPr>
              <a:t>. Additionally, if device has a non-zero value for the device attribute </a:t>
            </a:r>
            <a:r>
              <a:rPr lang="en-US" sz="1200" b="0" i="0" u="sng" kern="1200" dirty="0" err="1">
                <a:solidFill>
                  <a:schemeClr val="tx1"/>
                </a:solidFill>
                <a:effectLst/>
                <a:latin typeface="+mn-lt"/>
                <a:ea typeface="+mn-ea"/>
                <a:cs typeface="+mn-cs"/>
                <a:hlinkClick r:id="rId8"/>
              </a:rPr>
              <a:t>cudaDevAttrPageableMemoryAccessUsesHostPageTables</a:t>
            </a:r>
            <a:r>
              <a:rPr lang="en-US" sz="1200" b="0" i="0" kern="1200" dirty="0">
                <a:solidFill>
                  <a:schemeClr val="tx1"/>
                </a:solidFill>
                <a:effectLst/>
                <a:latin typeface="+mn-lt"/>
                <a:ea typeface="+mn-ea"/>
                <a:cs typeface="+mn-cs"/>
              </a:rPr>
              <a:t>, then this call has no effect.</a:t>
            </a:r>
          </a:p>
          <a:p>
            <a:br>
              <a:rPr lang="en-US" sz="1200" b="0" i="0" kern="1200" dirty="0">
                <a:solidFill>
                  <a:schemeClr val="tx1"/>
                </a:solidFill>
                <a:effectLst/>
                <a:latin typeface="+mn-lt"/>
                <a:ea typeface="+mn-ea"/>
                <a:cs typeface="+mn-cs"/>
              </a:rPr>
            </a:br>
            <a:endParaRPr lang="en-US" dirty="0"/>
          </a:p>
          <a:p>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8BC74B-7DAB-4FF1-BA70-5C24B9B8D6FD}"/>
              </a:ext>
            </a:extLst>
          </p:cNvPr>
          <p:cNvSpPr>
            <a:spLocks noGrp="1"/>
          </p:cNvSpPr>
          <p:nvPr>
            <p:ph type="ctrTitle"/>
          </p:nvPr>
        </p:nvSpPr>
        <p:spPr>
          <a:xfrm>
            <a:off x="1371600" y="1010127"/>
            <a:ext cx="8229600" cy="2148840"/>
          </a:xfrm>
        </p:spPr>
        <p:txBody>
          <a:bodyPr anchor="b"/>
          <a:lstStyle>
            <a:lvl1pPr algn="ctr">
              <a:defRPr sz="54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BE181C90-9710-42BE-B9FF-8B4B1E30AB89}"/>
              </a:ext>
            </a:extLst>
          </p:cNvPr>
          <p:cNvSpPr>
            <a:spLocks noGrp="1"/>
          </p:cNvSpPr>
          <p:nvPr>
            <p:ph type="subTitle" idx="1"/>
          </p:nvPr>
        </p:nvSpPr>
        <p:spPr>
          <a:xfrm>
            <a:off x="1371600" y="3241834"/>
            <a:ext cx="8229600" cy="1490186"/>
          </a:xfrm>
        </p:spPr>
        <p:txBody>
          <a:bodyPr/>
          <a:lstStyle>
            <a:lvl1pPr marL="0" indent="0" algn="ctr">
              <a:buNone/>
              <a:defRPr sz="2160"/>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DAF085A5-9EDA-431A-BCDB-E50CC0AE6080}"/>
              </a:ext>
            </a:extLst>
          </p:cNvPr>
          <p:cNvSpPr>
            <a:spLocks noGrp="1"/>
          </p:cNvSpPr>
          <p:nvPr>
            <p:ph type="dt" sz="half" idx="10"/>
          </p:nvPr>
        </p:nvSpPr>
        <p:spPr/>
        <p:txBody>
          <a:bodyPr/>
          <a:lstStyle/>
          <a:p>
            <a:fld id="{CCAB7979-38B8-4A6F-9953-AD3CF3812170}" type="datetimeFigureOut">
              <a:rPr lang="en-US" smtClean="0"/>
              <a:t>2022/01/04</a:t>
            </a:fld>
            <a:endParaRPr lang="en-US"/>
          </a:p>
        </p:txBody>
      </p:sp>
      <p:sp>
        <p:nvSpPr>
          <p:cNvPr id="5" name="页脚占位符 4">
            <a:extLst>
              <a:ext uri="{FF2B5EF4-FFF2-40B4-BE49-F238E27FC236}">
                <a16:creationId xmlns:a16="http://schemas.microsoft.com/office/drawing/2014/main" id="{95ABEEA8-66AE-410D-951F-82972F62838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53F6187-AE39-4999-B7F4-3E6D41744783}"/>
              </a:ext>
            </a:extLst>
          </p:cNvPr>
          <p:cNvSpPr>
            <a:spLocks noGrp="1"/>
          </p:cNvSpPr>
          <p:nvPr>
            <p:ph type="sldNum" sz="quarter" idx="12"/>
          </p:nvPr>
        </p:nvSpPr>
        <p:spPr/>
        <p:txBody>
          <a:bodyPr/>
          <a:lstStyle/>
          <a:p>
            <a:fld id="{212BDA29-0973-4646-98BE-9D245EA69951}" type="slidenum">
              <a:rPr lang="en-US" smtClean="0"/>
              <a:t>‹#›</a:t>
            </a:fld>
            <a:endParaRPr lang="en-US"/>
          </a:p>
        </p:txBody>
      </p:sp>
    </p:spTree>
    <p:extLst>
      <p:ext uri="{BB962C8B-B14F-4D97-AF65-F5344CB8AC3E}">
        <p14:creationId xmlns:p14="http://schemas.microsoft.com/office/powerpoint/2010/main" val="907485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C44583-AAAF-42E3-99AC-CD08D7DE0F00}"/>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4A828DD6-C843-4636-8A72-5B851EEF555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00F0A70E-EB2A-4D3A-A75B-155CDE0B094E}"/>
              </a:ext>
            </a:extLst>
          </p:cNvPr>
          <p:cNvSpPr>
            <a:spLocks noGrp="1"/>
          </p:cNvSpPr>
          <p:nvPr>
            <p:ph type="dt" sz="half" idx="10"/>
          </p:nvPr>
        </p:nvSpPr>
        <p:spPr/>
        <p:txBody>
          <a:bodyPr/>
          <a:lstStyle/>
          <a:p>
            <a:fld id="{CCAB7979-38B8-4A6F-9953-AD3CF3812170}" type="datetimeFigureOut">
              <a:rPr lang="en-US" smtClean="0"/>
              <a:t>2022/01/04</a:t>
            </a:fld>
            <a:endParaRPr lang="en-US"/>
          </a:p>
        </p:txBody>
      </p:sp>
      <p:sp>
        <p:nvSpPr>
          <p:cNvPr id="5" name="页脚占位符 4">
            <a:extLst>
              <a:ext uri="{FF2B5EF4-FFF2-40B4-BE49-F238E27FC236}">
                <a16:creationId xmlns:a16="http://schemas.microsoft.com/office/drawing/2014/main" id="{401965E0-0F11-4948-86E7-9B61DB92774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92FC1E7-F287-45A0-B8AF-FDC1CC197EDF}"/>
              </a:ext>
            </a:extLst>
          </p:cNvPr>
          <p:cNvSpPr>
            <a:spLocks noGrp="1"/>
          </p:cNvSpPr>
          <p:nvPr>
            <p:ph type="sldNum" sz="quarter" idx="12"/>
          </p:nvPr>
        </p:nvSpPr>
        <p:spPr/>
        <p:txBody>
          <a:bodyPr/>
          <a:lstStyle/>
          <a:p>
            <a:fld id="{212BDA29-0973-4646-98BE-9D245EA69951}" type="slidenum">
              <a:rPr lang="en-US" smtClean="0"/>
              <a:t>‹#›</a:t>
            </a:fld>
            <a:endParaRPr lang="en-US"/>
          </a:p>
        </p:txBody>
      </p:sp>
    </p:spTree>
    <p:extLst>
      <p:ext uri="{BB962C8B-B14F-4D97-AF65-F5344CB8AC3E}">
        <p14:creationId xmlns:p14="http://schemas.microsoft.com/office/powerpoint/2010/main" val="2357787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90EFF87-273B-49CE-87F7-962AA773260F}"/>
              </a:ext>
            </a:extLst>
          </p:cNvPr>
          <p:cNvSpPr>
            <a:spLocks noGrp="1"/>
          </p:cNvSpPr>
          <p:nvPr>
            <p:ph type="title" orient="vert"/>
          </p:nvPr>
        </p:nvSpPr>
        <p:spPr>
          <a:xfrm>
            <a:off x="7852410" y="328613"/>
            <a:ext cx="2366010" cy="5230654"/>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6F02D094-5EB0-4078-8A94-869CCB397144}"/>
              </a:ext>
            </a:extLst>
          </p:cNvPr>
          <p:cNvSpPr>
            <a:spLocks noGrp="1"/>
          </p:cNvSpPr>
          <p:nvPr>
            <p:ph type="body" orient="vert" idx="1"/>
          </p:nvPr>
        </p:nvSpPr>
        <p:spPr>
          <a:xfrm>
            <a:off x="754380" y="328613"/>
            <a:ext cx="6960870" cy="523065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143F1209-2108-4A01-870E-FD84E368660D}"/>
              </a:ext>
            </a:extLst>
          </p:cNvPr>
          <p:cNvSpPr>
            <a:spLocks noGrp="1"/>
          </p:cNvSpPr>
          <p:nvPr>
            <p:ph type="dt" sz="half" idx="10"/>
          </p:nvPr>
        </p:nvSpPr>
        <p:spPr/>
        <p:txBody>
          <a:bodyPr/>
          <a:lstStyle/>
          <a:p>
            <a:fld id="{CCAB7979-38B8-4A6F-9953-AD3CF3812170}" type="datetimeFigureOut">
              <a:rPr lang="en-US" smtClean="0"/>
              <a:t>2022/01/04</a:t>
            </a:fld>
            <a:endParaRPr lang="en-US"/>
          </a:p>
        </p:txBody>
      </p:sp>
      <p:sp>
        <p:nvSpPr>
          <p:cNvPr id="5" name="页脚占位符 4">
            <a:extLst>
              <a:ext uri="{FF2B5EF4-FFF2-40B4-BE49-F238E27FC236}">
                <a16:creationId xmlns:a16="http://schemas.microsoft.com/office/drawing/2014/main" id="{F4E5B673-7F36-4A8C-AFC8-0FBBAED31F3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B8865E7-78A6-45AB-99E6-22BA969A47EF}"/>
              </a:ext>
            </a:extLst>
          </p:cNvPr>
          <p:cNvSpPr>
            <a:spLocks noGrp="1"/>
          </p:cNvSpPr>
          <p:nvPr>
            <p:ph type="sldNum" sz="quarter" idx="12"/>
          </p:nvPr>
        </p:nvSpPr>
        <p:spPr/>
        <p:txBody>
          <a:bodyPr/>
          <a:lstStyle/>
          <a:p>
            <a:fld id="{212BDA29-0973-4646-98BE-9D245EA69951}" type="slidenum">
              <a:rPr lang="en-US" smtClean="0"/>
              <a:t>‹#›</a:t>
            </a:fld>
            <a:endParaRPr lang="en-US"/>
          </a:p>
        </p:txBody>
      </p:sp>
    </p:spTree>
    <p:extLst>
      <p:ext uri="{BB962C8B-B14F-4D97-AF65-F5344CB8AC3E}">
        <p14:creationId xmlns:p14="http://schemas.microsoft.com/office/powerpoint/2010/main" val="706196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822960" y="1913382"/>
            <a:ext cx="9326880" cy="12961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45920" y="3456432"/>
            <a:ext cx="7680959" cy="15430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2022/01/04</a:t>
            </a:fld>
            <a:endParaRPr lang="en-US"/>
          </a:p>
        </p:txBody>
      </p:sp>
      <p:sp>
        <p:nvSpPr>
          <p:cNvPr id="6" name="Holder 6"/>
          <p:cNvSpPr>
            <a:spLocks noGrp="1"/>
          </p:cNvSpPr>
          <p:nvPr>
            <p:ph type="sldNum" sz="quarter" idx="7"/>
          </p:nvPr>
        </p:nvSpPr>
        <p:spPr/>
        <p:txBody>
          <a:bodyPr lIns="0" tIns="0" rIns="0" bIns="0"/>
          <a:lstStyle>
            <a:lvl1pPr>
              <a:defRPr sz="700" b="0" i="0">
                <a:solidFill>
                  <a:srgbClr val="8C8C8C"/>
                </a:solidFill>
                <a:latin typeface="Calibri" panose="020F0502020204030204" pitchFamily="34" charset="0"/>
                <a:cs typeface="Calibri" panose="020F0502020204030204" pitchFamily="34" charset="0"/>
              </a:defRPr>
            </a:lvl1pPr>
          </a:lstStyle>
          <a:p>
            <a:pPr marL="73025"/>
            <a:fld id="{81D60167-4931-47E6-BA6A-407CBD079E47}" type="slidenum">
              <a:rPr lang="en-US" altLang="zh-CN" smtClean="0"/>
              <a:pPr marL="73025"/>
              <a:t>‹#›</a:t>
            </a:fld>
            <a:endParaRPr lang="en-US" altLang="zh-CN" dirty="0"/>
          </a:p>
        </p:txBody>
      </p:sp>
    </p:spTree>
    <p:extLst>
      <p:ext uri="{BB962C8B-B14F-4D97-AF65-F5344CB8AC3E}">
        <p14:creationId xmlns:p14="http://schemas.microsoft.com/office/powerpoint/2010/main" val="2877161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panose="020F0502020204030204" pitchFamily="34" charset="0"/>
                <a:cs typeface="Calibri" panose="020F0502020204030204" pitchFamily="34" charset="0"/>
              </a:defRPr>
            </a:lvl1pPr>
          </a:lstStyle>
          <a:p>
            <a:endParaRPr dirty="0"/>
          </a:p>
        </p:txBody>
      </p:sp>
      <p:sp>
        <p:nvSpPr>
          <p:cNvPr id="3" name="Holder 3"/>
          <p:cNvSpPr>
            <a:spLocks noGrp="1"/>
          </p:cNvSpPr>
          <p:nvPr>
            <p:ph sz="half" idx="2"/>
          </p:nvPr>
        </p:nvSpPr>
        <p:spPr>
          <a:xfrm>
            <a:off x="1344800" y="1649527"/>
            <a:ext cx="3430270" cy="249299"/>
          </a:xfrm>
          <a:prstGeom prst="rect">
            <a:avLst/>
          </a:prstGeom>
        </p:spPr>
        <p:txBody>
          <a:bodyPr wrap="square" lIns="0" tIns="0" rIns="0" bIns="0">
            <a:spAutoFit/>
          </a:bodyPr>
          <a:lstStyle>
            <a:lvl1pPr>
              <a:defRPr sz="1800" b="1" i="0">
                <a:solidFill>
                  <a:srgbClr val="00B0F0"/>
                </a:solidFill>
                <a:latin typeface="Calibri" panose="020F0502020204030204" pitchFamily="34" charset="0"/>
                <a:cs typeface="Calibri" panose="020F0502020204030204" pitchFamily="34" charset="0"/>
              </a:defRPr>
            </a:lvl1pPr>
          </a:lstStyle>
          <a:p>
            <a:endParaRPr dirty="0"/>
          </a:p>
        </p:txBody>
      </p:sp>
      <p:sp>
        <p:nvSpPr>
          <p:cNvPr id="4" name="Holder 4"/>
          <p:cNvSpPr>
            <a:spLocks noGrp="1"/>
          </p:cNvSpPr>
          <p:nvPr>
            <p:ph sz="half" idx="3"/>
          </p:nvPr>
        </p:nvSpPr>
        <p:spPr>
          <a:xfrm>
            <a:off x="5608326" y="1655623"/>
            <a:ext cx="3765550" cy="249299"/>
          </a:xfrm>
          <a:prstGeom prst="rect">
            <a:avLst/>
          </a:prstGeom>
        </p:spPr>
        <p:txBody>
          <a:bodyPr wrap="square" lIns="0" tIns="0" rIns="0" bIns="0">
            <a:spAutoFit/>
          </a:bodyPr>
          <a:lstStyle>
            <a:lvl1pPr>
              <a:defRPr sz="1800" b="1" i="0">
                <a:solidFill>
                  <a:srgbClr val="76B900"/>
                </a:solidFill>
                <a:latin typeface="Calibri" panose="020F0502020204030204" pitchFamily="34" charset="0"/>
                <a:cs typeface="Calibri" panose="020F0502020204030204" pitchFamily="34" charset="0"/>
              </a:defRPr>
            </a:lvl1pPr>
          </a:lstStyle>
          <a:p>
            <a:endParaRPr dirty="0"/>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2022/01/04</a:t>
            </a:fld>
            <a:endParaRPr lang="en-US"/>
          </a:p>
        </p:txBody>
      </p:sp>
      <p:sp>
        <p:nvSpPr>
          <p:cNvPr id="7" name="Holder 7"/>
          <p:cNvSpPr>
            <a:spLocks noGrp="1"/>
          </p:cNvSpPr>
          <p:nvPr>
            <p:ph type="sldNum" sz="quarter" idx="7"/>
          </p:nvPr>
        </p:nvSpPr>
        <p:spPr/>
        <p:txBody>
          <a:bodyPr lIns="0" tIns="0" rIns="0" bIns="0"/>
          <a:lstStyle>
            <a:lvl1pPr>
              <a:defRPr sz="700" b="0" i="0">
                <a:solidFill>
                  <a:srgbClr val="8C8C8C"/>
                </a:solidFill>
                <a:latin typeface="Calibri" panose="020F0502020204030204" pitchFamily="34" charset="0"/>
                <a:cs typeface="Calibri" panose="020F0502020204030204" pitchFamily="34" charset="0"/>
              </a:defRPr>
            </a:lvl1pPr>
          </a:lstStyle>
          <a:p>
            <a:pPr marL="73025"/>
            <a:fld id="{81D60167-4931-47E6-BA6A-407CBD079E47}" type="slidenum">
              <a:rPr lang="en-US" altLang="zh-CN" smtClean="0"/>
              <a:pPr marL="73025"/>
              <a:t>‹#›</a:t>
            </a:fld>
            <a:endParaRPr lang="en-US" altLang="zh-CN" dirty="0"/>
          </a:p>
        </p:txBody>
      </p:sp>
    </p:spTree>
    <p:extLst>
      <p:ext uri="{BB962C8B-B14F-4D97-AF65-F5344CB8AC3E}">
        <p14:creationId xmlns:p14="http://schemas.microsoft.com/office/powerpoint/2010/main" val="4090312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1853E-5089-429E-A907-904E96497F37}"/>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C454430-3006-474D-9AFD-5C6E69AB5ED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E316B0C4-DE71-463F-B5F4-E23A2B685E11}"/>
              </a:ext>
            </a:extLst>
          </p:cNvPr>
          <p:cNvSpPr>
            <a:spLocks noGrp="1"/>
          </p:cNvSpPr>
          <p:nvPr>
            <p:ph type="dt" sz="half" idx="10"/>
          </p:nvPr>
        </p:nvSpPr>
        <p:spPr/>
        <p:txBody>
          <a:bodyPr/>
          <a:lstStyle/>
          <a:p>
            <a:fld id="{CCAB7979-38B8-4A6F-9953-AD3CF3812170}" type="datetimeFigureOut">
              <a:rPr lang="en-US" smtClean="0"/>
              <a:t>2022/01/04</a:t>
            </a:fld>
            <a:endParaRPr lang="en-US"/>
          </a:p>
        </p:txBody>
      </p:sp>
      <p:sp>
        <p:nvSpPr>
          <p:cNvPr id="5" name="页脚占位符 4">
            <a:extLst>
              <a:ext uri="{FF2B5EF4-FFF2-40B4-BE49-F238E27FC236}">
                <a16:creationId xmlns:a16="http://schemas.microsoft.com/office/drawing/2014/main" id="{BF0CF267-D497-4C85-835F-77427163D0D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CF3A17E-0DF8-484A-8128-92E9352EEA50}"/>
              </a:ext>
            </a:extLst>
          </p:cNvPr>
          <p:cNvSpPr>
            <a:spLocks noGrp="1"/>
          </p:cNvSpPr>
          <p:nvPr>
            <p:ph type="sldNum" sz="quarter" idx="12"/>
          </p:nvPr>
        </p:nvSpPr>
        <p:spPr/>
        <p:txBody>
          <a:bodyPr/>
          <a:lstStyle/>
          <a:p>
            <a:fld id="{212BDA29-0973-4646-98BE-9D245EA69951}" type="slidenum">
              <a:rPr lang="en-US" smtClean="0"/>
              <a:t>‹#›</a:t>
            </a:fld>
            <a:endParaRPr lang="en-US"/>
          </a:p>
        </p:txBody>
      </p:sp>
    </p:spTree>
    <p:extLst>
      <p:ext uri="{BB962C8B-B14F-4D97-AF65-F5344CB8AC3E}">
        <p14:creationId xmlns:p14="http://schemas.microsoft.com/office/powerpoint/2010/main" val="1574884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FAE9E-362A-41A5-9288-5D70AFF7CC92}"/>
              </a:ext>
            </a:extLst>
          </p:cNvPr>
          <p:cNvSpPr>
            <a:spLocks noGrp="1"/>
          </p:cNvSpPr>
          <p:nvPr>
            <p:ph type="title"/>
          </p:nvPr>
        </p:nvSpPr>
        <p:spPr>
          <a:xfrm>
            <a:off x="748665" y="1538765"/>
            <a:ext cx="9464040" cy="2567463"/>
          </a:xfrm>
        </p:spPr>
        <p:txBody>
          <a:bodyPr anchor="b"/>
          <a:lstStyle>
            <a:lvl1pPr>
              <a:defRPr sz="54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5D16BD2-4583-4F25-9CFA-6A21057141A6}"/>
              </a:ext>
            </a:extLst>
          </p:cNvPr>
          <p:cNvSpPr>
            <a:spLocks noGrp="1"/>
          </p:cNvSpPr>
          <p:nvPr>
            <p:ph type="body" idx="1"/>
          </p:nvPr>
        </p:nvSpPr>
        <p:spPr>
          <a:xfrm>
            <a:off x="748665" y="4130517"/>
            <a:ext cx="9464040" cy="1350168"/>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2553455-564F-46E5-B10E-D2691D823014}"/>
              </a:ext>
            </a:extLst>
          </p:cNvPr>
          <p:cNvSpPr>
            <a:spLocks noGrp="1"/>
          </p:cNvSpPr>
          <p:nvPr>
            <p:ph type="dt" sz="half" idx="10"/>
          </p:nvPr>
        </p:nvSpPr>
        <p:spPr/>
        <p:txBody>
          <a:bodyPr/>
          <a:lstStyle/>
          <a:p>
            <a:fld id="{CCAB7979-38B8-4A6F-9953-AD3CF3812170}" type="datetimeFigureOut">
              <a:rPr lang="en-US" smtClean="0"/>
              <a:t>2022/01/04</a:t>
            </a:fld>
            <a:endParaRPr lang="en-US"/>
          </a:p>
        </p:txBody>
      </p:sp>
      <p:sp>
        <p:nvSpPr>
          <p:cNvPr id="5" name="页脚占位符 4">
            <a:extLst>
              <a:ext uri="{FF2B5EF4-FFF2-40B4-BE49-F238E27FC236}">
                <a16:creationId xmlns:a16="http://schemas.microsoft.com/office/drawing/2014/main" id="{61ADDA28-784F-4726-8D48-5927913A744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99A1C25-5B4C-4F09-8A8A-C6C471F7990C}"/>
              </a:ext>
            </a:extLst>
          </p:cNvPr>
          <p:cNvSpPr>
            <a:spLocks noGrp="1"/>
          </p:cNvSpPr>
          <p:nvPr>
            <p:ph type="sldNum" sz="quarter" idx="12"/>
          </p:nvPr>
        </p:nvSpPr>
        <p:spPr/>
        <p:txBody>
          <a:bodyPr/>
          <a:lstStyle/>
          <a:p>
            <a:fld id="{212BDA29-0973-4646-98BE-9D245EA69951}" type="slidenum">
              <a:rPr lang="en-US" smtClean="0"/>
              <a:t>‹#›</a:t>
            </a:fld>
            <a:endParaRPr lang="en-US"/>
          </a:p>
        </p:txBody>
      </p:sp>
    </p:spTree>
    <p:extLst>
      <p:ext uri="{BB962C8B-B14F-4D97-AF65-F5344CB8AC3E}">
        <p14:creationId xmlns:p14="http://schemas.microsoft.com/office/powerpoint/2010/main" val="139118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B5BDF-0B6F-4FA8-8FD8-19780039894E}"/>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3C2EB651-9BCE-4410-9746-9BC754D03FEB}"/>
              </a:ext>
            </a:extLst>
          </p:cNvPr>
          <p:cNvSpPr>
            <a:spLocks noGrp="1"/>
          </p:cNvSpPr>
          <p:nvPr>
            <p:ph sz="half" idx="1"/>
          </p:nvPr>
        </p:nvSpPr>
        <p:spPr>
          <a:xfrm>
            <a:off x="754380" y="1643063"/>
            <a:ext cx="4663440" cy="39162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7A7DF81-2E1D-4EF1-AFBD-1929315BED13}"/>
              </a:ext>
            </a:extLst>
          </p:cNvPr>
          <p:cNvSpPr>
            <a:spLocks noGrp="1"/>
          </p:cNvSpPr>
          <p:nvPr>
            <p:ph sz="half" idx="2"/>
          </p:nvPr>
        </p:nvSpPr>
        <p:spPr>
          <a:xfrm>
            <a:off x="5554980" y="1643063"/>
            <a:ext cx="4663440" cy="39162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19392200-09A6-4FD3-B6EE-74041D9192A7}"/>
              </a:ext>
            </a:extLst>
          </p:cNvPr>
          <p:cNvSpPr>
            <a:spLocks noGrp="1"/>
          </p:cNvSpPr>
          <p:nvPr>
            <p:ph type="dt" sz="half" idx="10"/>
          </p:nvPr>
        </p:nvSpPr>
        <p:spPr/>
        <p:txBody>
          <a:bodyPr/>
          <a:lstStyle/>
          <a:p>
            <a:fld id="{CCAB7979-38B8-4A6F-9953-AD3CF3812170}" type="datetimeFigureOut">
              <a:rPr lang="en-US" smtClean="0"/>
              <a:t>2022/01/04</a:t>
            </a:fld>
            <a:endParaRPr lang="en-US"/>
          </a:p>
        </p:txBody>
      </p:sp>
      <p:sp>
        <p:nvSpPr>
          <p:cNvPr id="6" name="页脚占位符 5">
            <a:extLst>
              <a:ext uri="{FF2B5EF4-FFF2-40B4-BE49-F238E27FC236}">
                <a16:creationId xmlns:a16="http://schemas.microsoft.com/office/drawing/2014/main" id="{994F9DFF-906F-45D7-A359-DBB20B926621}"/>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C1E6BF56-0CD1-4C7B-8836-8F59B8B9CCD0}"/>
              </a:ext>
            </a:extLst>
          </p:cNvPr>
          <p:cNvSpPr>
            <a:spLocks noGrp="1"/>
          </p:cNvSpPr>
          <p:nvPr>
            <p:ph type="sldNum" sz="quarter" idx="12"/>
          </p:nvPr>
        </p:nvSpPr>
        <p:spPr/>
        <p:txBody>
          <a:bodyPr/>
          <a:lstStyle/>
          <a:p>
            <a:fld id="{212BDA29-0973-4646-98BE-9D245EA69951}" type="slidenum">
              <a:rPr lang="en-US" smtClean="0"/>
              <a:t>‹#›</a:t>
            </a:fld>
            <a:endParaRPr lang="en-US"/>
          </a:p>
        </p:txBody>
      </p:sp>
    </p:spTree>
    <p:extLst>
      <p:ext uri="{BB962C8B-B14F-4D97-AF65-F5344CB8AC3E}">
        <p14:creationId xmlns:p14="http://schemas.microsoft.com/office/powerpoint/2010/main" val="752979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30902-B862-4D01-887E-5071BB074885}"/>
              </a:ext>
            </a:extLst>
          </p:cNvPr>
          <p:cNvSpPr>
            <a:spLocks noGrp="1"/>
          </p:cNvSpPr>
          <p:nvPr>
            <p:ph type="title"/>
          </p:nvPr>
        </p:nvSpPr>
        <p:spPr>
          <a:xfrm>
            <a:off x="755809" y="328613"/>
            <a:ext cx="9464040" cy="1193007"/>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9735593-7B47-4E68-8B63-AC2D5FBC5A21}"/>
              </a:ext>
            </a:extLst>
          </p:cNvPr>
          <p:cNvSpPr>
            <a:spLocks noGrp="1"/>
          </p:cNvSpPr>
          <p:nvPr>
            <p:ph type="body" idx="1"/>
          </p:nvPr>
        </p:nvSpPr>
        <p:spPr>
          <a:xfrm>
            <a:off x="755810" y="1513047"/>
            <a:ext cx="4642008" cy="741521"/>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a:t>编辑母版文本样式</a:t>
            </a:r>
          </a:p>
        </p:txBody>
      </p:sp>
      <p:sp>
        <p:nvSpPr>
          <p:cNvPr id="4" name="内容占位符 3">
            <a:extLst>
              <a:ext uri="{FF2B5EF4-FFF2-40B4-BE49-F238E27FC236}">
                <a16:creationId xmlns:a16="http://schemas.microsoft.com/office/drawing/2014/main" id="{B876C61D-C2B0-4483-A560-6A424769B20C}"/>
              </a:ext>
            </a:extLst>
          </p:cNvPr>
          <p:cNvSpPr>
            <a:spLocks noGrp="1"/>
          </p:cNvSpPr>
          <p:nvPr>
            <p:ph sz="half" idx="2"/>
          </p:nvPr>
        </p:nvSpPr>
        <p:spPr>
          <a:xfrm>
            <a:off x="755810" y="2254568"/>
            <a:ext cx="4642008" cy="331612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5F20A68F-DDE8-449D-8C17-1E1974D6AA30}"/>
              </a:ext>
            </a:extLst>
          </p:cNvPr>
          <p:cNvSpPr>
            <a:spLocks noGrp="1"/>
          </p:cNvSpPr>
          <p:nvPr>
            <p:ph type="body" sz="quarter" idx="3"/>
          </p:nvPr>
        </p:nvSpPr>
        <p:spPr>
          <a:xfrm>
            <a:off x="5554980" y="1513047"/>
            <a:ext cx="4664869" cy="741521"/>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a:t>编辑母版文本样式</a:t>
            </a:r>
          </a:p>
        </p:txBody>
      </p:sp>
      <p:sp>
        <p:nvSpPr>
          <p:cNvPr id="6" name="内容占位符 5">
            <a:extLst>
              <a:ext uri="{FF2B5EF4-FFF2-40B4-BE49-F238E27FC236}">
                <a16:creationId xmlns:a16="http://schemas.microsoft.com/office/drawing/2014/main" id="{67006917-699A-4C59-9B39-7E54713C7402}"/>
              </a:ext>
            </a:extLst>
          </p:cNvPr>
          <p:cNvSpPr>
            <a:spLocks noGrp="1"/>
          </p:cNvSpPr>
          <p:nvPr>
            <p:ph sz="quarter" idx="4"/>
          </p:nvPr>
        </p:nvSpPr>
        <p:spPr>
          <a:xfrm>
            <a:off x="5554980" y="2254568"/>
            <a:ext cx="4664869" cy="331612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61B89457-A515-4E40-BDB1-F858DE13E3ED}"/>
              </a:ext>
            </a:extLst>
          </p:cNvPr>
          <p:cNvSpPr>
            <a:spLocks noGrp="1"/>
          </p:cNvSpPr>
          <p:nvPr>
            <p:ph type="dt" sz="half" idx="10"/>
          </p:nvPr>
        </p:nvSpPr>
        <p:spPr/>
        <p:txBody>
          <a:bodyPr/>
          <a:lstStyle/>
          <a:p>
            <a:fld id="{CCAB7979-38B8-4A6F-9953-AD3CF3812170}" type="datetimeFigureOut">
              <a:rPr lang="en-US" smtClean="0"/>
              <a:t>2022/01/04</a:t>
            </a:fld>
            <a:endParaRPr lang="en-US"/>
          </a:p>
        </p:txBody>
      </p:sp>
      <p:sp>
        <p:nvSpPr>
          <p:cNvPr id="8" name="页脚占位符 7">
            <a:extLst>
              <a:ext uri="{FF2B5EF4-FFF2-40B4-BE49-F238E27FC236}">
                <a16:creationId xmlns:a16="http://schemas.microsoft.com/office/drawing/2014/main" id="{BECF0987-F222-46A7-9ABA-7EB26DE532DE}"/>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52CBA0F1-062D-45DF-A944-117C4DDF8753}"/>
              </a:ext>
            </a:extLst>
          </p:cNvPr>
          <p:cNvSpPr>
            <a:spLocks noGrp="1"/>
          </p:cNvSpPr>
          <p:nvPr>
            <p:ph type="sldNum" sz="quarter" idx="12"/>
          </p:nvPr>
        </p:nvSpPr>
        <p:spPr/>
        <p:txBody>
          <a:bodyPr/>
          <a:lstStyle/>
          <a:p>
            <a:fld id="{212BDA29-0973-4646-98BE-9D245EA69951}" type="slidenum">
              <a:rPr lang="en-US" smtClean="0"/>
              <a:t>‹#›</a:t>
            </a:fld>
            <a:endParaRPr lang="en-US"/>
          </a:p>
        </p:txBody>
      </p:sp>
    </p:spTree>
    <p:extLst>
      <p:ext uri="{BB962C8B-B14F-4D97-AF65-F5344CB8AC3E}">
        <p14:creationId xmlns:p14="http://schemas.microsoft.com/office/powerpoint/2010/main" val="1361850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D5C30-F357-4D39-85C4-F5CA954D8A03}"/>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089EF872-C904-45ED-8EC3-B7142E535CA9}"/>
              </a:ext>
            </a:extLst>
          </p:cNvPr>
          <p:cNvSpPr>
            <a:spLocks noGrp="1"/>
          </p:cNvSpPr>
          <p:nvPr>
            <p:ph type="dt" sz="half" idx="10"/>
          </p:nvPr>
        </p:nvSpPr>
        <p:spPr/>
        <p:txBody>
          <a:bodyPr/>
          <a:lstStyle/>
          <a:p>
            <a:fld id="{CCAB7979-38B8-4A6F-9953-AD3CF3812170}" type="datetimeFigureOut">
              <a:rPr lang="en-US" smtClean="0"/>
              <a:t>2022/01/04</a:t>
            </a:fld>
            <a:endParaRPr lang="en-US"/>
          </a:p>
        </p:txBody>
      </p:sp>
      <p:sp>
        <p:nvSpPr>
          <p:cNvPr id="4" name="页脚占位符 3">
            <a:extLst>
              <a:ext uri="{FF2B5EF4-FFF2-40B4-BE49-F238E27FC236}">
                <a16:creationId xmlns:a16="http://schemas.microsoft.com/office/drawing/2014/main" id="{A7259B8B-CEB4-4C5B-96FD-D7F0A5882ABE}"/>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8364EAB6-73C3-41A1-876A-B08A1BF684F1}"/>
              </a:ext>
            </a:extLst>
          </p:cNvPr>
          <p:cNvSpPr>
            <a:spLocks noGrp="1"/>
          </p:cNvSpPr>
          <p:nvPr>
            <p:ph type="sldNum" sz="quarter" idx="12"/>
          </p:nvPr>
        </p:nvSpPr>
        <p:spPr/>
        <p:txBody>
          <a:bodyPr/>
          <a:lstStyle/>
          <a:p>
            <a:fld id="{212BDA29-0973-4646-98BE-9D245EA69951}" type="slidenum">
              <a:rPr lang="en-US" smtClean="0"/>
              <a:t>‹#›</a:t>
            </a:fld>
            <a:endParaRPr lang="en-US"/>
          </a:p>
        </p:txBody>
      </p:sp>
    </p:spTree>
    <p:extLst>
      <p:ext uri="{BB962C8B-B14F-4D97-AF65-F5344CB8AC3E}">
        <p14:creationId xmlns:p14="http://schemas.microsoft.com/office/powerpoint/2010/main" val="205334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1BF2D64-4CA7-4C51-9007-09E872B60E2D}"/>
              </a:ext>
            </a:extLst>
          </p:cNvPr>
          <p:cNvSpPr>
            <a:spLocks noGrp="1"/>
          </p:cNvSpPr>
          <p:nvPr>
            <p:ph type="dt" sz="half" idx="10"/>
          </p:nvPr>
        </p:nvSpPr>
        <p:spPr/>
        <p:txBody>
          <a:bodyPr/>
          <a:lstStyle/>
          <a:p>
            <a:fld id="{CCAB7979-38B8-4A6F-9953-AD3CF3812170}" type="datetimeFigureOut">
              <a:rPr lang="en-US" smtClean="0"/>
              <a:t>2022/01/04</a:t>
            </a:fld>
            <a:endParaRPr lang="en-US"/>
          </a:p>
        </p:txBody>
      </p:sp>
      <p:sp>
        <p:nvSpPr>
          <p:cNvPr id="3" name="页脚占位符 2">
            <a:extLst>
              <a:ext uri="{FF2B5EF4-FFF2-40B4-BE49-F238E27FC236}">
                <a16:creationId xmlns:a16="http://schemas.microsoft.com/office/drawing/2014/main" id="{40DFC4C7-35DF-43E9-87F0-570BEDEDDA72}"/>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B0D6882E-38FA-4007-B503-5B3611B8B8B8}"/>
              </a:ext>
            </a:extLst>
          </p:cNvPr>
          <p:cNvSpPr>
            <a:spLocks noGrp="1"/>
          </p:cNvSpPr>
          <p:nvPr>
            <p:ph type="sldNum" sz="quarter" idx="12"/>
          </p:nvPr>
        </p:nvSpPr>
        <p:spPr/>
        <p:txBody>
          <a:bodyPr/>
          <a:lstStyle/>
          <a:p>
            <a:fld id="{212BDA29-0973-4646-98BE-9D245EA69951}" type="slidenum">
              <a:rPr lang="en-US" smtClean="0"/>
              <a:t>‹#›</a:t>
            </a:fld>
            <a:endParaRPr lang="en-US"/>
          </a:p>
        </p:txBody>
      </p:sp>
    </p:spTree>
    <p:extLst>
      <p:ext uri="{BB962C8B-B14F-4D97-AF65-F5344CB8AC3E}">
        <p14:creationId xmlns:p14="http://schemas.microsoft.com/office/powerpoint/2010/main" val="234525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528AF-F713-4F22-8213-13C1D93C4ED9}"/>
              </a:ext>
            </a:extLst>
          </p:cNvPr>
          <p:cNvSpPr>
            <a:spLocks noGrp="1"/>
          </p:cNvSpPr>
          <p:nvPr>
            <p:ph type="title"/>
          </p:nvPr>
        </p:nvSpPr>
        <p:spPr>
          <a:xfrm>
            <a:off x="755810" y="411480"/>
            <a:ext cx="3539013" cy="1440180"/>
          </a:xfrm>
        </p:spPr>
        <p:txBody>
          <a:bodyPr anchor="b"/>
          <a:lstStyle>
            <a:lvl1pPr>
              <a:defRPr sz="288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647ED5B1-00F6-4A6A-B71A-EB77EB0EFC11}"/>
              </a:ext>
            </a:extLst>
          </p:cNvPr>
          <p:cNvSpPr>
            <a:spLocks noGrp="1"/>
          </p:cNvSpPr>
          <p:nvPr>
            <p:ph idx="1"/>
          </p:nvPr>
        </p:nvSpPr>
        <p:spPr>
          <a:xfrm>
            <a:off x="4664869" y="888683"/>
            <a:ext cx="5554980" cy="4386263"/>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C76E24AD-00CF-43B1-AD9B-140C9D200963}"/>
              </a:ext>
            </a:extLst>
          </p:cNvPr>
          <p:cNvSpPr>
            <a:spLocks noGrp="1"/>
          </p:cNvSpPr>
          <p:nvPr>
            <p:ph type="body" sz="half" idx="2"/>
          </p:nvPr>
        </p:nvSpPr>
        <p:spPr>
          <a:xfrm>
            <a:off x="755810" y="1851660"/>
            <a:ext cx="3539013" cy="3430429"/>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zh-CN" altLang="en-US"/>
              <a:t>编辑母版文本样式</a:t>
            </a:r>
          </a:p>
        </p:txBody>
      </p:sp>
      <p:sp>
        <p:nvSpPr>
          <p:cNvPr id="5" name="日期占位符 4">
            <a:extLst>
              <a:ext uri="{FF2B5EF4-FFF2-40B4-BE49-F238E27FC236}">
                <a16:creationId xmlns:a16="http://schemas.microsoft.com/office/drawing/2014/main" id="{8CCAF551-C4F0-4B78-8680-D082BEF75189}"/>
              </a:ext>
            </a:extLst>
          </p:cNvPr>
          <p:cNvSpPr>
            <a:spLocks noGrp="1"/>
          </p:cNvSpPr>
          <p:nvPr>
            <p:ph type="dt" sz="half" idx="10"/>
          </p:nvPr>
        </p:nvSpPr>
        <p:spPr/>
        <p:txBody>
          <a:bodyPr/>
          <a:lstStyle/>
          <a:p>
            <a:fld id="{CCAB7979-38B8-4A6F-9953-AD3CF3812170}" type="datetimeFigureOut">
              <a:rPr lang="en-US" smtClean="0"/>
              <a:t>2022/01/04</a:t>
            </a:fld>
            <a:endParaRPr lang="en-US"/>
          </a:p>
        </p:txBody>
      </p:sp>
      <p:sp>
        <p:nvSpPr>
          <p:cNvPr id="6" name="页脚占位符 5">
            <a:extLst>
              <a:ext uri="{FF2B5EF4-FFF2-40B4-BE49-F238E27FC236}">
                <a16:creationId xmlns:a16="http://schemas.microsoft.com/office/drawing/2014/main" id="{F7EE71AD-9118-4FD6-BA79-0B903B709362}"/>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2714DA67-B83F-4EA9-BB12-F5E6557320EA}"/>
              </a:ext>
            </a:extLst>
          </p:cNvPr>
          <p:cNvSpPr>
            <a:spLocks noGrp="1"/>
          </p:cNvSpPr>
          <p:nvPr>
            <p:ph type="sldNum" sz="quarter" idx="12"/>
          </p:nvPr>
        </p:nvSpPr>
        <p:spPr/>
        <p:txBody>
          <a:bodyPr/>
          <a:lstStyle/>
          <a:p>
            <a:fld id="{212BDA29-0973-4646-98BE-9D245EA69951}" type="slidenum">
              <a:rPr lang="en-US" smtClean="0"/>
              <a:t>‹#›</a:t>
            </a:fld>
            <a:endParaRPr lang="en-US"/>
          </a:p>
        </p:txBody>
      </p:sp>
    </p:spTree>
    <p:extLst>
      <p:ext uri="{BB962C8B-B14F-4D97-AF65-F5344CB8AC3E}">
        <p14:creationId xmlns:p14="http://schemas.microsoft.com/office/powerpoint/2010/main" val="59356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49869-D55A-4E4E-A5EA-970A11A93335}"/>
              </a:ext>
            </a:extLst>
          </p:cNvPr>
          <p:cNvSpPr>
            <a:spLocks noGrp="1"/>
          </p:cNvSpPr>
          <p:nvPr>
            <p:ph type="title"/>
          </p:nvPr>
        </p:nvSpPr>
        <p:spPr>
          <a:xfrm>
            <a:off x="755810" y="411480"/>
            <a:ext cx="3539013" cy="1440180"/>
          </a:xfrm>
        </p:spPr>
        <p:txBody>
          <a:bodyPr anchor="b"/>
          <a:lstStyle>
            <a:lvl1pPr>
              <a:defRPr sz="288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F246E930-3BF1-4B39-B125-EB2A828C57BB}"/>
              </a:ext>
            </a:extLst>
          </p:cNvPr>
          <p:cNvSpPr>
            <a:spLocks noGrp="1"/>
          </p:cNvSpPr>
          <p:nvPr>
            <p:ph type="pic" idx="1"/>
          </p:nvPr>
        </p:nvSpPr>
        <p:spPr>
          <a:xfrm>
            <a:off x="4664869" y="888683"/>
            <a:ext cx="5554980" cy="4386263"/>
          </a:xfrm>
        </p:spPr>
        <p:txBody>
          <a:bodyPr/>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endParaRPr lang="en-US"/>
          </a:p>
        </p:txBody>
      </p:sp>
      <p:sp>
        <p:nvSpPr>
          <p:cNvPr id="4" name="文本占位符 3">
            <a:extLst>
              <a:ext uri="{FF2B5EF4-FFF2-40B4-BE49-F238E27FC236}">
                <a16:creationId xmlns:a16="http://schemas.microsoft.com/office/drawing/2014/main" id="{B79A279A-0F93-4E76-9ECD-A68FE855A72E}"/>
              </a:ext>
            </a:extLst>
          </p:cNvPr>
          <p:cNvSpPr>
            <a:spLocks noGrp="1"/>
          </p:cNvSpPr>
          <p:nvPr>
            <p:ph type="body" sz="half" idx="2"/>
          </p:nvPr>
        </p:nvSpPr>
        <p:spPr>
          <a:xfrm>
            <a:off x="755810" y="1851660"/>
            <a:ext cx="3539013" cy="3430429"/>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zh-CN" altLang="en-US"/>
              <a:t>编辑母版文本样式</a:t>
            </a:r>
          </a:p>
        </p:txBody>
      </p:sp>
      <p:sp>
        <p:nvSpPr>
          <p:cNvPr id="5" name="日期占位符 4">
            <a:extLst>
              <a:ext uri="{FF2B5EF4-FFF2-40B4-BE49-F238E27FC236}">
                <a16:creationId xmlns:a16="http://schemas.microsoft.com/office/drawing/2014/main" id="{CAA627B9-8369-43FD-B57E-9EC85B6D4333}"/>
              </a:ext>
            </a:extLst>
          </p:cNvPr>
          <p:cNvSpPr>
            <a:spLocks noGrp="1"/>
          </p:cNvSpPr>
          <p:nvPr>
            <p:ph type="dt" sz="half" idx="10"/>
          </p:nvPr>
        </p:nvSpPr>
        <p:spPr/>
        <p:txBody>
          <a:bodyPr/>
          <a:lstStyle/>
          <a:p>
            <a:fld id="{CCAB7979-38B8-4A6F-9953-AD3CF3812170}" type="datetimeFigureOut">
              <a:rPr lang="en-US" smtClean="0"/>
              <a:t>2022/01/04</a:t>
            </a:fld>
            <a:endParaRPr lang="en-US"/>
          </a:p>
        </p:txBody>
      </p:sp>
      <p:sp>
        <p:nvSpPr>
          <p:cNvPr id="6" name="页脚占位符 5">
            <a:extLst>
              <a:ext uri="{FF2B5EF4-FFF2-40B4-BE49-F238E27FC236}">
                <a16:creationId xmlns:a16="http://schemas.microsoft.com/office/drawing/2014/main" id="{AFC9AF80-4CF7-4900-A434-8D4720172B3B}"/>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6B9E91A-1033-4AB4-8379-3D21C639E4D1}"/>
              </a:ext>
            </a:extLst>
          </p:cNvPr>
          <p:cNvSpPr>
            <a:spLocks noGrp="1"/>
          </p:cNvSpPr>
          <p:nvPr>
            <p:ph type="sldNum" sz="quarter" idx="12"/>
          </p:nvPr>
        </p:nvSpPr>
        <p:spPr/>
        <p:txBody>
          <a:bodyPr/>
          <a:lstStyle/>
          <a:p>
            <a:fld id="{212BDA29-0973-4646-98BE-9D245EA69951}" type="slidenum">
              <a:rPr lang="en-US" smtClean="0"/>
              <a:t>‹#›</a:t>
            </a:fld>
            <a:endParaRPr lang="en-US"/>
          </a:p>
        </p:txBody>
      </p:sp>
    </p:spTree>
    <p:extLst>
      <p:ext uri="{BB962C8B-B14F-4D97-AF65-F5344CB8AC3E}">
        <p14:creationId xmlns:p14="http://schemas.microsoft.com/office/powerpoint/2010/main" val="2274031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D5DEB2-90A2-452B-9133-EE2669AD0E1A}"/>
              </a:ext>
            </a:extLst>
          </p:cNvPr>
          <p:cNvSpPr>
            <a:spLocks noGrp="1"/>
          </p:cNvSpPr>
          <p:nvPr>
            <p:ph type="title"/>
          </p:nvPr>
        </p:nvSpPr>
        <p:spPr>
          <a:xfrm>
            <a:off x="754380" y="328613"/>
            <a:ext cx="9464040" cy="1193007"/>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013D6EA-185A-4A03-BB47-501CF5840F56}"/>
              </a:ext>
            </a:extLst>
          </p:cNvPr>
          <p:cNvSpPr>
            <a:spLocks noGrp="1"/>
          </p:cNvSpPr>
          <p:nvPr>
            <p:ph type="body" idx="1"/>
          </p:nvPr>
        </p:nvSpPr>
        <p:spPr>
          <a:xfrm>
            <a:off x="754380" y="1643063"/>
            <a:ext cx="9464040" cy="39162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7F3B9673-01B8-4CD4-A016-F6BB2DCD3570}"/>
              </a:ext>
            </a:extLst>
          </p:cNvPr>
          <p:cNvSpPr>
            <a:spLocks noGrp="1"/>
          </p:cNvSpPr>
          <p:nvPr>
            <p:ph type="dt" sz="half" idx="2"/>
          </p:nvPr>
        </p:nvSpPr>
        <p:spPr>
          <a:xfrm>
            <a:off x="754380" y="5720715"/>
            <a:ext cx="2468880" cy="328613"/>
          </a:xfrm>
          <a:prstGeom prst="rect">
            <a:avLst/>
          </a:prstGeom>
        </p:spPr>
        <p:txBody>
          <a:bodyPr vert="horz" lIns="91440" tIns="45720" rIns="91440" bIns="45720" rtlCol="0" anchor="ctr"/>
          <a:lstStyle>
            <a:lvl1pPr algn="l">
              <a:defRPr sz="1080">
                <a:solidFill>
                  <a:schemeClr val="tx1">
                    <a:tint val="75000"/>
                  </a:schemeClr>
                </a:solidFill>
              </a:defRPr>
            </a:lvl1pPr>
          </a:lstStyle>
          <a:p>
            <a:fld id="{CCAB7979-38B8-4A6F-9953-AD3CF3812170}" type="datetimeFigureOut">
              <a:rPr lang="en-US" smtClean="0"/>
              <a:t>2022/01/04</a:t>
            </a:fld>
            <a:endParaRPr lang="en-US"/>
          </a:p>
        </p:txBody>
      </p:sp>
      <p:sp>
        <p:nvSpPr>
          <p:cNvPr id="5" name="页脚占位符 4">
            <a:extLst>
              <a:ext uri="{FF2B5EF4-FFF2-40B4-BE49-F238E27FC236}">
                <a16:creationId xmlns:a16="http://schemas.microsoft.com/office/drawing/2014/main" id="{781E80E6-B845-42DA-98F4-C684234D8AF5}"/>
              </a:ext>
            </a:extLst>
          </p:cNvPr>
          <p:cNvSpPr>
            <a:spLocks noGrp="1"/>
          </p:cNvSpPr>
          <p:nvPr>
            <p:ph type="ftr" sz="quarter" idx="3"/>
          </p:nvPr>
        </p:nvSpPr>
        <p:spPr>
          <a:xfrm>
            <a:off x="3634740" y="5720715"/>
            <a:ext cx="3703320" cy="328613"/>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1093E572-CB24-457A-80D5-BAA764294F35}"/>
              </a:ext>
            </a:extLst>
          </p:cNvPr>
          <p:cNvSpPr>
            <a:spLocks noGrp="1"/>
          </p:cNvSpPr>
          <p:nvPr>
            <p:ph type="sldNum" sz="quarter" idx="4"/>
          </p:nvPr>
        </p:nvSpPr>
        <p:spPr>
          <a:xfrm>
            <a:off x="7749540" y="5720715"/>
            <a:ext cx="2468880" cy="328613"/>
          </a:xfrm>
          <a:prstGeom prst="rect">
            <a:avLst/>
          </a:prstGeom>
        </p:spPr>
        <p:txBody>
          <a:bodyPr vert="horz" lIns="91440" tIns="45720" rIns="91440" bIns="45720" rtlCol="0" anchor="ctr"/>
          <a:lstStyle>
            <a:lvl1pPr algn="r">
              <a:defRPr sz="1080">
                <a:solidFill>
                  <a:schemeClr val="tx1">
                    <a:tint val="75000"/>
                  </a:schemeClr>
                </a:solidFill>
              </a:defRPr>
            </a:lvl1pPr>
          </a:lstStyle>
          <a:p>
            <a:fld id="{212BDA29-0973-4646-98BE-9D245EA69951}" type="slidenum">
              <a:rPr lang="en-US" smtClean="0"/>
              <a:t>‹#›</a:t>
            </a:fld>
            <a:endParaRPr lang="en-US"/>
          </a:p>
        </p:txBody>
      </p:sp>
    </p:spTree>
    <p:extLst>
      <p:ext uri="{BB962C8B-B14F-4D97-AF65-F5344CB8AC3E}">
        <p14:creationId xmlns:p14="http://schemas.microsoft.com/office/powerpoint/2010/main" val="21967149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9" r:id="rId12"/>
    <p:sldLayoutId id="2147483680" r:id="rId13"/>
  </p:sldLayoutIdLst>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on-demand.gputechconf.com/gtc/2018/presentation/s8430-everything-you-need-to-know-"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mailto:username@home.ccs.ornl.gov"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22367-63D8-4B61-BC05-B62DE7371783}"/>
              </a:ext>
            </a:extLst>
          </p:cNvPr>
          <p:cNvSpPr>
            <a:spLocks noGrp="1"/>
          </p:cNvSpPr>
          <p:nvPr>
            <p:ph type="ctrTitle"/>
          </p:nvPr>
        </p:nvSpPr>
        <p:spPr>
          <a:xfrm>
            <a:off x="1371600" y="2010728"/>
            <a:ext cx="8229600" cy="1231106"/>
          </a:xfrm>
        </p:spPr>
        <p:txBody>
          <a:bodyPr>
            <a:noAutofit/>
          </a:bodyPr>
          <a:lstStyle/>
          <a:p>
            <a:pPr marL="12700">
              <a:lnSpc>
                <a:spcPct val="100000"/>
              </a:lnSpc>
              <a:spcBef>
                <a:spcPts val="515"/>
              </a:spcBef>
            </a:pPr>
            <a:r>
              <a:rPr lang="en-US" altLang="zh-CN" sz="4000" b="1" spc="-5" dirty="0">
                <a:latin typeface="Calibri Light" panose="020F0302020204030204" pitchFamily="34" charset="0"/>
                <a:cs typeface="Calibri Light" panose="020F0302020204030204" pitchFamily="34" charset="0"/>
              </a:rPr>
              <a:t>CUDA UNIFIED MEMORY</a:t>
            </a:r>
          </a:p>
        </p:txBody>
      </p:sp>
      <p:sp>
        <p:nvSpPr>
          <p:cNvPr id="3" name="副标题 2">
            <a:extLst>
              <a:ext uri="{FF2B5EF4-FFF2-40B4-BE49-F238E27FC236}">
                <a16:creationId xmlns:a16="http://schemas.microsoft.com/office/drawing/2014/main" id="{4590ECAD-6440-4312-A3A4-99FD20032884}"/>
              </a:ext>
            </a:extLst>
          </p:cNvPr>
          <p:cNvSpPr>
            <a:spLocks noGrp="1"/>
          </p:cNvSpPr>
          <p:nvPr>
            <p:ph type="subTitle" idx="1"/>
          </p:nvPr>
        </p:nvSpPr>
        <p:spPr>
          <a:xfrm>
            <a:off x="1371600" y="3240935"/>
            <a:ext cx="8229600" cy="369332"/>
          </a:xfrm>
        </p:spPr>
        <p:txBody>
          <a:bodyPr>
            <a:normAutofit/>
          </a:bodyPr>
          <a:lstStyle/>
          <a:p>
            <a:r>
              <a:rPr lang="en-US" altLang="zh-CN" sz="2000" b="1" dirty="0">
                <a:solidFill>
                  <a:srgbClr val="76B900"/>
                </a:solidFill>
                <a:latin typeface="Calibri Light" panose="020F0302020204030204" pitchFamily="34" charset="0"/>
                <a:cs typeface="Calibri Light" panose="020F0302020204030204" pitchFamily="34" charset="0"/>
              </a:rPr>
              <a:t>Bob </a:t>
            </a:r>
            <a:r>
              <a:rPr lang="en-US" altLang="zh-CN" sz="2000" b="1" dirty="0" err="1">
                <a:solidFill>
                  <a:srgbClr val="76B900"/>
                </a:solidFill>
                <a:latin typeface="Calibri Light" panose="020F0302020204030204" pitchFamily="34" charset="0"/>
                <a:cs typeface="Calibri Light" panose="020F0302020204030204" pitchFamily="34" charset="0"/>
              </a:rPr>
              <a:t>Crovella</a:t>
            </a:r>
            <a:r>
              <a:rPr lang="en-US" altLang="zh-CN" sz="2000" b="1" dirty="0">
                <a:solidFill>
                  <a:srgbClr val="76B900"/>
                </a:solidFill>
                <a:latin typeface="Calibri Light" panose="020F0302020204030204" pitchFamily="34" charset="0"/>
                <a:cs typeface="Calibri Light" panose="020F0302020204030204" pitchFamily="34" charset="0"/>
              </a:rPr>
              <a:t>, 6/18/2020</a:t>
            </a:r>
          </a:p>
        </p:txBody>
      </p:sp>
      <p:sp>
        <p:nvSpPr>
          <p:cNvPr id="5" name="object 34">
            <a:extLst>
              <a:ext uri="{FF2B5EF4-FFF2-40B4-BE49-F238E27FC236}">
                <a16:creationId xmlns:a16="http://schemas.microsoft.com/office/drawing/2014/main" id="{E557ACAD-49FF-46C3-A460-5ED80E331A36}"/>
              </a:ext>
            </a:extLst>
          </p:cNvPr>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1</a:t>
            </a:fld>
            <a:endParaRPr spc="-5" dirty="0"/>
          </a:p>
        </p:txBody>
      </p:sp>
    </p:spTree>
    <p:extLst>
      <p:ext uri="{BB962C8B-B14F-4D97-AF65-F5344CB8AC3E}">
        <p14:creationId xmlns:p14="http://schemas.microsoft.com/office/powerpoint/2010/main" val="3869080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4380" y="490382"/>
            <a:ext cx="9464040" cy="869469"/>
          </a:xfrm>
          <a:prstGeom prst="rect">
            <a:avLst/>
          </a:prstGeom>
        </p:spPr>
        <p:txBody>
          <a:bodyPr vert="horz" wrap="square" lIns="0" tIns="0" rIns="0" bIns="0" rtlCol="0">
            <a:spAutoFit/>
          </a:bodyPr>
          <a:lstStyle/>
          <a:p>
            <a:pPr algn="ctr">
              <a:lnSpc>
                <a:spcPct val="100000"/>
              </a:lnSpc>
            </a:pPr>
            <a:r>
              <a:rPr spc="-10" dirty="0"/>
              <a:t>H</a:t>
            </a:r>
            <a:r>
              <a:rPr spc="-5" dirty="0"/>
              <a:t>O</a:t>
            </a:r>
            <a:r>
              <a:rPr dirty="0"/>
              <a:t>W</a:t>
            </a:r>
            <a:r>
              <a:rPr spc="-5" dirty="0"/>
              <a:t> </a:t>
            </a:r>
            <a:r>
              <a:rPr spc="5" dirty="0"/>
              <a:t>U</a:t>
            </a:r>
            <a:r>
              <a:rPr dirty="0"/>
              <a:t>N</a:t>
            </a:r>
            <a:r>
              <a:rPr spc="-5" dirty="0"/>
              <a:t>I</a:t>
            </a:r>
            <a:r>
              <a:rPr spc="-25" dirty="0"/>
              <a:t>F</a:t>
            </a:r>
            <a:r>
              <a:rPr spc="-5" dirty="0"/>
              <a:t>I</a:t>
            </a:r>
            <a:r>
              <a:rPr spc="-25" dirty="0"/>
              <a:t>ED</a:t>
            </a:r>
            <a:r>
              <a:rPr spc="5" dirty="0"/>
              <a:t> </a:t>
            </a:r>
            <a:r>
              <a:rPr spc="-5" dirty="0"/>
              <a:t>MEM</a:t>
            </a:r>
            <a:r>
              <a:rPr spc="-30" dirty="0"/>
              <a:t>O</a:t>
            </a:r>
            <a:r>
              <a:rPr spc="5" dirty="0"/>
              <a:t>R</a:t>
            </a:r>
            <a:r>
              <a:rPr dirty="0"/>
              <a:t>Y </a:t>
            </a:r>
            <a:r>
              <a:rPr spc="-35" dirty="0"/>
              <a:t>WO</a:t>
            </a:r>
            <a:r>
              <a:rPr spc="5" dirty="0"/>
              <a:t>R</a:t>
            </a:r>
            <a:r>
              <a:rPr spc="-20" dirty="0"/>
              <a:t>KS</a:t>
            </a:r>
            <a:r>
              <a:rPr spc="5" dirty="0"/>
              <a:t> </a:t>
            </a:r>
            <a:r>
              <a:rPr spc="-30" dirty="0"/>
              <a:t>O</a:t>
            </a:r>
            <a:r>
              <a:rPr dirty="0"/>
              <a:t>N</a:t>
            </a:r>
            <a:r>
              <a:rPr spc="-10" dirty="0"/>
              <a:t> </a:t>
            </a:r>
            <a:r>
              <a:rPr spc="-15" dirty="0"/>
              <a:t>P</a:t>
            </a:r>
            <a:r>
              <a:rPr spc="-25" dirty="0"/>
              <a:t>A</a:t>
            </a:r>
            <a:r>
              <a:rPr spc="-15" dirty="0"/>
              <a:t>S</a:t>
            </a:r>
            <a:r>
              <a:rPr spc="-5" dirty="0"/>
              <a:t>C</a:t>
            </a:r>
            <a:r>
              <a:rPr spc="-25" dirty="0"/>
              <a:t>A</a:t>
            </a:r>
            <a:r>
              <a:rPr dirty="0"/>
              <a:t>L+</a:t>
            </a:r>
          </a:p>
          <a:p>
            <a:pPr algn="ctr">
              <a:lnSpc>
                <a:spcPct val="100000"/>
              </a:lnSpc>
              <a:spcBef>
                <a:spcPts val="310"/>
              </a:spcBef>
            </a:pPr>
            <a:r>
              <a:rPr sz="1800" spc="-5" dirty="0">
                <a:solidFill>
                  <a:srgbClr val="76B900"/>
                </a:solidFill>
              </a:rPr>
              <a:t>S</a:t>
            </a:r>
            <a:r>
              <a:rPr sz="1800" spc="5" dirty="0">
                <a:solidFill>
                  <a:srgbClr val="76B900"/>
                </a:solidFill>
              </a:rPr>
              <a:t>e</a:t>
            </a:r>
            <a:r>
              <a:rPr sz="1800" spc="-10" dirty="0">
                <a:solidFill>
                  <a:srgbClr val="76B900"/>
                </a:solidFill>
              </a:rPr>
              <a:t>r</a:t>
            </a:r>
            <a:r>
              <a:rPr sz="1800" spc="-5" dirty="0">
                <a:solidFill>
                  <a:srgbClr val="76B900"/>
                </a:solidFill>
              </a:rPr>
              <a:t>v</a:t>
            </a:r>
            <a:r>
              <a:rPr sz="1800" dirty="0">
                <a:solidFill>
                  <a:srgbClr val="76B900"/>
                </a:solidFill>
              </a:rPr>
              <a:t>i</a:t>
            </a:r>
            <a:r>
              <a:rPr sz="1800" spc="-5" dirty="0">
                <a:solidFill>
                  <a:srgbClr val="76B900"/>
                </a:solidFill>
              </a:rPr>
              <a:t>c</a:t>
            </a:r>
            <a:r>
              <a:rPr sz="1800" dirty="0">
                <a:solidFill>
                  <a:srgbClr val="76B900"/>
                </a:solidFill>
              </a:rPr>
              <a:t>in</a:t>
            </a:r>
            <a:r>
              <a:rPr sz="1800" spc="-10" dirty="0">
                <a:solidFill>
                  <a:srgbClr val="76B900"/>
                </a:solidFill>
              </a:rPr>
              <a:t>g </a:t>
            </a:r>
            <a:r>
              <a:rPr sz="1800" spc="-5" dirty="0">
                <a:solidFill>
                  <a:srgbClr val="76B900"/>
                </a:solidFill>
              </a:rPr>
              <a:t>C</a:t>
            </a:r>
            <a:r>
              <a:rPr sz="1800" spc="-15" dirty="0">
                <a:solidFill>
                  <a:srgbClr val="76B900"/>
                </a:solidFill>
              </a:rPr>
              <a:t>P</a:t>
            </a:r>
            <a:r>
              <a:rPr sz="1800" dirty="0">
                <a:solidFill>
                  <a:srgbClr val="76B900"/>
                </a:solidFill>
              </a:rPr>
              <a:t>U</a:t>
            </a:r>
            <a:r>
              <a:rPr sz="1800" spc="-10" dirty="0">
                <a:solidFill>
                  <a:srgbClr val="76B900"/>
                </a:solidFill>
              </a:rPr>
              <a:t> </a:t>
            </a:r>
            <a:r>
              <a:rPr sz="1800" i="1" dirty="0">
                <a:solidFill>
                  <a:srgbClr val="76B900"/>
                </a:solidFill>
              </a:rPr>
              <a:t>and</a:t>
            </a:r>
            <a:r>
              <a:rPr sz="1800" i="1" spc="-10" dirty="0">
                <a:solidFill>
                  <a:srgbClr val="76B900"/>
                </a:solidFill>
              </a:rPr>
              <a:t> </a:t>
            </a:r>
            <a:r>
              <a:rPr sz="1800" spc="-10" dirty="0">
                <a:solidFill>
                  <a:srgbClr val="76B900"/>
                </a:solidFill>
              </a:rPr>
              <a:t>GP</a:t>
            </a:r>
            <a:r>
              <a:rPr sz="1800" dirty="0">
                <a:solidFill>
                  <a:srgbClr val="76B900"/>
                </a:solidFill>
              </a:rPr>
              <a:t>U</a:t>
            </a:r>
            <a:r>
              <a:rPr sz="1800" spc="-10" dirty="0">
                <a:solidFill>
                  <a:srgbClr val="76B900"/>
                </a:solidFill>
              </a:rPr>
              <a:t> </a:t>
            </a:r>
            <a:r>
              <a:rPr sz="1800" spc="-5" dirty="0">
                <a:solidFill>
                  <a:srgbClr val="76B900"/>
                </a:solidFill>
              </a:rPr>
              <a:t>P</a:t>
            </a:r>
            <a:r>
              <a:rPr sz="1800" dirty="0">
                <a:solidFill>
                  <a:srgbClr val="76B900"/>
                </a:solidFill>
              </a:rPr>
              <a:t>a</a:t>
            </a:r>
            <a:r>
              <a:rPr sz="1800" spc="-5" dirty="0">
                <a:solidFill>
                  <a:srgbClr val="76B900"/>
                </a:solidFill>
              </a:rPr>
              <a:t>g</a:t>
            </a:r>
            <a:r>
              <a:rPr sz="1800" dirty="0">
                <a:solidFill>
                  <a:srgbClr val="76B900"/>
                </a:solidFill>
              </a:rPr>
              <a:t>e </a:t>
            </a:r>
            <a:r>
              <a:rPr sz="1800" spc="-10" dirty="0">
                <a:solidFill>
                  <a:srgbClr val="76B900"/>
                </a:solidFill>
              </a:rPr>
              <a:t>F</a:t>
            </a:r>
            <a:r>
              <a:rPr sz="1800" dirty="0">
                <a:solidFill>
                  <a:srgbClr val="76B900"/>
                </a:solidFill>
              </a:rPr>
              <a:t>au</a:t>
            </a:r>
            <a:r>
              <a:rPr sz="1800" spc="-20" dirty="0">
                <a:solidFill>
                  <a:srgbClr val="76B900"/>
                </a:solidFill>
              </a:rPr>
              <a:t>l</a:t>
            </a:r>
            <a:r>
              <a:rPr sz="1800" spc="-5" dirty="0">
                <a:solidFill>
                  <a:srgbClr val="76B900"/>
                </a:solidFill>
              </a:rPr>
              <a:t>t</a:t>
            </a:r>
            <a:r>
              <a:rPr sz="1800" spc="-10" dirty="0">
                <a:solidFill>
                  <a:srgbClr val="76B900"/>
                </a:solidFill>
              </a:rPr>
              <a:t>s</a:t>
            </a:r>
            <a:endParaRPr sz="1800" dirty="0"/>
          </a:p>
        </p:txBody>
      </p:sp>
      <p:sp>
        <p:nvSpPr>
          <p:cNvPr id="3" name="object 3"/>
          <p:cNvSpPr/>
          <p:nvPr/>
        </p:nvSpPr>
        <p:spPr>
          <a:xfrm>
            <a:off x="2822759" y="3440102"/>
            <a:ext cx="1806575" cy="1994535"/>
          </a:xfrm>
          <a:custGeom>
            <a:avLst/>
            <a:gdLst/>
            <a:ahLst/>
            <a:cxnLst/>
            <a:rect l="l" t="t" r="r" b="b"/>
            <a:pathLst>
              <a:path w="1806575" h="1994535">
                <a:moveTo>
                  <a:pt x="0" y="0"/>
                </a:moveTo>
                <a:lnTo>
                  <a:pt x="1806221" y="0"/>
                </a:lnTo>
                <a:lnTo>
                  <a:pt x="1806221" y="1994340"/>
                </a:lnTo>
                <a:lnTo>
                  <a:pt x="0" y="1994340"/>
                </a:lnTo>
                <a:lnTo>
                  <a:pt x="0" y="0"/>
                </a:lnTo>
                <a:close/>
              </a:path>
            </a:pathLst>
          </a:custGeom>
          <a:solidFill>
            <a:srgbClr val="76B900"/>
          </a:solidFill>
        </p:spPr>
        <p:txBody>
          <a:bodyPr wrap="square" lIns="0" tIns="0" rIns="0" bIns="0" rtlCol="0"/>
          <a:lstStyle/>
          <a:p>
            <a:endParaRPr/>
          </a:p>
        </p:txBody>
      </p:sp>
      <p:sp>
        <p:nvSpPr>
          <p:cNvPr id="4" name="object 4"/>
          <p:cNvSpPr/>
          <p:nvPr/>
        </p:nvSpPr>
        <p:spPr>
          <a:xfrm>
            <a:off x="6397973" y="3440102"/>
            <a:ext cx="1806575" cy="288925"/>
          </a:xfrm>
          <a:custGeom>
            <a:avLst/>
            <a:gdLst/>
            <a:ahLst/>
            <a:cxnLst/>
            <a:rect l="l" t="t" r="r" b="b"/>
            <a:pathLst>
              <a:path w="1806575" h="288925">
                <a:moveTo>
                  <a:pt x="0" y="288644"/>
                </a:moveTo>
                <a:lnTo>
                  <a:pt x="1806221" y="288644"/>
                </a:lnTo>
                <a:lnTo>
                  <a:pt x="1806221" y="0"/>
                </a:lnTo>
                <a:lnTo>
                  <a:pt x="0" y="0"/>
                </a:lnTo>
                <a:lnTo>
                  <a:pt x="0" y="288644"/>
                </a:lnTo>
                <a:close/>
              </a:path>
            </a:pathLst>
          </a:custGeom>
          <a:solidFill>
            <a:srgbClr val="B4FFEC"/>
          </a:solidFill>
        </p:spPr>
        <p:txBody>
          <a:bodyPr wrap="square" lIns="0" tIns="0" rIns="0" bIns="0" rtlCol="0"/>
          <a:lstStyle/>
          <a:p>
            <a:endParaRPr/>
          </a:p>
        </p:txBody>
      </p:sp>
      <p:sp>
        <p:nvSpPr>
          <p:cNvPr id="5" name="object 5"/>
          <p:cNvSpPr/>
          <p:nvPr/>
        </p:nvSpPr>
        <p:spPr>
          <a:xfrm>
            <a:off x="6397973" y="3992552"/>
            <a:ext cx="1806575" cy="27940"/>
          </a:xfrm>
          <a:custGeom>
            <a:avLst/>
            <a:gdLst/>
            <a:ahLst/>
            <a:cxnLst/>
            <a:rect l="l" t="t" r="r" b="b"/>
            <a:pathLst>
              <a:path w="1806575" h="27939">
                <a:moveTo>
                  <a:pt x="0" y="27362"/>
                </a:moveTo>
                <a:lnTo>
                  <a:pt x="1806221" y="27362"/>
                </a:lnTo>
                <a:lnTo>
                  <a:pt x="1806221" y="0"/>
                </a:lnTo>
                <a:lnTo>
                  <a:pt x="0" y="0"/>
                </a:lnTo>
                <a:lnTo>
                  <a:pt x="0" y="27362"/>
                </a:lnTo>
                <a:close/>
              </a:path>
            </a:pathLst>
          </a:custGeom>
          <a:solidFill>
            <a:srgbClr val="B4FFEC"/>
          </a:solidFill>
        </p:spPr>
        <p:txBody>
          <a:bodyPr wrap="square" lIns="0" tIns="0" rIns="0" bIns="0" rtlCol="0"/>
          <a:lstStyle/>
          <a:p>
            <a:endParaRPr/>
          </a:p>
        </p:txBody>
      </p:sp>
      <p:sp>
        <p:nvSpPr>
          <p:cNvPr id="6" name="object 6"/>
          <p:cNvSpPr/>
          <p:nvPr/>
        </p:nvSpPr>
        <p:spPr>
          <a:xfrm>
            <a:off x="6397973" y="4283721"/>
            <a:ext cx="1806575" cy="27940"/>
          </a:xfrm>
          <a:custGeom>
            <a:avLst/>
            <a:gdLst/>
            <a:ahLst/>
            <a:cxnLst/>
            <a:rect l="l" t="t" r="r" b="b"/>
            <a:pathLst>
              <a:path w="1806575" h="27939">
                <a:moveTo>
                  <a:pt x="0" y="27362"/>
                </a:moveTo>
                <a:lnTo>
                  <a:pt x="1806221" y="27362"/>
                </a:lnTo>
                <a:lnTo>
                  <a:pt x="1806221" y="0"/>
                </a:lnTo>
                <a:lnTo>
                  <a:pt x="0" y="0"/>
                </a:lnTo>
                <a:lnTo>
                  <a:pt x="0" y="27362"/>
                </a:lnTo>
                <a:close/>
              </a:path>
            </a:pathLst>
          </a:custGeom>
          <a:solidFill>
            <a:srgbClr val="B4FFEC"/>
          </a:solidFill>
        </p:spPr>
        <p:txBody>
          <a:bodyPr wrap="square" lIns="0" tIns="0" rIns="0" bIns="0" rtlCol="0"/>
          <a:lstStyle/>
          <a:p>
            <a:endParaRPr/>
          </a:p>
        </p:txBody>
      </p:sp>
      <p:sp>
        <p:nvSpPr>
          <p:cNvPr id="7" name="object 7"/>
          <p:cNvSpPr/>
          <p:nvPr/>
        </p:nvSpPr>
        <p:spPr>
          <a:xfrm>
            <a:off x="6397973" y="4574889"/>
            <a:ext cx="1806575" cy="27940"/>
          </a:xfrm>
          <a:custGeom>
            <a:avLst/>
            <a:gdLst/>
            <a:ahLst/>
            <a:cxnLst/>
            <a:rect l="l" t="t" r="r" b="b"/>
            <a:pathLst>
              <a:path w="1806575" h="27939">
                <a:moveTo>
                  <a:pt x="0" y="27363"/>
                </a:moveTo>
                <a:lnTo>
                  <a:pt x="1806221" y="27363"/>
                </a:lnTo>
                <a:lnTo>
                  <a:pt x="1806221" y="0"/>
                </a:lnTo>
                <a:lnTo>
                  <a:pt x="0" y="0"/>
                </a:lnTo>
                <a:lnTo>
                  <a:pt x="0" y="27363"/>
                </a:lnTo>
                <a:close/>
              </a:path>
            </a:pathLst>
          </a:custGeom>
          <a:solidFill>
            <a:srgbClr val="B4FFEC"/>
          </a:solidFill>
        </p:spPr>
        <p:txBody>
          <a:bodyPr wrap="square" lIns="0" tIns="0" rIns="0" bIns="0" rtlCol="0"/>
          <a:lstStyle/>
          <a:p>
            <a:endParaRPr/>
          </a:p>
        </p:txBody>
      </p:sp>
      <p:sp>
        <p:nvSpPr>
          <p:cNvPr id="8" name="object 8"/>
          <p:cNvSpPr/>
          <p:nvPr/>
        </p:nvSpPr>
        <p:spPr>
          <a:xfrm>
            <a:off x="6397973" y="4866058"/>
            <a:ext cx="1806575" cy="27940"/>
          </a:xfrm>
          <a:custGeom>
            <a:avLst/>
            <a:gdLst/>
            <a:ahLst/>
            <a:cxnLst/>
            <a:rect l="l" t="t" r="r" b="b"/>
            <a:pathLst>
              <a:path w="1806575" h="27939">
                <a:moveTo>
                  <a:pt x="0" y="27363"/>
                </a:moveTo>
                <a:lnTo>
                  <a:pt x="1806221" y="27363"/>
                </a:lnTo>
                <a:lnTo>
                  <a:pt x="1806221" y="0"/>
                </a:lnTo>
                <a:lnTo>
                  <a:pt x="0" y="0"/>
                </a:lnTo>
                <a:lnTo>
                  <a:pt x="0" y="27363"/>
                </a:lnTo>
                <a:close/>
              </a:path>
            </a:pathLst>
          </a:custGeom>
          <a:solidFill>
            <a:srgbClr val="B4FFEC"/>
          </a:solidFill>
        </p:spPr>
        <p:txBody>
          <a:bodyPr wrap="square" lIns="0" tIns="0" rIns="0" bIns="0" rtlCol="0"/>
          <a:lstStyle/>
          <a:p>
            <a:endParaRPr/>
          </a:p>
        </p:txBody>
      </p:sp>
      <p:sp>
        <p:nvSpPr>
          <p:cNvPr id="9" name="object 9"/>
          <p:cNvSpPr/>
          <p:nvPr/>
        </p:nvSpPr>
        <p:spPr>
          <a:xfrm>
            <a:off x="6397973" y="5157227"/>
            <a:ext cx="1806575" cy="277495"/>
          </a:xfrm>
          <a:custGeom>
            <a:avLst/>
            <a:gdLst/>
            <a:ahLst/>
            <a:cxnLst/>
            <a:rect l="l" t="t" r="r" b="b"/>
            <a:pathLst>
              <a:path w="1806575" h="277495">
                <a:moveTo>
                  <a:pt x="0" y="277214"/>
                </a:moveTo>
                <a:lnTo>
                  <a:pt x="1806221" y="277214"/>
                </a:lnTo>
                <a:lnTo>
                  <a:pt x="1806221" y="0"/>
                </a:lnTo>
                <a:lnTo>
                  <a:pt x="0" y="0"/>
                </a:lnTo>
                <a:lnTo>
                  <a:pt x="0" y="277214"/>
                </a:lnTo>
                <a:close/>
              </a:path>
            </a:pathLst>
          </a:custGeom>
          <a:solidFill>
            <a:srgbClr val="B4FFEC"/>
          </a:solidFill>
        </p:spPr>
        <p:txBody>
          <a:bodyPr wrap="square" lIns="0" tIns="0" rIns="0" bIns="0" rtlCol="0"/>
          <a:lstStyle/>
          <a:p>
            <a:endParaRPr/>
          </a:p>
        </p:txBody>
      </p:sp>
      <p:sp>
        <p:nvSpPr>
          <p:cNvPr id="10" name="object 10"/>
          <p:cNvSpPr txBox="1"/>
          <p:nvPr/>
        </p:nvSpPr>
        <p:spPr>
          <a:xfrm>
            <a:off x="2621305" y="3124759"/>
            <a:ext cx="2234565" cy="276999"/>
          </a:xfrm>
          <a:prstGeom prst="rect">
            <a:avLst/>
          </a:prstGeom>
        </p:spPr>
        <p:txBody>
          <a:bodyPr vert="horz" wrap="square" lIns="0" tIns="0" rIns="0" bIns="0" rtlCol="0">
            <a:spAutoFit/>
          </a:bodyPr>
          <a:lstStyle/>
          <a:p>
            <a:pPr marL="12700">
              <a:lnSpc>
                <a:spcPct val="100000"/>
              </a:lnSpc>
            </a:pPr>
            <a:r>
              <a:rPr sz="1800" spc="-10" dirty="0">
                <a:latin typeface="Calibri" panose="020F0502020204030204" pitchFamily="34" charset="0"/>
                <a:cs typeface="Calibri" panose="020F0502020204030204" pitchFamily="34" charset="0"/>
              </a:rPr>
              <a:t>GP</a:t>
            </a:r>
            <a:r>
              <a:rPr sz="1800" dirty="0">
                <a:latin typeface="Calibri" panose="020F0502020204030204" pitchFamily="34" charset="0"/>
                <a:cs typeface="Calibri" panose="020F0502020204030204" pitchFamily="34" charset="0"/>
              </a:rPr>
              <a:t>U</a:t>
            </a:r>
            <a:r>
              <a:rPr sz="1800" spc="-1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M</a:t>
            </a:r>
            <a:r>
              <a:rPr sz="1800" spc="5" dirty="0">
                <a:latin typeface="Calibri" panose="020F0502020204030204" pitchFamily="34" charset="0"/>
                <a:cs typeface="Calibri" panose="020F0502020204030204" pitchFamily="34" charset="0"/>
              </a:rPr>
              <a:t>em</a:t>
            </a:r>
            <a:r>
              <a:rPr sz="1800" spc="-15" dirty="0">
                <a:latin typeface="Calibri" panose="020F0502020204030204" pitchFamily="34" charset="0"/>
                <a:cs typeface="Calibri" panose="020F0502020204030204" pitchFamily="34" charset="0"/>
              </a:rPr>
              <a:t>or</a:t>
            </a:r>
            <a:r>
              <a:rPr sz="1800" dirty="0">
                <a:latin typeface="Calibri" panose="020F0502020204030204" pitchFamily="34" charset="0"/>
                <a:cs typeface="Calibri" panose="020F0502020204030204" pitchFamily="34" charset="0"/>
              </a:rPr>
              <a:t>y</a:t>
            </a:r>
            <a:r>
              <a:rPr sz="1800" spc="-5" dirty="0">
                <a:latin typeface="Calibri" panose="020F0502020204030204" pitchFamily="34" charset="0"/>
                <a:cs typeface="Calibri" panose="020F0502020204030204" pitchFamily="34" charset="0"/>
              </a:rPr>
              <a:t> M</a:t>
            </a:r>
            <a:r>
              <a:rPr sz="1800" dirty="0">
                <a:latin typeface="Calibri" panose="020F0502020204030204" pitchFamily="34" charset="0"/>
                <a:cs typeface="Calibri" panose="020F0502020204030204" pitchFamily="34" charset="0"/>
              </a:rPr>
              <a:t>a</a:t>
            </a:r>
            <a:r>
              <a:rPr sz="1800" spc="-5" dirty="0">
                <a:latin typeface="Calibri" panose="020F0502020204030204" pitchFamily="34" charset="0"/>
                <a:cs typeface="Calibri" panose="020F0502020204030204" pitchFamily="34" charset="0"/>
              </a:rPr>
              <a:t>ppi</a:t>
            </a:r>
            <a:r>
              <a:rPr sz="1800" dirty="0">
                <a:latin typeface="Calibri" panose="020F0502020204030204" pitchFamily="34" charset="0"/>
                <a:cs typeface="Calibri" panose="020F0502020204030204" pitchFamily="34" charset="0"/>
              </a:rPr>
              <a:t>n</a:t>
            </a:r>
            <a:r>
              <a:rPr sz="1800" spc="-10" dirty="0">
                <a:latin typeface="Calibri" panose="020F0502020204030204" pitchFamily="34" charset="0"/>
                <a:cs typeface="Calibri" panose="020F0502020204030204" pitchFamily="34" charset="0"/>
              </a:rPr>
              <a:t>g</a:t>
            </a:r>
            <a:endParaRPr sz="1800" dirty="0">
              <a:latin typeface="Calibri" panose="020F0502020204030204" pitchFamily="34" charset="0"/>
              <a:cs typeface="Calibri" panose="020F0502020204030204" pitchFamily="34" charset="0"/>
            </a:endParaRPr>
          </a:p>
        </p:txBody>
      </p:sp>
      <p:sp>
        <p:nvSpPr>
          <p:cNvPr id="11" name="object 11"/>
          <p:cNvSpPr txBox="1"/>
          <p:nvPr/>
        </p:nvSpPr>
        <p:spPr>
          <a:xfrm>
            <a:off x="4967287" y="5604239"/>
            <a:ext cx="1039494" cy="215444"/>
          </a:xfrm>
          <a:prstGeom prst="rect">
            <a:avLst/>
          </a:prstGeom>
        </p:spPr>
        <p:txBody>
          <a:bodyPr vert="horz" wrap="square" lIns="0" tIns="0" rIns="0" bIns="0" rtlCol="0">
            <a:spAutoFit/>
          </a:bodyPr>
          <a:lstStyle/>
          <a:p>
            <a:pPr marL="12700">
              <a:lnSpc>
                <a:spcPct val="100000"/>
              </a:lnSpc>
            </a:pPr>
            <a:r>
              <a:rPr sz="1400" spc="-5" dirty="0">
                <a:latin typeface="Calibri" panose="020F0502020204030204" pitchFamily="34" charset="0"/>
                <a:cs typeface="Calibri" panose="020F0502020204030204" pitchFamily="34" charset="0"/>
              </a:rPr>
              <a:t>In</a:t>
            </a:r>
            <a:r>
              <a:rPr sz="1400" spc="-10" dirty="0">
                <a:latin typeface="Calibri" panose="020F0502020204030204" pitchFamily="34" charset="0"/>
                <a:cs typeface="Calibri" panose="020F0502020204030204" pitchFamily="34" charset="0"/>
              </a:rPr>
              <a:t>t</a:t>
            </a:r>
            <a:r>
              <a:rPr sz="1400" spc="-5" dirty="0">
                <a:latin typeface="Calibri" panose="020F0502020204030204" pitchFamily="34" charset="0"/>
                <a:cs typeface="Calibri" panose="020F0502020204030204" pitchFamily="34" charset="0"/>
              </a:rPr>
              <a:t>er</a:t>
            </a:r>
            <a:r>
              <a:rPr sz="1400" spc="-10" dirty="0">
                <a:latin typeface="Calibri" panose="020F0502020204030204" pitchFamily="34" charset="0"/>
                <a:cs typeface="Calibri" panose="020F0502020204030204" pitchFamily="34" charset="0"/>
              </a:rPr>
              <a:t>c</a:t>
            </a:r>
            <a:r>
              <a:rPr sz="1400" spc="-5" dirty="0">
                <a:latin typeface="Calibri" panose="020F0502020204030204" pitchFamily="34" charset="0"/>
                <a:cs typeface="Calibri" panose="020F0502020204030204" pitchFamily="34" charset="0"/>
              </a:rPr>
              <a:t>onne</a:t>
            </a:r>
            <a:r>
              <a:rPr sz="1400" spc="-10" dirty="0">
                <a:latin typeface="Calibri" panose="020F0502020204030204" pitchFamily="34" charset="0"/>
                <a:cs typeface="Calibri" panose="020F0502020204030204" pitchFamily="34" charset="0"/>
              </a:rPr>
              <a:t>c</a:t>
            </a:r>
            <a:r>
              <a:rPr sz="1400" dirty="0">
                <a:latin typeface="Calibri" panose="020F0502020204030204" pitchFamily="34" charset="0"/>
                <a:cs typeface="Calibri" panose="020F0502020204030204" pitchFamily="34" charset="0"/>
              </a:rPr>
              <a:t>t</a:t>
            </a:r>
          </a:p>
        </p:txBody>
      </p:sp>
      <p:sp>
        <p:nvSpPr>
          <p:cNvPr id="12" name="object 12"/>
          <p:cNvSpPr/>
          <p:nvPr/>
        </p:nvSpPr>
        <p:spPr>
          <a:xfrm>
            <a:off x="2262256" y="4319786"/>
            <a:ext cx="462915" cy="302895"/>
          </a:xfrm>
          <a:custGeom>
            <a:avLst/>
            <a:gdLst/>
            <a:ahLst/>
            <a:cxnLst/>
            <a:rect l="l" t="t" r="r" b="b"/>
            <a:pathLst>
              <a:path w="462914" h="302895">
                <a:moveTo>
                  <a:pt x="311485" y="0"/>
                </a:moveTo>
                <a:lnTo>
                  <a:pt x="311485" y="75679"/>
                </a:lnTo>
                <a:lnTo>
                  <a:pt x="0" y="75679"/>
                </a:lnTo>
                <a:lnTo>
                  <a:pt x="0" y="227039"/>
                </a:lnTo>
                <a:lnTo>
                  <a:pt x="311485" y="227039"/>
                </a:lnTo>
                <a:lnTo>
                  <a:pt x="311485" y="302718"/>
                </a:lnTo>
                <a:lnTo>
                  <a:pt x="462845" y="151359"/>
                </a:lnTo>
                <a:lnTo>
                  <a:pt x="311485" y="0"/>
                </a:lnTo>
                <a:close/>
              </a:path>
            </a:pathLst>
          </a:custGeom>
          <a:solidFill>
            <a:srgbClr val="76B900"/>
          </a:solidFill>
        </p:spPr>
        <p:txBody>
          <a:bodyPr wrap="square" lIns="0" tIns="0" rIns="0" bIns="0" rtlCol="0"/>
          <a:lstStyle/>
          <a:p>
            <a:endParaRPr/>
          </a:p>
        </p:txBody>
      </p:sp>
      <p:sp>
        <p:nvSpPr>
          <p:cNvPr id="13" name="object 13"/>
          <p:cNvSpPr txBox="1"/>
          <p:nvPr/>
        </p:nvSpPr>
        <p:spPr>
          <a:xfrm>
            <a:off x="1657005" y="4215943"/>
            <a:ext cx="560070" cy="510540"/>
          </a:xfrm>
          <a:prstGeom prst="rect">
            <a:avLst/>
          </a:prstGeom>
        </p:spPr>
        <p:txBody>
          <a:bodyPr vert="horz" wrap="square" lIns="0" tIns="0" rIns="0" bIns="0" rtlCol="0">
            <a:spAutoFit/>
          </a:bodyPr>
          <a:lstStyle/>
          <a:p>
            <a:pPr marL="22860" marR="5080" indent="-10795">
              <a:lnSpc>
                <a:spcPts val="2020"/>
              </a:lnSpc>
            </a:pPr>
            <a:r>
              <a:rPr sz="1800" spc="-90" dirty="0">
                <a:latin typeface="Calibri" panose="020F0502020204030204" pitchFamily="34" charset="0"/>
                <a:cs typeface="Calibri" panose="020F0502020204030204" pitchFamily="34" charset="0"/>
              </a:rPr>
              <a:t>P</a:t>
            </a:r>
            <a:r>
              <a:rPr sz="1800" dirty="0">
                <a:latin typeface="Calibri" panose="020F0502020204030204" pitchFamily="34" charset="0"/>
                <a:cs typeface="Calibri" panose="020F0502020204030204" pitchFamily="34" charset="0"/>
              </a:rPr>
              <a:t>a</a:t>
            </a:r>
            <a:r>
              <a:rPr sz="1800" spc="-15" dirty="0">
                <a:latin typeface="Calibri" panose="020F0502020204030204" pitchFamily="34" charset="0"/>
                <a:cs typeface="Calibri" panose="020F0502020204030204" pitchFamily="34" charset="0"/>
              </a:rPr>
              <a:t>g</a:t>
            </a:r>
            <a:r>
              <a:rPr sz="1800" dirty="0">
                <a:latin typeface="Calibri" panose="020F0502020204030204" pitchFamily="34" charset="0"/>
                <a:cs typeface="Calibri" panose="020F0502020204030204" pitchFamily="34" charset="0"/>
              </a:rPr>
              <a:t>e </a:t>
            </a:r>
            <a:r>
              <a:rPr sz="1800" spc="5" dirty="0">
                <a:latin typeface="Calibri" panose="020F0502020204030204" pitchFamily="34" charset="0"/>
                <a:cs typeface="Calibri" panose="020F0502020204030204" pitchFamily="34" charset="0"/>
              </a:rPr>
              <a:t>Fau</a:t>
            </a:r>
            <a:r>
              <a:rPr sz="1800" spc="-10" dirty="0">
                <a:latin typeface="Calibri" panose="020F0502020204030204" pitchFamily="34" charset="0"/>
                <a:cs typeface="Calibri" panose="020F0502020204030204" pitchFamily="34" charset="0"/>
              </a:rPr>
              <a:t>l</a:t>
            </a:r>
            <a:r>
              <a:rPr sz="1800" dirty="0">
                <a:latin typeface="Calibri" panose="020F0502020204030204" pitchFamily="34" charset="0"/>
                <a:cs typeface="Calibri" panose="020F0502020204030204" pitchFamily="34" charset="0"/>
              </a:rPr>
              <a:t>t</a:t>
            </a:r>
          </a:p>
        </p:txBody>
      </p:sp>
      <p:sp>
        <p:nvSpPr>
          <p:cNvPr id="14" name="object 14"/>
          <p:cNvSpPr/>
          <p:nvPr/>
        </p:nvSpPr>
        <p:spPr>
          <a:xfrm>
            <a:off x="5827515" y="3731482"/>
            <a:ext cx="470534" cy="302895"/>
          </a:xfrm>
          <a:custGeom>
            <a:avLst/>
            <a:gdLst/>
            <a:ahLst/>
            <a:cxnLst/>
            <a:rect l="l" t="t" r="r" b="b"/>
            <a:pathLst>
              <a:path w="470535" h="302895">
                <a:moveTo>
                  <a:pt x="318579" y="0"/>
                </a:moveTo>
                <a:lnTo>
                  <a:pt x="318579" y="75679"/>
                </a:lnTo>
                <a:lnTo>
                  <a:pt x="0" y="75679"/>
                </a:lnTo>
                <a:lnTo>
                  <a:pt x="0" y="227039"/>
                </a:lnTo>
                <a:lnTo>
                  <a:pt x="318579" y="227039"/>
                </a:lnTo>
                <a:lnTo>
                  <a:pt x="318579" y="302718"/>
                </a:lnTo>
                <a:lnTo>
                  <a:pt x="469938" y="151358"/>
                </a:lnTo>
                <a:lnTo>
                  <a:pt x="318579" y="0"/>
                </a:lnTo>
                <a:close/>
              </a:path>
            </a:pathLst>
          </a:custGeom>
          <a:solidFill>
            <a:srgbClr val="008564"/>
          </a:solidFill>
        </p:spPr>
        <p:txBody>
          <a:bodyPr wrap="square" lIns="0" tIns="0" rIns="0" bIns="0" rtlCol="0"/>
          <a:lstStyle/>
          <a:p>
            <a:endParaRPr/>
          </a:p>
        </p:txBody>
      </p:sp>
      <p:sp>
        <p:nvSpPr>
          <p:cNvPr id="15" name="object 15"/>
          <p:cNvSpPr txBox="1"/>
          <p:nvPr/>
        </p:nvSpPr>
        <p:spPr>
          <a:xfrm>
            <a:off x="5255657" y="3627679"/>
            <a:ext cx="560070" cy="510540"/>
          </a:xfrm>
          <a:prstGeom prst="rect">
            <a:avLst/>
          </a:prstGeom>
        </p:spPr>
        <p:txBody>
          <a:bodyPr vert="horz" wrap="square" lIns="0" tIns="0" rIns="0" bIns="0" rtlCol="0">
            <a:spAutoFit/>
          </a:bodyPr>
          <a:lstStyle/>
          <a:p>
            <a:pPr marL="22860" marR="5080" indent="-10795">
              <a:lnSpc>
                <a:spcPts val="2020"/>
              </a:lnSpc>
            </a:pPr>
            <a:r>
              <a:rPr sz="1800" spc="-90" dirty="0">
                <a:latin typeface="Calibri" panose="020F0502020204030204" pitchFamily="34" charset="0"/>
                <a:cs typeface="Calibri" panose="020F0502020204030204" pitchFamily="34" charset="0"/>
              </a:rPr>
              <a:t>P</a:t>
            </a:r>
            <a:r>
              <a:rPr sz="1800" dirty="0">
                <a:latin typeface="Calibri" panose="020F0502020204030204" pitchFamily="34" charset="0"/>
                <a:cs typeface="Calibri" panose="020F0502020204030204" pitchFamily="34" charset="0"/>
              </a:rPr>
              <a:t>a</a:t>
            </a:r>
            <a:r>
              <a:rPr sz="1800" spc="-15" dirty="0">
                <a:latin typeface="Calibri" panose="020F0502020204030204" pitchFamily="34" charset="0"/>
                <a:cs typeface="Calibri" panose="020F0502020204030204" pitchFamily="34" charset="0"/>
              </a:rPr>
              <a:t>g</a:t>
            </a:r>
            <a:r>
              <a:rPr sz="1800" dirty="0">
                <a:latin typeface="Calibri" panose="020F0502020204030204" pitchFamily="34" charset="0"/>
                <a:cs typeface="Calibri" panose="020F0502020204030204" pitchFamily="34" charset="0"/>
              </a:rPr>
              <a:t>e </a:t>
            </a:r>
            <a:r>
              <a:rPr sz="1800" spc="5" dirty="0">
                <a:latin typeface="Calibri" panose="020F0502020204030204" pitchFamily="34" charset="0"/>
                <a:cs typeface="Calibri" panose="020F0502020204030204" pitchFamily="34" charset="0"/>
              </a:rPr>
              <a:t>Fau</a:t>
            </a:r>
            <a:r>
              <a:rPr sz="1800" spc="-10" dirty="0">
                <a:latin typeface="Calibri" panose="020F0502020204030204" pitchFamily="34" charset="0"/>
                <a:cs typeface="Calibri" panose="020F0502020204030204" pitchFamily="34" charset="0"/>
              </a:rPr>
              <a:t>l</a:t>
            </a:r>
            <a:r>
              <a:rPr sz="1800" dirty="0">
                <a:latin typeface="Calibri" panose="020F0502020204030204" pitchFamily="34" charset="0"/>
                <a:cs typeface="Calibri" panose="020F0502020204030204" pitchFamily="34" charset="0"/>
              </a:rPr>
              <a:t>t</a:t>
            </a:r>
          </a:p>
        </p:txBody>
      </p:sp>
      <p:sp>
        <p:nvSpPr>
          <p:cNvPr id="16" name="object 16"/>
          <p:cNvSpPr/>
          <p:nvPr/>
        </p:nvSpPr>
        <p:spPr>
          <a:xfrm>
            <a:off x="3801211" y="5445873"/>
            <a:ext cx="1373505" cy="586105"/>
          </a:xfrm>
          <a:custGeom>
            <a:avLst/>
            <a:gdLst/>
            <a:ahLst/>
            <a:cxnLst/>
            <a:rect l="l" t="t" r="r" b="b"/>
            <a:pathLst>
              <a:path w="1373504" h="586104">
                <a:moveTo>
                  <a:pt x="219656" y="146436"/>
                </a:moveTo>
                <a:lnTo>
                  <a:pt x="73218" y="146436"/>
                </a:lnTo>
                <a:lnTo>
                  <a:pt x="73218" y="329483"/>
                </a:lnTo>
                <a:lnTo>
                  <a:pt x="76572" y="371051"/>
                </a:lnTo>
                <a:lnTo>
                  <a:pt x="86282" y="410483"/>
                </a:lnTo>
                <a:lnTo>
                  <a:pt x="101822" y="447252"/>
                </a:lnTo>
                <a:lnTo>
                  <a:pt x="122662" y="480830"/>
                </a:lnTo>
                <a:lnTo>
                  <a:pt x="148276" y="510690"/>
                </a:lnTo>
                <a:lnTo>
                  <a:pt x="178136" y="536304"/>
                </a:lnTo>
                <a:lnTo>
                  <a:pt x="211715" y="557145"/>
                </a:lnTo>
                <a:lnTo>
                  <a:pt x="248484" y="572684"/>
                </a:lnTo>
                <a:lnTo>
                  <a:pt x="287916" y="582394"/>
                </a:lnTo>
                <a:lnTo>
                  <a:pt x="329483" y="585749"/>
                </a:lnTo>
                <a:lnTo>
                  <a:pt x="1373461" y="585749"/>
                </a:lnTo>
                <a:lnTo>
                  <a:pt x="1373461" y="439311"/>
                </a:lnTo>
                <a:lnTo>
                  <a:pt x="326076" y="439259"/>
                </a:lnTo>
                <a:lnTo>
                  <a:pt x="311571" y="437857"/>
                </a:lnTo>
                <a:lnTo>
                  <a:pt x="272228" y="423224"/>
                </a:lnTo>
                <a:lnTo>
                  <a:pt x="241737" y="395544"/>
                </a:lnTo>
                <a:lnTo>
                  <a:pt x="223436" y="358155"/>
                </a:lnTo>
                <a:lnTo>
                  <a:pt x="219656" y="329483"/>
                </a:lnTo>
                <a:lnTo>
                  <a:pt x="219656" y="146436"/>
                </a:lnTo>
                <a:close/>
              </a:path>
              <a:path w="1373504" h="586104">
                <a:moveTo>
                  <a:pt x="146438" y="0"/>
                </a:moveTo>
                <a:lnTo>
                  <a:pt x="0" y="146436"/>
                </a:lnTo>
                <a:lnTo>
                  <a:pt x="292874" y="146436"/>
                </a:lnTo>
                <a:lnTo>
                  <a:pt x="146438" y="0"/>
                </a:lnTo>
                <a:close/>
              </a:path>
            </a:pathLst>
          </a:custGeom>
          <a:solidFill>
            <a:srgbClr val="676767"/>
          </a:solidFill>
        </p:spPr>
        <p:txBody>
          <a:bodyPr wrap="square" lIns="0" tIns="0" rIns="0" bIns="0" rtlCol="0"/>
          <a:lstStyle/>
          <a:p>
            <a:endParaRPr/>
          </a:p>
        </p:txBody>
      </p:sp>
      <p:sp>
        <p:nvSpPr>
          <p:cNvPr id="17" name="object 17"/>
          <p:cNvSpPr/>
          <p:nvPr/>
        </p:nvSpPr>
        <p:spPr>
          <a:xfrm>
            <a:off x="5016458" y="5445873"/>
            <a:ext cx="2153285" cy="586105"/>
          </a:xfrm>
          <a:custGeom>
            <a:avLst/>
            <a:gdLst/>
            <a:ahLst/>
            <a:cxnLst/>
            <a:rect l="l" t="t" r="r" b="b"/>
            <a:pathLst>
              <a:path w="2153284" h="586104">
                <a:moveTo>
                  <a:pt x="2080047" y="146436"/>
                </a:moveTo>
                <a:lnTo>
                  <a:pt x="1933613" y="146436"/>
                </a:lnTo>
                <a:lnTo>
                  <a:pt x="1933613" y="329482"/>
                </a:lnTo>
                <a:lnTo>
                  <a:pt x="1932647" y="344110"/>
                </a:lnTo>
                <a:lnTo>
                  <a:pt x="1919151" y="383994"/>
                </a:lnTo>
                <a:lnTo>
                  <a:pt x="1892353" y="415281"/>
                </a:lnTo>
                <a:lnTo>
                  <a:pt x="1855590" y="434634"/>
                </a:lnTo>
                <a:lnTo>
                  <a:pt x="0" y="439310"/>
                </a:lnTo>
                <a:lnTo>
                  <a:pt x="0" y="585749"/>
                </a:lnTo>
                <a:lnTo>
                  <a:pt x="1823784" y="585749"/>
                </a:lnTo>
                <a:lnTo>
                  <a:pt x="1844802" y="584899"/>
                </a:lnTo>
                <a:lnTo>
                  <a:pt x="1885368" y="578301"/>
                </a:lnTo>
                <a:lnTo>
                  <a:pt x="1923534" y="565610"/>
                </a:lnTo>
                <a:lnTo>
                  <a:pt x="1958774" y="547354"/>
                </a:lnTo>
                <a:lnTo>
                  <a:pt x="1990559" y="524061"/>
                </a:lnTo>
                <a:lnTo>
                  <a:pt x="2018362" y="496258"/>
                </a:lnTo>
                <a:lnTo>
                  <a:pt x="2041655" y="464472"/>
                </a:lnTo>
                <a:lnTo>
                  <a:pt x="2059911" y="429233"/>
                </a:lnTo>
                <a:lnTo>
                  <a:pt x="2072602" y="391066"/>
                </a:lnTo>
                <a:lnTo>
                  <a:pt x="2079200" y="350500"/>
                </a:lnTo>
                <a:lnTo>
                  <a:pt x="2080050" y="329482"/>
                </a:lnTo>
                <a:lnTo>
                  <a:pt x="2080047" y="146436"/>
                </a:lnTo>
                <a:close/>
              </a:path>
              <a:path w="2153284" h="586104">
                <a:moveTo>
                  <a:pt x="2006829" y="0"/>
                </a:moveTo>
                <a:lnTo>
                  <a:pt x="1860393" y="146436"/>
                </a:lnTo>
                <a:lnTo>
                  <a:pt x="2153267" y="146436"/>
                </a:lnTo>
                <a:lnTo>
                  <a:pt x="2006829" y="0"/>
                </a:lnTo>
                <a:close/>
              </a:path>
            </a:pathLst>
          </a:custGeom>
          <a:solidFill>
            <a:srgbClr val="676767"/>
          </a:solidFill>
        </p:spPr>
        <p:txBody>
          <a:bodyPr wrap="square" lIns="0" tIns="0" rIns="0" bIns="0" rtlCol="0"/>
          <a:lstStyle/>
          <a:p>
            <a:endParaRPr/>
          </a:p>
        </p:txBody>
      </p:sp>
      <p:sp>
        <p:nvSpPr>
          <p:cNvPr id="18" name="object 18"/>
          <p:cNvSpPr txBox="1"/>
          <p:nvPr/>
        </p:nvSpPr>
        <p:spPr>
          <a:xfrm>
            <a:off x="3479840" y="3500262"/>
            <a:ext cx="486409" cy="177800"/>
          </a:xfrm>
          <a:prstGeom prst="rect">
            <a:avLst/>
          </a:prstGeom>
        </p:spPr>
        <p:txBody>
          <a:bodyPr vert="horz" wrap="square" lIns="0" tIns="0" rIns="0" bIns="0" rtlCol="0">
            <a:spAutoFit/>
          </a:bodyPr>
          <a:lstStyle/>
          <a:p>
            <a:pPr marL="12700">
              <a:lnSpc>
                <a:spcPct val="100000"/>
              </a:lnSpc>
            </a:pPr>
            <a:r>
              <a:rPr sz="1200" spc="-10" dirty="0">
                <a:latin typeface="Lucida Console"/>
                <a:cs typeface="Lucida Console"/>
              </a:rPr>
              <a:t>array</a:t>
            </a:r>
            <a:endParaRPr sz="1200">
              <a:latin typeface="Lucida Console"/>
              <a:cs typeface="Lucida Console"/>
            </a:endParaRPr>
          </a:p>
        </p:txBody>
      </p:sp>
      <p:sp>
        <p:nvSpPr>
          <p:cNvPr id="19" name="object 19"/>
          <p:cNvSpPr txBox="1"/>
          <p:nvPr/>
        </p:nvSpPr>
        <p:spPr>
          <a:xfrm>
            <a:off x="7072135" y="3533790"/>
            <a:ext cx="486409" cy="177800"/>
          </a:xfrm>
          <a:prstGeom prst="rect">
            <a:avLst/>
          </a:prstGeom>
        </p:spPr>
        <p:txBody>
          <a:bodyPr vert="horz" wrap="square" lIns="0" tIns="0" rIns="0" bIns="0" rtlCol="0">
            <a:spAutoFit/>
          </a:bodyPr>
          <a:lstStyle/>
          <a:p>
            <a:pPr marL="12700">
              <a:lnSpc>
                <a:spcPct val="100000"/>
              </a:lnSpc>
            </a:pPr>
            <a:r>
              <a:rPr sz="1200" spc="-10" dirty="0">
                <a:latin typeface="Lucida Console"/>
                <a:cs typeface="Lucida Console"/>
              </a:rPr>
              <a:t>array</a:t>
            </a:r>
            <a:endParaRPr sz="1200">
              <a:latin typeface="Lucida Console"/>
              <a:cs typeface="Lucida Console"/>
            </a:endParaRPr>
          </a:p>
        </p:txBody>
      </p:sp>
      <p:sp>
        <p:nvSpPr>
          <p:cNvPr id="20" name="object 20"/>
          <p:cNvSpPr txBox="1"/>
          <p:nvPr/>
        </p:nvSpPr>
        <p:spPr>
          <a:xfrm>
            <a:off x="5315449" y="2357262"/>
            <a:ext cx="393700" cy="177800"/>
          </a:xfrm>
          <a:prstGeom prst="rect">
            <a:avLst/>
          </a:prstGeom>
        </p:spPr>
        <p:txBody>
          <a:bodyPr vert="horz" wrap="square" lIns="0" tIns="0" rIns="0" bIns="0" rtlCol="0">
            <a:spAutoFit/>
          </a:bodyPr>
          <a:lstStyle/>
          <a:p>
            <a:pPr marL="12700">
              <a:lnSpc>
                <a:spcPct val="100000"/>
              </a:lnSpc>
            </a:pPr>
            <a:r>
              <a:rPr sz="1200" spc="-10" dirty="0">
                <a:latin typeface="Lucida Console"/>
                <a:cs typeface="Lucida Console"/>
              </a:rPr>
              <a:t>val)</a:t>
            </a:r>
            <a:endParaRPr sz="1200" dirty="0">
              <a:latin typeface="Lucida Console"/>
              <a:cs typeface="Lucida Console"/>
            </a:endParaRPr>
          </a:p>
        </p:txBody>
      </p:sp>
      <p:sp>
        <p:nvSpPr>
          <p:cNvPr id="21" name="object 21"/>
          <p:cNvSpPr/>
          <p:nvPr/>
        </p:nvSpPr>
        <p:spPr>
          <a:xfrm>
            <a:off x="6397973" y="3728746"/>
            <a:ext cx="1806575" cy="264160"/>
          </a:xfrm>
          <a:custGeom>
            <a:avLst/>
            <a:gdLst/>
            <a:ahLst/>
            <a:cxnLst/>
            <a:rect l="l" t="t" r="r" b="b"/>
            <a:pathLst>
              <a:path w="1806575" h="264160">
                <a:moveTo>
                  <a:pt x="0" y="0"/>
                </a:moveTo>
                <a:lnTo>
                  <a:pt x="1806221" y="0"/>
                </a:lnTo>
                <a:lnTo>
                  <a:pt x="1806221" y="263805"/>
                </a:lnTo>
                <a:lnTo>
                  <a:pt x="0" y="263805"/>
                </a:lnTo>
                <a:lnTo>
                  <a:pt x="0" y="0"/>
                </a:lnTo>
                <a:close/>
              </a:path>
            </a:pathLst>
          </a:custGeom>
          <a:solidFill>
            <a:srgbClr val="D0FF7D"/>
          </a:solidFill>
        </p:spPr>
        <p:txBody>
          <a:bodyPr wrap="square" lIns="0" tIns="0" rIns="0" bIns="0" rtlCol="0"/>
          <a:lstStyle/>
          <a:p>
            <a:endParaRPr/>
          </a:p>
        </p:txBody>
      </p:sp>
      <p:sp>
        <p:nvSpPr>
          <p:cNvPr id="22" name="object 22"/>
          <p:cNvSpPr/>
          <p:nvPr/>
        </p:nvSpPr>
        <p:spPr>
          <a:xfrm>
            <a:off x="6397973" y="4019914"/>
            <a:ext cx="1806575" cy="264160"/>
          </a:xfrm>
          <a:custGeom>
            <a:avLst/>
            <a:gdLst/>
            <a:ahLst/>
            <a:cxnLst/>
            <a:rect l="l" t="t" r="r" b="b"/>
            <a:pathLst>
              <a:path w="1806575" h="264160">
                <a:moveTo>
                  <a:pt x="0" y="0"/>
                </a:moveTo>
                <a:lnTo>
                  <a:pt x="1806221" y="0"/>
                </a:lnTo>
                <a:lnTo>
                  <a:pt x="1806221" y="263806"/>
                </a:lnTo>
                <a:lnTo>
                  <a:pt x="0" y="263806"/>
                </a:lnTo>
                <a:lnTo>
                  <a:pt x="0" y="0"/>
                </a:lnTo>
                <a:close/>
              </a:path>
            </a:pathLst>
          </a:custGeom>
          <a:solidFill>
            <a:srgbClr val="D0FF7D"/>
          </a:solidFill>
        </p:spPr>
        <p:txBody>
          <a:bodyPr wrap="square" lIns="0" tIns="0" rIns="0" bIns="0" rtlCol="0"/>
          <a:lstStyle/>
          <a:p>
            <a:endParaRPr/>
          </a:p>
        </p:txBody>
      </p:sp>
      <p:sp>
        <p:nvSpPr>
          <p:cNvPr id="23" name="object 23"/>
          <p:cNvSpPr/>
          <p:nvPr/>
        </p:nvSpPr>
        <p:spPr>
          <a:xfrm>
            <a:off x="6397973" y="4311083"/>
            <a:ext cx="1806575" cy="264160"/>
          </a:xfrm>
          <a:custGeom>
            <a:avLst/>
            <a:gdLst/>
            <a:ahLst/>
            <a:cxnLst/>
            <a:rect l="l" t="t" r="r" b="b"/>
            <a:pathLst>
              <a:path w="1806575" h="264160">
                <a:moveTo>
                  <a:pt x="0" y="0"/>
                </a:moveTo>
                <a:lnTo>
                  <a:pt x="1806221" y="0"/>
                </a:lnTo>
                <a:lnTo>
                  <a:pt x="1806221" y="263805"/>
                </a:lnTo>
                <a:lnTo>
                  <a:pt x="0" y="263805"/>
                </a:lnTo>
                <a:lnTo>
                  <a:pt x="0" y="0"/>
                </a:lnTo>
                <a:close/>
              </a:path>
            </a:pathLst>
          </a:custGeom>
          <a:solidFill>
            <a:srgbClr val="D0FF7D"/>
          </a:solidFill>
        </p:spPr>
        <p:txBody>
          <a:bodyPr wrap="square" lIns="0" tIns="0" rIns="0" bIns="0" rtlCol="0"/>
          <a:lstStyle/>
          <a:p>
            <a:endParaRPr/>
          </a:p>
        </p:txBody>
      </p:sp>
      <p:sp>
        <p:nvSpPr>
          <p:cNvPr id="24" name="object 24"/>
          <p:cNvSpPr/>
          <p:nvPr/>
        </p:nvSpPr>
        <p:spPr>
          <a:xfrm>
            <a:off x="6397973" y="4893421"/>
            <a:ext cx="1806575" cy="264160"/>
          </a:xfrm>
          <a:custGeom>
            <a:avLst/>
            <a:gdLst/>
            <a:ahLst/>
            <a:cxnLst/>
            <a:rect l="l" t="t" r="r" b="b"/>
            <a:pathLst>
              <a:path w="1806575" h="264160">
                <a:moveTo>
                  <a:pt x="0" y="0"/>
                </a:moveTo>
                <a:lnTo>
                  <a:pt x="1806221" y="0"/>
                </a:lnTo>
                <a:lnTo>
                  <a:pt x="1806221" y="263806"/>
                </a:lnTo>
                <a:lnTo>
                  <a:pt x="0" y="263806"/>
                </a:lnTo>
                <a:lnTo>
                  <a:pt x="0" y="0"/>
                </a:lnTo>
                <a:close/>
              </a:path>
            </a:pathLst>
          </a:custGeom>
          <a:solidFill>
            <a:srgbClr val="D0FF7D"/>
          </a:solidFill>
        </p:spPr>
        <p:txBody>
          <a:bodyPr wrap="square" lIns="0" tIns="0" rIns="0" bIns="0" rtlCol="0"/>
          <a:lstStyle/>
          <a:p>
            <a:endParaRPr/>
          </a:p>
        </p:txBody>
      </p:sp>
      <p:sp>
        <p:nvSpPr>
          <p:cNvPr id="25" name="object 25"/>
          <p:cNvSpPr/>
          <p:nvPr/>
        </p:nvSpPr>
        <p:spPr>
          <a:xfrm>
            <a:off x="6397973" y="4602252"/>
            <a:ext cx="1806575" cy="264160"/>
          </a:xfrm>
          <a:custGeom>
            <a:avLst/>
            <a:gdLst/>
            <a:ahLst/>
            <a:cxnLst/>
            <a:rect l="l" t="t" r="r" b="b"/>
            <a:pathLst>
              <a:path w="1806575" h="264160">
                <a:moveTo>
                  <a:pt x="0" y="0"/>
                </a:moveTo>
                <a:lnTo>
                  <a:pt x="1806221" y="0"/>
                </a:lnTo>
                <a:lnTo>
                  <a:pt x="1806221" y="263805"/>
                </a:lnTo>
                <a:lnTo>
                  <a:pt x="0" y="263805"/>
                </a:lnTo>
                <a:lnTo>
                  <a:pt x="0" y="0"/>
                </a:lnTo>
                <a:close/>
              </a:path>
            </a:pathLst>
          </a:custGeom>
          <a:solidFill>
            <a:srgbClr val="D0FF7D"/>
          </a:solidFill>
        </p:spPr>
        <p:txBody>
          <a:bodyPr wrap="square" lIns="0" tIns="0" rIns="0" bIns="0" rtlCol="0"/>
          <a:lstStyle/>
          <a:p>
            <a:endParaRPr/>
          </a:p>
        </p:txBody>
      </p:sp>
      <p:sp>
        <p:nvSpPr>
          <p:cNvPr id="26" name="object 26"/>
          <p:cNvSpPr/>
          <p:nvPr/>
        </p:nvSpPr>
        <p:spPr>
          <a:xfrm>
            <a:off x="2755709" y="3748999"/>
            <a:ext cx="1965325" cy="1476375"/>
          </a:xfrm>
          <a:custGeom>
            <a:avLst/>
            <a:gdLst/>
            <a:ahLst/>
            <a:cxnLst/>
            <a:rect l="l" t="t" r="r" b="b"/>
            <a:pathLst>
              <a:path w="1965325" h="1476375">
                <a:moveTo>
                  <a:pt x="0" y="0"/>
                </a:moveTo>
                <a:lnTo>
                  <a:pt x="1964804" y="0"/>
                </a:lnTo>
                <a:lnTo>
                  <a:pt x="1964804" y="1475940"/>
                </a:lnTo>
                <a:lnTo>
                  <a:pt x="0" y="1475940"/>
                </a:lnTo>
                <a:lnTo>
                  <a:pt x="0" y="0"/>
                </a:lnTo>
                <a:close/>
              </a:path>
            </a:pathLst>
          </a:custGeom>
          <a:ln w="25400">
            <a:solidFill>
              <a:srgbClr val="5E5E5E"/>
            </a:solidFill>
          </a:ln>
        </p:spPr>
        <p:txBody>
          <a:bodyPr wrap="square" lIns="0" tIns="0" rIns="0" bIns="0" rtlCol="0"/>
          <a:lstStyle/>
          <a:p>
            <a:endParaRPr/>
          </a:p>
        </p:txBody>
      </p:sp>
      <p:sp>
        <p:nvSpPr>
          <p:cNvPr id="27" name="object 27"/>
          <p:cNvSpPr/>
          <p:nvPr/>
        </p:nvSpPr>
        <p:spPr>
          <a:xfrm>
            <a:off x="6348004" y="3748999"/>
            <a:ext cx="1965325" cy="1476375"/>
          </a:xfrm>
          <a:custGeom>
            <a:avLst/>
            <a:gdLst/>
            <a:ahLst/>
            <a:cxnLst/>
            <a:rect l="l" t="t" r="r" b="b"/>
            <a:pathLst>
              <a:path w="1965325" h="1476375">
                <a:moveTo>
                  <a:pt x="0" y="0"/>
                </a:moveTo>
                <a:lnTo>
                  <a:pt x="1964804" y="0"/>
                </a:lnTo>
                <a:lnTo>
                  <a:pt x="1964804" y="1475940"/>
                </a:lnTo>
                <a:lnTo>
                  <a:pt x="0" y="1475940"/>
                </a:lnTo>
                <a:lnTo>
                  <a:pt x="0" y="0"/>
                </a:lnTo>
                <a:close/>
              </a:path>
            </a:pathLst>
          </a:custGeom>
          <a:ln w="25400">
            <a:solidFill>
              <a:srgbClr val="5E5E5E"/>
            </a:solidFill>
          </a:ln>
        </p:spPr>
        <p:txBody>
          <a:bodyPr wrap="square" lIns="0" tIns="0" rIns="0" bIns="0" rtlCol="0"/>
          <a:lstStyle/>
          <a:p>
            <a:endParaRPr/>
          </a:p>
        </p:txBody>
      </p:sp>
      <p:sp>
        <p:nvSpPr>
          <p:cNvPr id="28" name="object 28"/>
          <p:cNvSpPr txBox="1"/>
          <p:nvPr/>
        </p:nvSpPr>
        <p:spPr>
          <a:xfrm>
            <a:off x="6145970" y="1792783"/>
            <a:ext cx="3601720" cy="1640193"/>
          </a:xfrm>
          <a:prstGeom prst="rect">
            <a:avLst/>
          </a:prstGeom>
        </p:spPr>
        <p:txBody>
          <a:bodyPr vert="horz" wrap="square" lIns="0" tIns="0" rIns="0" bIns="0" rtlCol="0">
            <a:spAutoFit/>
          </a:bodyPr>
          <a:lstStyle/>
          <a:p>
            <a:pPr marR="1283970" algn="ctr">
              <a:lnSpc>
                <a:spcPct val="100000"/>
              </a:lnSpc>
            </a:pPr>
            <a:r>
              <a:rPr sz="1800" spc="-20" dirty="0">
                <a:latin typeface="Calibri" panose="020F0502020204030204" pitchFamily="34" charset="0"/>
                <a:cs typeface="Calibri" panose="020F0502020204030204" pitchFamily="34" charset="0"/>
              </a:rPr>
              <a:t>CP</a:t>
            </a:r>
            <a:r>
              <a:rPr sz="1800" dirty="0">
                <a:latin typeface="Calibri" panose="020F0502020204030204" pitchFamily="34" charset="0"/>
                <a:cs typeface="Calibri" panose="020F0502020204030204" pitchFamily="34" charset="0"/>
              </a:rPr>
              <a:t>U</a:t>
            </a:r>
            <a:r>
              <a:rPr sz="1800" spc="-10" dirty="0">
                <a:latin typeface="Calibri" panose="020F0502020204030204" pitchFamily="34" charset="0"/>
                <a:cs typeface="Calibri" panose="020F0502020204030204" pitchFamily="34" charset="0"/>
              </a:rPr>
              <a:t> </a:t>
            </a:r>
            <a:r>
              <a:rPr sz="1800" spc="-20" dirty="0">
                <a:latin typeface="Calibri" panose="020F0502020204030204" pitchFamily="34" charset="0"/>
                <a:cs typeface="Calibri" panose="020F0502020204030204" pitchFamily="34" charset="0"/>
              </a:rPr>
              <a:t>Co</a:t>
            </a:r>
            <a:r>
              <a:rPr sz="1800" spc="-5" dirty="0">
                <a:latin typeface="Calibri" panose="020F0502020204030204" pitchFamily="34" charset="0"/>
                <a:cs typeface="Calibri" panose="020F0502020204030204" pitchFamily="34" charset="0"/>
              </a:rPr>
              <a:t>d</a:t>
            </a:r>
            <a:r>
              <a:rPr sz="1800" dirty="0">
                <a:latin typeface="Calibri" panose="020F0502020204030204" pitchFamily="34" charset="0"/>
                <a:cs typeface="Calibri" panose="020F0502020204030204" pitchFamily="34" charset="0"/>
              </a:rPr>
              <a:t>e</a:t>
            </a:r>
          </a:p>
          <a:p>
            <a:pPr marL="273685" marR="5080">
              <a:lnSpc>
                <a:spcPct val="158300"/>
              </a:lnSpc>
              <a:spcBef>
                <a:spcPts val="120"/>
              </a:spcBef>
            </a:pPr>
            <a:r>
              <a:rPr sz="1200" spc="-10" dirty="0">
                <a:latin typeface="Lucida Console"/>
                <a:cs typeface="Lucida Console"/>
              </a:rPr>
              <a:t>cudaMallocManaged(&amp;array,</a:t>
            </a:r>
            <a:r>
              <a:rPr sz="1200" spc="-5" dirty="0">
                <a:latin typeface="Lucida Console"/>
                <a:cs typeface="Lucida Console"/>
              </a:rPr>
              <a:t> </a:t>
            </a:r>
            <a:r>
              <a:rPr sz="1200" spc="-10" dirty="0">
                <a:latin typeface="Lucida Console"/>
                <a:cs typeface="Lucida Console"/>
              </a:rPr>
              <a:t>size); memset(array,</a:t>
            </a:r>
            <a:r>
              <a:rPr sz="1200" dirty="0">
                <a:latin typeface="Lucida Console"/>
                <a:cs typeface="Lucida Console"/>
              </a:rPr>
              <a:t> </a:t>
            </a:r>
            <a:r>
              <a:rPr sz="1200" spc="-10" dirty="0">
                <a:latin typeface="Lucida Console"/>
                <a:cs typeface="Lucida Console"/>
              </a:rPr>
              <a:t>size);</a:t>
            </a:r>
            <a:endParaRPr sz="1200" dirty="0">
              <a:latin typeface="Lucida Console"/>
              <a:cs typeface="Lucida Console"/>
            </a:endParaRPr>
          </a:p>
          <a:p>
            <a:pPr>
              <a:lnSpc>
                <a:spcPct val="100000"/>
              </a:lnSpc>
              <a:spcBef>
                <a:spcPts val="45"/>
              </a:spcBef>
            </a:pPr>
            <a:endParaRPr sz="1150" dirty="0">
              <a:latin typeface="Times New Roman"/>
              <a:cs typeface="Times New Roman"/>
            </a:endParaRPr>
          </a:p>
          <a:p>
            <a:pPr marL="273685">
              <a:lnSpc>
                <a:spcPct val="100000"/>
              </a:lnSpc>
            </a:pPr>
            <a:r>
              <a:rPr sz="1200" spc="-10" dirty="0">
                <a:latin typeface="Lucida Console"/>
                <a:cs typeface="Lucida Console"/>
              </a:rPr>
              <a:t>setValue&lt;&lt;&lt;...&gt;&gt;&gt;(array,</a:t>
            </a:r>
            <a:r>
              <a:rPr sz="1200" spc="-5" dirty="0">
                <a:latin typeface="Lucida Console"/>
                <a:cs typeface="Lucida Console"/>
              </a:rPr>
              <a:t> </a:t>
            </a:r>
            <a:r>
              <a:rPr sz="1200" spc="-10" dirty="0">
                <a:latin typeface="Lucida Console"/>
                <a:cs typeface="Lucida Console"/>
              </a:rPr>
              <a:t>size/2,</a:t>
            </a:r>
            <a:r>
              <a:rPr sz="1200" dirty="0">
                <a:latin typeface="Lucida Console"/>
                <a:cs typeface="Lucida Console"/>
              </a:rPr>
              <a:t> </a:t>
            </a:r>
            <a:r>
              <a:rPr sz="1200" spc="-10" dirty="0">
                <a:latin typeface="Lucida Console"/>
                <a:cs typeface="Lucida Console"/>
              </a:rPr>
              <a:t>5);</a:t>
            </a:r>
            <a:endParaRPr sz="1200" dirty="0">
              <a:latin typeface="Lucida Console"/>
              <a:cs typeface="Lucida Console"/>
            </a:endParaRPr>
          </a:p>
          <a:p>
            <a:pPr marR="1376680" algn="ctr">
              <a:lnSpc>
                <a:spcPct val="100000"/>
              </a:lnSpc>
              <a:spcBef>
                <a:spcPts val="960"/>
              </a:spcBef>
            </a:pPr>
            <a:r>
              <a:rPr sz="1800" spc="-20" dirty="0">
                <a:latin typeface="Calibri" panose="020F0502020204030204" pitchFamily="34" charset="0"/>
                <a:cs typeface="Calibri" panose="020F0502020204030204" pitchFamily="34" charset="0"/>
              </a:rPr>
              <a:t>CP</a:t>
            </a:r>
            <a:r>
              <a:rPr sz="1800" dirty="0">
                <a:latin typeface="Calibri" panose="020F0502020204030204" pitchFamily="34" charset="0"/>
                <a:cs typeface="Calibri" panose="020F0502020204030204" pitchFamily="34" charset="0"/>
              </a:rPr>
              <a:t>U</a:t>
            </a:r>
            <a:r>
              <a:rPr sz="1800" spc="-1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M</a:t>
            </a:r>
            <a:r>
              <a:rPr sz="1800" spc="5" dirty="0">
                <a:latin typeface="Calibri" panose="020F0502020204030204" pitchFamily="34" charset="0"/>
                <a:cs typeface="Calibri" panose="020F0502020204030204" pitchFamily="34" charset="0"/>
              </a:rPr>
              <a:t>em</a:t>
            </a:r>
            <a:r>
              <a:rPr sz="1800" spc="-15" dirty="0">
                <a:latin typeface="Calibri" panose="020F0502020204030204" pitchFamily="34" charset="0"/>
                <a:cs typeface="Calibri" panose="020F0502020204030204" pitchFamily="34" charset="0"/>
              </a:rPr>
              <a:t>o</a:t>
            </a:r>
            <a:r>
              <a:rPr sz="1800" spc="-10" dirty="0">
                <a:latin typeface="Calibri" panose="020F0502020204030204" pitchFamily="34" charset="0"/>
                <a:cs typeface="Calibri" panose="020F0502020204030204" pitchFamily="34" charset="0"/>
              </a:rPr>
              <a:t>r</a:t>
            </a:r>
            <a:r>
              <a:rPr sz="1800" dirty="0">
                <a:latin typeface="Calibri" panose="020F0502020204030204" pitchFamily="34" charset="0"/>
                <a:cs typeface="Calibri" panose="020F0502020204030204" pitchFamily="34" charset="0"/>
              </a:rPr>
              <a:t>y</a:t>
            </a:r>
            <a:r>
              <a:rPr sz="1800" spc="-5" dirty="0">
                <a:latin typeface="Calibri" panose="020F0502020204030204" pitchFamily="34" charset="0"/>
                <a:cs typeface="Calibri" panose="020F0502020204030204" pitchFamily="34" charset="0"/>
              </a:rPr>
              <a:t> M</a:t>
            </a:r>
            <a:r>
              <a:rPr sz="1800" spc="5" dirty="0">
                <a:latin typeface="Calibri" panose="020F0502020204030204" pitchFamily="34" charset="0"/>
                <a:cs typeface="Calibri" panose="020F0502020204030204" pitchFamily="34" charset="0"/>
              </a:rPr>
              <a:t>a</a:t>
            </a:r>
            <a:r>
              <a:rPr sz="1800" spc="-5" dirty="0">
                <a:latin typeface="Calibri" panose="020F0502020204030204" pitchFamily="34" charset="0"/>
                <a:cs typeface="Calibri" panose="020F0502020204030204" pitchFamily="34" charset="0"/>
              </a:rPr>
              <a:t>pp</a:t>
            </a:r>
            <a:r>
              <a:rPr sz="1800" dirty="0">
                <a:latin typeface="Calibri" panose="020F0502020204030204" pitchFamily="34" charset="0"/>
                <a:cs typeface="Calibri" panose="020F0502020204030204" pitchFamily="34" charset="0"/>
              </a:rPr>
              <a:t>in</a:t>
            </a:r>
            <a:r>
              <a:rPr sz="1800" spc="-10" dirty="0">
                <a:latin typeface="Calibri" panose="020F0502020204030204" pitchFamily="34" charset="0"/>
                <a:cs typeface="Calibri" panose="020F0502020204030204" pitchFamily="34" charset="0"/>
              </a:rPr>
              <a:t>g</a:t>
            </a:r>
            <a:endParaRPr sz="1800" dirty="0">
              <a:latin typeface="Calibri" panose="020F0502020204030204" pitchFamily="34" charset="0"/>
              <a:cs typeface="Calibri" panose="020F0502020204030204" pitchFamily="34" charset="0"/>
            </a:endParaRPr>
          </a:p>
        </p:txBody>
      </p:sp>
      <p:sp>
        <p:nvSpPr>
          <p:cNvPr id="32" name="object 32"/>
          <p:cNvSpPr txBox="1"/>
          <p:nvPr/>
        </p:nvSpPr>
        <p:spPr>
          <a:xfrm>
            <a:off x="9961891" y="5880345"/>
            <a:ext cx="120650" cy="107722"/>
          </a:xfrm>
          <a:prstGeom prst="rect">
            <a:avLst/>
          </a:prstGeom>
        </p:spPr>
        <p:txBody>
          <a:bodyPr vert="horz" wrap="square" lIns="0" tIns="0" rIns="0" bIns="0" rtlCol="0">
            <a:spAutoFit/>
          </a:bodyPr>
          <a:lstStyle/>
          <a:p>
            <a:pPr marL="12700">
              <a:lnSpc>
                <a:spcPct val="100000"/>
              </a:lnSpc>
            </a:pPr>
            <a:r>
              <a:rPr sz="700" spc="5" dirty="0">
                <a:solidFill>
                  <a:srgbClr val="8C8C8C"/>
                </a:solidFill>
                <a:latin typeface="Calibri" panose="020F0502020204030204" pitchFamily="34" charset="0"/>
                <a:cs typeface="Calibri" panose="020F0502020204030204" pitchFamily="34" charset="0"/>
              </a:rPr>
              <a:t>10</a:t>
            </a:r>
            <a:endParaRPr sz="700" dirty="0">
              <a:latin typeface="Calibri" panose="020F0502020204030204" pitchFamily="34" charset="0"/>
              <a:cs typeface="Calibri" panose="020F0502020204030204" pitchFamily="34" charset="0"/>
            </a:endParaRPr>
          </a:p>
        </p:txBody>
      </p:sp>
      <p:sp>
        <p:nvSpPr>
          <p:cNvPr id="29" name="object 29"/>
          <p:cNvSpPr txBox="1"/>
          <p:nvPr/>
        </p:nvSpPr>
        <p:spPr>
          <a:xfrm>
            <a:off x="1540374" y="2168286"/>
            <a:ext cx="2604135" cy="915669"/>
          </a:xfrm>
          <a:prstGeom prst="rect">
            <a:avLst/>
          </a:prstGeom>
        </p:spPr>
        <p:txBody>
          <a:bodyPr vert="horz" wrap="square" lIns="0" tIns="0" rIns="0" bIns="0" rtlCol="0">
            <a:spAutoFit/>
          </a:bodyPr>
          <a:lstStyle/>
          <a:p>
            <a:pPr marL="12700">
              <a:lnSpc>
                <a:spcPct val="100000"/>
              </a:lnSpc>
              <a:tabLst>
                <a:tab pos="933450" algn="l"/>
              </a:tabLst>
            </a:pPr>
            <a:r>
              <a:rPr sz="1200" u="sng" spc="-10" dirty="0">
                <a:latin typeface="Lucida Console"/>
                <a:cs typeface="Lucida Console"/>
              </a:rPr>
              <a:t>  </a:t>
            </a:r>
            <a:r>
              <a:rPr sz="1200" spc="-10" dirty="0">
                <a:latin typeface="Lucida Console"/>
                <a:cs typeface="Lucida Console"/>
              </a:rPr>
              <a:t>globa</a:t>
            </a:r>
            <a:r>
              <a:rPr sz="1200" spc="-5" dirty="0">
                <a:latin typeface="Lucida Console"/>
                <a:cs typeface="Lucida Console"/>
              </a:rPr>
              <a:t>l</a:t>
            </a:r>
            <a:r>
              <a:rPr sz="1200" u="sng" spc="-10" dirty="0">
                <a:latin typeface="Lucida Console"/>
                <a:cs typeface="Lucida Console"/>
              </a:rPr>
              <a:t> </a:t>
            </a:r>
            <a:r>
              <a:rPr sz="1200" u="sng" dirty="0">
                <a:latin typeface="Lucida Console"/>
                <a:cs typeface="Lucida Console"/>
              </a:rPr>
              <a:t>	</a:t>
            </a:r>
            <a:endParaRPr sz="1200" dirty="0">
              <a:latin typeface="Lucida Console"/>
              <a:cs typeface="Lucida Console"/>
            </a:endParaRPr>
          </a:p>
          <a:p>
            <a:pPr marL="12700">
              <a:lnSpc>
                <a:spcPts val="1430"/>
              </a:lnSpc>
              <a:spcBef>
                <a:spcPts val="45"/>
              </a:spcBef>
            </a:pPr>
            <a:r>
              <a:rPr sz="1200" spc="-10" dirty="0">
                <a:latin typeface="Lucida Console"/>
                <a:cs typeface="Lucida Console"/>
              </a:rPr>
              <a:t>Void setValue(char *ptr, int</a:t>
            </a:r>
            <a:endParaRPr sz="1200" dirty="0">
              <a:latin typeface="Lucida Console"/>
              <a:cs typeface="Lucida Console"/>
            </a:endParaRPr>
          </a:p>
          <a:p>
            <a:pPr marL="12700">
              <a:lnSpc>
                <a:spcPts val="1430"/>
              </a:lnSpc>
            </a:pPr>
            <a:r>
              <a:rPr sz="1200" spc="-10" dirty="0">
                <a:latin typeface="Lucida Console"/>
                <a:cs typeface="Lucida Console"/>
              </a:rPr>
              <a:t>{</a:t>
            </a:r>
            <a:endParaRPr sz="1200" dirty="0">
              <a:latin typeface="Lucida Console"/>
              <a:cs typeface="Lucida Console"/>
            </a:endParaRPr>
          </a:p>
          <a:p>
            <a:pPr marL="196850">
              <a:lnSpc>
                <a:spcPts val="1430"/>
              </a:lnSpc>
              <a:spcBef>
                <a:spcPts val="45"/>
              </a:spcBef>
            </a:pPr>
            <a:r>
              <a:rPr sz="1200" spc="-10" dirty="0">
                <a:latin typeface="Lucida Console"/>
                <a:cs typeface="Lucida Console"/>
              </a:rPr>
              <a:t>ptr[index] = val;</a:t>
            </a:r>
            <a:endParaRPr sz="1200" dirty="0">
              <a:latin typeface="Lucida Console"/>
              <a:cs typeface="Lucida Console"/>
            </a:endParaRPr>
          </a:p>
          <a:p>
            <a:pPr marL="12700">
              <a:lnSpc>
                <a:spcPts val="1430"/>
              </a:lnSpc>
            </a:pPr>
            <a:r>
              <a:rPr sz="1200" spc="-10" dirty="0">
                <a:latin typeface="Lucida Console"/>
                <a:cs typeface="Lucida Console"/>
              </a:rPr>
              <a:t>}</a:t>
            </a:r>
            <a:endParaRPr sz="1200" dirty="0">
              <a:latin typeface="Lucida Console"/>
              <a:cs typeface="Lucida Console"/>
            </a:endParaRPr>
          </a:p>
        </p:txBody>
      </p:sp>
      <p:sp>
        <p:nvSpPr>
          <p:cNvPr id="30" name="object 30"/>
          <p:cNvSpPr txBox="1"/>
          <p:nvPr/>
        </p:nvSpPr>
        <p:spPr>
          <a:xfrm>
            <a:off x="4210549" y="2357262"/>
            <a:ext cx="1038860" cy="177800"/>
          </a:xfrm>
          <a:prstGeom prst="rect">
            <a:avLst/>
          </a:prstGeom>
        </p:spPr>
        <p:txBody>
          <a:bodyPr vert="horz" wrap="square" lIns="0" tIns="0" rIns="0" bIns="0" rtlCol="0">
            <a:spAutoFit/>
          </a:bodyPr>
          <a:lstStyle/>
          <a:p>
            <a:pPr marL="12700">
              <a:lnSpc>
                <a:spcPct val="100000"/>
              </a:lnSpc>
            </a:pPr>
            <a:r>
              <a:rPr sz="1200" spc="-10" dirty="0">
                <a:latin typeface="Lucida Console"/>
                <a:cs typeface="Lucida Console"/>
              </a:rPr>
              <a:t>index, char</a:t>
            </a:r>
            <a:endParaRPr sz="1200" dirty="0">
              <a:latin typeface="Lucida Console"/>
              <a:cs typeface="Lucida Console"/>
            </a:endParaRPr>
          </a:p>
        </p:txBody>
      </p:sp>
      <p:sp>
        <p:nvSpPr>
          <p:cNvPr id="31" name="object 31"/>
          <p:cNvSpPr txBox="1"/>
          <p:nvPr/>
        </p:nvSpPr>
        <p:spPr>
          <a:xfrm>
            <a:off x="3118008" y="1789735"/>
            <a:ext cx="1033144" cy="276999"/>
          </a:xfrm>
          <a:prstGeom prst="rect">
            <a:avLst/>
          </a:prstGeom>
        </p:spPr>
        <p:txBody>
          <a:bodyPr vert="horz" wrap="square" lIns="0" tIns="0" rIns="0" bIns="0" rtlCol="0">
            <a:spAutoFit/>
          </a:bodyPr>
          <a:lstStyle/>
          <a:p>
            <a:pPr marL="12700">
              <a:lnSpc>
                <a:spcPct val="100000"/>
              </a:lnSpc>
            </a:pPr>
            <a:r>
              <a:rPr sz="1800" spc="-10" dirty="0">
                <a:latin typeface="Calibri" panose="020F0502020204030204" pitchFamily="34" charset="0"/>
                <a:cs typeface="Calibri" panose="020F0502020204030204" pitchFamily="34" charset="0"/>
              </a:rPr>
              <a:t>GP</a:t>
            </a:r>
            <a:r>
              <a:rPr sz="1800" dirty="0">
                <a:latin typeface="Calibri" panose="020F0502020204030204" pitchFamily="34" charset="0"/>
                <a:cs typeface="Calibri" panose="020F0502020204030204" pitchFamily="34" charset="0"/>
              </a:rPr>
              <a:t>U</a:t>
            </a:r>
            <a:r>
              <a:rPr sz="1800" spc="-1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C</a:t>
            </a:r>
            <a:r>
              <a:rPr sz="1800" spc="-15" dirty="0">
                <a:latin typeface="Calibri" panose="020F0502020204030204" pitchFamily="34" charset="0"/>
                <a:cs typeface="Calibri" panose="020F0502020204030204" pitchFamily="34" charset="0"/>
              </a:rPr>
              <a:t>od</a:t>
            </a:r>
            <a:r>
              <a:rPr sz="1800" dirty="0">
                <a:latin typeface="Calibri" panose="020F0502020204030204" pitchFamily="34" charset="0"/>
                <a:cs typeface="Calibri" panose="020F0502020204030204" pitchFamily="34" charset="0"/>
              </a:rPr>
              <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4210" y="624281"/>
            <a:ext cx="4564380" cy="935355"/>
          </a:xfrm>
          <a:prstGeom prst="rect">
            <a:avLst/>
          </a:prstGeom>
        </p:spPr>
        <p:txBody>
          <a:bodyPr vert="horz" wrap="square" lIns="0" tIns="12700" rIns="0" bIns="0" rtlCol="0">
            <a:spAutoFit/>
          </a:bodyPr>
          <a:lstStyle/>
          <a:p>
            <a:pPr marL="42545">
              <a:lnSpc>
                <a:spcPts val="4300"/>
              </a:lnSpc>
              <a:spcBef>
                <a:spcPts val="100"/>
              </a:spcBef>
            </a:pPr>
            <a:r>
              <a:rPr spc="-5" dirty="0"/>
              <a:t>ANALYTICS USE</a:t>
            </a:r>
            <a:r>
              <a:rPr spc="-90" dirty="0"/>
              <a:t> </a:t>
            </a:r>
            <a:r>
              <a:rPr dirty="0"/>
              <a:t>CASE</a:t>
            </a:r>
          </a:p>
          <a:p>
            <a:pPr marL="12700">
              <a:lnSpc>
                <a:spcPts val="2860"/>
              </a:lnSpc>
            </a:pPr>
            <a:r>
              <a:rPr sz="2400" b="0" spc="-5" dirty="0">
                <a:solidFill>
                  <a:srgbClr val="76B800"/>
                </a:solidFill>
              </a:rPr>
              <a:t>Concurrent </a:t>
            </a:r>
            <a:r>
              <a:rPr sz="2400" b="0" dirty="0">
                <a:solidFill>
                  <a:srgbClr val="76B800"/>
                </a:solidFill>
              </a:rPr>
              <a:t>Access To </a:t>
            </a:r>
            <a:r>
              <a:rPr sz="2400" b="0" spc="-5" dirty="0">
                <a:solidFill>
                  <a:srgbClr val="76B800"/>
                </a:solidFill>
              </a:rPr>
              <a:t>Hash</a:t>
            </a:r>
            <a:r>
              <a:rPr sz="2400" b="0" spc="-40" dirty="0">
                <a:solidFill>
                  <a:srgbClr val="76B800"/>
                </a:solidFill>
              </a:rPr>
              <a:t> </a:t>
            </a:r>
            <a:r>
              <a:rPr sz="2400" b="0" spc="-5" dirty="0">
                <a:solidFill>
                  <a:srgbClr val="76B800"/>
                </a:solidFill>
              </a:rPr>
              <a:t>Table</a:t>
            </a:r>
            <a:endParaRPr sz="2400" dirty="0"/>
          </a:p>
        </p:txBody>
      </p:sp>
      <p:sp>
        <p:nvSpPr>
          <p:cNvPr id="22" name="object 22"/>
          <p:cNvSpPr txBox="1">
            <a:spLocks noGrp="1"/>
          </p:cNvSpPr>
          <p:nvPr>
            <p:ph type="sldNum" sz="quarter" idx="7"/>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dirty="0"/>
              <a:t>11</a:t>
            </a:fld>
            <a:endParaRPr dirty="0"/>
          </a:p>
        </p:txBody>
      </p:sp>
      <p:sp>
        <p:nvSpPr>
          <p:cNvPr id="3" name="object 3"/>
          <p:cNvSpPr txBox="1"/>
          <p:nvPr/>
        </p:nvSpPr>
        <p:spPr>
          <a:xfrm>
            <a:off x="2651760" y="3281171"/>
            <a:ext cx="1420495" cy="308418"/>
          </a:xfrm>
          <a:prstGeom prst="rect">
            <a:avLst/>
          </a:prstGeom>
          <a:solidFill>
            <a:srgbClr val="76B800"/>
          </a:solidFill>
        </p:spPr>
        <p:txBody>
          <a:bodyPr vert="horz" wrap="square" lIns="0" tIns="31115" rIns="0" bIns="0" rtlCol="0">
            <a:spAutoFit/>
          </a:bodyPr>
          <a:lstStyle/>
          <a:p>
            <a:pPr marL="1270" algn="ctr">
              <a:lnSpc>
                <a:spcPct val="100000"/>
              </a:lnSpc>
              <a:spcBef>
                <a:spcPts val="245"/>
              </a:spcBef>
            </a:pPr>
            <a:r>
              <a:rPr sz="1800" spc="-5" dirty="0">
                <a:solidFill>
                  <a:srgbClr val="FFFFFF"/>
                </a:solidFill>
                <a:latin typeface="Calibri" panose="020F0502020204030204" pitchFamily="34" charset="0"/>
                <a:cs typeface="Calibri" panose="020F0502020204030204" pitchFamily="34" charset="0"/>
              </a:rPr>
              <a:t>HBM</a:t>
            </a:r>
            <a:endParaRPr sz="1800" dirty="0">
              <a:latin typeface="Calibri" panose="020F0502020204030204" pitchFamily="34" charset="0"/>
              <a:cs typeface="Calibri" panose="020F0502020204030204" pitchFamily="34" charset="0"/>
            </a:endParaRPr>
          </a:p>
        </p:txBody>
      </p:sp>
      <p:sp>
        <p:nvSpPr>
          <p:cNvPr id="4" name="object 4"/>
          <p:cNvSpPr txBox="1"/>
          <p:nvPr/>
        </p:nvSpPr>
        <p:spPr>
          <a:xfrm>
            <a:off x="3133344" y="2004060"/>
            <a:ext cx="459105" cy="291746"/>
          </a:xfrm>
          <a:prstGeom prst="rect">
            <a:avLst/>
          </a:prstGeom>
          <a:ln w="6096">
            <a:solidFill>
              <a:srgbClr val="76B800"/>
            </a:solidFill>
          </a:ln>
        </p:spPr>
        <p:txBody>
          <a:bodyPr vert="horz" wrap="square" lIns="0" tIns="14604" rIns="0" bIns="0" rtlCol="0">
            <a:spAutoFit/>
          </a:bodyPr>
          <a:lstStyle/>
          <a:p>
            <a:pPr marL="92710">
              <a:lnSpc>
                <a:spcPct val="100000"/>
              </a:lnSpc>
              <a:spcBef>
                <a:spcPts val="114"/>
              </a:spcBef>
            </a:pPr>
            <a:r>
              <a:rPr sz="1800" spc="-5" dirty="0">
                <a:latin typeface="Calibri" panose="020F0502020204030204" pitchFamily="34" charset="0"/>
                <a:cs typeface="Calibri" panose="020F0502020204030204" pitchFamily="34" charset="0"/>
              </a:rPr>
              <a:t>SM</a:t>
            </a:r>
            <a:endParaRPr sz="1800" dirty="0">
              <a:latin typeface="Calibri" panose="020F0502020204030204" pitchFamily="34" charset="0"/>
              <a:cs typeface="Calibri" panose="020F0502020204030204" pitchFamily="34" charset="0"/>
            </a:endParaRPr>
          </a:p>
        </p:txBody>
      </p:sp>
      <p:sp>
        <p:nvSpPr>
          <p:cNvPr id="5" name="object 5"/>
          <p:cNvSpPr/>
          <p:nvPr/>
        </p:nvSpPr>
        <p:spPr>
          <a:xfrm>
            <a:off x="3323844" y="23469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6" name="object 6"/>
          <p:cNvSpPr txBox="1"/>
          <p:nvPr/>
        </p:nvSpPr>
        <p:spPr>
          <a:xfrm>
            <a:off x="2651760" y="2634995"/>
            <a:ext cx="1420495" cy="309059"/>
          </a:xfrm>
          <a:prstGeom prst="rect">
            <a:avLst/>
          </a:prstGeom>
          <a:solidFill>
            <a:srgbClr val="76B800"/>
          </a:solidFill>
        </p:spPr>
        <p:txBody>
          <a:bodyPr vert="horz" wrap="square" lIns="0" tIns="31750" rIns="0" bIns="0" rtlCol="0">
            <a:spAutoFit/>
          </a:bodyPr>
          <a:lstStyle/>
          <a:p>
            <a:pPr algn="ctr">
              <a:lnSpc>
                <a:spcPct val="100000"/>
              </a:lnSpc>
              <a:spcBef>
                <a:spcPts val="250"/>
              </a:spcBef>
            </a:pPr>
            <a:r>
              <a:rPr sz="1800" dirty="0">
                <a:solidFill>
                  <a:srgbClr val="FFFFFF"/>
                </a:solidFill>
                <a:latin typeface="Calibri" panose="020F0502020204030204" pitchFamily="34" charset="0"/>
                <a:cs typeface="Calibri" panose="020F0502020204030204" pitchFamily="34" charset="0"/>
              </a:rPr>
              <a:t>L2</a:t>
            </a:r>
            <a:endParaRPr sz="1800" dirty="0">
              <a:latin typeface="Calibri" panose="020F0502020204030204" pitchFamily="34" charset="0"/>
              <a:cs typeface="Calibri" panose="020F0502020204030204" pitchFamily="34" charset="0"/>
            </a:endParaRPr>
          </a:p>
        </p:txBody>
      </p:sp>
      <p:sp>
        <p:nvSpPr>
          <p:cNvPr id="7" name="object 7"/>
          <p:cNvSpPr/>
          <p:nvPr/>
        </p:nvSpPr>
        <p:spPr>
          <a:xfrm>
            <a:off x="3323844" y="29946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8" name="object 8"/>
          <p:cNvSpPr txBox="1"/>
          <p:nvPr/>
        </p:nvSpPr>
        <p:spPr>
          <a:xfrm>
            <a:off x="3700271" y="2007107"/>
            <a:ext cx="459105" cy="291105"/>
          </a:xfrm>
          <a:prstGeom prst="rect">
            <a:avLst/>
          </a:prstGeom>
          <a:ln w="6096">
            <a:solidFill>
              <a:srgbClr val="76B800"/>
            </a:solidFill>
          </a:ln>
        </p:spPr>
        <p:txBody>
          <a:bodyPr vert="horz" wrap="square" lIns="0" tIns="13970" rIns="0" bIns="0" rtlCol="0">
            <a:spAutoFit/>
          </a:bodyPr>
          <a:lstStyle/>
          <a:p>
            <a:pPr marL="94615">
              <a:lnSpc>
                <a:spcPct val="100000"/>
              </a:lnSpc>
              <a:spcBef>
                <a:spcPts val="110"/>
              </a:spcBef>
            </a:pPr>
            <a:r>
              <a:rPr sz="1800" spc="-5" dirty="0">
                <a:latin typeface="Calibri" panose="020F0502020204030204" pitchFamily="34" charset="0"/>
                <a:cs typeface="Calibri" panose="020F0502020204030204" pitchFamily="34" charset="0"/>
              </a:rPr>
              <a:t>SM</a:t>
            </a:r>
            <a:endParaRPr sz="1800" dirty="0">
              <a:latin typeface="Calibri" panose="020F0502020204030204" pitchFamily="34" charset="0"/>
              <a:cs typeface="Calibri" panose="020F0502020204030204" pitchFamily="34" charset="0"/>
            </a:endParaRPr>
          </a:p>
        </p:txBody>
      </p:sp>
      <p:sp>
        <p:nvSpPr>
          <p:cNvPr id="9" name="object 9"/>
          <p:cNvSpPr txBox="1"/>
          <p:nvPr/>
        </p:nvSpPr>
        <p:spPr>
          <a:xfrm>
            <a:off x="2558795" y="2004060"/>
            <a:ext cx="459105" cy="291746"/>
          </a:xfrm>
          <a:prstGeom prst="rect">
            <a:avLst/>
          </a:prstGeom>
          <a:ln w="6096">
            <a:solidFill>
              <a:srgbClr val="76B800"/>
            </a:solidFill>
          </a:ln>
        </p:spPr>
        <p:txBody>
          <a:bodyPr vert="horz" wrap="square" lIns="0" tIns="14604" rIns="0" bIns="0" rtlCol="0">
            <a:spAutoFit/>
          </a:bodyPr>
          <a:lstStyle/>
          <a:p>
            <a:pPr marL="93980">
              <a:lnSpc>
                <a:spcPct val="100000"/>
              </a:lnSpc>
              <a:spcBef>
                <a:spcPts val="114"/>
              </a:spcBef>
            </a:pPr>
            <a:r>
              <a:rPr sz="1800" spc="-5" dirty="0">
                <a:latin typeface="Calibri" panose="020F0502020204030204" pitchFamily="34" charset="0"/>
                <a:cs typeface="Calibri" panose="020F0502020204030204" pitchFamily="34" charset="0"/>
              </a:rPr>
              <a:t>SM</a:t>
            </a:r>
            <a:endParaRPr sz="1800" dirty="0">
              <a:latin typeface="Calibri" panose="020F0502020204030204" pitchFamily="34" charset="0"/>
              <a:cs typeface="Calibri" panose="020F0502020204030204" pitchFamily="34" charset="0"/>
            </a:endParaRPr>
          </a:p>
        </p:txBody>
      </p:sp>
      <p:sp>
        <p:nvSpPr>
          <p:cNvPr id="10" name="object 10"/>
          <p:cNvSpPr/>
          <p:nvPr/>
        </p:nvSpPr>
        <p:spPr>
          <a:xfrm>
            <a:off x="3880103" y="23469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1" name="object 11"/>
          <p:cNvSpPr/>
          <p:nvPr/>
        </p:nvSpPr>
        <p:spPr>
          <a:xfrm>
            <a:off x="2750820" y="23469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2" name="object 12"/>
          <p:cNvSpPr/>
          <p:nvPr/>
        </p:nvSpPr>
        <p:spPr>
          <a:xfrm>
            <a:off x="3880103" y="29946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3" name="object 13"/>
          <p:cNvSpPr/>
          <p:nvPr/>
        </p:nvSpPr>
        <p:spPr>
          <a:xfrm>
            <a:off x="2750820" y="2983992"/>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4" name="object 14"/>
          <p:cNvSpPr/>
          <p:nvPr/>
        </p:nvSpPr>
        <p:spPr>
          <a:xfrm>
            <a:off x="2394966" y="1824989"/>
            <a:ext cx="1990725" cy="2005964"/>
          </a:xfrm>
          <a:custGeom>
            <a:avLst/>
            <a:gdLst/>
            <a:ahLst/>
            <a:cxnLst/>
            <a:rect l="l" t="t" r="r" b="b"/>
            <a:pathLst>
              <a:path w="1990725" h="2005964">
                <a:moveTo>
                  <a:pt x="0" y="2005583"/>
                </a:moveTo>
                <a:lnTo>
                  <a:pt x="1990344" y="2005583"/>
                </a:lnTo>
                <a:lnTo>
                  <a:pt x="1990344" y="0"/>
                </a:lnTo>
                <a:lnTo>
                  <a:pt x="0" y="0"/>
                </a:lnTo>
                <a:lnTo>
                  <a:pt x="0" y="2005583"/>
                </a:lnTo>
                <a:close/>
              </a:path>
            </a:pathLst>
          </a:custGeom>
          <a:ln w="25908">
            <a:solidFill>
              <a:srgbClr val="76B800"/>
            </a:solidFill>
          </a:ln>
        </p:spPr>
        <p:txBody>
          <a:bodyPr wrap="square" lIns="0" tIns="0" rIns="0" bIns="0" rtlCol="0"/>
          <a:lstStyle/>
          <a:p>
            <a:endParaRPr/>
          </a:p>
        </p:txBody>
      </p:sp>
      <p:sp>
        <p:nvSpPr>
          <p:cNvPr id="15" name="object 15"/>
          <p:cNvSpPr/>
          <p:nvPr/>
        </p:nvSpPr>
        <p:spPr>
          <a:xfrm>
            <a:off x="2403348" y="4506467"/>
            <a:ext cx="2524125" cy="403860"/>
          </a:xfrm>
          <a:custGeom>
            <a:avLst/>
            <a:gdLst/>
            <a:ahLst/>
            <a:cxnLst/>
            <a:rect l="l" t="t" r="r" b="b"/>
            <a:pathLst>
              <a:path w="2524125" h="403860">
                <a:moveTo>
                  <a:pt x="2523744" y="0"/>
                </a:moveTo>
                <a:lnTo>
                  <a:pt x="0" y="0"/>
                </a:lnTo>
                <a:lnTo>
                  <a:pt x="0" y="403859"/>
                </a:lnTo>
                <a:lnTo>
                  <a:pt x="2523744" y="403859"/>
                </a:lnTo>
                <a:lnTo>
                  <a:pt x="2523744" y="0"/>
                </a:lnTo>
                <a:close/>
              </a:path>
            </a:pathLst>
          </a:custGeom>
          <a:solidFill>
            <a:srgbClr val="0070C5"/>
          </a:solidFill>
        </p:spPr>
        <p:txBody>
          <a:bodyPr wrap="square" lIns="0" tIns="0" rIns="0" bIns="0" rtlCol="0"/>
          <a:lstStyle/>
          <a:p>
            <a:endParaRPr/>
          </a:p>
        </p:txBody>
      </p:sp>
      <p:sp>
        <p:nvSpPr>
          <p:cNvPr id="16" name="object 16"/>
          <p:cNvSpPr txBox="1"/>
          <p:nvPr/>
        </p:nvSpPr>
        <p:spPr>
          <a:xfrm>
            <a:off x="3110483" y="4520184"/>
            <a:ext cx="1816735" cy="323165"/>
          </a:xfrm>
          <a:prstGeom prst="rect">
            <a:avLst/>
          </a:prstGeom>
          <a:solidFill>
            <a:srgbClr val="0070C5"/>
          </a:solidFill>
        </p:spPr>
        <p:txBody>
          <a:bodyPr vert="horz" wrap="square" lIns="0" tIns="45720" rIns="0" bIns="0" rtlCol="0">
            <a:spAutoFit/>
          </a:bodyPr>
          <a:lstStyle/>
          <a:p>
            <a:pPr marL="155575">
              <a:lnSpc>
                <a:spcPct val="100000"/>
              </a:lnSpc>
              <a:spcBef>
                <a:spcPts val="360"/>
              </a:spcBef>
            </a:pPr>
            <a:r>
              <a:rPr sz="1800" spc="-5" dirty="0">
                <a:solidFill>
                  <a:srgbClr val="FFFFFF"/>
                </a:solidFill>
                <a:latin typeface="Calibri" panose="020F0502020204030204" pitchFamily="34" charset="0"/>
                <a:cs typeface="Calibri" panose="020F0502020204030204" pitchFamily="34" charset="0"/>
              </a:rPr>
              <a:t>SYSMEM</a:t>
            </a:r>
            <a:endParaRPr sz="1800" dirty="0">
              <a:latin typeface="Calibri" panose="020F0502020204030204" pitchFamily="34" charset="0"/>
              <a:cs typeface="Calibri" panose="020F0502020204030204" pitchFamily="34" charset="0"/>
            </a:endParaRPr>
          </a:p>
        </p:txBody>
      </p:sp>
      <p:sp>
        <p:nvSpPr>
          <p:cNvPr id="17" name="object 17"/>
          <p:cNvSpPr/>
          <p:nvPr/>
        </p:nvSpPr>
        <p:spPr>
          <a:xfrm>
            <a:off x="2884932" y="4520184"/>
            <a:ext cx="225551" cy="364236"/>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2889504" y="4896611"/>
            <a:ext cx="76200" cy="402590"/>
          </a:xfrm>
          <a:custGeom>
            <a:avLst/>
            <a:gdLst/>
            <a:ahLst/>
            <a:cxnLst/>
            <a:rect l="l" t="t" r="r" b="b"/>
            <a:pathLst>
              <a:path w="76200" h="402589">
                <a:moveTo>
                  <a:pt x="44450" y="351447"/>
                </a:moveTo>
                <a:lnTo>
                  <a:pt x="31750" y="351447"/>
                </a:lnTo>
                <a:lnTo>
                  <a:pt x="31750" y="402247"/>
                </a:lnTo>
                <a:lnTo>
                  <a:pt x="44450" y="402247"/>
                </a:lnTo>
                <a:lnTo>
                  <a:pt x="44450" y="351447"/>
                </a:lnTo>
                <a:close/>
              </a:path>
              <a:path w="76200" h="402589">
                <a:moveTo>
                  <a:pt x="44450" y="262547"/>
                </a:moveTo>
                <a:lnTo>
                  <a:pt x="31750" y="262547"/>
                </a:lnTo>
                <a:lnTo>
                  <a:pt x="31750" y="313347"/>
                </a:lnTo>
                <a:lnTo>
                  <a:pt x="44450" y="313347"/>
                </a:lnTo>
                <a:lnTo>
                  <a:pt x="44450" y="262547"/>
                </a:lnTo>
                <a:close/>
              </a:path>
              <a:path w="76200" h="402589">
                <a:moveTo>
                  <a:pt x="44450" y="173647"/>
                </a:moveTo>
                <a:lnTo>
                  <a:pt x="31750" y="173647"/>
                </a:lnTo>
                <a:lnTo>
                  <a:pt x="31750" y="224447"/>
                </a:lnTo>
                <a:lnTo>
                  <a:pt x="44450" y="224447"/>
                </a:lnTo>
                <a:lnTo>
                  <a:pt x="44450" y="173647"/>
                </a:lnTo>
                <a:close/>
              </a:path>
              <a:path w="76200" h="402589">
                <a:moveTo>
                  <a:pt x="44450" y="84747"/>
                </a:moveTo>
                <a:lnTo>
                  <a:pt x="31750" y="84747"/>
                </a:lnTo>
                <a:lnTo>
                  <a:pt x="31750" y="135547"/>
                </a:lnTo>
                <a:lnTo>
                  <a:pt x="44450" y="135547"/>
                </a:lnTo>
                <a:lnTo>
                  <a:pt x="44450" y="84747"/>
                </a:lnTo>
                <a:close/>
              </a:path>
              <a:path w="76200" h="402589">
                <a:moveTo>
                  <a:pt x="38100" y="0"/>
                </a:moveTo>
                <a:lnTo>
                  <a:pt x="0" y="76200"/>
                </a:lnTo>
                <a:lnTo>
                  <a:pt x="76200" y="76200"/>
                </a:lnTo>
                <a:lnTo>
                  <a:pt x="38100" y="0"/>
                </a:lnTo>
                <a:close/>
              </a:path>
            </a:pathLst>
          </a:custGeom>
          <a:solidFill>
            <a:srgbClr val="505050"/>
          </a:solidFill>
        </p:spPr>
        <p:txBody>
          <a:bodyPr wrap="square" lIns="0" tIns="0" rIns="0" bIns="0" rtlCol="0"/>
          <a:lstStyle/>
          <a:p>
            <a:endParaRPr/>
          </a:p>
        </p:txBody>
      </p:sp>
      <p:sp>
        <p:nvSpPr>
          <p:cNvPr id="19" name="object 19"/>
          <p:cNvSpPr/>
          <p:nvPr/>
        </p:nvSpPr>
        <p:spPr>
          <a:xfrm>
            <a:off x="2512314" y="5321046"/>
            <a:ext cx="1033780" cy="403860"/>
          </a:xfrm>
          <a:custGeom>
            <a:avLst/>
            <a:gdLst/>
            <a:ahLst/>
            <a:cxnLst/>
            <a:rect l="l" t="t" r="r" b="b"/>
            <a:pathLst>
              <a:path w="1033779" h="403860">
                <a:moveTo>
                  <a:pt x="0" y="403859"/>
                </a:moveTo>
                <a:lnTo>
                  <a:pt x="1033272" y="403859"/>
                </a:lnTo>
                <a:lnTo>
                  <a:pt x="1033272" y="0"/>
                </a:lnTo>
                <a:lnTo>
                  <a:pt x="0" y="0"/>
                </a:lnTo>
                <a:lnTo>
                  <a:pt x="0" y="403859"/>
                </a:lnTo>
                <a:close/>
              </a:path>
            </a:pathLst>
          </a:custGeom>
          <a:ln w="25908">
            <a:solidFill>
              <a:srgbClr val="0070C5"/>
            </a:solidFill>
          </a:ln>
        </p:spPr>
        <p:txBody>
          <a:bodyPr wrap="square" lIns="0" tIns="0" rIns="0" bIns="0" rtlCol="0"/>
          <a:lstStyle/>
          <a:p>
            <a:endParaRPr/>
          </a:p>
        </p:txBody>
      </p:sp>
      <p:sp>
        <p:nvSpPr>
          <p:cNvPr id="20" name="object 20"/>
          <p:cNvSpPr txBox="1"/>
          <p:nvPr/>
        </p:nvSpPr>
        <p:spPr>
          <a:xfrm>
            <a:off x="1734692" y="4972845"/>
            <a:ext cx="1068070" cy="270843"/>
          </a:xfrm>
          <a:prstGeom prst="rect">
            <a:avLst/>
          </a:prstGeom>
        </p:spPr>
        <p:txBody>
          <a:bodyPr vert="horz" wrap="square" lIns="0" tIns="0" rIns="0" bIns="0" rtlCol="0">
            <a:spAutoFit/>
          </a:bodyPr>
          <a:lstStyle/>
          <a:p>
            <a:pPr marL="12700">
              <a:lnSpc>
                <a:spcPts val="2150"/>
              </a:lnSpc>
            </a:pPr>
            <a:r>
              <a:rPr sz="1800" spc="-5" dirty="0">
                <a:solidFill>
                  <a:srgbClr val="FF0000"/>
                </a:solidFill>
                <a:latin typeface="Calibri" panose="020F0502020204030204" pitchFamily="34" charset="0"/>
                <a:cs typeface="Calibri" panose="020F0502020204030204" pitchFamily="34" charset="0"/>
              </a:rPr>
              <a:t>page</a:t>
            </a:r>
            <a:r>
              <a:rPr sz="1800" spc="-80" dirty="0">
                <a:solidFill>
                  <a:srgbClr val="FF0000"/>
                </a:solidFill>
                <a:latin typeface="Calibri" panose="020F0502020204030204" pitchFamily="34" charset="0"/>
                <a:cs typeface="Calibri" panose="020F0502020204030204" pitchFamily="34" charset="0"/>
              </a:rPr>
              <a:t> </a:t>
            </a:r>
            <a:r>
              <a:rPr sz="1800" spc="-5" dirty="0">
                <a:solidFill>
                  <a:srgbClr val="FF0000"/>
                </a:solidFill>
                <a:latin typeface="Calibri" panose="020F0502020204030204" pitchFamily="34" charset="0"/>
                <a:cs typeface="Calibri" panose="020F0502020204030204" pitchFamily="34" charset="0"/>
              </a:rPr>
              <a:t>fault</a:t>
            </a:r>
            <a:endParaRPr sz="1800" dirty="0">
              <a:latin typeface="Calibri" panose="020F0502020204030204" pitchFamily="34" charset="0"/>
              <a:cs typeface="Calibri" panose="020F0502020204030204" pitchFamily="34" charset="0"/>
            </a:endParaRPr>
          </a:p>
        </p:txBody>
      </p:sp>
      <p:sp>
        <p:nvSpPr>
          <p:cNvPr id="21" name="object 21"/>
          <p:cNvSpPr txBox="1"/>
          <p:nvPr/>
        </p:nvSpPr>
        <p:spPr>
          <a:xfrm>
            <a:off x="2838450" y="5381886"/>
            <a:ext cx="379730" cy="270843"/>
          </a:xfrm>
          <a:prstGeom prst="rect">
            <a:avLst/>
          </a:prstGeom>
        </p:spPr>
        <p:txBody>
          <a:bodyPr vert="horz" wrap="square" lIns="0" tIns="0" rIns="0" bIns="0" rtlCol="0">
            <a:spAutoFit/>
          </a:bodyPr>
          <a:lstStyle/>
          <a:p>
            <a:pPr marL="12700">
              <a:lnSpc>
                <a:spcPts val="2150"/>
              </a:lnSpc>
            </a:pPr>
            <a:r>
              <a:rPr sz="1800" dirty="0">
                <a:solidFill>
                  <a:srgbClr val="505050"/>
                </a:solidFill>
                <a:latin typeface="Calibri" panose="020F0502020204030204" pitchFamily="34" charset="0"/>
                <a:cs typeface="Calibri" panose="020F0502020204030204" pitchFamily="34" charset="0"/>
              </a:rPr>
              <a:t>x86</a:t>
            </a:r>
            <a:endParaRPr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5689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03348" y="4506467"/>
            <a:ext cx="2524125" cy="403860"/>
          </a:xfrm>
          <a:custGeom>
            <a:avLst/>
            <a:gdLst/>
            <a:ahLst/>
            <a:cxnLst/>
            <a:rect l="l" t="t" r="r" b="b"/>
            <a:pathLst>
              <a:path w="2524125" h="403860">
                <a:moveTo>
                  <a:pt x="2523744" y="0"/>
                </a:moveTo>
                <a:lnTo>
                  <a:pt x="0" y="0"/>
                </a:lnTo>
                <a:lnTo>
                  <a:pt x="0" y="403859"/>
                </a:lnTo>
                <a:lnTo>
                  <a:pt x="2523744" y="403859"/>
                </a:lnTo>
                <a:lnTo>
                  <a:pt x="2523744" y="0"/>
                </a:lnTo>
                <a:close/>
              </a:path>
            </a:pathLst>
          </a:custGeom>
          <a:solidFill>
            <a:srgbClr val="0070C5"/>
          </a:solidFill>
        </p:spPr>
        <p:txBody>
          <a:bodyPr wrap="square" lIns="0" tIns="0" rIns="0" bIns="0" rtlCol="0"/>
          <a:lstStyle/>
          <a:p>
            <a:endParaRPr/>
          </a:p>
        </p:txBody>
      </p:sp>
      <p:sp>
        <p:nvSpPr>
          <p:cNvPr id="3" name="object 3"/>
          <p:cNvSpPr txBox="1"/>
          <p:nvPr/>
        </p:nvSpPr>
        <p:spPr>
          <a:xfrm>
            <a:off x="3110483" y="4520184"/>
            <a:ext cx="1816735" cy="323165"/>
          </a:xfrm>
          <a:prstGeom prst="rect">
            <a:avLst/>
          </a:prstGeom>
          <a:solidFill>
            <a:srgbClr val="0070C5"/>
          </a:solidFill>
        </p:spPr>
        <p:txBody>
          <a:bodyPr vert="horz" wrap="square" lIns="0" tIns="45720" rIns="0" bIns="0" rtlCol="0">
            <a:spAutoFit/>
          </a:bodyPr>
          <a:lstStyle/>
          <a:p>
            <a:pPr marL="155575">
              <a:lnSpc>
                <a:spcPct val="100000"/>
              </a:lnSpc>
              <a:spcBef>
                <a:spcPts val="360"/>
              </a:spcBef>
            </a:pPr>
            <a:r>
              <a:rPr sz="1800" spc="-5" dirty="0">
                <a:solidFill>
                  <a:srgbClr val="FFFFFF"/>
                </a:solidFill>
                <a:latin typeface="Calibri" panose="020F0502020204030204" pitchFamily="34" charset="0"/>
                <a:cs typeface="Calibri" panose="020F0502020204030204" pitchFamily="34" charset="0"/>
              </a:rPr>
              <a:t>SYSMEM</a:t>
            </a:r>
            <a:endParaRPr sz="1800" dirty="0">
              <a:latin typeface="Calibri" panose="020F0502020204030204" pitchFamily="34" charset="0"/>
              <a:cs typeface="Calibri" panose="020F0502020204030204" pitchFamily="34" charset="0"/>
            </a:endParaRPr>
          </a:p>
        </p:txBody>
      </p:sp>
      <p:sp>
        <p:nvSpPr>
          <p:cNvPr id="4" name="object 4"/>
          <p:cNvSpPr txBox="1">
            <a:spLocks noGrp="1"/>
          </p:cNvSpPr>
          <p:nvPr>
            <p:ph type="title"/>
          </p:nvPr>
        </p:nvSpPr>
        <p:spPr>
          <a:xfrm>
            <a:off x="3204210" y="624281"/>
            <a:ext cx="4564380" cy="935355"/>
          </a:xfrm>
          <a:prstGeom prst="rect">
            <a:avLst/>
          </a:prstGeom>
        </p:spPr>
        <p:txBody>
          <a:bodyPr vert="horz" wrap="square" lIns="0" tIns="12700" rIns="0" bIns="0" rtlCol="0">
            <a:spAutoFit/>
          </a:bodyPr>
          <a:lstStyle/>
          <a:p>
            <a:pPr marL="42545">
              <a:lnSpc>
                <a:spcPts val="4300"/>
              </a:lnSpc>
              <a:spcBef>
                <a:spcPts val="100"/>
              </a:spcBef>
            </a:pPr>
            <a:r>
              <a:rPr b="1" spc="-5" dirty="0"/>
              <a:t>ANALYTICS </a:t>
            </a:r>
            <a:r>
              <a:rPr sz="3600" b="1" spc="-5" dirty="0"/>
              <a:t>USE</a:t>
            </a:r>
            <a:r>
              <a:rPr b="1" spc="-90" dirty="0"/>
              <a:t> </a:t>
            </a:r>
            <a:r>
              <a:rPr b="1" dirty="0"/>
              <a:t>CASE</a:t>
            </a:r>
          </a:p>
          <a:p>
            <a:pPr marL="12700">
              <a:lnSpc>
                <a:spcPts val="2860"/>
              </a:lnSpc>
            </a:pPr>
            <a:r>
              <a:rPr sz="2400" spc="-5" dirty="0">
                <a:solidFill>
                  <a:srgbClr val="76B800"/>
                </a:solidFill>
                <a:latin typeface="Calibri" panose="020F0502020204030204" pitchFamily="34" charset="0"/>
                <a:cs typeface="Calibri" panose="020F0502020204030204" pitchFamily="34" charset="0"/>
              </a:rPr>
              <a:t>Concurrent </a:t>
            </a:r>
            <a:r>
              <a:rPr sz="2400" dirty="0">
                <a:solidFill>
                  <a:srgbClr val="76B800"/>
                </a:solidFill>
                <a:latin typeface="Calibri" panose="020F0502020204030204" pitchFamily="34" charset="0"/>
                <a:cs typeface="Calibri" panose="020F0502020204030204" pitchFamily="34" charset="0"/>
              </a:rPr>
              <a:t>Access To </a:t>
            </a:r>
            <a:r>
              <a:rPr sz="2400" spc="-5" dirty="0">
                <a:solidFill>
                  <a:srgbClr val="76B800"/>
                </a:solidFill>
                <a:latin typeface="Calibri" panose="020F0502020204030204" pitchFamily="34" charset="0"/>
                <a:cs typeface="Calibri" panose="020F0502020204030204" pitchFamily="34" charset="0"/>
              </a:rPr>
              <a:t>Hash</a:t>
            </a:r>
            <a:r>
              <a:rPr sz="2400" spc="-40" dirty="0">
                <a:solidFill>
                  <a:srgbClr val="76B800"/>
                </a:solidFill>
                <a:latin typeface="Calibri" panose="020F0502020204030204" pitchFamily="34" charset="0"/>
                <a:cs typeface="Calibri" panose="020F0502020204030204" pitchFamily="34" charset="0"/>
              </a:rPr>
              <a:t> </a:t>
            </a:r>
            <a:r>
              <a:rPr sz="2400" spc="-5" dirty="0">
                <a:solidFill>
                  <a:srgbClr val="76B800"/>
                </a:solidFill>
                <a:latin typeface="Calibri" panose="020F0502020204030204" pitchFamily="34" charset="0"/>
                <a:cs typeface="Calibri" panose="020F0502020204030204" pitchFamily="34" charset="0"/>
              </a:rPr>
              <a:t>Table</a:t>
            </a:r>
            <a:endParaRPr sz="2400" dirty="0">
              <a:latin typeface="Calibri" panose="020F0502020204030204" pitchFamily="34" charset="0"/>
              <a:cs typeface="Calibri" panose="020F0502020204030204" pitchFamily="34" charset="0"/>
            </a:endParaRPr>
          </a:p>
        </p:txBody>
      </p:sp>
      <p:sp>
        <p:nvSpPr>
          <p:cNvPr id="28" name="object 28"/>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dirty="0"/>
              <a:t>12</a:t>
            </a:fld>
            <a:endParaRPr dirty="0"/>
          </a:p>
        </p:txBody>
      </p:sp>
      <p:sp>
        <p:nvSpPr>
          <p:cNvPr id="5" name="object 5"/>
          <p:cNvSpPr/>
          <p:nvPr/>
        </p:nvSpPr>
        <p:spPr>
          <a:xfrm>
            <a:off x="2651760" y="3281171"/>
            <a:ext cx="1420495" cy="349250"/>
          </a:xfrm>
          <a:custGeom>
            <a:avLst/>
            <a:gdLst/>
            <a:ahLst/>
            <a:cxnLst/>
            <a:rect l="l" t="t" r="r" b="b"/>
            <a:pathLst>
              <a:path w="1420495" h="349250">
                <a:moveTo>
                  <a:pt x="1420367" y="0"/>
                </a:moveTo>
                <a:lnTo>
                  <a:pt x="0" y="0"/>
                </a:lnTo>
                <a:lnTo>
                  <a:pt x="0" y="348995"/>
                </a:lnTo>
                <a:lnTo>
                  <a:pt x="1420367" y="348995"/>
                </a:lnTo>
                <a:lnTo>
                  <a:pt x="1420367" y="0"/>
                </a:lnTo>
                <a:close/>
              </a:path>
            </a:pathLst>
          </a:custGeom>
          <a:solidFill>
            <a:srgbClr val="76B800"/>
          </a:solidFill>
        </p:spPr>
        <p:txBody>
          <a:bodyPr wrap="square" lIns="0" tIns="0" rIns="0" bIns="0" rtlCol="0"/>
          <a:lstStyle/>
          <a:p>
            <a:endParaRPr/>
          </a:p>
        </p:txBody>
      </p:sp>
      <p:sp>
        <p:nvSpPr>
          <p:cNvPr id="6" name="object 6"/>
          <p:cNvSpPr txBox="1"/>
          <p:nvPr/>
        </p:nvSpPr>
        <p:spPr>
          <a:xfrm>
            <a:off x="3110483" y="3293364"/>
            <a:ext cx="962025" cy="296235"/>
          </a:xfrm>
          <a:prstGeom prst="rect">
            <a:avLst/>
          </a:prstGeom>
          <a:solidFill>
            <a:srgbClr val="76B800"/>
          </a:solidFill>
        </p:spPr>
        <p:txBody>
          <a:bodyPr vert="horz" wrap="square" lIns="0" tIns="19050" rIns="0" bIns="0" rtlCol="0">
            <a:spAutoFit/>
          </a:bodyPr>
          <a:lstStyle/>
          <a:p>
            <a:pPr marL="31115">
              <a:lnSpc>
                <a:spcPct val="100000"/>
              </a:lnSpc>
              <a:spcBef>
                <a:spcPts val="150"/>
              </a:spcBef>
            </a:pPr>
            <a:r>
              <a:rPr sz="1800" spc="-5" dirty="0">
                <a:solidFill>
                  <a:srgbClr val="FFFFFF"/>
                </a:solidFill>
                <a:latin typeface="Calibri" panose="020F0502020204030204" pitchFamily="34" charset="0"/>
                <a:cs typeface="Calibri" panose="020F0502020204030204" pitchFamily="34" charset="0"/>
              </a:rPr>
              <a:t>HBM</a:t>
            </a:r>
            <a:endParaRPr sz="1800" dirty="0">
              <a:latin typeface="Calibri" panose="020F0502020204030204" pitchFamily="34" charset="0"/>
              <a:cs typeface="Calibri" panose="020F0502020204030204" pitchFamily="34" charset="0"/>
            </a:endParaRPr>
          </a:p>
        </p:txBody>
      </p:sp>
      <p:sp>
        <p:nvSpPr>
          <p:cNvPr id="7" name="object 7"/>
          <p:cNvSpPr txBox="1"/>
          <p:nvPr/>
        </p:nvSpPr>
        <p:spPr>
          <a:xfrm>
            <a:off x="3133344" y="2004060"/>
            <a:ext cx="459105" cy="291746"/>
          </a:xfrm>
          <a:prstGeom prst="rect">
            <a:avLst/>
          </a:prstGeom>
          <a:ln w="6096">
            <a:solidFill>
              <a:srgbClr val="76B800"/>
            </a:solidFill>
          </a:ln>
        </p:spPr>
        <p:txBody>
          <a:bodyPr vert="horz" wrap="square" lIns="0" tIns="14604" rIns="0" bIns="0" rtlCol="0">
            <a:spAutoFit/>
          </a:bodyPr>
          <a:lstStyle/>
          <a:p>
            <a:pPr marL="92710">
              <a:lnSpc>
                <a:spcPct val="100000"/>
              </a:lnSpc>
              <a:spcBef>
                <a:spcPts val="114"/>
              </a:spcBef>
            </a:pPr>
            <a:r>
              <a:rPr sz="1800" spc="-5" dirty="0">
                <a:latin typeface="Calibri" panose="020F0502020204030204" pitchFamily="34" charset="0"/>
                <a:cs typeface="Calibri" panose="020F0502020204030204" pitchFamily="34" charset="0"/>
              </a:rPr>
              <a:t>SM</a:t>
            </a:r>
            <a:endParaRPr sz="1800" dirty="0">
              <a:latin typeface="Calibri" panose="020F0502020204030204" pitchFamily="34" charset="0"/>
              <a:cs typeface="Calibri" panose="020F0502020204030204" pitchFamily="34" charset="0"/>
            </a:endParaRPr>
          </a:p>
        </p:txBody>
      </p:sp>
      <p:sp>
        <p:nvSpPr>
          <p:cNvPr id="8" name="object 8"/>
          <p:cNvSpPr/>
          <p:nvPr/>
        </p:nvSpPr>
        <p:spPr>
          <a:xfrm>
            <a:off x="3323844" y="23469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9" name="object 9"/>
          <p:cNvSpPr txBox="1"/>
          <p:nvPr/>
        </p:nvSpPr>
        <p:spPr>
          <a:xfrm>
            <a:off x="2651760" y="2634995"/>
            <a:ext cx="1420495" cy="309059"/>
          </a:xfrm>
          <a:prstGeom prst="rect">
            <a:avLst/>
          </a:prstGeom>
          <a:solidFill>
            <a:srgbClr val="76B800"/>
          </a:solidFill>
        </p:spPr>
        <p:txBody>
          <a:bodyPr vert="horz" wrap="square" lIns="0" tIns="31750" rIns="0" bIns="0" rtlCol="0">
            <a:spAutoFit/>
          </a:bodyPr>
          <a:lstStyle/>
          <a:p>
            <a:pPr algn="ctr">
              <a:lnSpc>
                <a:spcPct val="100000"/>
              </a:lnSpc>
              <a:spcBef>
                <a:spcPts val="250"/>
              </a:spcBef>
            </a:pPr>
            <a:r>
              <a:rPr sz="1800" dirty="0">
                <a:solidFill>
                  <a:srgbClr val="FFFFFF"/>
                </a:solidFill>
                <a:latin typeface="Calibri" panose="020F0502020204030204" pitchFamily="34" charset="0"/>
                <a:cs typeface="Calibri" panose="020F0502020204030204" pitchFamily="34" charset="0"/>
              </a:rPr>
              <a:t>L2</a:t>
            </a:r>
            <a:endParaRPr sz="1800" dirty="0">
              <a:latin typeface="Calibri" panose="020F0502020204030204" pitchFamily="34" charset="0"/>
              <a:cs typeface="Calibri" panose="020F0502020204030204" pitchFamily="34" charset="0"/>
            </a:endParaRPr>
          </a:p>
        </p:txBody>
      </p:sp>
      <p:sp>
        <p:nvSpPr>
          <p:cNvPr id="10" name="object 10"/>
          <p:cNvSpPr/>
          <p:nvPr/>
        </p:nvSpPr>
        <p:spPr>
          <a:xfrm>
            <a:off x="3323844" y="29946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1" name="object 11"/>
          <p:cNvSpPr txBox="1"/>
          <p:nvPr/>
        </p:nvSpPr>
        <p:spPr>
          <a:xfrm>
            <a:off x="3700271" y="2007107"/>
            <a:ext cx="459105" cy="291105"/>
          </a:xfrm>
          <a:prstGeom prst="rect">
            <a:avLst/>
          </a:prstGeom>
          <a:ln w="6096">
            <a:solidFill>
              <a:srgbClr val="76B800"/>
            </a:solidFill>
          </a:ln>
        </p:spPr>
        <p:txBody>
          <a:bodyPr vert="horz" wrap="square" lIns="0" tIns="13970" rIns="0" bIns="0" rtlCol="0">
            <a:spAutoFit/>
          </a:bodyPr>
          <a:lstStyle/>
          <a:p>
            <a:pPr marL="94615">
              <a:lnSpc>
                <a:spcPct val="100000"/>
              </a:lnSpc>
              <a:spcBef>
                <a:spcPts val="110"/>
              </a:spcBef>
            </a:pPr>
            <a:r>
              <a:rPr sz="1800" spc="-5" dirty="0">
                <a:latin typeface="Calibri" panose="020F0502020204030204" pitchFamily="34" charset="0"/>
                <a:cs typeface="Calibri" panose="020F0502020204030204" pitchFamily="34" charset="0"/>
              </a:rPr>
              <a:t>SM</a:t>
            </a:r>
            <a:endParaRPr sz="1800" dirty="0">
              <a:latin typeface="Calibri" panose="020F0502020204030204" pitchFamily="34" charset="0"/>
              <a:cs typeface="Calibri" panose="020F0502020204030204" pitchFamily="34" charset="0"/>
            </a:endParaRPr>
          </a:p>
        </p:txBody>
      </p:sp>
      <p:sp>
        <p:nvSpPr>
          <p:cNvPr id="12" name="object 12"/>
          <p:cNvSpPr txBox="1"/>
          <p:nvPr/>
        </p:nvSpPr>
        <p:spPr>
          <a:xfrm>
            <a:off x="2558795" y="2004060"/>
            <a:ext cx="459105" cy="291746"/>
          </a:xfrm>
          <a:prstGeom prst="rect">
            <a:avLst/>
          </a:prstGeom>
          <a:ln w="6096">
            <a:solidFill>
              <a:srgbClr val="76B800"/>
            </a:solidFill>
          </a:ln>
        </p:spPr>
        <p:txBody>
          <a:bodyPr vert="horz" wrap="square" lIns="0" tIns="14604" rIns="0" bIns="0" rtlCol="0">
            <a:spAutoFit/>
          </a:bodyPr>
          <a:lstStyle/>
          <a:p>
            <a:pPr marL="93980">
              <a:lnSpc>
                <a:spcPct val="100000"/>
              </a:lnSpc>
              <a:spcBef>
                <a:spcPts val="114"/>
              </a:spcBef>
            </a:pPr>
            <a:r>
              <a:rPr sz="1800" spc="-5" dirty="0">
                <a:latin typeface="Calibri" panose="020F0502020204030204" pitchFamily="34" charset="0"/>
                <a:cs typeface="Calibri" panose="020F0502020204030204" pitchFamily="34" charset="0"/>
              </a:rPr>
              <a:t>SM</a:t>
            </a:r>
            <a:endParaRPr sz="1800" dirty="0">
              <a:latin typeface="Calibri" panose="020F0502020204030204" pitchFamily="34" charset="0"/>
              <a:cs typeface="Calibri" panose="020F0502020204030204" pitchFamily="34" charset="0"/>
            </a:endParaRPr>
          </a:p>
        </p:txBody>
      </p:sp>
      <p:sp>
        <p:nvSpPr>
          <p:cNvPr id="13" name="object 13"/>
          <p:cNvSpPr/>
          <p:nvPr/>
        </p:nvSpPr>
        <p:spPr>
          <a:xfrm>
            <a:off x="3880103" y="23469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4" name="object 14"/>
          <p:cNvSpPr/>
          <p:nvPr/>
        </p:nvSpPr>
        <p:spPr>
          <a:xfrm>
            <a:off x="2750820" y="23469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5" name="object 15"/>
          <p:cNvSpPr/>
          <p:nvPr/>
        </p:nvSpPr>
        <p:spPr>
          <a:xfrm>
            <a:off x="3880103" y="29946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6" name="object 16"/>
          <p:cNvSpPr/>
          <p:nvPr/>
        </p:nvSpPr>
        <p:spPr>
          <a:xfrm>
            <a:off x="2750820" y="2983992"/>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7" name="object 17"/>
          <p:cNvSpPr/>
          <p:nvPr/>
        </p:nvSpPr>
        <p:spPr>
          <a:xfrm>
            <a:off x="2394966" y="1824989"/>
            <a:ext cx="1990725" cy="2005964"/>
          </a:xfrm>
          <a:custGeom>
            <a:avLst/>
            <a:gdLst/>
            <a:ahLst/>
            <a:cxnLst/>
            <a:rect l="l" t="t" r="r" b="b"/>
            <a:pathLst>
              <a:path w="1990725" h="2005964">
                <a:moveTo>
                  <a:pt x="0" y="2005583"/>
                </a:moveTo>
                <a:lnTo>
                  <a:pt x="1990344" y="2005583"/>
                </a:lnTo>
                <a:lnTo>
                  <a:pt x="1990344" y="0"/>
                </a:lnTo>
                <a:lnTo>
                  <a:pt x="0" y="0"/>
                </a:lnTo>
                <a:lnTo>
                  <a:pt x="0" y="2005583"/>
                </a:lnTo>
                <a:close/>
              </a:path>
            </a:pathLst>
          </a:custGeom>
          <a:ln w="25908">
            <a:solidFill>
              <a:srgbClr val="76B800"/>
            </a:solidFill>
          </a:ln>
        </p:spPr>
        <p:txBody>
          <a:bodyPr wrap="square" lIns="0" tIns="0" rIns="0" bIns="0" rtlCol="0"/>
          <a:lstStyle/>
          <a:p>
            <a:endParaRPr/>
          </a:p>
        </p:txBody>
      </p:sp>
      <p:sp>
        <p:nvSpPr>
          <p:cNvPr id="18" name="object 18"/>
          <p:cNvSpPr/>
          <p:nvPr/>
        </p:nvSpPr>
        <p:spPr>
          <a:xfrm>
            <a:off x="2955035" y="3631691"/>
            <a:ext cx="76200" cy="876935"/>
          </a:xfrm>
          <a:custGeom>
            <a:avLst/>
            <a:gdLst/>
            <a:ahLst/>
            <a:cxnLst/>
            <a:rect l="l" t="t" r="r" b="b"/>
            <a:pathLst>
              <a:path w="76200" h="876935">
                <a:moveTo>
                  <a:pt x="31750" y="800734"/>
                </a:moveTo>
                <a:lnTo>
                  <a:pt x="0" y="800734"/>
                </a:lnTo>
                <a:lnTo>
                  <a:pt x="38100" y="876934"/>
                </a:lnTo>
                <a:lnTo>
                  <a:pt x="69850" y="813434"/>
                </a:lnTo>
                <a:lnTo>
                  <a:pt x="31750" y="813434"/>
                </a:lnTo>
                <a:lnTo>
                  <a:pt x="31750" y="800734"/>
                </a:lnTo>
                <a:close/>
              </a:path>
              <a:path w="76200" h="876935">
                <a:moveTo>
                  <a:pt x="44450" y="0"/>
                </a:moveTo>
                <a:lnTo>
                  <a:pt x="31750" y="0"/>
                </a:lnTo>
                <a:lnTo>
                  <a:pt x="31750" y="813434"/>
                </a:lnTo>
                <a:lnTo>
                  <a:pt x="44450" y="813434"/>
                </a:lnTo>
                <a:lnTo>
                  <a:pt x="44450" y="0"/>
                </a:lnTo>
                <a:close/>
              </a:path>
              <a:path w="76200" h="876935">
                <a:moveTo>
                  <a:pt x="76200" y="800734"/>
                </a:moveTo>
                <a:lnTo>
                  <a:pt x="44450" y="800734"/>
                </a:lnTo>
                <a:lnTo>
                  <a:pt x="44450" y="813434"/>
                </a:lnTo>
                <a:lnTo>
                  <a:pt x="69850" y="813434"/>
                </a:lnTo>
                <a:lnTo>
                  <a:pt x="76200" y="800734"/>
                </a:lnTo>
                <a:close/>
              </a:path>
            </a:pathLst>
          </a:custGeom>
          <a:solidFill>
            <a:srgbClr val="505050"/>
          </a:solidFill>
        </p:spPr>
        <p:txBody>
          <a:bodyPr wrap="square" lIns="0" tIns="0" rIns="0" bIns="0" rtlCol="0"/>
          <a:lstStyle/>
          <a:p>
            <a:endParaRPr/>
          </a:p>
        </p:txBody>
      </p:sp>
      <p:sp>
        <p:nvSpPr>
          <p:cNvPr id="19" name="object 19"/>
          <p:cNvSpPr/>
          <p:nvPr/>
        </p:nvSpPr>
        <p:spPr>
          <a:xfrm>
            <a:off x="2990088" y="4898135"/>
            <a:ext cx="76200" cy="402590"/>
          </a:xfrm>
          <a:custGeom>
            <a:avLst/>
            <a:gdLst/>
            <a:ahLst/>
            <a:cxnLst/>
            <a:rect l="l" t="t" r="r" b="b"/>
            <a:pathLst>
              <a:path w="76200" h="402589">
                <a:moveTo>
                  <a:pt x="44450" y="63500"/>
                </a:moveTo>
                <a:lnTo>
                  <a:pt x="31750" y="63500"/>
                </a:lnTo>
                <a:lnTo>
                  <a:pt x="31750" y="402247"/>
                </a:lnTo>
                <a:lnTo>
                  <a:pt x="44450" y="402247"/>
                </a:lnTo>
                <a:lnTo>
                  <a:pt x="44450" y="63500"/>
                </a:lnTo>
                <a:close/>
              </a:path>
              <a:path w="76200" h="402589">
                <a:moveTo>
                  <a:pt x="38100" y="0"/>
                </a:moveTo>
                <a:lnTo>
                  <a:pt x="0" y="76200"/>
                </a:lnTo>
                <a:lnTo>
                  <a:pt x="31750" y="76200"/>
                </a:lnTo>
                <a:lnTo>
                  <a:pt x="31750" y="63500"/>
                </a:lnTo>
                <a:lnTo>
                  <a:pt x="69850" y="63500"/>
                </a:lnTo>
                <a:lnTo>
                  <a:pt x="38100" y="0"/>
                </a:lnTo>
                <a:close/>
              </a:path>
              <a:path w="76200" h="402589">
                <a:moveTo>
                  <a:pt x="69850" y="63500"/>
                </a:moveTo>
                <a:lnTo>
                  <a:pt x="44450" y="63500"/>
                </a:lnTo>
                <a:lnTo>
                  <a:pt x="44450" y="76200"/>
                </a:lnTo>
                <a:lnTo>
                  <a:pt x="76200" y="76200"/>
                </a:lnTo>
                <a:lnTo>
                  <a:pt x="69850" y="63500"/>
                </a:lnTo>
                <a:close/>
              </a:path>
            </a:pathLst>
          </a:custGeom>
          <a:solidFill>
            <a:srgbClr val="505050"/>
          </a:solidFill>
        </p:spPr>
        <p:txBody>
          <a:bodyPr wrap="square" lIns="0" tIns="0" rIns="0" bIns="0" rtlCol="0"/>
          <a:lstStyle/>
          <a:p>
            <a:endParaRPr/>
          </a:p>
        </p:txBody>
      </p:sp>
      <p:sp>
        <p:nvSpPr>
          <p:cNvPr id="20" name="object 20"/>
          <p:cNvSpPr txBox="1"/>
          <p:nvPr/>
        </p:nvSpPr>
        <p:spPr>
          <a:xfrm>
            <a:off x="3105150" y="3970401"/>
            <a:ext cx="15627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panose="020F0502020204030204" pitchFamily="34" charset="0"/>
                <a:cs typeface="Calibri" panose="020F0502020204030204" pitchFamily="34" charset="0"/>
              </a:rPr>
              <a:t>page</a:t>
            </a:r>
            <a:r>
              <a:rPr sz="1800" spc="-75" dirty="0">
                <a:solidFill>
                  <a:srgbClr val="FF0000"/>
                </a:solidFill>
                <a:latin typeface="Calibri" panose="020F0502020204030204" pitchFamily="34" charset="0"/>
                <a:cs typeface="Calibri" panose="020F0502020204030204" pitchFamily="34" charset="0"/>
              </a:rPr>
              <a:t> </a:t>
            </a:r>
            <a:r>
              <a:rPr sz="1800" spc="-5" dirty="0">
                <a:solidFill>
                  <a:srgbClr val="FF0000"/>
                </a:solidFill>
                <a:latin typeface="Calibri" panose="020F0502020204030204" pitchFamily="34" charset="0"/>
                <a:cs typeface="Calibri" panose="020F0502020204030204" pitchFamily="34" charset="0"/>
              </a:rPr>
              <a:t>migration</a:t>
            </a:r>
            <a:endParaRPr sz="1800" dirty="0">
              <a:latin typeface="Calibri" panose="020F0502020204030204" pitchFamily="34" charset="0"/>
              <a:cs typeface="Calibri" panose="020F0502020204030204" pitchFamily="34" charset="0"/>
            </a:endParaRPr>
          </a:p>
        </p:txBody>
      </p:sp>
      <p:sp>
        <p:nvSpPr>
          <p:cNvPr id="21" name="object 21"/>
          <p:cNvSpPr/>
          <p:nvPr/>
        </p:nvSpPr>
        <p:spPr>
          <a:xfrm>
            <a:off x="2892551" y="3293364"/>
            <a:ext cx="217931" cy="326136"/>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2884932" y="4520184"/>
            <a:ext cx="225551" cy="364236"/>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2889504" y="4896611"/>
            <a:ext cx="76200" cy="402590"/>
          </a:xfrm>
          <a:custGeom>
            <a:avLst/>
            <a:gdLst/>
            <a:ahLst/>
            <a:cxnLst/>
            <a:rect l="l" t="t" r="r" b="b"/>
            <a:pathLst>
              <a:path w="76200" h="402589">
                <a:moveTo>
                  <a:pt x="44450" y="351447"/>
                </a:moveTo>
                <a:lnTo>
                  <a:pt x="31750" y="351447"/>
                </a:lnTo>
                <a:lnTo>
                  <a:pt x="31750" y="402247"/>
                </a:lnTo>
                <a:lnTo>
                  <a:pt x="44450" y="402247"/>
                </a:lnTo>
                <a:lnTo>
                  <a:pt x="44450" y="351447"/>
                </a:lnTo>
                <a:close/>
              </a:path>
              <a:path w="76200" h="402589">
                <a:moveTo>
                  <a:pt x="44450" y="262547"/>
                </a:moveTo>
                <a:lnTo>
                  <a:pt x="31750" y="262547"/>
                </a:lnTo>
                <a:lnTo>
                  <a:pt x="31750" y="313347"/>
                </a:lnTo>
                <a:lnTo>
                  <a:pt x="44450" y="313347"/>
                </a:lnTo>
                <a:lnTo>
                  <a:pt x="44450" y="262547"/>
                </a:lnTo>
                <a:close/>
              </a:path>
              <a:path w="76200" h="402589">
                <a:moveTo>
                  <a:pt x="44450" y="173647"/>
                </a:moveTo>
                <a:lnTo>
                  <a:pt x="31750" y="173647"/>
                </a:lnTo>
                <a:lnTo>
                  <a:pt x="31750" y="224447"/>
                </a:lnTo>
                <a:lnTo>
                  <a:pt x="44450" y="224447"/>
                </a:lnTo>
                <a:lnTo>
                  <a:pt x="44450" y="173647"/>
                </a:lnTo>
                <a:close/>
              </a:path>
              <a:path w="76200" h="402589">
                <a:moveTo>
                  <a:pt x="44450" y="84747"/>
                </a:moveTo>
                <a:lnTo>
                  <a:pt x="31750" y="84747"/>
                </a:lnTo>
                <a:lnTo>
                  <a:pt x="31750" y="135547"/>
                </a:lnTo>
                <a:lnTo>
                  <a:pt x="44450" y="135547"/>
                </a:lnTo>
                <a:lnTo>
                  <a:pt x="44450" y="84747"/>
                </a:lnTo>
                <a:close/>
              </a:path>
              <a:path w="76200" h="402589">
                <a:moveTo>
                  <a:pt x="38100" y="0"/>
                </a:moveTo>
                <a:lnTo>
                  <a:pt x="0" y="76200"/>
                </a:lnTo>
                <a:lnTo>
                  <a:pt x="76200" y="76200"/>
                </a:lnTo>
                <a:lnTo>
                  <a:pt x="38100" y="0"/>
                </a:lnTo>
                <a:close/>
              </a:path>
            </a:pathLst>
          </a:custGeom>
          <a:solidFill>
            <a:srgbClr val="505050"/>
          </a:solidFill>
        </p:spPr>
        <p:txBody>
          <a:bodyPr wrap="square" lIns="0" tIns="0" rIns="0" bIns="0" rtlCol="0"/>
          <a:lstStyle/>
          <a:p>
            <a:endParaRPr/>
          </a:p>
        </p:txBody>
      </p:sp>
      <p:sp>
        <p:nvSpPr>
          <p:cNvPr id="24" name="object 24"/>
          <p:cNvSpPr/>
          <p:nvPr/>
        </p:nvSpPr>
        <p:spPr>
          <a:xfrm>
            <a:off x="2512314" y="5321046"/>
            <a:ext cx="1033780" cy="403860"/>
          </a:xfrm>
          <a:custGeom>
            <a:avLst/>
            <a:gdLst/>
            <a:ahLst/>
            <a:cxnLst/>
            <a:rect l="l" t="t" r="r" b="b"/>
            <a:pathLst>
              <a:path w="1033779" h="403860">
                <a:moveTo>
                  <a:pt x="0" y="403859"/>
                </a:moveTo>
                <a:lnTo>
                  <a:pt x="1033272" y="403859"/>
                </a:lnTo>
                <a:lnTo>
                  <a:pt x="1033272" y="0"/>
                </a:lnTo>
                <a:lnTo>
                  <a:pt x="0" y="0"/>
                </a:lnTo>
                <a:lnTo>
                  <a:pt x="0" y="403859"/>
                </a:lnTo>
                <a:close/>
              </a:path>
            </a:pathLst>
          </a:custGeom>
          <a:ln w="25908">
            <a:solidFill>
              <a:srgbClr val="0070C5"/>
            </a:solidFill>
          </a:ln>
        </p:spPr>
        <p:txBody>
          <a:bodyPr wrap="square" lIns="0" tIns="0" rIns="0" bIns="0" rtlCol="0"/>
          <a:lstStyle/>
          <a:p>
            <a:endParaRPr/>
          </a:p>
        </p:txBody>
      </p:sp>
      <p:sp>
        <p:nvSpPr>
          <p:cNvPr id="25" name="object 25"/>
          <p:cNvSpPr txBox="1"/>
          <p:nvPr/>
        </p:nvSpPr>
        <p:spPr>
          <a:xfrm>
            <a:off x="3214877" y="4942670"/>
            <a:ext cx="1390650" cy="270843"/>
          </a:xfrm>
          <a:prstGeom prst="rect">
            <a:avLst/>
          </a:prstGeom>
        </p:spPr>
        <p:txBody>
          <a:bodyPr vert="horz" wrap="square" lIns="0" tIns="0" rIns="0" bIns="0" rtlCol="0">
            <a:spAutoFit/>
          </a:bodyPr>
          <a:lstStyle/>
          <a:p>
            <a:pPr marL="12700">
              <a:lnSpc>
                <a:spcPts val="2150"/>
              </a:lnSpc>
            </a:pPr>
            <a:r>
              <a:rPr sz="1800" spc="-5" dirty="0">
                <a:latin typeface="Calibri" panose="020F0502020204030204" pitchFamily="34" charset="0"/>
                <a:cs typeface="Calibri" panose="020F0502020204030204" pitchFamily="34" charset="0"/>
              </a:rPr>
              <a:t>access</a:t>
            </a:r>
            <a:r>
              <a:rPr sz="1800" spc="-95"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replay</a:t>
            </a:r>
          </a:p>
        </p:txBody>
      </p:sp>
      <p:sp>
        <p:nvSpPr>
          <p:cNvPr id="26" name="object 26"/>
          <p:cNvSpPr txBox="1"/>
          <p:nvPr/>
        </p:nvSpPr>
        <p:spPr>
          <a:xfrm>
            <a:off x="1734692" y="4972845"/>
            <a:ext cx="1068070" cy="270843"/>
          </a:xfrm>
          <a:prstGeom prst="rect">
            <a:avLst/>
          </a:prstGeom>
        </p:spPr>
        <p:txBody>
          <a:bodyPr vert="horz" wrap="square" lIns="0" tIns="0" rIns="0" bIns="0" rtlCol="0">
            <a:spAutoFit/>
          </a:bodyPr>
          <a:lstStyle/>
          <a:p>
            <a:pPr marL="12700">
              <a:lnSpc>
                <a:spcPts val="2150"/>
              </a:lnSpc>
            </a:pPr>
            <a:r>
              <a:rPr sz="1800" spc="-5" dirty="0">
                <a:solidFill>
                  <a:srgbClr val="FF0000"/>
                </a:solidFill>
                <a:latin typeface="Calibri" panose="020F0502020204030204" pitchFamily="34" charset="0"/>
                <a:cs typeface="Calibri" panose="020F0502020204030204" pitchFamily="34" charset="0"/>
              </a:rPr>
              <a:t>page</a:t>
            </a:r>
            <a:r>
              <a:rPr sz="1800" spc="-80" dirty="0">
                <a:solidFill>
                  <a:srgbClr val="FF0000"/>
                </a:solidFill>
                <a:latin typeface="Calibri" panose="020F0502020204030204" pitchFamily="34" charset="0"/>
                <a:cs typeface="Calibri" panose="020F0502020204030204" pitchFamily="34" charset="0"/>
              </a:rPr>
              <a:t> </a:t>
            </a:r>
            <a:r>
              <a:rPr sz="1800" spc="-5" dirty="0">
                <a:solidFill>
                  <a:srgbClr val="FF0000"/>
                </a:solidFill>
                <a:latin typeface="Calibri" panose="020F0502020204030204" pitchFamily="34" charset="0"/>
                <a:cs typeface="Calibri" panose="020F0502020204030204" pitchFamily="34" charset="0"/>
              </a:rPr>
              <a:t>fault</a:t>
            </a:r>
            <a:endParaRPr sz="1800" dirty="0">
              <a:latin typeface="Calibri" panose="020F0502020204030204" pitchFamily="34" charset="0"/>
              <a:cs typeface="Calibri" panose="020F0502020204030204" pitchFamily="34" charset="0"/>
            </a:endParaRPr>
          </a:p>
        </p:txBody>
      </p:sp>
      <p:sp>
        <p:nvSpPr>
          <p:cNvPr id="27" name="object 27"/>
          <p:cNvSpPr txBox="1"/>
          <p:nvPr/>
        </p:nvSpPr>
        <p:spPr>
          <a:xfrm>
            <a:off x="2838450" y="5381886"/>
            <a:ext cx="379730" cy="270843"/>
          </a:xfrm>
          <a:prstGeom prst="rect">
            <a:avLst/>
          </a:prstGeom>
        </p:spPr>
        <p:txBody>
          <a:bodyPr vert="horz" wrap="square" lIns="0" tIns="0" rIns="0" bIns="0" rtlCol="0">
            <a:spAutoFit/>
          </a:bodyPr>
          <a:lstStyle/>
          <a:p>
            <a:pPr marL="12700">
              <a:lnSpc>
                <a:spcPts val="2150"/>
              </a:lnSpc>
            </a:pPr>
            <a:r>
              <a:rPr sz="1800" dirty="0">
                <a:solidFill>
                  <a:srgbClr val="505050"/>
                </a:solidFill>
                <a:latin typeface="Calibri" panose="020F0502020204030204" pitchFamily="34" charset="0"/>
                <a:cs typeface="Calibri" panose="020F0502020204030204" pitchFamily="34" charset="0"/>
              </a:rPr>
              <a:t>x86</a:t>
            </a:r>
            <a:endParaRPr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486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2403348" y="4506467"/>
            <a:ext cx="2524125" cy="403860"/>
          </a:xfrm>
          <a:custGeom>
            <a:avLst/>
            <a:gdLst/>
            <a:ahLst/>
            <a:cxnLst/>
            <a:rect l="l" t="t" r="r" b="b"/>
            <a:pathLst>
              <a:path w="2524125" h="403860">
                <a:moveTo>
                  <a:pt x="2523744" y="0"/>
                </a:moveTo>
                <a:lnTo>
                  <a:pt x="0" y="0"/>
                </a:lnTo>
                <a:lnTo>
                  <a:pt x="0" y="403859"/>
                </a:lnTo>
                <a:lnTo>
                  <a:pt x="2523744" y="403859"/>
                </a:lnTo>
                <a:lnTo>
                  <a:pt x="2523744" y="0"/>
                </a:lnTo>
                <a:close/>
              </a:path>
            </a:pathLst>
          </a:custGeom>
          <a:solidFill>
            <a:srgbClr val="0070C5"/>
          </a:solidFill>
        </p:spPr>
        <p:txBody>
          <a:bodyPr wrap="square" lIns="0" tIns="0" rIns="0" bIns="0" rtlCol="0"/>
          <a:lstStyle/>
          <a:p>
            <a:endParaRPr/>
          </a:p>
        </p:txBody>
      </p:sp>
      <p:sp>
        <p:nvSpPr>
          <p:cNvPr id="6" name="object 6"/>
          <p:cNvSpPr txBox="1"/>
          <p:nvPr/>
        </p:nvSpPr>
        <p:spPr>
          <a:xfrm>
            <a:off x="3110483" y="4520184"/>
            <a:ext cx="1816735" cy="323165"/>
          </a:xfrm>
          <a:prstGeom prst="rect">
            <a:avLst/>
          </a:prstGeom>
          <a:solidFill>
            <a:srgbClr val="0070C5"/>
          </a:solidFill>
        </p:spPr>
        <p:txBody>
          <a:bodyPr vert="horz" wrap="square" lIns="0" tIns="45720" rIns="0" bIns="0" rtlCol="0">
            <a:spAutoFit/>
          </a:bodyPr>
          <a:lstStyle/>
          <a:p>
            <a:pPr marL="155575">
              <a:lnSpc>
                <a:spcPct val="100000"/>
              </a:lnSpc>
              <a:spcBef>
                <a:spcPts val="360"/>
              </a:spcBef>
            </a:pPr>
            <a:r>
              <a:rPr sz="1800" spc="-5" dirty="0">
                <a:solidFill>
                  <a:srgbClr val="FFFFFF"/>
                </a:solidFill>
                <a:latin typeface="Calibri" panose="020F0502020204030204" pitchFamily="34" charset="0"/>
                <a:cs typeface="Calibri" panose="020F0502020204030204" pitchFamily="34" charset="0"/>
              </a:rPr>
              <a:t>SYSMEM</a:t>
            </a:r>
            <a:endParaRPr sz="1800" dirty="0">
              <a:latin typeface="Calibri" panose="020F0502020204030204" pitchFamily="34" charset="0"/>
              <a:cs typeface="Calibri" panose="020F0502020204030204" pitchFamily="34" charset="0"/>
            </a:endParaRPr>
          </a:p>
        </p:txBody>
      </p:sp>
      <p:sp>
        <p:nvSpPr>
          <p:cNvPr id="7" name="object 7"/>
          <p:cNvSpPr txBox="1">
            <a:spLocks noGrp="1"/>
          </p:cNvSpPr>
          <p:nvPr>
            <p:ph type="title"/>
          </p:nvPr>
        </p:nvSpPr>
        <p:spPr>
          <a:xfrm>
            <a:off x="3204210" y="624281"/>
            <a:ext cx="4564380" cy="935355"/>
          </a:xfrm>
          <a:prstGeom prst="rect">
            <a:avLst/>
          </a:prstGeom>
        </p:spPr>
        <p:txBody>
          <a:bodyPr vert="horz" wrap="square" lIns="0" tIns="12700" rIns="0" bIns="0" rtlCol="0">
            <a:spAutoFit/>
          </a:bodyPr>
          <a:lstStyle/>
          <a:p>
            <a:pPr marL="42545">
              <a:lnSpc>
                <a:spcPts val="4300"/>
              </a:lnSpc>
              <a:spcBef>
                <a:spcPts val="100"/>
              </a:spcBef>
            </a:pPr>
            <a:r>
              <a:rPr sz="3600" b="1" spc="-5" dirty="0"/>
              <a:t>ANALYTICS USE</a:t>
            </a:r>
            <a:r>
              <a:rPr sz="3600" b="1" spc="-90" dirty="0"/>
              <a:t> </a:t>
            </a:r>
            <a:r>
              <a:rPr sz="3600" b="1" dirty="0"/>
              <a:t>CASE</a:t>
            </a:r>
          </a:p>
          <a:p>
            <a:pPr marL="12700">
              <a:lnSpc>
                <a:spcPts val="2860"/>
              </a:lnSpc>
            </a:pPr>
            <a:r>
              <a:rPr sz="2400" spc="-5" dirty="0">
                <a:solidFill>
                  <a:srgbClr val="76B800"/>
                </a:solidFill>
                <a:latin typeface="Calibri" panose="020F0502020204030204" pitchFamily="34" charset="0"/>
                <a:cs typeface="Calibri" panose="020F0502020204030204" pitchFamily="34" charset="0"/>
              </a:rPr>
              <a:t>Concurrent </a:t>
            </a:r>
            <a:r>
              <a:rPr sz="2400" dirty="0">
                <a:solidFill>
                  <a:srgbClr val="76B800"/>
                </a:solidFill>
                <a:latin typeface="Calibri" panose="020F0502020204030204" pitchFamily="34" charset="0"/>
                <a:cs typeface="Calibri" panose="020F0502020204030204" pitchFamily="34" charset="0"/>
              </a:rPr>
              <a:t>Access To </a:t>
            </a:r>
            <a:r>
              <a:rPr sz="2400" spc="-5" dirty="0">
                <a:solidFill>
                  <a:srgbClr val="76B800"/>
                </a:solidFill>
                <a:latin typeface="Calibri" panose="020F0502020204030204" pitchFamily="34" charset="0"/>
                <a:cs typeface="Calibri" panose="020F0502020204030204" pitchFamily="34" charset="0"/>
              </a:rPr>
              <a:t>Hash</a:t>
            </a:r>
            <a:r>
              <a:rPr sz="2400" spc="-40" dirty="0">
                <a:solidFill>
                  <a:srgbClr val="76B800"/>
                </a:solidFill>
                <a:latin typeface="Calibri" panose="020F0502020204030204" pitchFamily="34" charset="0"/>
                <a:cs typeface="Calibri" panose="020F0502020204030204" pitchFamily="34" charset="0"/>
              </a:rPr>
              <a:t> </a:t>
            </a:r>
            <a:r>
              <a:rPr sz="2400" spc="-5" dirty="0">
                <a:solidFill>
                  <a:srgbClr val="76B800"/>
                </a:solidFill>
                <a:latin typeface="Calibri" panose="020F0502020204030204" pitchFamily="34" charset="0"/>
                <a:cs typeface="Calibri" panose="020F0502020204030204" pitchFamily="34" charset="0"/>
              </a:rPr>
              <a:t>Table</a:t>
            </a:r>
            <a:endParaRPr sz="2400" dirty="0">
              <a:latin typeface="Calibri" panose="020F0502020204030204" pitchFamily="34" charset="0"/>
              <a:cs typeface="Calibri" panose="020F0502020204030204" pitchFamily="34" charset="0"/>
            </a:endParaRPr>
          </a:p>
        </p:txBody>
      </p:sp>
      <p:sp>
        <p:nvSpPr>
          <p:cNvPr id="8" name="object 8"/>
          <p:cNvSpPr txBox="1"/>
          <p:nvPr/>
        </p:nvSpPr>
        <p:spPr>
          <a:xfrm>
            <a:off x="7080504" y="3284220"/>
            <a:ext cx="1420495" cy="309059"/>
          </a:xfrm>
          <a:prstGeom prst="rect">
            <a:avLst/>
          </a:prstGeom>
          <a:solidFill>
            <a:srgbClr val="76B800"/>
          </a:solidFill>
        </p:spPr>
        <p:txBody>
          <a:bodyPr vert="horz" wrap="square" lIns="0" tIns="31750" rIns="0" bIns="0" rtlCol="0">
            <a:spAutoFit/>
          </a:bodyPr>
          <a:lstStyle/>
          <a:p>
            <a:pPr marL="1905" algn="ctr">
              <a:lnSpc>
                <a:spcPct val="100000"/>
              </a:lnSpc>
              <a:spcBef>
                <a:spcPts val="250"/>
              </a:spcBef>
            </a:pPr>
            <a:r>
              <a:rPr lang="en-US" altLang="zh-CN" sz="1800" spc="-5" dirty="0">
                <a:solidFill>
                  <a:srgbClr val="FFFFFF"/>
                </a:solidFill>
                <a:latin typeface="Calibri" panose="020F0502020204030204" pitchFamily="34" charset="0"/>
                <a:cs typeface="Calibri" panose="020F0502020204030204" pitchFamily="34" charset="0"/>
              </a:rPr>
              <a:t>GPU MEM</a:t>
            </a:r>
            <a:endParaRPr sz="1800" dirty="0">
              <a:latin typeface="Calibri" panose="020F0502020204030204" pitchFamily="34" charset="0"/>
              <a:cs typeface="Calibri" panose="020F0502020204030204" pitchFamily="34" charset="0"/>
            </a:endParaRPr>
          </a:p>
        </p:txBody>
      </p:sp>
      <p:sp>
        <p:nvSpPr>
          <p:cNvPr id="9" name="object 9"/>
          <p:cNvSpPr txBox="1"/>
          <p:nvPr/>
        </p:nvSpPr>
        <p:spPr>
          <a:xfrm>
            <a:off x="7560564" y="2008632"/>
            <a:ext cx="459105" cy="291105"/>
          </a:xfrm>
          <a:prstGeom prst="rect">
            <a:avLst/>
          </a:prstGeom>
          <a:ln w="6096">
            <a:solidFill>
              <a:srgbClr val="76B800"/>
            </a:solidFill>
          </a:ln>
        </p:spPr>
        <p:txBody>
          <a:bodyPr vert="horz" wrap="square" lIns="0" tIns="13970" rIns="0" bIns="0" rtlCol="0">
            <a:spAutoFit/>
          </a:bodyPr>
          <a:lstStyle/>
          <a:p>
            <a:pPr marL="94615">
              <a:lnSpc>
                <a:spcPct val="100000"/>
              </a:lnSpc>
              <a:spcBef>
                <a:spcPts val="110"/>
              </a:spcBef>
            </a:pPr>
            <a:r>
              <a:rPr sz="1800" spc="-5" dirty="0">
                <a:latin typeface="Calibri" panose="020F0502020204030204" pitchFamily="34" charset="0"/>
                <a:cs typeface="Calibri" panose="020F0502020204030204" pitchFamily="34" charset="0"/>
              </a:rPr>
              <a:t>SM</a:t>
            </a:r>
            <a:endParaRPr sz="1800" dirty="0">
              <a:latin typeface="Calibri" panose="020F0502020204030204" pitchFamily="34" charset="0"/>
              <a:cs typeface="Calibri" panose="020F0502020204030204" pitchFamily="34" charset="0"/>
            </a:endParaRPr>
          </a:p>
        </p:txBody>
      </p:sp>
      <p:sp>
        <p:nvSpPr>
          <p:cNvPr id="10" name="object 10"/>
          <p:cNvSpPr/>
          <p:nvPr/>
        </p:nvSpPr>
        <p:spPr>
          <a:xfrm>
            <a:off x="7752588" y="2350007"/>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1" name="object 11"/>
          <p:cNvSpPr txBox="1"/>
          <p:nvPr/>
        </p:nvSpPr>
        <p:spPr>
          <a:xfrm>
            <a:off x="7080504" y="2638044"/>
            <a:ext cx="1420495" cy="309699"/>
          </a:xfrm>
          <a:prstGeom prst="rect">
            <a:avLst/>
          </a:prstGeom>
          <a:solidFill>
            <a:srgbClr val="76B800"/>
          </a:solidFill>
        </p:spPr>
        <p:txBody>
          <a:bodyPr vert="horz" wrap="square" lIns="0" tIns="32384" rIns="0" bIns="0" rtlCol="0">
            <a:spAutoFit/>
          </a:bodyPr>
          <a:lstStyle/>
          <a:p>
            <a:pPr algn="ctr">
              <a:lnSpc>
                <a:spcPct val="100000"/>
              </a:lnSpc>
              <a:spcBef>
                <a:spcPts val="254"/>
              </a:spcBef>
            </a:pPr>
            <a:r>
              <a:rPr sz="1800" dirty="0">
                <a:solidFill>
                  <a:srgbClr val="FFFFFF"/>
                </a:solidFill>
                <a:latin typeface="Calibri" panose="020F0502020204030204" pitchFamily="34" charset="0"/>
                <a:cs typeface="Calibri" panose="020F0502020204030204" pitchFamily="34" charset="0"/>
              </a:rPr>
              <a:t>L2</a:t>
            </a:r>
            <a:endParaRPr sz="1800" dirty="0">
              <a:latin typeface="Calibri" panose="020F0502020204030204" pitchFamily="34" charset="0"/>
              <a:cs typeface="Calibri" panose="020F0502020204030204" pitchFamily="34" charset="0"/>
            </a:endParaRPr>
          </a:p>
        </p:txBody>
      </p:sp>
      <p:sp>
        <p:nvSpPr>
          <p:cNvPr id="12" name="object 12"/>
          <p:cNvSpPr/>
          <p:nvPr/>
        </p:nvSpPr>
        <p:spPr>
          <a:xfrm>
            <a:off x="7752588" y="2999232"/>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3" name="object 13"/>
          <p:cNvSpPr txBox="1"/>
          <p:nvPr/>
        </p:nvSpPr>
        <p:spPr>
          <a:xfrm>
            <a:off x="8129016" y="2010155"/>
            <a:ext cx="459105" cy="291746"/>
          </a:xfrm>
          <a:prstGeom prst="rect">
            <a:avLst/>
          </a:prstGeom>
          <a:ln w="6096">
            <a:solidFill>
              <a:srgbClr val="76B800"/>
            </a:solidFill>
          </a:ln>
        </p:spPr>
        <p:txBody>
          <a:bodyPr vert="horz" wrap="square" lIns="0" tIns="14604" rIns="0" bIns="0" rtlCol="0">
            <a:spAutoFit/>
          </a:bodyPr>
          <a:lstStyle/>
          <a:p>
            <a:pPr marL="94615">
              <a:lnSpc>
                <a:spcPct val="100000"/>
              </a:lnSpc>
              <a:spcBef>
                <a:spcPts val="114"/>
              </a:spcBef>
            </a:pPr>
            <a:r>
              <a:rPr sz="1800" spc="-5" dirty="0">
                <a:latin typeface="Calibri" panose="020F0502020204030204" pitchFamily="34" charset="0"/>
                <a:cs typeface="Calibri" panose="020F0502020204030204" pitchFamily="34" charset="0"/>
              </a:rPr>
              <a:t>SM</a:t>
            </a:r>
            <a:endParaRPr sz="1800" dirty="0">
              <a:latin typeface="Calibri" panose="020F0502020204030204" pitchFamily="34" charset="0"/>
              <a:cs typeface="Calibri" panose="020F0502020204030204" pitchFamily="34" charset="0"/>
            </a:endParaRPr>
          </a:p>
        </p:txBody>
      </p:sp>
      <p:sp>
        <p:nvSpPr>
          <p:cNvPr id="14" name="object 14"/>
          <p:cNvSpPr txBox="1"/>
          <p:nvPr/>
        </p:nvSpPr>
        <p:spPr>
          <a:xfrm>
            <a:off x="6987540" y="2008632"/>
            <a:ext cx="459105" cy="291105"/>
          </a:xfrm>
          <a:prstGeom prst="rect">
            <a:avLst/>
          </a:prstGeom>
          <a:ln w="6096">
            <a:solidFill>
              <a:srgbClr val="76B800"/>
            </a:solidFill>
          </a:ln>
        </p:spPr>
        <p:txBody>
          <a:bodyPr vert="horz" wrap="square" lIns="0" tIns="13970" rIns="0" bIns="0" rtlCol="0">
            <a:spAutoFit/>
          </a:bodyPr>
          <a:lstStyle/>
          <a:p>
            <a:pPr marL="94615">
              <a:lnSpc>
                <a:spcPct val="100000"/>
              </a:lnSpc>
              <a:spcBef>
                <a:spcPts val="110"/>
              </a:spcBef>
            </a:pPr>
            <a:r>
              <a:rPr sz="1800" spc="-5" dirty="0">
                <a:latin typeface="Calibri" panose="020F0502020204030204" pitchFamily="34" charset="0"/>
                <a:cs typeface="Calibri" panose="020F0502020204030204" pitchFamily="34" charset="0"/>
              </a:rPr>
              <a:t>SM</a:t>
            </a:r>
            <a:endParaRPr sz="1800" dirty="0">
              <a:latin typeface="Calibri" panose="020F0502020204030204" pitchFamily="34" charset="0"/>
              <a:cs typeface="Calibri" panose="020F0502020204030204" pitchFamily="34" charset="0"/>
            </a:endParaRPr>
          </a:p>
        </p:txBody>
      </p:sp>
      <p:sp>
        <p:nvSpPr>
          <p:cNvPr id="15" name="object 15"/>
          <p:cNvSpPr/>
          <p:nvPr/>
        </p:nvSpPr>
        <p:spPr>
          <a:xfrm>
            <a:off x="8308847" y="2350007"/>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6" name="object 16"/>
          <p:cNvSpPr/>
          <p:nvPr/>
        </p:nvSpPr>
        <p:spPr>
          <a:xfrm>
            <a:off x="7179564" y="2350007"/>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7" name="object 17"/>
          <p:cNvSpPr/>
          <p:nvPr/>
        </p:nvSpPr>
        <p:spPr>
          <a:xfrm>
            <a:off x="8308847" y="2999232"/>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8" name="object 18"/>
          <p:cNvSpPr/>
          <p:nvPr/>
        </p:nvSpPr>
        <p:spPr>
          <a:xfrm>
            <a:off x="7179564" y="2988564"/>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19" name="object 19"/>
          <p:cNvSpPr/>
          <p:nvPr/>
        </p:nvSpPr>
        <p:spPr>
          <a:xfrm>
            <a:off x="6823709" y="1829561"/>
            <a:ext cx="1988820" cy="2005964"/>
          </a:xfrm>
          <a:custGeom>
            <a:avLst/>
            <a:gdLst/>
            <a:ahLst/>
            <a:cxnLst/>
            <a:rect l="l" t="t" r="r" b="b"/>
            <a:pathLst>
              <a:path w="1988820" h="2005964">
                <a:moveTo>
                  <a:pt x="0" y="2005583"/>
                </a:moveTo>
                <a:lnTo>
                  <a:pt x="1988820" y="2005583"/>
                </a:lnTo>
                <a:lnTo>
                  <a:pt x="1988820" y="0"/>
                </a:lnTo>
                <a:lnTo>
                  <a:pt x="0" y="0"/>
                </a:lnTo>
                <a:lnTo>
                  <a:pt x="0" y="2005583"/>
                </a:lnTo>
                <a:close/>
              </a:path>
            </a:pathLst>
          </a:custGeom>
          <a:ln w="25908">
            <a:solidFill>
              <a:srgbClr val="76B800"/>
            </a:solidFill>
          </a:ln>
        </p:spPr>
        <p:txBody>
          <a:bodyPr wrap="square" lIns="0" tIns="0" rIns="0" bIns="0" rtlCol="0"/>
          <a:lstStyle/>
          <a:p>
            <a:endParaRPr/>
          </a:p>
        </p:txBody>
      </p:sp>
      <p:sp>
        <p:nvSpPr>
          <p:cNvPr id="20" name="object 20"/>
          <p:cNvSpPr txBox="1"/>
          <p:nvPr/>
        </p:nvSpPr>
        <p:spPr>
          <a:xfrm>
            <a:off x="7274814" y="5115305"/>
            <a:ext cx="1031875" cy="336630"/>
          </a:xfrm>
          <a:prstGeom prst="rect">
            <a:avLst/>
          </a:prstGeom>
          <a:ln w="25907">
            <a:solidFill>
              <a:srgbClr val="0070C5"/>
            </a:solidFill>
          </a:ln>
        </p:spPr>
        <p:txBody>
          <a:bodyPr vert="horz" wrap="square" lIns="0" tIns="59054" rIns="0" bIns="0" rtlCol="0">
            <a:spAutoFit/>
          </a:bodyPr>
          <a:lstStyle/>
          <a:p>
            <a:pPr marL="635" algn="ctr">
              <a:lnSpc>
                <a:spcPct val="100000"/>
              </a:lnSpc>
              <a:spcBef>
                <a:spcPts val="464"/>
              </a:spcBef>
            </a:pPr>
            <a:r>
              <a:rPr sz="1800" dirty="0">
                <a:solidFill>
                  <a:srgbClr val="505050"/>
                </a:solidFill>
                <a:latin typeface="Calibri" panose="020F0502020204030204" pitchFamily="34" charset="0"/>
                <a:cs typeface="Calibri" panose="020F0502020204030204" pitchFamily="34" charset="0"/>
              </a:rPr>
              <a:t>P9</a:t>
            </a:r>
            <a:endParaRPr sz="1800" dirty="0">
              <a:latin typeface="Calibri" panose="020F0502020204030204" pitchFamily="34" charset="0"/>
              <a:cs typeface="Calibri" panose="020F0502020204030204" pitchFamily="34" charset="0"/>
            </a:endParaRPr>
          </a:p>
        </p:txBody>
      </p:sp>
      <p:sp>
        <p:nvSpPr>
          <p:cNvPr id="21" name="object 21"/>
          <p:cNvSpPr/>
          <p:nvPr/>
        </p:nvSpPr>
        <p:spPr>
          <a:xfrm>
            <a:off x="7752715" y="3633215"/>
            <a:ext cx="76200" cy="1481455"/>
          </a:xfrm>
          <a:custGeom>
            <a:avLst/>
            <a:gdLst/>
            <a:ahLst/>
            <a:cxnLst/>
            <a:rect l="l" t="t" r="r" b="b"/>
            <a:pathLst>
              <a:path w="76200" h="1481454">
                <a:moveTo>
                  <a:pt x="44450" y="63499"/>
                </a:moveTo>
                <a:lnTo>
                  <a:pt x="31750" y="63499"/>
                </a:lnTo>
                <a:lnTo>
                  <a:pt x="31623" y="1480845"/>
                </a:lnTo>
                <a:lnTo>
                  <a:pt x="44323" y="1480845"/>
                </a:lnTo>
                <a:lnTo>
                  <a:pt x="44450" y="63499"/>
                </a:lnTo>
                <a:close/>
              </a:path>
              <a:path w="76200" h="1481454">
                <a:moveTo>
                  <a:pt x="38100" y="0"/>
                </a:moveTo>
                <a:lnTo>
                  <a:pt x="0" y="76199"/>
                </a:lnTo>
                <a:lnTo>
                  <a:pt x="31748" y="76199"/>
                </a:lnTo>
                <a:lnTo>
                  <a:pt x="31750" y="63499"/>
                </a:lnTo>
                <a:lnTo>
                  <a:pt x="69850" y="63499"/>
                </a:lnTo>
                <a:lnTo>
                  <a:pt x="38100" y="0"/>
                </a:lnTo>
                <a:close/>
              </a:path>
              <a:path w="76200" h="1481454">
                <a:moveTo>
                  <a:pt x="69850" y="63499"/>
                </a:moveTo>
                <a:lnTo>
                  <a:pt x="44450" y="63499"/>
                </a:lnTo>
                <a:lnTo>
                  <a:pt x="44448" y="76199"/>
                </a:lnTo>
                <a:lnTo>
                  <a:pt x="76200" y="76199"/>
                </a:lnTo>
                <a:lnTo>
                  <a:pt x="69850" y="63499"/>
                </a:lnTo>
                <a:close/>
              </a:path>
            </a:pathLst>
          </a:custGeom>
          <a:solidFill>
            <a:srgbClr val="505050"/>
          </a:solidFill>
        </p:spPr>
        <p:txBody>
          <a:bodyPr wrap="square" lIns="0" tIns="0" rIns="0" bIns="0" rtlCol="0"/>
          <a:lstStyle/>
          <a:p>
            <a:endParaRPr/>
          </a:p>
        </p:txBody>
      </p:sp>
      <p:sp>
        <p:nvSpPr>
          <p:cNvPr id="22" name="object 22"/>
          <p:cNvSpPr txBox="1"/>
          <p:nvPr/>
        </p:nvSpPr>
        <p:spPr>
          <a:xfrm>
            <a:off x="7274052" y="4511040"/>
            <a:ext cx="1031875" cy="336631"/>
          </a:xfrm>
          <a:prstGeom prst="rect">
            <a:avLst/>
          </a:prstGeom>
          <a:solidFill>
            <a:srgbClr val="0070C5"/>
          </a:solidFill>
        </p:spPr>
        <p:txBody>
          <a:bodyPr vert="horz" wrap="square" lIns="0" tIns="59055" rIns="0" bIns="0" rtlCol="0">
            <a:spAutoFit/>
          </a:bodyPr>
          <a:lstStyle/>
          <a:p>
            <a:pPr marL="219075">
              <a:lnSpc>
                <a:spcPct val="100000"/>
              </a:lnSpc>
              <a:spcBef>
                <a:spcPts val="465"/>
              </a:spcBef>
            </a:pPr>
            <a:r>
              <a:rPr sz="1800" spc="-5" dirty="0">
                <a:solidFill>
                  <a:srgbClr val="FFFFFF"/>
                </a:solidFill>
                <a:latin typeface="Calibri" panose="020F0502020204030204" pitchFamily="34" charset="0"/>
                <a:cs typeface="Calibri" panose="020F0502020204030204" pitchFamily="34" charset="0"/>
              </a:rPr>
              <a:t>cache</a:t>
            </a:r>
            <a:endParaRPr sz="1800" dirty="0">
              <a:latin typeface="Calibri" panose="020F0502020204030204" pitchFamily="34" charset="0"/>
              <a:cs typeface="Calibri" panose="020F0502020204030204" pitchFamily="34" charset="0"/>
            </a:endParaRPr>
          </a:p>
        </p:txBody>
      </p:sp>
      <p:sp>
        <p:nvSpPr>
          <p:cNvPr id="23" name="object 23"/>
          <p:cNvSpPr txBox="1"/>
          <p:nvPr/>
        </p:nvSpPr>
        <p:spPr>
          <a:xfrm>
            <a:off x="8617077" y="4024376"/>
            <a:ext cx="1882139" cy="793750"/>
          </a:xfrm>
          <a:prstGeom prst="rect">
            <a:avLst/>
          </a:prstGeom>
        </p:spPr>
        <p:txBody>
          <a:bodyPr vert="horz" wrap="square" lIns="0" tIns="43815" rIns="0" bIns="0" rtlCol="0">
            <a:spAutoFit/>
          </a:bodyPr>
          <a:lstStyle/>
          <a:p>
            <a:pPr marL="12700" marR="5080" indent="1270" algn="ctr">
              <a:lnSpc>
                <a:spcPts val="1939"/>
              </a:lnSpc>
              <a:spcBef>
                <a:spcPts val="345"/>
              </a:spcBef>
            </a:pPr>
            <a:r>
              <a:rPr sz="1800" dirty="0">
                <a:solidFill>
                  <a:srgbClr val="505050"/>
                </a:solidFill>
                <a:latin typeface="Calibri" panose="020F0502020204030204" pitchFamily="34" charset="0"/>
                <a:cs typeface="Calibri" panose="020F0502020204030204" pitchFamily="34" charset="0"/>
              </a:rPr>
              <a:t>P9 </a:t>
            </a:r>
            <a:r>
              <a:rPr sz="1800" spc="-5" dirty="0">
                <a:solidFill>
                  <a:srgbClr val="505050"/>
                </a:solidFill>
                <a:latin typeface="Calibri" panose="020F0502020204030204" pitchFamily="34" charset="0"/>
                <a:cs typeface="Calibri" panose="020F0502020204030204" pitchFamily="34" charset="0"/>
              </a:rPr>
              <a:t>can directly  update hash</a:t>
            </a:r>
            <a:r>
              <a:rPr sz="1800" spc="-80" dirty="0">
                <a:solidFill>
                  <a:srgbClr val="505050"/>
                </a:solidFill>
                <a:latin typeface="Calibri" panose="020F0502020204030204" pitchFamily="34" charset="0"/>
                <a:cs typeface="Calibri" panose="020F0502020204030204" pitchFamily="34" charset="0"/>
              </a:rPr>
              <a:t> </a:t>
            </a:r>
            <a:r>
              <a:rPr sz="1800" spc="-5" dirty="0">
                <a:solidFill>
                  <a:srgbClr val="505050"/>
                </a:solidFill>
                <a:latin typeface="Calibri" panose="020F0502020204030204" pitchFamily="34" charset="0"/>
                <a:cs typeface="Calibri" panose="020F0502020204030204" pitchFamily="34" charset="0"/>
              </a:rPr>
              <a:t>entry  in GPU</a:t>
            </a:r>
            <a:r>
              <a:rPr sz="1800" spc="-55" dirty="0">
                <a:solidFill>
                  <a:srgbClr val="505050"/>
                </a:solidFill>
                <a:latin typeface="Calibri" panose="020F0502020204030204" pitchFamily="34" charset="0"/>
                <a:cs typeface="Calibri" panose="020F0502020204030204" pitchFamily="34" charset="0"/>
              </a:rPr>
              <a:t> </a:t>
            </a:r>
            <a:r>
              <a:rPr sz="1800" spc="-5" dirty="0">
                <a:solidFill>
                  <a:srgbClr val="505050"/>
                </a:solidFill>
                <a:latin typeface="Calibri" panose="020F0502020204030204" pitchFamily="34" charset="0"/>
                <a:cs typeface="Calibri" panose="020F0502020204030204" pitchFamily="34" charset="0"/>
              </a:rPr>
              <a:t>memory</a:t>
            </a:r>
            <a:endParaRPr sz="1800" dirty="0">
              <a:latin typeface="Calibri" panose="020F0502020204030204" pitchFamily="34" charset="0"/>
              <a:cs typeface="Calibri" panose="020F0502020204030204" pitchFamily="34" charset="0"/>
            </a:endParaRPr>
          </a:p>
        </p:txBody>
      </p:sp>
      <p:sp>
        <p:nvSpPr>
          <p:cNvPr id="24" name="object 24"/>
          <p:cNvSpPr txBox="1"/>
          <p:nvPr/>
        </p:nvSpPr>
        <p:spPr>
          <a:xfrm>
            <a:off x="8681084" y="5011623"/>
            <a:ext cx="1755775" cy="547370"/>
          </a:xfrm>
          <a:prstGeom prst="rect">
            <a:avLst/>
          </a:prstGeom>
        </p:spPr>
        <p:txBody>
          <a:bodyPr vert="horz" wrap="square" lIns="0" tIns="12700" rIns="0" bIns="0" rtlCol="0">
            <a:spAutoFit/>
          </a:bodyPr>
          <a:lstStyle/>
          <a:p>
            <a:pPr algn="ctr">
              <a:lnSpc>
                <a:spcPts val="2055"/>
              </a:lnSpc>
              <a:spcBef>
                <a:spcPts val="100"/>
              </a:spcBef>
            </a:pPr>
            <a:r>
              <a:rPr sz="1800" spc="-5" dirty="0">
                <a:solidFill>
                  <a:srgbClr val="76B800"/>
                </a:solidFill>
                <a:latin typeface="Calibri" panose="020F0502020204030204" pitchFamily="34" charset="0"/>
                <a:cs typeface="Calibri" panose="020F0502020204030204" pitchFamily="34" charset="0"/>
              </a:rPr>
              <a:t>no page faults</a:t>
            </a:r>
            <a:r>
              <a:rPr sz="1800" spc="-80" dirty="0">
                <a:solidFill>
                  <a:srgbClr val="76B800"/>
                </a:solidFill>
                <a:latin typeface="Calibri" panose="020F0502020204030204" pitchFamily="34" charset="0"/>
                <a:cs typeface="Calibri" panose="020F0502020204030204" pitchFamily="34" charset="0"/>
              </a:rPr>
              <a:t> </a:t>
            </a:r>
            <a:r>
              <a:rPr sz="1800" spc="-5" dirty="0">
                <a:solidFill>
                  <a:srgbClr val="76B800"/>
                </a:solidFill>
                <a:latin typeface="Calibri" panose="020F0502020204030204" pitchFamily="34" charset="0"/>
                <a:cs typeface="Calibri" panose="020F0502020204030204" pitchFamily="34" charset="0"/>
              </a:rPr>
              <a:t>or</a:t>
            </a:r>
            <a:endParaRPr sz="1800" dirty="0">
              <a:latin typeface="Calibri" panose="020F0502020204030204" pitchFamily="34" charset="0"/>
              <a:cs typeface="Calibri" panose="020F0502020204030204" pitchFamily="34" charset="0"/>
            </a:endParaRPr>
          </a:p>
          <a:p>
            <a:pPr algn="ctr">
              <a:lnSpc>
                <a:spcPts val="2055"/>
              </a:lnSpc>
            </a:pPr>
            <a:r>
              <a:rPr sz="1800" spc="-5" dirty="0">
                <a:solidFill>
                  <a:srgbClr val="76B800"/>
                </a:solidFill>
                <a:latin typeface="Calibri" panose="020F0502020204030204" pitchFamily="34" charset="0"/>
                <a:cs typeface="Calibri" panose="020F0502020204030204" pitchFamily="34" charset="0"/>
              </a:rPr>
              <a:t>migrations!</a:t>
            </a:r>
            <a:endParaRPr sz="1800" dirty="0">
              <a:latin typeface="Calibri" panose="020F0502020204030204" pitchFamily="34" charset="0"/>
              <a:cs typeface="Calibri" panose="020F0502020204030204" pitchFamily="34" charset="0"/>
            </a:endParaRPr>
          </a:p>
        </p:txBody>
      </p:sp>
      <p:sp>
        <p:nvSpPr>
          <p:cNvPr id="25" name="object 25"/>
          <p:cNvSpPr/>
          <p:nvPr/>
        </p:nvSpPr>
        <p:spPr>
          <a:xfrm>
            <a:off x="2651760" y="3281171"/>
            <a:ext cx="1507616" cy="349250"/>
          </a:xfrm>
          <a:custGeom>
            <a:avLst/>
            <a:gdLst/>
            <a:ahLst/>
            <a:cxnLst/>
            <a:rect l="l" t="t" r="r" b="b"/>
            <a:pathLst>
              <a:path w="1420495" h="349250">
                <a:moveTo>
                  <a:pt x="1420367" y="0"/>
                </a:moveTo>
                <a:lnTo>
                  <a:pt x="0" y="0"/>
                </a:lnTo>
                <a:lnTo>
                  <a:pt x="0" y="348995"/>
                </a:lnTo>
                <a:lnTo>
                  <a:pt x="1420367" y="348995"/>
                </a:lnTo>
                <a:lnTo>
                  <a:pt x="1420367" y="0"/>
                </a:lnTo>
                <a:close/>
              </a:path>
            </a:pathLst>
          </a:custGeom>
          <a:solidFill>
            <a:srgbClr val="76B800"/>
          </a:solidFill>
        </p:spPr>
        <p:txBody>
          <a:bodyPr wrap="square" lIns="0" tIns="0" rIns="0" bIns="0" rtlCol="0"/>
          <a:lstStyle/>
          <a:p>
            <a:endParaRPr/>
          </a:p>
        </p:txBody>
      </p:sp>
      <p:sp>
        <p:nvSpPr>
          <p:cNvPr id="26" name="object 26"/>
          <p:cNvSpPr txBox="1"/>
          <p:nvPr/>
        </p:nvSpPr>
        <p:spPr>
          <a:xfrm>
            <a:off x="3110483" y="3293364"/>
            <a:ext cx="1048893" cy="296235"/>
          </a:xfrm>
          <a:prstGeom prst="rect">
            <a:avLst/>
          </a:prstGeom>
          <a:solidFill>
            <a:srgbClr val="76B800"/>
          </a:solidFill>
        </p:spPr>
        <p:txBody>
          <a:bodyPr vert="horz" wrap="square" lIns="0" tIns="19050" rIns="0" bIns="0" rtlCol="0">
            <a:spAutoFit/>
          </a:bodyPr>
          <a:lstStyle/>
          <a:p>
            <a:pPr marL="31115">
              <a:lnSpc>
                <a:spcPct val="100000"/>
              </a:lnSpc>
              <a:spcBef>
                <a:spcPts val="150"/>
              </a:spcBef>
            </a:pPr>
            <a:r>
              <a:rPr lang="en-US" altLang="zh-CN" sz="1800" spc="-5" dirty="0">
                <a:solidFill>
                  <a:srgbClr val="FFFFFF"/>
                </a:solidFill>
                <a:latin typeface="Calibri" panose="020F0502020204030204" pitchFamily="34" charset="0"/>
                <a:cs typeface="Calibri" panose="020F0502020204030204" pitchFamily="34" charset="0"/>
              </a:rPr>
              <a:t>GPU Mem</a:t>
            </a:r>
            <a:endParaRPr sz="1800" dirty="0">
              <a:latin typeface="Calibri" panose="020F0502020204030204" pitchFamily="34" charset="0"/>
              <a:cs typeface="Calibri" panose="020F0502020204030204" pitchFamily="34" charset="0"/>
            </a:endParaRPr>
          </a:p>
        </p:txBody>
      </p:sp>
      <p:sp>
        <p:nvSpPr>
          <p:cNvPr id="27" name="object 27"/>
          <p:cNvSpPr txBox="1"/>
          <p:nvPr/>
        </p:nvSpPr>
        <p:spPr>
          <a:xfrm>
            <a:off x="3133344" y="2004060"/>
            <a:ext cx="459105" cy="291746"/>
          </a:xfrm>
          <a:prstGeom prst="rect">
            <a:avLst/>
          </a:prstGeom>
          <a:ln w="6096">
            <a:solidFill>
              <a:srgbClr val="76B800"/>
            </a:solidFill>
          </a:ln>
        </p:spPr>
        <p:txBody>
          <a:bodyPr vert="horz" wrap="square" lIns="0" tIns="14604" rIns="0" bIns="0" rtlCol="0">
            <a:spAutoFit/>
          </a:bodyPr>
          <a:lstStyle/>
          <a:p>
            <a:pPr marL="92710">
              <a:lnSpc>
                <a:spcPct val="100000"/>
              </a:lnSpc>
              <a:spcBef>
                <a:spcPts val="114"/>
              </a:spcBef>
            </a:pPr>
            <a:r>
              <a:rPr sz="1800" spc="-5" dirty="0">
                <a:latin typeface="Calibri" panose="020F0502020204030204" pitchFamily="34" charset="0"/>
                <a:cs typeface="Calibri" panose="020F0502020204030204" pitchFamily="34" charset="0"/>
              </a:rPr>
              <a:t>SM</a:t>
            </a:r>
            <a:endParaRPr sz="1800" dirty="0">
              <a:latin typeface="Calibri" panose="020F0502020204030204" pitchFamily="34" charset="0"/>
              <a:cs typeface="Calibri" panose="020F0502020204030204" pitchFamily="34" charset="0"/>
            </a:endParaRPr>
          </a:p>
        </p:txBody>
      </p:sp>
      <p:sp>
        <p:nvSpPr>
          <p:cNvPr id="28" name="object 28"/>
          <p:cNvSpPr/>
          <p:nvPr/>
        </p:nvSpPr>
        <p:spPr>
          <a:xfrm>
            <a:off x="3323844" y="23469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29" name="object 29"/>
          <p:cNvSpPr txBox="1"/>
          <p:nvPr/>
        </p:nvSpPr>
        <p:spPr>
          <a:xfrm>
            <a:off x="2651760" y="2634995"/>
            <a:ext cx="1420495" cy="309059"/>
          </a:xfrm>
          <a:prstGeom prst="rect">
            <a:avLst/>
          </a:prstGeom>
          <a:solidFill>
            <a:srgbClr val="76B800"/>
          </a:solidFill>
        </p:spPr>
        <p:txBody>
          <a:bodyPr vert="horz" wrap="square" lIns="0" tIns="31750" rIns="0" bIns="0" rtlCol="0">
            <a:spAutoFit/>
          </a:bodyPr>
          <a:lstStyle/>
          <a:p>
            <a:pPr algn="ctr">
              <a:lnSpc>
                <a:spcPct val="100000"/>
              </a:lnSpc>
              <a:spcBef>
                <a:spcPts val="250"/>
              </a:spcBef>
            </a:pPr>
            <a:r>
              <a:rPr sz="1800" dirty="0">
                <a:solidFill>
                  <a:srgbClr val="FFFFFF"/>
                </a:solidFill>
                <a:latin typeface="Calibri" panose="020F0502020204030204" pitchFamily="34" charset="0"/>
                <a:cs typeface="Calibri" panose="020F0502020204030204" pitchFamily="34" charset="0"/>
              </a:rPr>
              <a:t>L2</a:t>
            </a:r>
            <a:endParaRPr sz="1800" dirty="0">
              <a:latin typeface="Calibri" panose="020F0502020204030204" pitchFamily="34" charset="0"/>
              <a:cs typeface="Calibri" panose="020F0502020204030204" pitchFamily="34" charset="0"/>
            </a:endParaRPr>
          </a:p>
        </p:txBody>
      </p:sp>
      <p:sp>
        <p:nvSpPr>
          <p:cNvPr id="30" name="object 30"/>
          <p:cNvSpPr/>
          <p:nvPr/>
        </p:nvSpPr>
        <p:spPr>
          <a:xfrm>
            <a:off x="3323844" y="29946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31" name="object 31"/>
          <p:cNvSpPr txBox="1"/>
          <p:nvPr/>
        </p:nvSpPr>
        <p:spPr>
          <a:xfrm>
            <a:off x="3700271" y="2007107"/>
            <a:ext cx="459105" cy="291105"/>
          </a:xfrm>
          <a:prstGeom prst="rect">
            <a:avLst/>
          </a:prstGeom>
          <a:ln w="6096">
            <a:solidFill>
              <a:srgbClr val="76B800"/>
            </a:solidFill>
          </a:ln>
        </p:spPr>
        <p:txBody>
          <a:bodyPr vert="horz" wrap="square" lIns="0" tIns="13970" rIns="0" bIns="0" rtlCol="0">
            <a:spAutoFit/>
          </a:bodyPr>
          <a:lstStyle/>
          <a:p>
            <a:pPr marL="94615">
              <a:lnSpc>
                <a:spcPct val="100000"/>
              </a:lnSpc>
              <a:spcBef>
                <a:spcPts val="110"/>
              </a:spcBef>
            </a:pPr>
            <a:r>
              <a:rPr sz="1800" spc="-5" dirty="0">
                <a:latin typeface="Calibri" panose="020F0502020204030204" pitchFamily="34" charset="0"/>
                <a:cs typeface="Calibri" panose="020F0502020204030204" pitchFamily="34" charset="0"/>
              </a:rPr>
              <a:t>SM</a:t>
            </a:r>
            <a:endParaRPr sz="1800" dirty="0">
              <a:latin typeface="Calibri" panose="020F0502020204030204" pitchFamily="34" charset="0"/>
              <a:cs typeface="Calibri" panose="020F0502020204030204" pitchFamily="34" charset="0"/>
            </a:endParaRPr>
          </a:p>
        </p:txBody>
      </p:sp>
      <p:sp>
        <p:nvSpPr>
          <p:cNvPr id="32" name="object 32"/>
          <p:cNvSpPr txBox="1"/>
          <p:nvPr/>
        </p:nvSpPr>
        <p:spPr>
          <a:xfrm>
            <a:off x="2558795" y="2004060"/>
            <a:ext cx="459105" cy="291746"/>
          </a:xfrm>
          <a:prstGeom prst="rect">
            <a:avLst/>
          </a:prstGeom>
          <a:ln w="6096">
            <a:solidFill>
              <a:srgbClr val="76B800"/>
            </a:solidFill>
          </a:ln>
        </p:spPr>
        <p:txBody>
          <a:bodyPr vert="horz" wrap="square" lIns="0" tIns="14604" rIns="0" bIns="0" rtlCol="0">
            <a:spAutoFit/>
          </a:bodyPr>
          <a:lstStyle/>
          <a:p>
            <a:pPr marL="93980">
              <a:lnSpc>
                <a:spcPct val="100000"/>
              </a:lnSpc>
              <a:spcBef>
                <a:spcPts val="114"/>
              </a:spcBef>
            </a:pPr>
            <a:r>
              <a:rPr sz="1800" spc="-5" dirty="0">
                <a:latin typeface="Calibri" panose="020F0502020204030204" pitchFamily="34" charset="0"/>
                <a:cs typeface="Calibri" panose="020F0502020204030204" pitchFamily="34" charset="0"/>
              </a:rPr>
              <a:t>SM</a:t>
            </a:r>
            <a:endParaRPr sz="1800" dirty="0">
              <a:latin typeface="Calibri" panose="020F0502020204030204" pitchFamily="34" charset="0"/>
              <a:cs typeface="Calibri" panose="020F0502020204030204" pitchFamily="34" charset="0"/>
            </a:endParaRPr>
          </a:p>
        </p:txBody>
      </p:sp>
      <p:sp>
        <p:nvSpPr>
          <p:cNvPr id="33" name="object 33"/>
          <p:cNvSpPr/>
          <p:nvPr/>
        </p:nvSpPr>
        <p:spPr>
          <a:xfrm>
            <a:off x="3880103" y="23469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34" name="object 34"/>
          <p:cNvSpPr/>
          <p:nvPr/>
        </p:nvSpPr>
        <p:spPr>
          <a:xfrm>
            <a:off x="2750820" y="23469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35" name="object 35"/>
          <p:cNvSpPr/>
          <p:nvPr/>
        </p:nvSpPr>
        <p:spPr>
          <a:xfrm>
            <a:off x="3880103" y="2994660"/>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36" name="object 36"/>
          <p:cNvSpPr/>
          <p:nvPr/>
        </p:nvSpPr>
        <p:spPr>
          <a:xfrm>
            <a:off x="2750820" y="2983992"/>
            <a:ext cx="76200" cy="285115"/>
          </a:xfrm>
          <a:custGeom>
            <a:avLst/>
            <a:gdLst/>
            <a:ahLst/>
            <a:cxnLst/>
            <a:rect l="l" t="t" r="r" b="b"/>
            <a:pathLst>
              <a:path w="76200" h="285114">
                <a:moveTo>
                  <a:pt x="31750" y="208787"/>
                </a:moveTo>
                <a:lnTo>
                  <a:pt x="0" y="208787"/>
                </a:lnTo>
                <a:lnTo>
                  <a:pt x="38100" y="284988"/>
                </a:lnTo>
                <a:lnTo>
                  <a:pt x="69850" y="221487"/>
                </a:lnTo>
                <a:lnTo>
                  <a:pt x="31750" y="221487"/>
                </a:lnTo>
                <a:lnTo>
                  <a:pt x="31750" y="208787"/>
                </a:lnTo>
                <a:close/>
              </a:path>
              <a:path w="76200" h="285114">
                <a:moveTo>
                  <a:pt x="44450" y="0"/>
                </a:moveTo>
                <a:lnTo>
                  <a:pt x="31750" y="0"/>
                </a:lnTo>
                <a:lnTo>
                  <a:pt x="31750" y="221487"/>
                </a:lnTo>
                <a:lnTo>
                  <a:pt x="44450" y="221487"/>
                </a:lnTo>
                <a:lnTo>
                  <a:pt x="44450" y="0"/>
                </a:lnTo>
                <a:close/>
              </a:path>
              <a:path w="76200" h="285114">
                <a:moveTo>
                  <a:pt x="76200" y="208787"/>
                </a:moveTo>
                <a:lnTo>
                  <a:pt x="44450" y="208787"/>
                </a:lnTo>
                <a:lnTo>
                  <a:pt x="44450" y="221487"/>
                </a:lnTo>
                <a:lnTo>
                  <a:pt x="69850" y="221487"/>
                </a:lnTo>
                <a:lnTo>
                  <a:pt x="76200" y="208787"/>
                </a:lnTo>
                <a:close/>
              </a:path>
            </a:pathLst>
          </a:custGeom>
          <a:solidFill>
            <a:srgbClr val="505050"/>
          </a:solidFill>
        </p:spPr>
        <p:txBody>
          <a:bodyPr wrap="square" lIns="0" tIns="0" rIns="0" bIns="0" rtlCol="0"/>
          <a:lstStyle/>
          <a:p>
            <a:endParaRPr/>
          </a:p>
        </p:txBody>
      </p:sp>
      <p:sp>
        <p:nvSpPr>
          <p:cNvPr id="37" name="object 37"/>
          <p:cNvSpPr/>
          <p:nvPr/>
        </p:nvSpPr>
        <p:spPr>
          <a:xfrm>
            <a:off x="2394966" y="1824989"/>
            <a:ext cx="1990725" cy="2005964"/>
          </a:xfrm>
          <a:custGeom>
            <a:avLst/>
            <a:gdLst/>
            <a:ahLst/>
            <a:cxnLst/>
            <a:rect l="l" t="t" r="r" b="b"/>
            <a:pathLst>
              <a:path w="1990725" h="2005964">
                <a:moveTo>
                  <a:pt x="0" y="2005583"/>
                </a:moveTo>
                <a:lnTo>
                  <a:pt x="1990344" y="2005583"/>
                </a:lnTo>
                <a:lnTo>
                  <a:pt x="1990344" y="0"/>
                </a:lnTo>
                <a:lnTo>
                  <a:pt x="0" y="0"/>
                </a:lnTo>
                <a:lnTo>
                  <a:pt x="0" y="2005583"/>
                </a:lnTo>
                <a:close/>
              </a:path>
            </a:pathLst>
          </a:custGeom>
          <a:ln w="25908">
            <a:solidFill>
              <a:srgbClr val="76B800"/>
            </a:solidFill>
          </a:ln>
        </p:spPr>
        <p:txBody>
          <a:bodyPr wrap="square" lIns="0" tIns="0" rIns="0" bIns="0" rtlCol="0"/>
          <a:lstStyle/>
          <a:p>
            <a:endParaRPr/>
          </a:p>
        </p:txBody>
      </p:sp>
      <p:sp>
        <p:nvSpPr>
          <p:cNvPr id="38" name="object 38"/>
          <p:cNvSpPr/>
          <p:nvPr/>
        </p:nvSpPr>
        <p:spPr>
          <a:xfrm>
            <a:off x="2955035" y="3631691"/>
            <a:ext cx="76200" cy="876935"/>
          </a:xfrm>
          <a:custGeom>
            <a:avLst/>
            <a:gdLst/>
            <a:ahLst/>
            <a:cxnLst/>
            <a:rect l="l" t="t" r="r" b="b"/>
            <a:pathLst>
              <a:path w="76200" h="876935">
                <a:moveTo>
                  <a:pt x="31750" y="800734"/>
                </a:moveTo>
                <a:lnTo>
                  <a:pt x="0" y="800734"/>
                </a:lnTo>
                <a:lnTo>
                  <a:pt x="38100" y="876934"/>
                </a:lnTo>
                <a:lnTo>
                  <a:pt x="69850" y="813434"/>
                </a:lnTo>
                <a:lnTo>
                  <a:pt x="31750" y="813434"/>
                </a:lnTo>
                <a:lnTo>
                  <a:pt x="31750" y="800734"/>
                </a:lnTo>
                <a:close/>
              </a:path>
              <a:path w="76200" h="876935">
                <a:moveTo>
                  <a:pt x="44450" y="0"/>
                </a:moveTo>
                <a:lnTo>
                  <a:pt x="31750" y="0"/>
                </a:lnTo>
                <a:lnTo>
                  <a:pt x="31750" y="813434"/>
                </a:lnTo>
                <a:lnTo>
                  <a:pt x="44450" y="813434"/>
                </a:lnTo>
                <a:lnTo>
                  <a:pt x="44450" y="0"/>
                </a:lnTo>
                <a:close/>
              </a:path>
              <a:path w="76200" h="876935">
                <a:moveTo>
                  <a:pt x="76200" y="800734"/>
                </a:moveTo>
                <a:lnTo>
                  <a:pt x="44450" y="800734"/>
                </a:lnTo>
                <a:lnTo>
                  <a:pt x="44450" y="813434"/>
                </a:lnTo>
                <a:lnTo>
                  <a:pt x="69850" y="813434"/>
                </a:lnTo>
                <a:lnTo>
                  <a:pt x="76200" y="800734"/>
                </a:lnTo>
                <a:close/>
              </a:path>
            </a:pathLst>
          </a:custGeom>
          <a:solidFill>
            <a:srgbClr val="505050"/>
          </a:solidFill>
        </p:spPr>
        <p:txBody>
          <a:bodyPr wrap="square" lIns="0" tIns="0" rIns="0" bIns="0" rtlCol="0"/>
          <a:lstStyle/>
          <a:p>
            <a:endParaRPr/>
          </a:p>
        </p:txBody>
      </p:sp>
      <p:sp>
        <p:nvSpPr>
          <p:cNvPr id="39" name="object 39"/>
          <p:cNvSpPr/>
          <p:nvPr/>
        </p:nvSpPr>
        <p:spPr>
          <a:xfrm>
            <a:off x="2990088" y="4898135"/>
            <a:ext cx="76200" cy="402590"/>
          </a:xfrm>
          <a:custGeom>
            <a:avLst/>
            <a:gdLst/>
            <a:ahLst/>
            <a:cxnLst/>
            <a:rect l="l" t="t" r="r" b="b"/>
            <a:pathLst>
              <a:path w="76200" h="402589">
                <a:moveTo>
                  <a:pt x="44450" y="63500"/>
                </a:moveTo>
                <a:lnTo>
                  <a:pt x="31750" y="63500"/>
                </a:lnTo>
                <a:lnTo>
                  <a:pt x="31750" y="402247"/>
                </a:lnTo>
                <a:lnTo>
                  <a:pt x="44450" y="402247"/>
                </a:lnTo>
                <a:lnTo>
                  <a:pt x="44450" y="63500"/>
                </a:lnTo>
                <a:close/>
              </a:path>
              <a:path w="76200" h="402589">
                <a:moveTo>
                  <a:pt x="38100" y="0"/>
                </a:moveTo>
                <a:lnTo>
                  <a:pt x="0" y="76200"/>
                </a:lnTo>
                <a:lnTo>
                  <a:pt x="31750" y="76200"/>
                </a:lnTo>
                <a:lnTo>
                  <a:pt x="31750" y="63500"/>
                </a:lnTo>
                <a:lnTo>
                  <a:pt x="69850" y="63500"/>
                </a:lnTo>
                <a:lnTo>
                  <a:pt x="38100" y="0"/>
                </a:lnTo>
                <a:close/>
              </a:path>
              <a:path w="76200" h="402589">
                <a:moveTo>
                  <a:pt x="69850" y="63500"/>
                </a:moveTo>
                <a:lnTo>
                  <a:pt x="44450" y="63500"/>
                </a:lnTo>
                <a:lnTo>
                  <a:pt x="44450" y="76200"/>
                </a:lnTo>
                <a:lnTo>
                  <a:pt x="76200" y="76200"/>
                </a:lnTo>
                <a:lnTo>
                  <a:pt x="69850" y="63500"/>
                </a:lnTo>
                <a:close/>
              </a:path>
            </a:pathLst>
          </a:custGeom>
          <a:solidFill>
            <a:srgbClr val="505050"/>
          </a:solidFill>
        </p:spPr>
        <p:txBody>
          <a:bodyPr wrap="square" lIns="0" tIns="0" rIns="0" bIns="0" rtlCol="0"/>
          <a:lstStyle/>
          <a:p>
            <a:endParaRPr/>
          </a:p>
        </p:txBody>
      </p:sp>
      <p:sp>
        <p:nvSpPr>
          <p:cNvPr id="40" name="object 40"/>
          <p:cNvSpPr txBox="1"/>
          <p:nvPr/>
        </p:nvSpPr>
        <p:spPr>
          <a:xfrm>
            <a:off x="1734692" y="4958892"/>
            <a:ext cx="10680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panose="020F0502020204030204" pitchFamily="34" charset="0"/>
                <a:cs typeface="Calibri" panose="020F0502020204030204" pitchFamily="34" charset="0"/>
              </a:rPr>
              <a:t>page</a:t>
            </a:r>
            <a:r>
              <a:rPr sz="1800" spc="-80" dirty="0">
                <a:solidFill>
                  <a:srgbClr val="FF0000"/>
                </a:solidFill>
                <a:latin typeface="Calibri" panose="020F0502020204030204" pitchFamily="34" charset="0"/>
                <a:cs typeface="Calibri" panose="020F0502020204030204" pitchFamily="34" charset="0"/>
              </a:rPr>
              <a:t> </a:t>
            </a:r>
            <a:r>
              <a:rPr sz="1800" spc="-5" dirty="0">
                <a:solidFill>
                  <a:srgbClr val="FF0000"/>
                </a:solidFill>
                <a:latin typeface="Calibri" panose="020F0502020204030204" pitchFamily="34" charset="0"/>
                <a:cs typeface="Calibri" panose="020F0502020204030204" pitchFamily="34" charset="0"/>
              </a:rPr>
              <a:t>fault</a:t>
            </a:r>
            <a:endParaRPr sz="1800" dirty="0">
              <a:latin typeface="Calibri" panose="020F0502020204030204" pitchFamily="34" charset="0"/>
              <a:cs typeface="Calibri" panose="020F0502020204030204" pitchFamily="34" charset="0"/>
            </a:endParaRPr>
          </a:p>
        </p:txBody>
      </p:sp>
      <p:sp>
        <p:nvSpPr>
          <p:cNvPr id="41" name="object 41"/>
          <p:cNvSpPr txBox="1"/>
          <p:nvPr/>
        </p:nvSpPr>
        <p:spPr>
          <a:xfrm>
            <a:off x="3105150" y="3970401"/>
            <a:ext cx="15627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panose="020F0502020204030204" pitchFamily="34" charset="0"/>
                <a:cs typeface="Calibri" panose="020F0502020204030204" pitchFamily="34" charset="0"/>
              </a:rPr>
              <a:t>page</a:t>
            </a:r>
            <a:r>
              <a:rPr sz="1800" spc="-75" dirty="0">
                <a:solidFill>
                  <a:srgbClr val="FF0000"/>
                </a:solidFill>
                <a:latin typeface="Calibri" panose="020F0502020204030204" pitchFamily="34" charset="0"/>
                <a:cs typeface="Calibri" panose="020F0502020204030204" pitchFamily="34" charset="0"/>
              </a:rPr>
              <a:t> </a:t>
            </a:r>
            <a:r>
              <a:rPr sz="1800" spc="-5" dirty="0">
                <a:solidFill>
                  <a:srgbClr val="FF0000"/>
                </a:solidFill>
                <a:latin typeface="Calibri" panose="020F0502020204030204" pitchFamily="34" charset="0"/>
                <a:cs typeface="Calibri" panose="020F0502020204030204" pitchFamily="34" charset="0"/>
              </a:rPr>
              <a:t>migration</a:t>
            </a:r>
            <a:endParaRPr sz="1800" dirty="0">
              <a:latin typeface="Calibri" panose="020F0502020204030204" pitchFamily="34" charset="0"/>
              <a:cs typeface="Calibri" panose="020F0502020204030204" pitchFamily="34" charset="0"/>
            </a:endParaRPr>
          </a:p>
        </p:txBody>
      </p:sp>
      <p:sp>
        <p:nvSpPr>
          <p:cNvPr id="42" name="object 42"/>
          <p:cNvSpPr txBox="1"/>
          <p:nvPr/>
        </p:nvSpPr>
        <p:spPr>
          <a:xfrm>
            <a:off x="3214877" y="4928717"/>
            <a:ext cx="139065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panose="020F0502020204030204" pitchFamily="34" charset="0"/>
                <a:cs typeface="Calibri" panose="020F0502020204030204" pitchFamily="34" charset="0"/>
              </a:rPr>
              <a:t>access</a:t>
            </a:r>
            <a:r>
              <a:rPr sz="1800" spc="-95"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replay</a:t>
            </a:r>
          </a:p>
        </p:txBody>
      </p:sp>
      <p:sp>
        <p:nvSpPr>
          <p:cNvPr id="43" name="object 43"/>
          <p:cNvSpPr/>
          <p:nvPr/>
        </p:nvSpPr>
        <p:spPr>
          <a:xfrm>
            <a:off x="2892551" y="3293364"/>
            <a:ext cx="217931" cy="326136"/>
          </a:xfrm>
          <a:prstGeom prst="rect">
            <a:avLst/>
          </a:prstGeom>
          <a:blipFill>
            <a:blip r:embed="rId2" cstate="print"/>
            <a:stretch>
              <a:fillRect/>
            </a:stretch>
          </a:blipFill>
        </p:spPr>
        <p:txBody>
          <a:bodyPr wrap="square" lIns="0" tIns="0" rIns="0" bIns="0" rtlCol="0"/>
          <a:lstStyle/>
          <a:p>
            <a:endParaRPr/>
          </a:p>
        </p:txBody>
      </p:sp>
      <p:sp>
        <p:nvSpPr>
          <p:cNvPr id="44" name="object 44"/>
          <p:cNvSpPr/>
          <p:nvPr/>
        </p:nvSpPr>
        <p:spPr>
          <a:xfrm>
            <a:off x="2884932" y="4520184"/>
            <a:ext cx="225551" cy="364236"/>
          </a:xfrm>
          <a:prstGeom prst="rect">
            <a:avLst/>
          </a:prstGeom>
          <a:blipFill>
            <a:blip r:embed="rId3" cstate="print"/>
            <a:stretch>
              <a:fillRect/>
            </a:stretch>
          </a:blipFill>
        </p:spPr>
        <p:txBody>
          <a:bodyPr wrap="square" lIns="0" tIns="0" rIns="0" bIns="0" rtlCol="0"/>
          <a:lstStyle/>
          <a:p>
            <a:endParaRPr/>
          </a:p>
        </p:txBody>
      </p:sp>
      <p:sp>
        <p:nvSpPr>
          <p:cNvPr id="45" name="object 45"/>
          <p:cNvSpPr/>
          <p:nvPr/>
        </p:nvSpPr>
        <p:spPr>
          <a:xfrm>
            <a:off x="2889504" y="4896611"/>
            <a:ext cx="76200" cy="402590"/>
          </a:xfrm>
          <a:custGeom>
            <a:avLst/>
            <a:gdLst/>
            <a:ahLst/>
            <a:cxnLst/>
            <a:rect l="l" t="t" r="r" b="b"/>
            <a:pathLst>
              <a:path w="76200" h="402589">
                <a:moveTo>
                  <a:pt x="44450" y="351447"/>
                </a:moveTo>
                <a:lnTo>
                  <a:pt x="31750" y="351447"/>
                </a:lnTo>
                <a:lnTo>
                  <a:pt x="31750" y="402247"/>
                </a:lnTo>
                <a:lnTo>
                  <a:pt x="44450" y="402247"/>
                </a:lnTo>
                <a:lnTo>
                  <a:pt x="44450" y="351447"/>
                </a:lnTo>
                <a:close/>
              </a:path>
              <a:path w="76200" h="402589">
                <a:moveTo>
                  <a:pt x="44450" y="262547"/>
                </a:moveTo>
                <a:lnTo>
                  <a:pt x="31750" y="262547"/>
                </a:lnTo>
                <a:lnTo>
                  <a:pt x="31750" y="313347"/>
                </a:lnTo>
                <a:lnTo>
                  <a:pt x="44450" y="313347"/>
                </a:lnTo>
                <a:lnTo>
                  <a:pt x="44450" y="262547"/>
                </a:lnTo>
                <a:close/>
              </a:path>
              <a:path w="76200" h="402589">
                <a:moveTo>
                  <a:pt x="44450" y="173647"/>
                </a:moveTo>
                <a:lnTo>
                  <a:pt x="31750" y="173647"/>
                </a:lnTo>
                <a:lnTo>
                  <a:pt x="31750" y="224447"/>
                </a:lnTo>
                <a:lnTo>
                  <a:pt x="44450" y="224447"/>
                </a:lnTo>
                <a:lnTo>
                  <a:pt x="44450" y="173647"/>
                </a:lnTo>
                <a:close/>
              </a:path>
              <a:path w="76200" h="402589">
                <a:moveTo>
                  <a:pt x="44450" y="84747"/>
                </a:moveTo>
                <a:lnTo>
                  <a:pt x="31750" y="84747"/>
                </a:lnTo>
                <a:lnTo>
                  <a:pt x="31750" y="135547"/>
                </a:lnTo>
                <a:lnTo>
                  <a:pt x="44450" y="135547"/>
                </a:lnTo>
                <a:lnTo>
                  <a:pt x="44450" y="84747"/>
                </a:lnTo>
                <a:close/>
              </a:path>
              <a:path w="76200" h="402589">
                <a:moveTo>
                  <a:pt x="38100" y="0"/>
                </a:moveTo>
                <a:lnTo>
                  <a:pt x="0" y="76200"/>
                </a:lnTo>
                <a:lnTo>
                  <a:pt x="76200" y="76200"/>
                </a:lnTo>
                <a:lnTo>
                  <a:pt x="38100" y="0"/>
                </a:lnTo>
                <a:close/>
              </a:path>
            </a:pathLst>
          </a:custGeom>
          <a:solidFill>
            <a:srgbClr val="505050"/>
          </a:solidFill>
        </p:spPr>
        <p:txBody>
          <a:bodyPr wrap="square" lIns="0" tIns="0" rIns="0" bIns="0" rtlCol="0"/>
          <a:lstStyle/>
          <a:p>
            <a:endParaRPr/>
          </a:p>
        </p:txBody>
      </p:sp>
      <p:sp>
        <p:nvSpPr>
          <p:cNvPr id="46" name="object 46"/>
          <p:cNvSpPr txBox="1"/>
          <p:nvPr/>
        </p:nvSpPr>
        <p:spPr>
          <a:xfrm>
            <a:off x="2512314" y="5321046"/>
            <a:ext cx="1033780" cy="337272"/>
          </a:xfrm>
          <a:prstGeom prst="rect">
            <a:avLst/>
          </a:prstGeom>
          <a:ln w="25907">
            <a:solidFill>
              <a:srgbClr val="0070C5"/>
            </a:solidFill>
          </a:ln>
        </p:spPr>
        <p:txBody>
          <a:bodyPr vert="horz" wrap="square" lIns="0" tIns="59690" rIns="0" bIns="0" rtlCol="0">
            <a:spAutoFit/>
          </a:bodyPr>
          <a:lstStyle/>
          <a:p>
            <a:pPr marL="338455">
              <a:lnSpc>
                <a:spcPct val="100000"/>
              </a:lnSpc>
              <a:spcBef>
                <a:spcPts val="470"/>
              </a:spcBef>
            </a:pPr>
            <a:r>
              <a:rPr sz="1800" dirty="0">
                <a:solidFill>
                  <a:srgbClr val="505050"/>
                </a:solidFill>
                <a:latin typeface="Calibri" panose="020F0502020204030204" pitchFamily="34" charset="0"/>
                <a:cs typeface="Calibri" panose="020F0502020204030204" pitchFamily="34" charset="0"/>
              </a:rPr>
              <a:t>x86</a:t>
            </a:r>
            <a:endParaRPr sz="1800" dirty="0">
              <a:latin typeface="Calibri" panose="020F0502020204030204" pitchFamily="34" charset="0"/>
              <a:cs typeface="Calibri" panose="020F0502020204030204" pitchFamily="34" charset="0"/>
            </a:endParaRPr>
          </a:p>
        </p:txBody>
      </p:sp>
      <p:sp>
        <p:nvSpPr>
          <p:cNvPr id="48" name="object 28">
            <a:extLst>
              <a:ext uri="{FF2B5EF4-FFF2-40B4-BE49-F238E27FC236}">
                <a16:creationId xmlns:a16="http://schemas.microsoft.com/office/drawing/2014/main" id="{8D2A0E68-AB39-4DE2-8462-549390D7927A}"/>
              </a:ext>
            </a:extLst>
          </p:cNvPr>
          <p:cNvSpPr txBox="1">
            <a:spLocks noGrp="1"/>
          </p:cNvSpPr>
          <p:nvPr>
            <p:ph type="sldNum" sz="quarter" idx="12"/>
          </p:nvPr>
        </p:nvSpPr>
        <p:spPr>
          <a:xfrm>
            <a:off x="7749540" y="5720715"/>
            <a:ext cx="2468880" cy="328613"/>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dirty="0"/>
              <a:t>13</a:t>
            </a:fld>
            <a:endParaRPr dirty="0"/>
          </a:p>
        </p:txBody>
      </p:sp>
    </p:spTree>
    <p:extLst>
      <p:ext uri="{BB962C8B-B14F-4D97-AF65-F5344CB8AC3E}">
        <p14:creationId xmlns:p14="http://schemas.microsoft.com/office/powerpoint/2010/main" val="1420017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4380" y="463451"/>
            <a:ext cx="9464040" cy="923330"/>
          </a:xfrm>
          <a:prstGeom prst="rect">
            <a:avLst/>
          </a:prstGeom>
        </p:spPr>
        <p:txBody>
          <a:bodyPr vert="horz" wrap="square" lIns="0" tIns="12700" rIns="0" bIns="0" rtlCol="0">
            <a:spAutoFit/>
          </a:bodyPr>
          <a:lstStyle/>
          <a:p>
            <a:pPr algn="ctr">
              <a:lnSpc>
                <a:spcPts val="4285"/>
              </a:lnSpc>
              <a:spcBef>
                <a:spcPts val="100"/>
              </a:spcBef>
            </a:pPr>
            <a:r>
              <a:rPr sz="3600" b="1" spc="-5" dirty="0"/>
              <a:t>UNIFIED</a:t>
            </a:r>
            <a:r>
              <a:rPr sz="3600" b="1" spc="-30" dirty="0"/>
              <a:t> </a:t>
            </a:r>
            <a:r>
              <a:rPr sz="3600" b="1" dirty="0"/>
              <a:t>MEMORY</a:t>
            </a:r>
          </a:p>
          <a:p>
            <a:pPr algn="ctr">
              <a:lnSpc>
                <a:spcPts val="2845"/>
              </a:lnSpc>
            </a:pPr>
            <a:r>
              <a:rPr sz="2400" spc="-5" dirty="0">
                <a:solidFill>
                  <a:srgbClr val="76B800"/>
                </a:solidFill>
                <a:latin typeface="Calibri" panose="020F0502020204030204" pitchFamily="34" charset="0"/>
                <a:cs typeface="Calibri" panose="020F0502020204030204" pitchFamily="34" charset="0"/>
              </a:rPr>
              <a:t>Evolution </a:t>
            </a:r>
            <a:r>
              <a:rPr sz="2400" dirty="0">
                <a:solidFill>
                  <a:srgbClr val="76B800"/>
                </a:solidFill>
                <a:latin typeface="Calibri" panose="020F0502020204030204" pitchFamily="34" charset="0"/>
                <a:cs typeface="Calibri" panose="020F0502020204030204" pitchFamily="34" charset="0"/>
              </a:rPr>
              <a:t>of </a:t>
            </a:r>
            <a:r>
              <a:rPr sz="2400" spc="-5" dirty="0">
                <a:solidFill>
                  <a:srgbClr val="76B800"/>
                </a:solidFill>
                <a:latin typeface="Calibri" panose="020F0502020204030204" pitchFamily="34" charset="0"/>
                <a:cs typeface="Calibri" panose="020F0502020204030204" pitchFamily="34" charset="0"/>
              </a:rPr>
              <a:t>GPU</a:t>
            </a:r>
            <a:r>
              <a:rPr sz="2400" spc="-40" dirty="0">
                <a:solidFill>
                  <a:srgbClr val="76B800"/>
                </a:solidFill>
                <a:latin typeface="Calibri" panose="020F0502020204030204" pitchFamily="34" charset="0"/>
                <a:cs typeface="Calibri" panose="020F0502020204030204" pitchFamily="34" charset="0"/>
              </a:rPr>
              <a:t> </a:t>
            </a:r>
            <a:r>
              <a:rPr sz="2400" spc="-5" dirty="0">
                <a:solidFill>
                  <a:srgbClr val="76B800"/>
                </a:solidFill>
                <a:latin typeface="Calibri" panose="020F0502020204030204" pitchFamily="34" charset="0"/>
                <a:cs typeface="Calibri" panose="020F0502020204030204" pitchFamily="34" charset="0"/>
              </a:rPr>
              <a:t>architectures</a:t>
            </a:r>
            <a:endParaRPr sz="2400" dirty="0">
              <a:latin typeface="Calibri" panose="020F0502020204030204" pitchFamily="34" charset="0"/>
              <a:cs typeface="Calibri" panose="020F0502020204030204" pitchFamily="34" charset="0"/>
            </a:endParaRPr>
          </a:p>
        </p:txBody>
      </p:sp>
      <p:sp>
        <p:nvSpPr>
          <p:cNvPr id="6" name="object 6"/>
          <p:cNvSpPr/>
          <p:nvPr/>
        </p:nvSpPr>
        <p:spPr>
          <a:xfrm>
            <a:off x="589787" y="1746504"/>
            <a:ext cx="9888220" cy="3534410"/>
          </a:xfrm>
          <a:custGeom>
            <a:avLst/>
            <a:gdLst/>
            <a:ahLst/>
            <a:cxnLst/>
            <a:rect l="l" t="t" r="r" b="b"/>
            <a:pathLst>
              <a:path w="9888220" h="3534410">
                <a:moveTo>
                  <a:pt x="9887712" y="0"/>
                </a:moveTo>
                <a:lnTo>
                  <a:pt x="0" y="0"/>
                </a:lnTo>
                <a:lnTo>
                  <a:pt x="0" y="3534155"/>
                </a:lnTo>
                <a:lnTo>
                  <a:pt x="9887712" y="3534155"/>
                </a:lnTo>
                <a:lnTo>
                  <a:pt x="9887712" y="0"/>
                </a:lnTo>
                <a:close/>
              </a:path>
            </a:pathLst>
          </a:custGeom>
          <a:solidFill>
            <a:srgbClr val="F1F1F1"/>
          </a:solidFill>
        </p:spPr>
        <p:txBody>
          <a:bodyPr wrap="square" lIns="0" tIns="0" rIns="0" bIns="0" rtlCol="0"/>
          <a:lstStyle/>
          <a:p>
            <a:endParaRPr/>
          </a:p>
        </p:txBody>
      </p:sp>
      <p:sp>
        <p:nvSpPr>
          <p:cNvPr id="7" name="object 7"/>
          <p:cNvSpPr/>
          <p:nvPr/>
        </p:nvSpPr>
        <p:spPr>
          <a:xfrm>
            <a:off x="592073" y="5271515"/>
            <a:ext cx="9885045" cy="20320"/>
          </a:xfrm>
          <a:custGeom>
            <a:avLst/>
            <a:gdLst/>
            <a:ahLst/>
            <a:cxnLst/>
            <a:rect l="l" t="t" r="r" b="b"/>
            <a:pathLst>
              <a:path w="9885045" h="20320">
                <a:moveTo>
                  <a:pt x="0" y="19812"/>
                </a:moveTo>
                <a:lnTo>
                  <a:pt x="9884664" y="19812"/>
                </a:lnTo>
                <a:lnTo>
                  <a:pt x="9884664" y="0"/>
                </a:lnTo>
                <a:lnTo>
                  <a:pt x="0" y="0"/>
                </a:lnTo>
                <a:lnTo>
                  <a:pt x="0" y="19812"/>
                </a:lnTo>
                <a:close/>
              </a:path>
            </a:pathLst>
          </a:custGeom>
          <a:solidFill>
            <a:srgbClr val="858585"/>
          </a:solidFill>
        </p:spPr>
        <p:txBody>
          <a:bodyPr wrap="square" lIns="0" tIns="0" rIns="0" bIns="0" rtlCol="0"/>
          <a:lstStyle/>
          <a:p>
            <a:endParaRPr/>
          </a:p>
        </p:txBody>
      </p:sp>
      <p:sp>
        <p:nvSpPr>
          <p:cNvPr id="8" name="object 8"/>
          <p:cNvSpPr/>
          <p:nvPr/>
        </p:nvSpPr>
        <p:spPr>
          <a:xfrm>
            <a:off x="8508238" y="3556253"/>
            <a:ext cx="127000" cy="1788795"/>
          </a:xfrm>
          <a:custGeom>
            <a:avLst/>
            <a:gdLst/>
            <a:ahLst/>
            <a:cxnLst/>
            <a:rect l="l" t="t" r="r" b="b"/>
            <a:pathLst>
              <a:path w="127000" h="1788795">
                <a:moveTo>
                  <a:pt x="53642" y="1671350"/>
                </a:moveTo>
                <a:lnTo>
                  <a:pt x="0" y="1724939"/>
                </a:lnTo>
                <a:lnTo>
                  <a:pt x="63500" y="1788502"/>
                </a:lnTo>
                <a:lnTo>
                  <a:pt x="127000" y="1725053"/>
                </a:lnTo>
                <a:lnTo>
                  <a:pt x="53593" y="1724990"/>
                </a:lnTo>
                <a:lnTo>
                  <a:pt x="53642" y="1671350"/>
                </a:lnTo>
                <a:close/>
              </a:path>
              <a:path w="127000" h="1788795">
                <a:moveTo>
                  <a:pt x="63500" y="1661502"/>
                </a:moveTo>
                <a:lnTo>
                  <a:pt x="53642" y="1671350"/>
                </a:lnTo>
                <a:lnTo>
                  <a:pt x="53593" y="1724990"/>
                </a:lnTo>
                <a:lnTo>
                  <a:pt x="73405" y="1725002"/>
                </a:lnTo>
                <a:lnTo>
                  <a:pt x="73339" y="1671350"/>
                </a:lnTo>
                <a:lnTo>
                  <a:pt x="63500" y="1661502"/>
                </a:lnTo>
                <a:close/>
              </a:path>
              <a:path w="127000" h="1788795">
                <a:moveTo>
                  <a:pt x="73454" y="1671465"/>
                </a:moveTo>
                <a:lnTo>
                  <a:pt x="73405" y="1725002"/>
                </a:lnTo>
                <a:lnTo>
                  <a:pt x="126949" y="1725002"/>
                </a:lnTo>
                <a:lnTo>
                  <a:pt x="73454" y="1671465"/>
                </a:lnTo>
                <a:close/>
              </a:path>
              <a:path w="127000" h="1788795">
                <a:moveTo>
                  <a:pt x="73463" y="1661502"/>
                </a:moveTo>
                <a:lnTo>
                  <a:pt x="63500" y="1661502"/>
                </a:lnTo>
                <a:lnTo>
                  <a:pt x="73454" y="1671465"/>
                </a:lnTo>
                <a:lnTo>
                  <a:pt x="73463" y="1661502"/>
                </a:lnTo>
                <a:close/>
              </a:path>
              <a:path w="127000" h="1788795">
                <a:moveTo>
                  <a:pt x="55092" y="66268"/>
                </a:moveTo>
                <a:lnTo>
                  <a:pt x="53642" y="1671350"/>
                </a:lnTo>
                <a:lnTo>
                  <a:pt x="63500" y="1661502"/>
                </a:lnTo>
                <a:lnTo>
                  <a:pt x="73463" y="1661502"/>
                </a:lnTo>
                <a:lnTo>
                  <a:pt x="74895" y="76200"/>
                </a:lnTo>
                <a:lnTo>
                  <a:pt x="65023" y="76200"/>
                </a:lnTo>
                <a:lnTo>
                  <a:pt x="55092" y="66268"/>
                </a:lnTo>
                <a:close/>
              </a:path>
              <a:path w="127000" h="1788795">
                <a:moveTo>
                  <a:pt x="74929" y="38100"/>
                </a:moveTo>
                <a:lnTo>
                  <a:pt x="55117" y="38100"/>
                </a:lnTo>
                <a:lnTo>
                  <a:pt x="55143" y="66319"/>
                </a:lnTo>
                <a:lnTo>
                  <a:pt x="65023" y="76200"/>
                </a:lnTo>
                <a:lnTo>
                  <a:pt x="74904" y="66319"/>
                </a:lnTo>
                <a:lnTo>
                  <a:pt x="74929" y="38100"/>
                </a:lnTo>
                <a:close/>
              </a:path>
              <a:path w="127000" h="1788795">
                <a:moveTo>
                  <a:pt x="74904" y="66319"/>
                </a:moveTo>
                <a:lnTo>
                  <a:pt x="65023" y="76200"/>
                </a:lnTo>
                <a:lnTo>
                  <a:pt x="74895" y="76200"/>
                </a:lnTo>
                <a:lnTo>
                  <a:pt x="74904" y="66319"/>
                </a:lnTo>
                <a:close/>
              </a:path>
              <a:path w="127000" h="1788795">
                <a:moveTo>
                  <a:pt x="103123" y="38100"/>
                </a:moveTo>
                <a:lnTo>
                  <a:pt x="74929" y="38100"/>
                </a:lnTo>
                <a:lnTo>
                  <a:pt x="74904" y="66319"/>
                </a:lnTo>
                <a:lnTo>
                  <a:pt x="103123" y="38100"/>
                </a:lnTo>
                <a:close/>
              </a:path>
              <a:path w="127000" h="1788795">
                <a:moveTo>
                  <a:pt x="65023" y="0"/>
                </a:moveTo>
                <a:lnTo>
                  <a:pt x="26923" y="38100"/>
                </a:lnTo>
                <a:lnTo>
                  <a:pt x="55092" y="66268"/>
                </a:lnTo>
                <a:lnTo>
                  <a:pt x="55117" y="38100"/>
                </a:lnTo>
                <a:lnTo>
                  <a:pt x="103123" y="38100"/>
                </a:lnTo>
                <a:lnTo>
                  <a:pt x="65023" y="0"/>
                </a:lnTo>
                <a:close/>
              </a:path>
            </a:pathLst>
          </a:custGeom>
          <a:solidFill>
            <a:srgbClr val="76B800"/>
          </a:solidFill>
        </p:spPr>
        <p:txBody>
          <a:bodyPr wrap="square" lIns="0" tIns="0" rIns="0" bIns="0" rtlCol="0"/>
          <a:lstStyle/>
          <a:p>
            <a:endParaRPr/>
          </a:p>
        </p:txBody>
      </p:sp>
      <p:sp>
        <p:nvSpPr>
          <p:cNvPr id="9" name="object 9"/>
          <p:cNvSpPr/>
          <p:nvPr/>
        </p:nvSpPr>
        <p:spPr>
          <a:xfrm>
            <a:off x="6277102" y="4054602"/>
            <a:ext cx="127000" cy="1290320"/>
          </a:xfrm>
          <a:custGeom>
            <a:avLst/>
            <a:gdLst/>
            <a:ahLst/>
            <a:cxnLst/>
            <a:rect l="l" t="t" r="r" b="b"/>
            <a:pathLst>
              <a:path w="127000" h="1290320">
                <a:moveTo>
                  <a:pt x="73406" y="1173111"/>
                </a:moveTo>
                <a:lnTo>
                  <a:pt x="73406" y="1226705"/>
                </a:lnTo>
                <a:lnTo>
                  <a:pt x="0" y="1226705"/>
                </a:lnTo>
                <a:lnTo>
                  <a:pt x="63500" y="1290205"/>
                </a:lnTo>
                <a:lnTo>
                  <a:pt x="127000" y="1226705"/>
                </a:lnTo>
                <a:lnTo>
                  <a:pt x="53594" y="1226705"/>
                </a:lnTo>
                <a:lnTo>
                  <a:pt x="53594" y="1173111"/>
                </a:lnTo>
                <a:lnTo>
                  <a:pt x="73406" y="1173111"/>
                </a:lnTo>
                <a:close/>
              </a:path>
              <a:path w="127000" h="1290320">
                <a:moveTo>
                  <a:pt x="63500" y="1163205"/>
                </a:moveTo>
                <a:lnTo>
                  <a:pt x="53594" y="1173111"/>
                </a:lnTo>
                <a:lnTo>
                  <a:pt x="53594" y="1226705"/>
                </a:lnTo>
                <a:lnTo>
                  <a:pt x="73406" y="1226705"/>
                </a:lnTo>
                <a:lnTo>
                  <a:pt x="73406" y="1173111"/>
                </a:lnTo>
                <a:lnTo>
                  <a:pt x="63500" y="1163205"/>
                </a:lnTo>
                <a:close/>
              </a:path>
              <a:path w="127000" h="1290320">
                <a:moveTo>
                  <a:pt x="53594" y="66294"/>
                </a:moveTo>
                <a:lnTo>
                  <a:pt x="53594" y="1173111"/>
                </a:lnTo>
                <a:lnTo>
                  <a:pt x="63500" y="1163205"/>
                </a:lnTo>
                <a:lnTo>
                  <a:pt x="73406" y="1163205"/>
                </a:lnTo>
                <a:lnTo>
                  <a:pt x="73406" y="76200"/>
                </a:lnTo>
                <a:lnTo>
                  <a:pt x="63500" y="76200"/>
                </a:lnTo>
                <a:lnTo>
                  <a:pt x="53594" y="66294"/>
                </a:lnTo>
                <a:close/>
              </a:path>
              <a:path w="127000" h="1290320">
                <a:moveTo>
                  <a:pt x="73406" y="1163205"/>
                </a:moveTo>
                <a:lnTo>
                  <a:pt x="63500" y="1163205"/>
                </a:lnTo>
                <a:lnTo>
                  <a:pt x="73406" y="1173111"/>
                </a:lnTo>
                <a:lnTo>
                  <a:pt x="73406" y="1163205"/>
                </a:lnTo>
                <a:close/>
              </a:path>
              <a:path w="127000" h="1290320">
                <a:moveTo>
                  <a:pt x="73406" y="38100"/>
                </a:moveTo>
                <a:lnTo>
                  <a:pt x="53594" y="38100"/>
                </a:lnTo>
                <a:lnTo>
                  <a:pt x="53594" y="66294"/>
                </a:lnTo>
                <a:lnTo>
                  <a:pt x="63500" y="76200"/>
                </a:lnTo>
                <a:lnTo>
                  <a:pt x="73405" y="66294"/>
                </a:lnTo>
                <a:lnTo>
                  <a:pt x="73406" y="38100"/>
                </a:lnTo>
                <a:close/>
              </a:path>
              <a:path w="127000" h="1290320">
                <a:moveTo>
                  <a:pt x="73406" y="66294"/>
                </a:moveTo>
                <a:lnTo>
                  <a:pt x="63500" y="76200"/>
                </a:lnTo>
                <a:lnTo>
                  <a:pt x="73406" y="76200"/>
                </a:lnTo>
                <a:lnTo>
                  <a:pt x="73406" y="66294"/>
                </a:lnTo>
                <a:close/>
              </a:path>
              <a:path w="127000" h="1290320">
                <a:moveTo>
                  <a:pt x="63500" y="0"/>
                </a:moveTo>
                <a:lnTo>
                  <a:pt x="25400" y="38100"/>
                </a:lnTo>
                <a:lnTo>
                  <a:pt x="53594" y="66294"/>
                </a:lnTo>
                <a:lnTo>
                  <a:pt x="53594" y="38100"/>
                </a:lnTo>
                <a:lnTo>
                  <a:pt x="101600" y="38100"/>
                </a:lnTo>
                <a:lnTo>
                  <a:pt x="63500" y="0"/>
                </a:lnTo>
                <a:close/>
              </a:path>
              <a:path w="127000" h="1290320">
                <a:moveTo>
                  <a:pt x="101600" y="38100"/>
                </a:moveTo>
                <a:lnTo>
                  <a:pt x="73406" y="38100"/>
                </a:lnTo>
                <a:lnTo>
                  <a:pt x="73406" y="66294"/>
                </a:lnTo>
                <a:lnTo>
                  <a:pt x="101600" y="38100"/>
                </a:lnTo>
                <a:close/>
              </a:path>
            </a:pathLst>
          </a:custGeom>
          <a:solidFill>
            <a:srgbClr val="76B800"/>
          </a:solidFill>
        </p:spPr>
        <p:txBody>
          <a:bodyPr wrap="square" lIns="0" tIns="0" rIns="0" bIns="0" rtlCol="0"/>
          <a:lstStyle/>
          <a:p>
            <a:endParaRPr/>
          </a:p>
        </p:txBody>
      </p:sp>
      <p:sp>
        <p:nvSpPr>
          <p:cNvPr id="10" name="object 10"/>
          <p:cNvSpPr/>
          <p:nvPr/>
        </p:nvSpPr>
        <p:spPr>
          <a:xfrm>
            <a:off x="1891029" y="4054602"/>
            <a:ext cx="127000" cy="1290320"/>
          </a:xfrm>
          <a:custGeom>
            <a:avLst/>
            <a:gdLst/>
            <a:ahLst/>
            <a:cxnLst/>
            <a:rect l="l" t="t" r="r" b="b"/>
            <a:pathLst>
              <a:path w="127000" h="1290320">
                <a:moveTo>
                  <a:pt x="73406" y="1173111"/>
                </a:moveTo>
                <a:lnTo>
                  <a:pt x="73406" y="1226705"/>
                </a:lnTo>
                <a:lnTo>
                  <a:pt x="0" y="1226705"/>
                </a:lnTo>
                <a:lnTo>
                  <a:pt x="63500" y="1290205"/>
                </a:lnTo>
                <a:lnTo>
                  <a:pt x="127000" y="1226705"/>
                </a:lnTo>
                <a:lnTo>
                  <a:pt x="53593" y="1226705"/>
                </a:lnTo>
                <a:lnTo>
                  <a:pt x="53593" y="1173111"/>
                </a:lnTo>
                <a:lnTo>
                  <a:pt x="73406" y="1173111"/>
                </a:lnTo>
                <a:close/>
              </a:path>
              <a:path w="127000" h="1290320">
                <a:moveTo>
                  <a:pt x="63500" y="1163205"/>
                </a:moveTo>
                <a:lnTo>
                  <a:pt x="53593" y="1173111"/>
                </a:lnTo>
                <a:lnTo>
                  <a:pt x="53593" y="1226705"/>
                </a:lnTo>
                <a:lnTo>
                  <a:pt x="73406" y="1226705"/>
                </a:lnTo>
                <a:lnTo>
                  <a:pt x="73406" y="1173111"/>
                </a:lnTo>
                <a:lnTo>
                  <a:pt x="63500" y="1163205"/>
                </a:lnTo>
                <a:close/>
              </a:path>
              <a:path w="127000" h="1290320">
                <a:moveTo>
                  <a:pt x="53593" y="66293"/>
                </a:moveTo>
                <a:lnTo>
                  <a:pt x="53593" y="1173111"/>
                </a:lnTo>
                <a:lnTo>
                  <a:pt x="63500" y="1163205"/>
                </a:lnTo>
                <a:lnTo>
                  <a:pt x="73406" y="1163205"/>
                </a:lnTo>
                <a:lnTo>
                  <a:pt x="73406" y="76200"/>
                </a:lnTo>
                <a:lnTo>
                  <a:pt x="63500" y="76200"/>
                </a:lnTo>
                <a:lnTo>
                  <a:pt x="53593" y="66293"/>
                </a:lnTo>
                <a:close/>
              </a:path>
              <a:path w="127000" h="1290320">
                <a:moveTo>
                  <a:pt x="73406" y="1163205"/>
                </a:moveTo>
                <a:lnTo>
                  <a:pt x="63500" y="1163205"/>
                </a:lnTo>
                <a:lnTo>
                  <a:pt x="73406" y="1173111"/>
                </a:lnTo>
                <a:lnTo>
                  <a:pt x="73406" y="1163205"/>
                </a:lnTo>
                <a:close/>
              </a:path>
              <a:path w="127000" h="1290320">
                <a:moveTo>
                  <a:pt x="73406" y="38100"/>
                </a:moveTo>
                <a:lnTo>
                  <a:pt x="53593" y="38100"/>
                </a:lnTo>
                <a:lnTo>
                  <a:pt x="53593" y="66293"/>
                </a:lnTo>
                <a:lnTo>
                  <a:pt x="63500" y="76200"/>
                </a:lnTo>
                <a:lnTo>
                  <a:pt x="73406" y="66293"/>
                </a:lnTo>
                <a:lnTo>
                  <a:pt x="73406" y="38100"/>
                </a:lnTo>
                <a:close/>
              </a:path>
              <a:path w="127000" h="1290320">
                <a:moveTo>
                  <a:pt x="73406" y="66293"/>
                </a:moveTo>
                <a:lnTo>
                  <a:pt x="63500" y="76200"/>
                </a:lnTo>
                <a:lnTo>
                  <a:pt x="73406" y="76200"/>
                </a:lnTo>
                <a:lnTo>
                  <a:pt x="73406" y="66293"/>
                </a:lnTo>
                <a:close/>
              </a:path>
              <a:path w="127000" h="1290320">
                <a:moveTo>
                  <a:pt x="63500" y="0"/>
                </a:moveTo>
                <a:lnTo>
                  <a:pt x="25400" y="38100"/>
                </a:lnTo>
                <a:lnTo>
                  <a:pt x="53593" y="66293"/>
                </a:lnTo>
                <a:lnTo>
                  <a:pt x="53593" y="38100"/>
                </a:lnTo>
                <a:lnTo>
                  <a:pt x="101600" y="38100"/>
                </a:lnTo>
                <a:lnTo>
                  <a:pt x="63500" y="0"/>
                </a:lnTo>
                <a:close/>
              </a:path>
              <a:path w="127000" h="1290320">
                <a:moveTo>
                  <a:pt x="101600" y="38100"/>
                </a:moveTo>
                <a:lnTo>
                  <a:pt x="73406" y="38100"/>
                </a:lnTo>
                <a:lnTo>
                  <a:pt x="73406" y="66293"/>
                </a:lnTo>
                <a:lnTo>
                  <a:pt x="101600" y="38100"/>
                </a:lnTo>
                <a:close/>
              </a:path>
            </a:pathLst>
          </a:custGeom>
          <a:solidFill>
            <a:srgbClr val="76B800"/>
          </a:solidFill>
        </p:spPr>
        <p:txBody>
          <a:bodyPr wrap="square" lIns="0" tIns="0" rIns="0" bIns="0" rtlCol="0"/>
          <a:lstStyle/>
          <a:p>
            <a:endParaRPr/>
          </a:p>
        </p:txBody>
      </p:sp>
      <p:sp>
        <p:nvSpPr>
          <p:cNvPr id="11" name="object 11"/>
          <p:cNvSpPr txBox="1"/>
          <p:nvPr/>
        </p:nvSpPr>
        <p:spPr>
          <a:xfrm>
            <a:off x="1700022" y="5334406"/>
            <a:ext cx="50736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panose="020F0502020204030204" pitchFamily="34" charset="0"/>
                <a:cs typeface="Calibri" panose="020F0502020204030204" pitchFamily="34" charset="0"/>
              </a:rPr>
              <a:t>2012</a:t>
            </a:r>
          </a:p>
        </p:txBody>
      </p:sp>
      <p:sp>
        <p:nvSpPr>
          <p:cNvPr id="12" name="object 12"/>
          <p:cNvSpPr txBox="1"/>
          <p:nvPr/>
        </p:nvSpPr>
        <p:spPr>
          <a:xfrm>
            <a:off x="3896359" y="5334406"/>
            <a:ext cx="50736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panose="020F0502020204030204" pitchFamily="34" charset="0"/>
                <a:cs typeface="Calibri" panose="020F0502020204030204" pitchFamily="34" charset="0"/>
              </a:rPr>
              <a:t>2014</a:t>
            </a:r>
          </a:p>
        </p:txBody>
      </p:sp>
      <p:sp>
        <p:nvSpPr>
          <p:cNvPr id="13" name="object 13"/>
          <p:cNvSpPr txBox="1"/>
          <p:nvPr/>
        </p:nvSpPr>
        <p:spPr>
          <a:xfrm>
            <a:off x="6087871" y="5334406"/>
            <a:ext cx="50736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panose="020F0502020204030204" pitchFamily="34" charset="0"/>
                <a:cs typeface="Calibri" panose="020F0502020204030204" pitchFamily="34" charset="0"/>
              </a:rPr>
              <a:t>2016</a:t>
            </a:r>
          </a:p>
        </p:txBody>
      </p:sp>
      <p:sp>
        <p:nvSpPr>
          <p:cNvPr id="14" name="object 14"/>
          <p:cNvSpPr txBox="1"/>
          <p:nvPr/>
        </p:nvSpPr>
        <p:spPr>
          <a:xfrm>
            <a:off x="8318118" y="5334406"/>
            <a:ext cx="50736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panose="020F0502020204030204" pitchFamily="34" charset="0"/>
                <a:cs typeface="Calibri" panose="020F0502020204030204" pitchFamily="34" charset="0"/>
              </a:rPr>
              <a:t>2017</a:t>
            </a:r>
          </a:p>
        </p:txBody>
      </p:sp>
      <p:sp>
        <p:nvSpPr>
          <p:cNvPr id="15" name="object 15"/>
          <p:cNvSpPr txBox="1"/>
          <p:nvPr/>
        </p:nvSpPr>
        <p:spPr>
          <a:xfrm>
            <a:off x="1219200" y="2752344"/>
            <a:ext cx="1466215" cy="1158651"/>
          </a:xfrm>
          <a:prstGeom prst="rect">
            <a:avLst/>
          </a:prstGeom>
          <a:solidFill>
            <a:srgbClr val="76B800"/>
          </a:solidFill>
        </p:spPr>
        <p:txBody>
          <a:bodyPr vert="horz" wrap="square" lIns="0" tIns="67945" rIns="0" bIns="0" rtlCol="0">
            <a:spAutoFit/>
          </a:bodyPr>
          <a:lstStyle/>
          <a:p>
            <a:pPr marL="635" algn="ctr">
              <a:lnSpc>
                <a:spcPts val="1855"/>
              </a:lnSpc>
              <a:spcBef>
                <a:spcPts val="535"/>
              </a:spcBef>
            </a:pPr>
            <a:r>
              <a:rPr sz="1600" b="1" spc="-10" dirty="0">
                <a:solidFill>
                  <a:srgbClr val="FFFFFF"/>
                </a:solidFill>
                <a:latin typeface="Calibri" panose="020F0502020204030204" pitchFamily="34" charset="0"/>
                <a:cs typeface="Calibri" panose="020F0502020204030204" pitchFamily="34" charset="0"/>
              </a:rPr>
              <a:t>Kepler</a:t>
            </a:r>
            <a:endParaRPr sz="1600" dirty="0">
              <a:latin typeface="Calibri" panose="020F0502020204030204" pitchFamily="34" charset="0"/>
              <a:cs typeface="Calibri" panose="020F0502020204030204" pitchFamily="34" charset="0"/>
            </a:endParaRPr>
          </a:p>
          <a:p>
            <a:pPr marL="245110" marR="239395" algn="ctr">
              <a:lnSpc>
                <a:spcPts val="1300"/>
              </a:lnSpc>
              <a:spcBef>
                <a:spcPts val="100"/>
              </a:spcBef>
            </a:pPr>
            <a:r>
              <a:rPr sz="1200" spc="-15" dirty="0">
                <a:solidFill>
                  <a:srgbClr val="FFFFFF"/>
                </a:solidFill>
                <a:latin typeface="Calibri" panose="020F0502020204030204" pitchFamily="34" charset="0"/>
                <a:cs typeface="Calibri" panose="020F0502020204030204" pitchFamily="34" charset="0"/>
              </a:rPr>
              <a:t>Release </a:t>
            </a:r>
            <a:r>
              <a:rPr sz="1200" dirty="0">
                <a:solidFill>
                  <a:srgbClr val="FFFFFF"/>
                </a:solidFill>
                <a:latin typeface="Calibri" panose="020F0502020204030204" pitchFamily="34" charset="0"/>
                <a:cs typeface="Calibri" panose="020F0502020204030204" pitchFamily="34" charset="0"/>
              </a:rPr>
              <a:t>of</a:t>
            </a:r>
            <a:r>
              <a:rPr sz="1200" spc="-80" dirty="0">
                <a:solidFill>
                  <a:srgbClr val="FFFFFF"/>
                </a:solidFill>
                <a:latin typeface="Calibri" panose="020F0502020204030204" pitchFamily="34" charset="0"/>
                <a:cs typeface="Calibri" panose="020F0502020204030204" pitchFamily="34" charset="0"/>
              </a:rPr>
              <a:t> </a:t>
            </a:r>
            <a:r>
              <a:rPr sz="1200" dirty="0">
                <a:solidFill>
                  <a:srgbClr val="FFFFFF"/>
                </a:solidFill>
                <a:latin typeface="Calibri" panose="020F0502020204030204" pitchFamily="34" charset="0"/>
                <a:cs typeface="Calibri" panose="020F0502020204030204" pitchFamily="34" charset="0"/>
              </a:rPr>
              <a:t>the  new </a:t>
            </a:r>
            <a:r>
              <a:rPr sz="1200" spc="-5" dirty="0">
                <a:solidFill>
                  <a:srgbClr val="FFFFFF"/>
                </a:solidFill>
                <a:latin typeface="Calibri" panose="020F0502020204030204" pitchFamily="34" charset="0"/>
                <a:cs typeface="Calibri" panose="020F0502020204030204" pitchFamily="34" charset="0"/>
              </a:rPr>
              <a:t>“single-  pointer”  programming  model</a:t>
            </a:r>
            <a:endParaRPr sz="1200" dirty="0">
              <a:latin typeface="Calibri" panose="020F0502020204030204" pitchFamily="34" charset="0"/>
              <a:cs typeface="Calibri" panose="020F0502020204030204" pitchFamily="34" charset="0"/>
            </a:endParaRPr>
          </a:p>
        </p:txBody>
      </p:sp>
      <p:sp>
        <p:nvSpPr>
          <p:cNvPr id="16" name="object 16"/>
          <p:cNvSpPr txBox="1"/>
          <p:nvPr/>
        </p:nvSpPr>
        <p:spPr>
          <a:xfrm>
            <a:off x="3415284" y="2034539"/>
            <a:ext cx="1464945" cy="998094"/>
          </a:xfrm>
          <a:prstGeom prst="rect">
            <a:avLst/>
          </a:prstGeom>
          <a:solidFill>
            <a:srgbClr val="76B800"/>
          </a:solidFill>
        </p:spPr>
        <p:txBody>
          <a:bodyPr vert="horz" wrap="square" lIns="0" tIns="4445" rIns="0" bIns="0" rtlCol="0">
            <a:spAutoFit/>
          </a:bodyPr>
          <a:lstStyle/>
          <a:p>
            <a:pPr>
              <a:lnSpc>
                <a:spcPct val="100000"/>
              </a:lnSpc>
              <a:spcBef>
                <a:spcPts val="35"/>
              </a:spcBef>
            </a:pPr>
            <a:endParaRPr sz="1550" dirty="0">
              <a:latin typeface="Times New Roman"/>
              <a:cs typeface="Times New Roman"/>
            </a:endParaRPr>
          </a:p>
          <a:p>
            <a:pPr marL="635" algn="ctr">
              <a:lnSpc>
                <a:spcPts val="1855"/>
              </a:lnSpc>
              <a:spcBef>
                <a:spcPts val="5"/>
              </a:spcBef>
            </a:pPr>
            <a:r>
              <a:rPr sz="1600" b="1" spc="-10" dirty="0">
                <a:solidFill>
                  <a:srgbClr val="FFFFFF"/>
                </a:solidFill>
                <a:latin typeface="Calibri" panose="020F0502020204030204" pitchFamily="34" charset="0"/>
                <a:cs typeface="Calibri" panose="020F0502020204030204" pitchFamily="34" charset="0"/>
              </a:rPr>
              <a:t>Maxwell</a:t>
            </a:r>
            <a:endParaRPr sz="1600" dirty="0">
              <a:latin typeface="Calibri" panose="020F0502020204030204" pitchFamily="34" charset="0"/>
              <a:cs typeface="Calibri" panose="020F0502020204030204" pitchFamily="34" charset="0"/>
            </a:endParaRPr>
          </a:p>
          <a:p>
            <a:pPr marL="121920" marR="113664" indent="-635" algn="ctr">
              <a:lnSpc>
                <a:spcPct val="90100"/>
              </a:lnSpc>
              <a:spcBef>
                <a:spcPts val="75"/>
              </a:spcBef>
            </a:pPr>
            <a:r>
              <a:rPr sz="1200" spc="-5" dirty="0">
                <a:solidFill>
                  <a:srgbClr val="FFFFFF"/>
                </a:solidFill>
                <a:latin typeface="Calibri" panose="020F0502020204030204" pitchFamily="34" charset="0"/>
                <a:cs typeface="Calibri" panose="020F0502020204030204" pitchFamily="34" charset="0"/>
              </a:rPr>
              <a:t>No </a:t>
            </a:r>
            <a:r>
              <a:rPr sz="1200" dirty="0">
                <a:solidFill>
                  <a:srgbClr val="FFFFFF"/>
                </a:solidFill>
                <a:latin typeface="Calibri" panose="020F0502020204030204" pitchFamily="34" charset="0"/>
                <a:cs typeface="Calibri" panose="020F0502020204030204" pitchFamily="34" charset="0"/>
              </a:rPr>
              <a:t>new </a:t>
            </a:r>
            <a:r>
              <a:rPr sz="1200" spc="-5" dirty="0">
                <a:solidFill>
                  <a:srgbClr val="FFFFFF"/>
                </a:solidFill>
                <a:latin typeface="Calibri" panose="020F0502020204030204" pitchFamily="34" charset="0"/>
                <a:cs typeface="Calibri" panose="020F0502020204030204" pitchFamily="34" charset="0"/>
              </a:rPr>
              <a:t>features  related </a:t>
            </a:r>
            <a:r>
              <a:rPr sz="1200" dirty="0">
                <a:solidFill>
                  <a:srgbClr val="FFFFFF"/>
                </a:solidFill>
                <a:latin typeface="Calibri" panose="020F0502020204030204" pitchFamily="34" charset="0"/>
                <a:cs typeface="Calibri" panose="020F0502020204030204" pitchFamily="34" charset="0"/>
              </a:rPr>
              <a:t>to</a:t>
            </a:r>
            <a:r>
              <a:rPr sz="1200" spc="-85" dirty="0">
                <a:solidFill>
                  <a:srgbClr val="FFFFFF"/>
                </a:solidFill>
                <a:latin typeface="Calibri" panose="020F0502020204030204" pitchFamily="34" charset="0"/>
                <a:cs typeface="Calibri" panose="020F0502020204030204" pitchFamily="34" charset="0"/>
              </a:rPr>
              <a:t> </a:t>
            </a:r>
            <a:r>
              <a:rPr sz="1200" spc="-5" dirty="0">
                <a:solidFill>
                  <a:srgbClr val="FFFFFF"/>
                </a:solidFill>
                <a:latin typeface="Calibri" panose="020F0502020204030204" pitchFamily="34" charset="0"/>
                <a:cs typeface="Calibri" panose="020F0502020204030204" pitchFamily="34" charset="0"/>
              </a:rPr>
              <a:t>Unified  Memory</a:t>
            </a:r>
            <a:endParaRPr sz="1200" dirty="0">
              <a:latin typeface="Calibri" panose="020F0502020204030204" pitchFamily="34" charset="0"/>
              <a:cs typeface="Calibri" panose="020F0502020204030204" pitchFamily="34" charset="0"/>
            </a:endParaRPr>
          </a:p>
        </p:txBody>
      </p:sp>
      <p:sp>
        <p:nvSpPr>
          <p:cNvPr id="17" name="object 17"/>
          <p:cNvSpPr txBox="1"/>
          <p:nvPr/>
        </p:nvSpPr>
        <p:spPr>
          <a:xfrm>
            <a:off x="5609844" y="2732532"/>
            <a:ext cx="1464945" cy="1156086"/>
          </a:xfrm>
          <a:prstGeom prst="rect">
            <a:avLst/>
          </a:prstGeom>
          <a:solidFill>
            <a:srgbClr val="76B800"/>
          </a:solidFill>
        </p:spPr>
        <p:txBody>
          <a:bodyPr vert="horz" wrap="square" lIns="0" tIns="67945" rIns="0" bIns="0" rtlCol="0">
            <a:spAutoFit/>
          </a:bodyPr>
          <a:lstStyle/>
          <a:p>
            <a:pPr algn="ctr">
              <a:lnSpc>
                <a:spcPts val="1855"/>
              </a:lnSpc>
              <a:spcBef>
                <a:spcPts val="535"/>
              </a:spcBef>
            </a:pPr>
            <a:r>
              <a:rPr sz="1600" b="1" spc="-15" dirty="0">
                <a:solidFill>
                  <a:srgbClr val="FFFFFF"/>
                </a:solidFill>
                <a:latin typeface="Calibri" panose="020F0502020204030204" pitchFamily="34" charset="0"/>
                <a:cs typeface="Calibri" panose="020F0502020204030204" pitchFamily="34" charset="0"/>
              </a:rPr>
              <a:t>Pascal</a:t>
            </a:r>
            <a:endParaRPr sz="1600" dirty="0">
              <a:latin typeface="Calibri" panose="020F0502020204030204" pitchFamily="34" charset="0"/>
              <a:cs typeface="Calibri" panose="020F0502020204030204" pitchFamily="34" charset="0"/>
            </a:endParaRPr>
          </a:p>
          <a:p>
            <a:pPr marL="117475" marR="109220" indent="635" algn="ctr">
              <a:lnSpc>
                <a:spcPct val="90100"/>
              </a:lnSpc>
              <a:spcBef>
                <a:spcPts val="80"/>
              </a:spcBef>
            </a:pPr>
            <a:r>
              <a:rPr sz="1200" spc="-5" dirty="0">
                <a:solidFill>
                  <a:srgbClr val="FFFFFF"/>
                </a:solidFill>
                <a:latin typeface="Calibri" panose="020F0502020204030204" pitchFamily="34" charset="0"/>
                <a:cs typeface="Calibri" panose="020F0502020204030204" pitchFamily="34" charset="0"/>
              </a:rPr>
              <a:t>On-demand  migration,  concurrent</a:t>
            </a:r>
            <a:r>
              <a:rPr sz="1200" spc="-55" dirty="0">
                <a:solidFill>
                  <a:srgbClr val="FFFFFF"/>
                </a:solidFill>
                <a:latin typeface="Calibri" panose="020F0502020204030204" pitchFamily="34" charset="0"/>
                <a:cs typeface="Calibri" panose="020F0502020204030204" pitchFamily="34" charset="0"/>
              </a:rPr>
              <a:t> </a:t>
            </a:r>
            <a:r>
              <a:rPr sz="1200" spc="-5" dirty="0">
                <a:solidFill>
                  <a:srgbClr val="FFFFFF"/>
                </a:solidFill>
                <a:latin typeface="Calibri" panose="020F0502020204030204" pitchFamily="34" charset="0"/>
                <a:cs typeface="Calibri" panose="020F0502020204030204" pitchFamily="34" charset="0"/>
              </a:rPr>
              <a:t>access  and </a:t>
            </a:r>
            <a:r>
              <a:rPr sz="1200" dirty="0">
                <a:solidFill>
                  <a:srgbClr val="FFFFFF"/>
                </a:solidFill>
                <a:latin typeface="Calibri" panose="020F0502020204030204" pitchFamily="34" charset="0"/>
                <a:cs typeface="Calibri" panose="020F0502020204030204" pitchFamily="34" charset="0"/>
              </a:rPr>
              <a:t>atomics,  </a:t>
            </a:r>
            <a:r>
              <a:rPr sz="1200" spc="-5" dirty="0">
                <a:solidFill>
                  <a:srgbClr val="FFFFFF"/>
                </a:solidFill>
                <a:latin typeface="Calibri" panose="020F0502020204030204" pitchFamily="34" charset="0"/>
                <a:cs typeface="Calibri" panose="020F0502020204030204" pitchFamily="34" charset="0"/>
              </a:rPr>
              <a:t>oversubscription</a:t>
            </a:r>
            <a:endParaRPr sz="1200" dirty="0">
              <a:latin typeface="Calibri" panose="020F0502020204030204" pitchFamily="34" charset="0"/>
              <a:cs typeface="Calibri" panose="020F0502020204030204" pitchFamily="34" charset="0"/>
            </a:endParaRPr>
          </a:p>
        </p:txBody>
      </p:sp>
      <p:sp>
        <p:nvSpPr>
          <p:cNvPr id="18" name="object 18"/>
          <p:cNvSpPr txBox="1"/>
          <p:nvPr/>
        </p:nvSpPr>
        <p:spPr>
          <a:xfrm>
            <a:off x="7837931" y="2034539"/>
            <a:ext cx="1466215" cy="1192506"/>
          </a:xfrm>
          <a:prstGeom prst="rect">
            <a:avLst/>
          </a:prstGeom>
          <a:solidFill>
            <a:srgbClr val="76B800"/>
          </a:solidFill>
        </p:spPr>
        <p:txBody>
          <a:bodyPr vert="horz" wrap="square" lIns="0" tIns="1905" rIns="0" bIns="0" rtlCol="0">
            <a:spAutoFit/>
          </a:bodyPr>
          <a:lstStyle/>
          <a:p>
            <a:pPr>
              <a:lnSpc>
                <a:spcPct val="100000"/>
              </a:lnSpc>
              <a:spcBef>
                <a:spcPts val="15"/>
              </a:spcBef>
            </a:pPr>
            <a:endParaRPr sz="1750" dirty="0">
              <a:latin typeface="Times New Roman"/>
              <a:cs typeface="Times New Roman"/>
            </a:endParaRPr>
          </a:p>
          <a:p>
            <a:pPr marL="635" algn="ctr">
              <a:lnSpc>
                <a:spcPts val="1855"/>
              </a:lnSpc>
            </a:pPr>
            <a:r>
              <a:rPr sz="1600" b="1" spc="-30" dirty="0">
                <a:solidFill>
                  <a:srgbClr val="FFFFFF"/>
                </a:solidFill>
                <a:latin typeface="Calibri" panose="020F0502020204030204" pitchFamily="34" charset="0"/>
                <a:cs typeface="Calibri" panose="020F0502020204030204" pitchFamily="34" charset="0"/>
              </a:rPr>
              <a:t>Volta</a:t>
            </a:r>
            <a:endParaRPr sz="1600" dirty="0">
              <a:latin typeface="Calibri" panose="020F0502020204030204" pitchFamily="34" charset="0"/>
              <a:cs typeface="Calibri" panose="020F0502020204030204" pitchFamily="34" charset="0"/>
            </a:endParaRPr>
          </a:p>
          <a:p>
            <a:pPr marL="114935" marR="103505" indent="-3810" algn="ctr">
              <a:lnSpc>
                <a:spcPct val="90100"/>
              </a:lnSpc>
              <a:spcBef>
                <a:spcPts val="80"/>
              </a:spcBef>
            </a:pPr>
            <a:r>
              <a:rPr sz="1200" spc="-5" dirty="0">
                <a:solidFill>
                  <a:srgbClr val="FFFFFF"/>
                </a:solidFill>
                <a:latin typeface="Calibri" panose="020F0502020204030204" pitchFamily="34" charset="0"/>
                <a:cs typeface="Calibri" panose="020F0502020204030204" pitchFamily="34" charset="0"/>
              </a:rPr>
              <a:t>Access counters,  </a:t>
            </a:r>
            <a:r>
              <a:rPr sz="1200" dirty="0">
                <a:solidFill>
                  <a:srgbClr val="FFFFFF"/>
                </a:solidFill>
                <a:latin typeface="Calibri" panose="020F0502020204030204" pitchFamily="34" charset="0"/>
                <a:cs typeface="Calibri" panose="020F0502020204030204" pitchFamily="34" charset="0"/>
              </a:rPr>
              <a:t>P9 </a:t>
            </a:r>
            <a:r>
              <a:rPr sz="1200" spc="-5" dirty="0">
                <a:solidFill>
                  <a:srgbClr val="FFFFFF"/>
                </a:solidFill>
                <a:latin typeface="Calibri" panose="020F0502020204030204" pitchFamily="34" charset="0"/>
                <a:cs typeface="Calibri" panose="020F0502020204030204" pitchFamily="34" charset="0"/>
              </a:rPr>
              <a:t>only:</a:t>
            </a:r>
            <a:r>
              <a:rPr sz="1200" spc="-90" dirty="0">
                <a:solidFill>
                  <a:srgbClr val="FFFFFF"/>
                </a:solidFill>
                <a:latin typeface="Calibri" panose="020F0502020204030204" pitchFamily="34" charset="0"/>
                <a:cs typeface="Calibri" panose="020F0502020204030204" pitchFamily="34" charset="0"/>
              </a:rPr>
              <a:t> </a:t>
            </a:r>
            <a:r>
              <a:rPr sz="1200" spc="-5" dirty="0">
                <a:solidFill>
                  <a:srgbClr val="FFFFFF"/>
                </a:solidFill>
                <a:latin typeface="Calibri" panose="020F0502020204030204" pitchFamily="34" charset="0"/>
                <a:cs typeface="Calibri" panose="020F0502020204030204" pitchFamily="34" charset="0"/>
              </a:rPr>
              <a:t>hardware  </a:t>
            </a:r>
            <a:r>
              <a:rPr sz="1200" spc="-20" dirty="0">
                <a:solidFill>
                  <a:srgbClr val="FFFFFF"/>
                </a:solidFill>
                <a:latin typeface="Calibri" panose="020F0502020204030204" pitchFamily="34" charset="0"/>
                <a:cs typeface="Calibri" panose="020F0502020204030204" pitchFamily="34" charset="0"/>
              </a:rPr>
              <a:t>coherency, </a:t>
            </a:r>
            <a:r>
              <a:rPr sz="1200" spc="-40" dirty="0">
                <a:solidFill>
                  <a:srgbClr val="FFFFFF"/>
                </a:solidFill>
                <a:latin typeface="Calibri" panose="020F0502020204030204" pitchFamily="34" charset="0"/>
                <a:cs typeface="Calibri" panose="020F0502020204030204" pitchFamily="34" charset="0"/>
              </a:rPr>
              <a:t>ATS  </a:t>
            </a:r>
            <a:r>
              <a:rPr sz="1200" spc="-5" dirty="0">
                <a:solidFill>
                  <a:srgbClr val="FFFFFF"/>
                </a:solidFill>
                <a:latin typeface="Calibri" panose="020F0502020204030204" pitchFamily="34" charset="0"/>
                <a:cs typeface="Calibri" panose="020F0502020204030204" pitchFamily="34" charset="0"/>
              </a:rPr>
              <a:t>support</a:t>
            </a:r>
            <a:endParaRPr sz="1200" dirty="0">
              <a:latin typeface="Calibri" panose="020F0502020204030204" pitchFamily="34" charset="0"/>
              <a:cs typeface="Calibri" panose="020F0502020204030204" pitchFamily="34" charset="0"/>
            </a:endParaRPr>
          </a:p>
        </p:txBody>
      </p:sp>
      <p:sp>
        <p:nvSpPr>
          <p:cNvPr id="19" name="object 19"/>
          <p:cNvSpPr/>
          <p:nvPr/>
        </p:nvSpPr>
        <p:spPr>
          <a:xfrm>
            <a:off x="4084065" y="3377946"/>
            <a:ext cx="127000" cy="1967230"/>
          </a:xfrm>
          <a:custGeom>
            <a:avLst/>
            <a:gdLst/>
            <a:ahLst/>
            <a:cxnLst/>
            <a:rect l="l" t="t" r="r" b="b"/>
            <a:pathLst>
              <a:path w="127000" h="1967229">
                <a:moveTo>
                  <a:pt x="53740" y="1849840"/>
                </a:moveTo>
                <a:lnTo>
                  <a:pt x="0" y="1903323"/>
                </a:lnTo>
                <a:lnTo>
                  <a:pt x="63373" y="1967001"/>
                </a:lnTo>
                <a:lnTo>
                  <a:pt x="127000" y="1903679"/>
                </a:lnTo>
                <a:lnTo>
                  <a:pt x="126848" y="1903526"/>
                </a:lnTo>
                <a:lnTo>
                  <a:pt x="73406" y="1903526"/>
                </a:lnTo>
                <a:lnTo>
                  <a:pt x="53594" y="1903476"/>
                </a:lnTo>
                <a:lnTo>
                  <a:pt x="53740" y="1849840"/>
                </a:lnTo>
                <a:close/>
              </a:path>
              <a:path w="127000" h="1967229">
                <a:moveTo>
                  <a:pt x="63626" y="1840001"/>
                </a:moveTo>
                <a:lnTo>
                  <a:pt x="53740" y="1849840"/>
                </a:lnTo>
                <a:lnTo>
                  <a:pt x="53594" y="1903476"/>
                </a:lnTo>
                <a:lnTo>
                  <a:pt x="73406" y="1903526"/>
                </a:lnTo>
                <a:lnTo>
                  <a:pt x="73551" y="1849973"/>
                </a:lnTo>
                <a:lnTo>
                  <a:pt x="63626" y="1840001"/>
                </a:lnTo>
                <a:close/>
              </a:path>
              <a:path w="127000" h="1967229">
                <a:moveTo>
                  <a:pt x="73551" y="1849973"/>
                </a:moveTo>
                <a:lnTo>
                  <a:pt x="73406" y="1903526"/>
                </a:lnTo>
                <a:lnTo>
                  <a:pt x="126848" y="1903526"/>
                </a:lnTo>
                <a:lnTo>
                  <a:pt x="73551" y="1849973"/>
                </a:lnTo>
                <a:close/>
              </a:path>
              <a:path w="127000" h="1967229">
                <a:moveTo>
                  <a:pt x="73578" y="1840001"/>
                </a:moveTo>
                <a:lnTo>
                  <a:pt x="63626" y="1840001"/>
                </a:lnTo>
                <a:lnTo>
                  <a:pt x="73551" y="1849973"/>
                </a:lnTo>
                <a:lnTo>
                  <a:pt x="73578" y="1840001"/>
                </a:lnTo>
                <a:close/>
              </a:path>
              <a:path w="127000" h="1967229">
                <a:moveTo>
                  <a:pt x="58597" y="66278"/>
                </a:moveTo>
                <a:lnTo>
                  <a:pt x="53740" y="1849840"/>
                </a:lnTo>
                <a:lnTo>
                  <a:pt x="63626" y="1840001"/>
                </a:lnTo>
                <a:lnTo>
                  <a:pt x="73578" y="1840001"/>
                </a:lnTo>
                <a:lnTo>
                  <a:pt x="78382" y="76199"/>
                </a:lnTo>
                <a:lnTo>
                  <a:pt x="68453" y="76199"/>
                </a:lnTo>
                <a:lnTo>
                  <a:pt x="58597" y="66278"/>
                </a:lnTo>
                <a:close/>
              </a:path>
              <a:path w="127000" h="1967229">
                <a:moveTo>
                  <a:pt x="78486" y="38099"/>
                </a:moveTo>
                <a:lnTo>
                  <a:pt x="58674" y="38099"/>
                </a:lnTo>
                <a:lnTo>
                  <a:pt x="58628" y="66309"/>
                </a:lnTo>
                <a:lnTo>
                  <a:pt x="68453" y="76199"/>
                </a:lnTo>
                <a:lnTo>
                  <a:pt x="78409" y="66309"/>
                </a:lnTo>
                <a:lnTo>
                  <a:pt x="78486" y="38099"/>
                </a:lnTo>
                <a:close/>
              </a:path>
              <a:path w="127000" h="1967229">
                <a:moveTo>
                  <a:pt x="78409" y="66309"/>
                </a:moveTo>
                <a:lnTo>
                  <a:pt x="68453" y="76199"/>
                </a:lnTo>
                <a:lnTo>
                  <a:pt x="78382" y="76199"/>
                </a:lnTo>
                <a:lnTo>
                  <a:pt x="78409" y="66309"/>
                </a:lnTo>
                <a:close/>
              </a:path>
              <a:path w="127000" h="1967229">
                <a:moveTo>
                  <a:pt x="106553" y="38099"/>
                </a:moveTo>
                <a:lnTo>
                  <a:pt x="78486" y="38099"/>
                </a:lnTo>
                <a:lnTo>
                  <a:pt x="78409" y="66309"/>
                </a:lnTo>
                <a:lnTo>
                  <a:pt x="106680" y="38226"/>
                </a:lnTo>
                <a:lnTo>
                  <a:pt x="106553" y="38099"/>
                </a:lnTo>
                <a:close/>
              </a:path>
              <a:path w="127000" h="1967229">
                <a:moveTo>
                  <a:pt x="68707" y="0"/>
                </a:moveTo>
                <a:lnTo>
                  <a:pt x="30480" y="37972"/>
                </a:lnTo>
                <a:lnTo>
                  <a:pt x="58597" y="66278"/>
                </a:lnTo>
                <a:lnTo>
                  <a:pt x="58674" y="38099"/>
                </a:lnTo>
                <a:lnTo>
                  <a:pt x="106553" y="38099"/>
                </a:lnTo>
                <a:lnTo>
                  <a:pt x="68707" y="0"/>
                </a:lnTo>
                <a:close/>
              </a:path>
            </a:pathLst>
          </a:custGeom>
          <a:solidFill>
            <a:srgbClr val="76B800"/>
          </a:solidFill>
        </p:spPr>
        <p:txBody>
          <a:bodyPr wrap="square" lIns="0" tIns="0" rIns="0" bIns="0" rtlCol="0"/>
          <a:lstStyle/>
          <a:p>
            <a:endParaRPr/>
          </a:p>
        </p:txBody>
      </p:sp>
      <p:sp>
        <p:nvSpPr>
          <p:cNvPr id="20" name="object 20"/>
          <p:cNvSpPr txBox="1"/>
          <p:nvPr/>
        </p:nvSpPr>
        <p:spPr>
          <a:xfrm>
            <a:off x="6608064" y="4207764"/>
            <a:ext cx="996950" cy="368935"/>
          </a:xfrm>
          <a:prstGeom prst="rect">
            <a:avLst/>
          </a:prstGeom>
          <a:solidFill>
            <a:srgbClr val="76B800"/>
          </a:solidFill>
        </p:spPr>
        <p:txBody>
          <a:bodyPr vert="horz" wrap="square" lIns="0" tIns="86995" rIns="0" bIns="0" rtlCol="0">
            <a:spAutoFit/>
          </a:bodyPr>
          <a:lstStyle/>
          <a:p>
            <a:pPr marL="127000">
              <a:lnSpc>
                <a:spcPct val="100000"/>
              </a:lnSpc>
              <a:spcBef>
                <a:spcPts val="685"/>
              </a:spcBef>
            </a:pPr>
            <a:r>
              <a:rPr sz="1400" spc="-5" dirty="0">
                <a:solidFill>
                  <a:srgbClr val="FFFFFF"/>
                </a:solidFill>
                <a:latin typeface="Arial"/>
                <a:cs typeface="Arial"/>
              </a:rPr>
              <a:t>NVLINK1</a:t>
            </a:r>
            <a:endParaRPr sz="1400">
              <a:latin typeface="Arial"/>
              <a:cs typeface="Arial"/>
            </a:endParaRPr>
          </a:p>
        </p:txBody>
      </p:sp>
      <p:sp>
        <p:nvSpPr>
          <p:cNvPr id="21" name="object 21"/>
          <p:cNvSpPr txBox="1"/>
          <p:nvPr/>
        </p:nvSpPr>
        <p:spPr>
          <a:xfrm>
            <a:off x="8869680" y="3723132"/>
            <a:ext cx="996950" cy="368935"/>
          </a:xfrm>
          <a:prstGeom prst="rect">
            <a:avLst/>
          </a:prstGeom>
          <a:solidFill>
            <a:srgbClr val="76B800"/>
          </a:solidFill>
        </p:spPr>
        <p:txBody>
          <a:bodyPr vert="horz" wrap="square" lIns="0" tIns="86360" rIns="0" bIns="0" rtlCol="0">
            <a:spAutoFit/>
          </a:bodyPr>
          <a:lstStyle/>
          <a:p>
            <a:pPr marL="127635">
              <a:lnSpc>
                <a:spcPct val="100000"/>
              </a:lnSpc>
              <a:spcBef>
                <a:spcPts val="680"/>
              </a:spcBef>
            </a:pPr>
            <a:r>
              <a:rPr sz="1400" spc="-5" dirty="0">
                <a:solidFill>
                  <a:srgbClr val="FFFFFF"/>
                </a:solidFill>
                <a:latin typeface="Arial"/>
                <a:cs typeface="Arial"/>
              </a:rPr>
              <a:t>NVLINK2</a:t>
            </a:r>
            <a:endParaRPr sz="1400">
              <a:latin typeface="Arial"/>
              <a:cs typeface="Arial"/>
            </a:endParaRPr>
          </a:p>
        </p:txBody>
      </p:sp>
      <p:sp>
        <p:nvSpPr>
          <p:cNvPr id="22" name="object 22"/>
          <p:cNvSpPr txBox="1"/>
          <p:nvPr/>
        </p:nvSpPr>
        <p:spPr>
          <a:xfrm>
            <a:off x="597508" y="5896457"/>
            <a:ext cx="3974491" cy="228268"/>
          </a:xfrm>
          <a:prstGeom prst="rect">
            <a:avLst/>
          </a:prstGeom>
        </p:spPr>
        <p:txBody>
          <a:bodyPr vert="horz" wrap="square" lIns="0" tIns="12700" rIns="0" bIns="0" rtlCol="0">
            <a:spAutoFit/>
          </a:bodyPr>
          <a:lstStyle/>
          <a:p>
            <a:pPr marL="12700">
              <a:lnSpc>
                <a:spcPct val="100000"/>
              </a:lnSpc>
              <a:spcBef>
                <a:spcPts val="100"/>
              </a:spcBef>
            </a:pPr>
            <a:r>
              <a:rPr sz="1400" i="1" spc="-5" dirty="0">
                <a:solidFill>
                  <a:srgbClr val="505050"/>
                </a:solidFill>
                <a:latin typeface="Calibri" panose="020F0502020204030204" pitchFamily="34" charset="0"/>
                <a:cs typeface="Calibri" panose="020F0502020204030204" pitchFamily="34" charset="0"/>
              </a:rPr>
              <a:t>*Not all </a:t>
            </a:r>
            <a:r>
              <a:rPr sz="1400" i="1" dirty="0">
                <a:solidFill>
                  <a:srgbClr val="505050"/>
                </a:solidFill>
                <a:latin typeface="Calibri" panose="020F0502020204030204" pitchFamily="34" charset="0"/>
                <a:cs typeface="Calibri" panose="020F0502020204030204" pitchFamily="34" charset="0"/>
              </a:rPr>
              <a:t>features are </a:t>
            </a:r>
            <a:r>
              <a:rPr sz="1400" i="1" spc="-5" dirty="0">
                <a:solidFill>
                  <a:srgbClr val="505050"/>
                </a:solidFill>
                <a:latin typeface="Calibri" panose="020F0502020204030204" pitchFamily="34" charset="0"/>
                <a:cs typeface="Calibri" panose="020F0502020204030204" pitchFamily="34" charset="0"/>
              </a:rPr>
              <a:t>available </a:t>
            </a:r>
            <a:r>
              <a:rPr sz="1400" i="1" dirty="0">
                <a:solidFill>
                  <a:srgbClr val="505050"/>
                </a:solidFill>
                <a:latin typeface="Calibri" panose="020F0502020204030204" pitchFamily="34" charset="0"/>
                <a:cs typeface="Calibri" panose="020F0502020204030204" pitchFamily="34" charset="0"/>
              </a:rPr>
              <a:t>on </a:t>
            </a:r>
            <a:r>
              <a:rPr sz="1400" i="1" spc="-5" dirty="0">
                <a:solidFill>
                  <a:srgbClr val="505050"/>
                </a:solidFill>
                <a:latin typeface="Calibri" panose="020F0502020204030204" pitchFamily="34" charset="0"/>
                <a:cs typeface="Calibri" panose="020F0502020204030204" pitchFamily="34" charset="0"/>
              </a:rPr>
              <a:t>all</a:t>
            </a:r>
            <a:r>
              <a:rPr sz="1400" i="1" spc="-75" dirty="0">
                <a:solidFill>
                  <a:srgbClr val="505050"/>
                </a:solidFill>
                <a:latin typeface="Calibri" panose="020F0502020204030204" pitchFamily="34" charset="0"/>
                <a:cs typeface="Calibri" panose="020F0502020204030204" pitchFamily="34" charset="0"/>
              </a:rPr>
              <a:t> </a:t>
            </a:r>
            <a:r>
              <a:rPr sz="1400" i="1" spc="-5" dirty="0">
                <a:solidFill>
                  <a:srgbClr val="505050"/>
                </a:solidFill>
                <a:latin typeface="Calibri" panose="020F0502020204030204" pitchFamily="34" charset="0"/>
                <a:cs typeface="Calibri" panose="020F0502020204030204" pitchFamily="34" charset="0"/>
              </a:rPr>
              <a:t>platforms</a:t>
            </a:r>
            <a:endParaRPr sz="1400" dirty="0">
              <a:latin typeface="Calibri" panose="020F0502020204030204" pitchFamily="34" charset="0"/>
              <a:cs typeface="Calibri" panose="020F0502020204030204" pitchFamily="34" charset="0"/>
            </a:endParaRPr>
          </a:p>
        </p:txBody>
      </p:sp>
      <p:sp>
        <p:nvSpPr>
          <p:cNvPr id="23" name="object 28">
            <a:extLst>
              <a:ext uri="{FF2B5EF4-FFF2-40B4-BE49-F238E27FC236}">
                <a16:creationId xmlns:a16="http://schemas.microsoft.com/office/drawing/2014/main" id="{F117288A-D80E-4021-96FB-B61FC568FD1D}"/>
              </a:ext>
            </a:extLst>
          </p:cNvPr>
          <p:cNvSpPr txBox="1">
            <a:spLocks noGrp="1"/>
          </p:cNvSpPr>
          <p:nvPr>
            <p:ph type="sldNum" sz="quarter" idx="12"/>
          </p:nvPr>
        </p:nvSpPr>
        <p:spPr>
          <a:xfrm>
            <a:off x="7749540" y="5720715"/>
            <a:ext cx="2468880" cy="328613"/>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dirty="0"/>
              <a:t>14</a:t>
            </a:fld>
            <a:endParaRPr dirty="0"/>
          </a:p>
        </p:txBody>
      </p:sp>
    </p:spTree>
    <p:extLst>
      <p:ext uri="{BB962C8B-B14F-4D97-AF65-F5344CB8AC3E}">
        <p14:creationId xmlns:p14="http://schemas.microsoft.com/office/powerpoint/2010/main" val="164885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754380" y="490382"/>
            <a:ext cx="9464040" cy="869469"/>
          </a:xfrm>
          <a:prstGeom prst="rect">
            <a:avLst/>
          </a:prstGeom>
        </p:spPr>
        <p:txBody>
          <a:bodyPr vert="horz" wrap="square" lIns="0" tIns="0" rIns="0" bIns="0" rtlCol="0">
            <a:spAutoFit/>
          </a:bodyPr>
          <a:lstStyle/>
          <a:p>
            <a:pPr algn="ctr">
              <a:lnSpc>
                <a:spcPct val="100000"/>
              </a:lnSpc>
            </a:pPr>
            <a:r>
              <a:rPr sz="3600" b="1" spc="-20" dirty="0"/>
              <a:t>AS</a:t>
            </a:r>
            <a:r>
              <a:rPr sz="3600" b="1" spc="-5" dirty="0"/>
              <a:t>I</a:t>
            </a:r>
            <a:r>
              <a:rPr sz="3600" b="1" dirty="0"/>
              <a:t>D</a:t>
            </a:r>
            <a:r>
              <a:rPr sz="3600" b="1" spc="-25" dirty="0"/>
              <a:t>E</a:t>
            </a:r>
            <a:r>
              <a:rPr sz="3600" b="1" dirty="0"/>
              <a:t>:</a:t>
            </a:r>
            <a:r>
              <a:rPr sz="3600" b="1" spc="5" dirty="0"/>
              <a:t> </a:t>
            </a:r>
            <a:r>
              <a:rPr sz="3600" b="1" spc="-15" dirty="0"/>
              <a:t>P</a:t>
            </a:r>
            <a:r>
              <a:rPr sz="3600" b="1" dirty="0"/>
              <a:t>R</a:t>
            </a:r>
            <a:r>
              <a:rPr sz="3600" b="1" spc="-25" dirty="0"/>
              <a:t>E</a:t>
            </a:r>
            <a:r>
              <a:rPr sz="3600" b="1" dirty="0"/>
              <a:t>-</a:t>
            </a:r>
            <a:r>
              <a:rPr sz="3600" b="1" spc="-15" dirty="0"/>
              <a:t>P</a:t>
            </a:r>
            <a:r>
              <a:rPr sz="3600" b="1" spc="-25" dirty="0"/>
              <a:t>A</a:t>
            </a:r>
            <a:r>
              <a:rPr sz="3600" b="1" spc="-15" dirty="0"/>
              <a:t>S</a:t>
            </a:r>
            <a:r>
              <a:rPr sz="3600" b="1" spc="-5" dirty="0"/>
              <a:t>C</a:t>
            </a:r>
            <a:r>
              <a:rPr sz="3600" b="1" spc="-25" dirty="0"/>
              <a:t>A</a:t>
            </a:r>
            <a:r>
              <a:rPr sz="3600" b="1" dirty="0"/>
              <a:t>L</a:t>
            </a:r>
            <a:r>
              <a:rPr sz="3600" b="1" spc="5" dirty="0"/>
              <a:t> </a:t>
            </a:r>
            <a:r>
              <a:rPr sz="3600" b="1" dirty="0"/>
              <a:t>UM</a:t>
            </a:r>
            <a:r>
              <a:rPr sz="3600" b="1" spc="-5" dirty="0"/>
              <a:t> </a:t>
            </a:r>
            <a:r>
              <a:rPr sz="3600" b="1" spc="-25" dirty="0"/>
              <a:t>RE</a:t>
            </a:r>
            <a:r>
              <a:rPr sz="3600" b="1" dirty="0"/>
              <a:t>G</a:t>
            </a:r>
            <a:r>
              <a:rPr sz="3600" b="1" spc="-5" dirty="0"/>
              <a:t>I</a:t>
            </a:r>
            <a:r>
              <a:rPr sz="3600" b="1" spc="-10" dirty="0"/>
              <a:t>M</a:t>
            </a:r>
            <a:r>
              <a:rPr sz="3600" b="1" spc="-20" dirty="0"/>
              <a:t>E</a:t>
            </a:r>
          </a:p>
          <a:p>
            <a:pPr algn="ctr">
              <a:lnSpc>
                <a:spcPct val="100000"/>
              </a:lnSpc>
              <a:spcBef>
                <a:spcPts val="310"/>
              </a:spcBef>
            </a:pPr>
            <a:r>
              <a:rPr sz="1800" spc="-5" dirty="0">
                <a:solidFill>
                  <a:srgbClr val="76B900"/>
                </a:solidFill>
                <a:latin typeface="Calibri" panose="020F0502020204030204" pitchFamily="34" charset="0"/>
                <a:cs typeface="Calibri" panose="020F0502020204030204" pitchFamily="34" charset="0"/>
              </a:rPr>
              <a:t>S</a:t>
            </a:r>
            <a:r>
              <a:rPr sz="1800" dirty="0">
                <a:solidFill>
                  <a:srgbClr val="76B900"/>
                </a:solidFill>
                <a:latin typeface="Calibri" panose="020F0502020204030204" pitchFamily="34" charset="0"/>
                <a:cs typeface="Calibri" panose="020F0502020204030204" pitchFamily="34" charset="0"/>
              </a:rPr>
              <a:t>u</a:t>
            </a:r>
            <a:r>
              <a:rPr sz="1800" spc="5" dirty="0">
                <a:solidFill>
                  <a:srgbClr val="76B900"/>
                </a:solidFill>
                <a:latin typeface="Calibri" panose="020F0502020204030204" pitchFamily="34" charset="0"/>
                <a:cs typeface="Calibri" panose="020F0502020204030204" pitchFamily="34" charset="0"/>
              </a:rPr>
              <a:t>mma</a:t>
            </a:r>
            <a:r>
              <a:rPr sz="1800" spc="-10" dirty="0">
                <a:solidFill>
                  <a:srgbClr val="76B900"/>
                </a:solidFill>
                <a:latin typeface="Calibri" panose="020F0502020204030204" pitchFamily="34" charset="0"/>
                <a:cs typeface="Calibri" panose="020F0502020204030204" pitchFamily="34" charset="0"/>
              </a:rPr>
              <a:t>r</a:t>
            </a:r>
            <a:r>
              <a:rPr sz="1800" dirty="0">
                <a:solidFill>
                  <a:srgbClr val="76B900"/>
                </a:solidFill>
                <a:latin typeface="Calibri" panose="020F0502020204030204" pitchFamily="34" charset="0"/>
                <a:cs typeface="Calibri" panose="020F0502020204030204" pitchFamily="34" charset="0"/>
              </a:rPr>
              <a:t>y</a:t>
            </a:r>
            <a:endParaRPr sz="1800" dirty="0">
              <a:latin typeface="Calibri" panose="020F0502020204030204" pitchFamily="34" charset="0"/>
              <a:cs typeface="Calibri" panose="020F0502020204030204" pitchFamily="34" charset="0"/>
            </a:endParaRPr>
          </a:p>
        </p:txBody>
      </p:sp>
      <p:sp>
        <p:nvSpPr>
          <p:cNvPr id="11" name="object 11"/>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15</a:t>
            </a:fld>
            <a:endParaRPr dirty="0"/>
          </a:p>
        </p:txBody>
      </p:sp>
      <p:sp>
        <p:nvSpPr>
          <p:cNvPr id="13" name="object 10">
            <a:extLst>
              <a:ext uri="{FF2B5EF4-FFF2-40B4-BE49-F238E27FC236}">
                <a16:creationId xmlns:a16="http://schemas.microsoft.com/office/drawing/2014/main" id="{A88033E7-2305-4385-99EC-4B023BCB4C54}"/>
              </a:ext>
            </a:extLst>
          </p:cNvPr>
          <p:cNvSpPr txBox="1"/>
          <p:nvPr/>
        </p:nvSpPr>
        <p:spPr>
          <a:xfrm>
            <a:off x="457200" y="1767926"/>
            <a:ext cx="10896600" cy="3913892"/>
          </a:xfrm>
          <a:prstGeom prst="rect">
            <a:avLst/>
          </a:prstGeom>
        </p:spPr>
        <p:txBody>
          <a:bodyPr vert="horz" wrap="square" lIns="0" tIns="0" rIns="0" bIns="0" rtlCol="0">
            <a:spAutoFit/>
          </a:bodyPr>
          <a:lstStyle/>
          <a:p>
            <a:pPr marL="355600" marR="2682240" indent="-342900">
              <a:lnSpc>
                <a:spcPts val="3820"/>
              </a:lnSpc>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n </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ff</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f </a:t>
            </a:r>
            <a:r>
              <a:rPr sz="2000" spc="-15" dirty="0">
                <a:solidFill>
                  <a:srgbClr val="5E5E5E"/>
                </a:solidFill>
                <a:latin typeface="Calibri" panose="020F0502020204030204" pitchFamily="34" charset="0"/>
                <a:cs typeface="Calibri" panose="020F0502020204030204" pitchFamily="34" charset="0"/>
              </a:rPr>
              <a:t>yo</a:t>
            </a:r>
            <a:r>
              <a:rPr sz="2000" dirty="0">
                <a:solidFill>
                  <a:srgbClr val="5E5E5E"/>
                </a:solidFill>
                <a:latin typeface="Calibri" panose="020F0502020204030204" pitchFamily="34" charset="0"/>
                <a:cs typeface="Calibri" panose="020F0502020204030204" pitchFamily="34" charset="0"/>
              </a:rPr>
              <a:t>u</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d</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vic</a:t>
            </a:r>
            <a:r>
              <a:rPr sz="2000" dirty="0">
                <a:solidFill>
                  <a:srgbClr val="5E5E5E"/>
                </a:solidFill>
                <a:latin typeface="Calibri" panose="020F0502020204030204" pitchFamily="34" charset="0"/>
                <a:cs typeface="Calibri" panose="020F0502020204030204" pitchFamily="34" charset="0"/>
              </a:rPr>
              <a:t>e </a:t>
            </a:r>
            <a:r>
              <a:rPr sz="2000" spc="-1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p</a:t>
            </a:r>
            <a:r>
              <a:rPr sz="2000" spc="-10" dirty="0">
                <a:solidFill>
                  <a:srgbClr val="5E5E5E"/>
                </a:solidFill>
                <a:latin typeface="Calibri" panose="020F0502020204030204" pitchFamily="34" charset="0"/>
                <a:cs typeface="Calibri" panose="020F0502020204030204" pitchFamily="34" charset="0"/>
              </a:rPr>
              <a:t>ri</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t</a:t>
            </a:r>
            <a:r>
              <a:rPr sz="2000"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P</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a</a:t>
            </a:r>
            <a:r>
              <a:rPr sz="2000" spc="-10" dirty="0">
                <a:solidFill>
                  <a:srgbClr val="5E5E5E"/>
                </a:solidFill>
                <a:latin typeface="Calibri" panose="020F0502020204030204" pitchFamily="34" charset="0"/>
                <a:cs typeface="Calibri" panose="020F0502020204030204" pitchFamily="34" charset="0"/>
              </a:rPr>
              <a:t>l </a:t>
            </a:r>
            <a:r>
              <a:rPr sz="2000" dirty="0">
                <a:solidFill>
                  <a:srgbClr val="5E5E5E"/>
                </a:solidFill>
                <a:latin typeface="Calibri" panose="020F0502020204030204" pitchFamily="34" charset="0"/>
                <a:cs typeface="Calibri" panose="020F0502020204030204" pitchFamily="34" charset="0"/>
              </a:rPr>
              <a:t>(</a:t>
            </a:r>
            <a:r>
              <a:rPr sz="2000" spc="-10" dirty="0">
                <a:solidFill>
                  <a:srgbClr val="5E5E5E"/>
                </a:solidFill>
                <a:latin typeface="Calibri" panose="020F0502020204030204" pitchFamily="34" charset="0"/>
                <a:cs typeface="Calibri" panose="020F0502020204030204" pitchFamily="34" charset="0"/>
              </a:rPr>
              <a:t>J</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ts</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 </a:t>
            </a:r>
            <a:r>
              <a:rPr sz="2000" spc="-1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s </a:t>
            </a:r>
            <a:r>
              <a:rPr sz="2000" dirty="0">
                <a:solidFill>
                  <a:srgbClr val="5E5E5E"/>
                </a:solidFill>
                <a:latin typeface="Calibri" panose="020F0502020204030204" pitchFamily="34" charset="0"/>
                <a:cs typeface="Calibri" panose="020F0502020204030204" pitchFamily="34" charset="0"/>
              </a:rPr>
              <a:t>a </a:t>
            </a:r>
            <a:r>
              <a:rPr sz="2000" spc="-1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p</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ci</a:t>
            </a:r>
            <a:r>
              <a:rPr sz="2000" dirty="0">
                <a:solidFill>
                  <a:srgbClr val="5E5E5E"/>
                </a:solidFill>
                <a:latin typeface="Calibri" panose="020F0502020204030204" pitchFamily="34" charset="0"/>
                <a:cs typeface="Calibri" panose="020F0502020204030204" pitchFamily="34" charset="0"/>
              </a:rPr>
              <a:t>a</a:t>
            </a:r>
            <a:r>
              <a:rPr sz="2000" spc="-10" dirty="0">
                <a:solidFill>
                  <a:srgbClr val="5E5E5E"/>
                </a:solidFill>
                <a:latin typeface="Calibri" panose="020F0502020204030204" pitchFamily="34" charset="0"/>
                <a:cs typeface="Calibri" panose="020F0502020204030204" pitchFamily="34" charset="0"/>
              </a:rPr>
              <a:t>l </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t>
            </a:r>
            <a:endParaRPr lang="en-US" sz="2000" spc="-10" dirty="0">
              <a:solidFill>
                <a:srgbClr val="5E5E5E"/>
              </a:solidFill>
              <a:latin typeface="Calibri" panose="020F0502020204030204" pitchFamily="34" charset="0"/>
              <a:cs typeface="Calibri" panose="020F0502020204030204" pitchFamily="34" charset="0"/>
            </a:endParaRPr>
          </a:p>
          <a:p>
            <a:pPr marL="355600" marR="2682240" indent="-342900">
              <a:lnSpc>
                <a:spcPts val="3820"/>
              </a:lnSpc>
              <a:buFont typeface="Arial" panose="020B0604020202020204" pitchFamily="34" charset="0"/>
              <a:buChar char="•"/>
            </a:pPr>
            <a:r>
              <a:rPr lang="en-US" sz="2000" spc="-5" dirty="0">
                <a:solidFill>
                  <a:srgbClr val="5E5E5E"/>
                </a:solidFill>
                <a:latin typeface="Calibri" panose="020F0502020204030204" pitchFamily="34" charset="0"/>
                <a:cs typeface="Calibri" panose="020F0502020204030204" pitchFamily="34" charset="0"/>
              </a:rPr>
              <a:t>I</a:t>
            </a:r>
            <a:r>
              <a:rPr lang="en-US" sz="2000" dirty="0">
                <a:solidFill>
                  <a:srgbClr val="5E5E5E"/>
                </a:solidFill>
                <a:latin typeface="Calibri" panose="020F0502020204030204" pitchFamily="34" charset="0"/>
                <a:cs typeface="Calibri" panose="020F0502020204030204" pitchFamily="34" charset="0"/>
              </a:rPr>
              <a:t>n </a:t>
            </a:r>
            <a:r>
              <a:rPr lang="en-US" sz="2000" spc="5" dirty="0">
                <a:solidFill>
                  <a:srgbClr val="5E5E5E"/>
                </a:solidFill>
                <a:latin typeface="Calibri" panose="020F0502020204030204" pitchFamily="34" charset="0"/>
                <a:cs typeface="Calibri" panose="020F0502020204030204" pitchFamily="34" charset="0"/>
              </a:rPr>
              <a:t>e</a:t>
            </a:r>
            <a:r>
              <a:rPr lang="en-US" sz="2000" spc="-15" dirty="0">
                <a:solidFill>
                  <a:srgbClr val="5E5E5E"/>
                </a:solidFill>
                <a:latin typeface="Calibri" panose="020F0502020204030204" pitchFamily="34" charset="0"/>
                <a:cs typeface="Calibri" panose="020F0502020204030204" pitchFamily="34" charset="0"/>
              </a:rPr>
              <a:t>ff</a:t>
            </a:r>
            <a:r>
              <a:rPr lang="en-US" sz="2000" spc="5" dirty="0">
                <a:solidFill>
                  <a:srgbClr val="5E5E5E"/>
                </a:solidFill>
                <a:latin typeface="Calibri" panose="020F0502020204030204" pitchFamily="34" charset="0"/>
                <a:cs typeface="Calibri" panose="020F0502020204030204" pitchFamily="34" charset="0"/>
              </a:rPr>
              <a:t>e</a:t>
            </a:r>
            <a:r>
              <a:rPr lang="en-US" sz="2000" spc="-5" dirty="0">
                <a:solidFill>
                  <a:srgbClr val="5E5E5E"/>
                </a:solidFill>
                <a:latin typeface="Calibri" panose="020F0502020204030204" pitchFamily="34" charset="0"/>
                <a:cs typeface="Calibri" panose="020F0502020204030204" pitchFamily="34" charset="0"/>
              </a:rPr>
              <a:t>c</a:t>
            </a:r>
            <a:r>
              <a:rPr lang="en-US" sz="2000" dirty="0">
                <a:solidFill>
                  <a:srgbClr val="5E5E5E"/>
                </a:solidFill>
                <a:latin typeface="Calibri" panose="020F0502020204030204" pitchFamily="34" charset="0"/>
                <a:cs typeface="Calibri" panose="020F0502020204030204" pitchFamily="34" charset="0"/>
              </a:rPr>
              <a:t>t</a:t>
            </a:r>
            <a:r>
              <a:rPr lang="en-US" sz="2000" spc="-1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f </a:t>
            </a:r>
            <a:r>
              <a:rPr sz="2000" spc="-15" dirty="0">
                <a:solidFill>
                  <a:srgbClr val="5E5E5E"/>
                </a:solidFill>
                <a:latin typeface="Calibri" panose="020F0502020204030204" pitchFamily="34" charset="0"/>
                <a:cs typeface="Calibri" panose="020F0502020204030204" pitchFamily="34" charset="0"/>
              </a:rPr>
              <a:t>yo</a:t>
            </a:r>
            <a:r>
              <a:rPr sz="2000" dirty="0">
                <a:solidFill>
                  <a:srgbClr val="5E5E5E"/>
                </a:solidFill>
                <a:latin typeface="Calibri" panose="020F0502020204030204" pitchFamily="34" charset="0"/>
                <a:cs typeface="Calibri" panose="020F0502020204030204" pitchFamily="34" charset="0"/>
              </a:rPr>
              <a:t>u are </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 </a:t>
            </a:r>
            <a:r>
              <a:rPr sz="2000" spc="-5" dirty="0">
                <a:solidFill>
                  <a:srgbClr val="5E5E5E"/>
                </a:solidFill>
                <a:latin typeface="Calibri" panose="020F0502020204030204" pitchFamily="34" charset="0"/>
                <a:cs typeface="Calibri" panose="020F0502020204030204" pitchFamily="34" charset="0"/>
              </a:rPr>
              <a:t>wi</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d</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w</a:t>
            </a:r>
            <a:r>
              <a:rPr sz="2000" spc="-10" dirty="0">
                <a:solidFill>
                  <a:srgbClr val="5E5E5E"/>
                </a:solidFill>
                <a:latin typeface="Calibri" panose="020F0502020204030204" pitchFamily="34" charset="0"/>
                <a:cs typeface="Calibri" panose="020F0502020204030204" pitchFamily="34" charset="0"/>
              </a:rPr>
              <a:t>s </a:t>
            </a:r>
            <a:r>
              <a:rPr sz="2000" spc="-15" dirty="0">
                <a:solidFill>
                  <a:srgbClr val="5E5E5E"/>
                </a:solidFill>
                <a:latin typeface="Calibri" panose="020F0502020204030204" pitchFamily="34" charset="0"/>
                <a:cs typeface="Calibri" panose="020F0502020204030204" pitchFamily="34" charset="0"/>
              </a:rPr>
              <a:t>OS</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CUD</a:t>
            </a:r>
            <a:r>
              <a:rPr sz="2000" spc="-15"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9</a:t>
            </a:r>
            <a:r>
              <a:rPr sz="2000" dirty="0">
                <a:solidFill>
                  <a:srgbClr val="5E5E5E"/>
                </a:solidFill>
                <a:latin typeface="Calibri" panose="020F0502020204030204" pitchFamily="34" charset="0"/>
                <a:cs typeface="Calibri" panose="020F0502020204030204" pitchFamily="34" charset="0"/>
              </a:rPr>
              <a:t>.</a:t>
            </a:r>
            <a:r>
              <a:rPr sz="2000" spc="-10" dirty="0">
                <a:solidFill>
                  <a:srgbClr val="5E5E5E"/>
                </a:solidFill>
                <a:latin typeface="Calibri" panose="020F0502020204030204" pitchFamily="34" charset="0"/>
                <a:cs typeface="Calibri" panose="020F0502020204030204" pitchFamily="34" charset="0"/>
              </a:rPr>
              <a:t>x </a:t>
            </a:r>
            <a:r>
              <a:rPr sz="2000" spc="5" dirty="0">
                <a:solidFill>
                  <a:srgbClr val="5E5E5E"/>
                </a:solidFill>
                <a:latin typeface="Calibri" panose="020F0502020204030204" pitchFamily="34" charset="0"/>
                <a:cs typeface="Calibri" panose="020F0502020204030204" pitchFamily="34" charset="0"/>
              </a:rPr>
              <a:t>+</a:t>
            </a:r>
            <a:r>
              <a:rPr sz="2000" dirty="0">
                <a:solidFill>
                  <a:srgbClr val="5E5E5E"/>
                </a:solidFill>
                <a:latin typeface="Calibri" panose="020F0502020204030204" pitchFamily="34" charset="0"/>
                <a:cs typeface="Calibri" panose="020F0502020204030204" pitchFamily="34" charset="0"/>
              </a:rPr>
              <a:t>).</a:t>
            </a:r>
            <a:endParaRPr sz="2000" dirty="0">
              <a:latin typeface="Calibri" panose="020F0502020204030204" pitchFamily="34" charset="0"/>
              <a:cs typeface="Calibri" panose="020F0502020204030204" pitchFamily="34" charset="0"/>
            </a:endParaRPr>
          </a:p>
          <a:p>
            <a:pPr marL="355600" marR="5080" indent="-342900">
              <a:lnSpc>
                <a:spcPts val="1989"/>
              </a:lnSpc>
              <a:spcBef>
                <a:spcPts val="134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M</a:t>
            </a:r>
            <a:r>
              <a:rPr sz="2000" spc="5" dirty="0">
                <a:solidFill>
                  <a:srgbClr val="5E5E5E"/>
                </a:solidFill>
                <a:latin typeface="Calibri" panose="020F0502020204030204" pitchFamily="34" charset="0"/>
                <a:cs typeface="Calibri" panose="020F0502020204030204" pitchFamily="34" charset="0"/>
              </a:rPr>
              <a:t>a</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g</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d</a:t>
            </a:r>
            <a:r>
              <a:rPr sz="2000" spc="5"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 </a:t>
            </a:r>
            <a:r>
              <a:rPr sz="2000" spc="-1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m</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v</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d</a:t>
            </a:r>
            <a:r>
              <a:rPr sz="2000" spc="-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ss</a:t>
            </a:r>
            <a:r>
              <a:rPr sz="2000" dirty="0">
                <a:solidFill>
                  <a:srgbClr val="5E5E5E"/>
                </a:solidFill>
                <a:latin typeface="Calibri" panose="020F0502020204030204" pitchFamily="34" charset="0"/>
                <a:cs typeface="Calibri" panose="020F0502020204030204" pitchFamily="34" charset="0"/>
              </a:rPr>
              <a:t>e at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p</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nt</a:t>
            </a:r>
            <a:r>
              <a:rPr sz="2000" spc="-1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f </a:t>
            </a:r>
            <a:r>
              <a:rPr sz="2000" spc="5" dirty="0">
                <a:solidFill>
                  <a:srgbClr val="5E5E5E"/>
                </a:solidFill>
                <a:latin typeface="Calibri" panose="020F0502020204030204" pitchFamily="34" charset="0"/>
                <a:cs typeface="Calibri" panose="020F0502020204030204" pitchFamily="34" charset="0"/>
              </a:rPr>
              <a:t>ke</a:t>
            </a:r>
            <a:r>
              <a:rPr sz="2000" dirty="0">
                <a:solidFill>
                  <a:srgbClr val="5E5E5E"/>
                </a:solidFill>
                <a:latin typeface="Calibri" panose="020F0502020204030204" pitchFamily="34" charset="0"/>
                <a:cs typeface="Calibri" panose="020F0502020204030204" pitchFamily="34" charset="0"/>
              </a:rPr>
              <a:t>rn</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l</a:t>
            </a:r>
            <a:r>
              <a:rPr sz="2000" spc="-15" dirty="0">
                <a:solidFill>
                  <a:srgbClr val="5E5E5E"/>
                </a:solidFill>
                <a:latin typeface="Calibri" panose="020F0502020204030204" pitchFamily="34" charset="0"/>
                <a:cs typeface="Calibri" panose="020F0502020204030204" pitchFamily="34" charset="0"/>
              </a:rPr>
              <a:t> </a:t>
            </a:r>
            <a:r>
              <a:rPr sz="2000" spc="-2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aun</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eve</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 d</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 t</a:t>
            </a:r>
            <a:r>
              <a:rPr sz="2000" dirty="0">
                <a:solidFill>
                  <a:srgbClr val="5E5E5E"/>
                </a:solidFill>
                <a:latin typeface="Calibri" panose="020F0502020204030204" pitchFamily="34" charset="0"/>
                <a:cs typeface="Calibri" panose="020F0502020204030204" pitchFamily="34" charset="0"/>
              </a:rPr>
              <a:t>hat</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y</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u</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ke</a:t>
            </a:r>
            <a:r>
              <a:rPr sz="2000" dirty="0">
                <a:solidFill>
                  <a:srgbClr val="5E5E5E"/>
                </a:solidFill>
                <a:latin typeface="Calibri" panose="020F0502020204030204" pitchFamily="34" charset="0"/>
                <a:cs typeface="Calibri" panose="020F0502020204030204" pitchFamily="34" charset="0"/>
              </a:rPr>
              <a:t>rn</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l</a:t>
            </a:r>
            <a:r>
              <a:rPr sz="2000" spc="-1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ay n</a:t>
            </a:r>
            <a:r>
              <a:rPr sz="2000" spc="-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pp</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ar</a:t>
            </a:r>
            <a:r>
              <a:rPr sz="2000" spc="-5" dirty="0">
                <a:solidFill>
                  <a:srgbClr val="5E5E5E"/>
                </a:solidFill>
                <a:latin typeface="Calibri" panose="020F0502020204030204" pitchFamily="34" charset="0"/>
                <a:cs typeface="Calibri" panose="020F0502020204030204" pitchFamily="34" charset="0"/>
              </a:rPr>
              <a:t> t</a:t>
            </a:r>
            <a:r>
              <a:rPr sz="2000" spc="-10" dirty="0">
                <a:solidFill>
                  <a:srgbClr val="5E5E5E"/>
                </a:solidFill>
                <a:latin typeface="Calibri" panose="020F0502020204030204" pitchFamily="34" charset="0"/>
                <a:cs typeface="Calibri" panose="020F0502020204030204" pitchFamily="34" charset="0"/>
              </a:rPr>
              <a:t>o </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x</a:t>
            </a:r>
            <a:r>
              <a:rPr sz="2000" spc="-5" dirty="0">
                <a:solidFill>
                  <a:srgbClr val="5E5E5E"/>
                </a:solidFill>
                <a:latin typeface="Calibri" panose="020F0502020204030204" pitchFamily="34" charset="0"/>
                <a:cs typeface="Calibri" panose="020F0502020204030204" pitchFamily="34" charset="0"/>
              </a:rPr>
              <a:t>p</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icit</a:t>
            </a:r>
            <a:r>
              <a:rPr sz="2000" spc="-2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y</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t</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h)</a:t>
            </a:r>
            <a:endParaRPr sz="2000" dirty="0">
              <a:latin typeface="Calibri" panose="020F0502020204030204" pitchFamily="34" charset="0"/>
              <a:cs typeface="Calibri" panose="020F0502020204030204" pitchFamily="34" charset="0"/>
            </a:endParaRPr>
          </a:p>
          <a:p>
            <a:pPr marL="285750" indent="-285750">
              <a:lnSpc>
                <a:spcPct val="100000"/>
              </a:lnSpc>
              <a:spcBef>
                <a:spcPts val="14"/>
              </a:spcBef>
              <a:buFont typeface="Arial" panose="020B0604020202020204" pitchFamily="34" charset="0"/>
              <a:buChar char="•"/>
            </a:pPr>
            <a:endParaRPr sz="1600" dirty="0">
              <a:latin typeface="Times New Roman"/>
              <a:cs typeface="Times New Roman"/>
            </a:endParaRPr>
          </a:p>
          <a:p>
            <a:pPr marL="355600" marR="826769" indent="-342900">
              <a:lnSpc>
                <a:spcPts val="2020"/>
              </a:lnSpc>
              <a:buFont typeface="Arial" panose="020B0604020202020204" pitchFamily="34" charset="0"/>
              <a:buChar char="•"/>
            </a:pPr>
            <a:r>
              <a:rPr sz="2000" spc="-15" dirty="0">
                <a:solidFill>
                  <a:srgbClr val="FF0000"/>
                </a:solidFill>
                <a:latin typeface="Calibri" panose="020F0502020204030204" pitchFamily="34" charset="0"/>
                <a:cs typeface="Calibri" panose="020F0502020204030204" pitchFamily="34" charset="0"/>
              </a:rPr>
              <a:t>Af</a:t>
            </a:r>
            <a:r>
              <a:rPr sz="2000" spc="-5" dirty="0">
                <a:solidFill>
                  <a:srgbClr val="FF0000"/>
                </a:solidFill>
                <a:latin typeface="Calibri" panose="020F0502020204030204" pitchFamily="34" charset="0"/>
                <a:cs typeface="Calibri" panose="020F0502020204030204" pitchFamily="34" charset="0"/>
              </a:rPr>
              <a:t>t</a:t>
            </a:r>
            <a:r>
              <a:rPr sz="2000" spc="5" dirty="0">
                <a:solidFill>
                  <a:srgbClr val="FF0000"/>
                </a:solidFill>
                <a:latin typeface="Calibri" panose="020F0502020204030204" pitchFamily="34" charset="0"/>
                <a:cs typeface="Calibri" panose="020F0502020204030204" pitchFamily="34" charset="0"/>
              </a:rPr>
              <a:t>e</a:t>
            </a:r>
            <a:r>
              <a:rPr sz="2000" spc="-10" dirty="0">
                <a:solidFill>
                  <a:srgbClr val="FF0000"/>
                </a:solidFill>
                <a:latin typeface="Calibri" panose="020F0502020204030204" pitchFamily="34" charset="0"/>
                <a:cs typeface="Calibri" panose="020F0502020204030204" pitchFamily="34" charset="0"/>
              </a:rPr>
              <a:t>r</a:t>
            </a:r>
            <a:r>
              <a:rPr sz="2000" spc="-5" dirty="0">
                <a:solidFill>
                  <a:srgbClr val="FF0000"/>
                </a:solidFill>
                <a:latin typeface="Calibri" panose="020F0502020204030204" pitchFamily="34" charset="0"/>
                <a:cs typeface="Calibri" panose="020F0502020204030204" pitchFamily="34" charset="0"/>
              </a:rPr>
              <a:t> </a:t>
            </a:r>
            <a:r>
              <a:rPr sz="2000" dirty="0">
                <a:solidFill>
                  <a:srgbClr val="FF0000"/>
                </a:solidFill>
                <a:latin typeface="Calibri" panose="020F0502020204030204" pitchFamily="34" charset="0"/>
                <a:cs typeface="Calibri" panose="020F0502020204030204" pitchFamily="34" charset="0"/>
              </a:rPr>
              <a:t>a </a:t>
            </a:r>
            <a:r>
              <a:rPr sz="2000" spc="5" dirty="0">
                <a:solidFill>
                  <a:srgbClr val="FF0000"/>
                </a:solidFill>
                <a:latin typeface="Calibri" panose="020F0502020204030204" pitchFamily="34" charset="0"/>
                <a:cs typeface="Calibri" panose="020F0502020204030204" pitchFamily="34" charset="0"/>
              </a:rPr>
              <a:t>ke</a:t>
            </a:r>
            <a:r>
              <a:rPr sz="2000" dirty="0">
                <a:solidFill>
                  <a:srgbClr val="FF0000"/>
                </a:solidFill>
                <a:latin typeface="Calibri" panose="020F0502020204030204" pitchFamily="34" charset="0"/>
                <a:cs typeface="Calibri" panose="020F0502020204030204" pitchFamily="34" charset="0"/>
              </a:rPr>
              <a:t>rn</a:t>
            </a:r>
            <a:r>
              <a:rPr sz="2000" spc="5" dirty="0">
                <a:solidFill>
                  <a:srgbClr val="FF0000"/>
                </a:solidFill>
                <a:latin typeface="Calibri" panose="020F0502020204030204" pitchFamily="34" charset="0"/>
                <a:cs typeface="Calibri" panose="020F0502020204030204" pitchFamily="34" charset="0"/>
              </a:rPr>
              <a:t>e</a:t>
            </a:r>
            <a:r>
              <a:rPr sz="2000" spc="-10" dirty="0">
                <a:solidFill>
                  <a:srgbClr val="FF0000"/>
                </a:solidFill>
                <a:latin typeface="Calibri" panose="020F0502020204030204" pitchFamily="34" charset="0"/>
                <a:cs typeface="Calibri" panose="020F0502020204030204" pitchFamily="34" charset="0"/>
              </a:rPr>
              <a:t>l</a:t>
            </a:r>
            <a:r>
              <a:rPr sz="2000" spc="-15" dirty="0">
                <a:solidFill>
                  <a:srgbClr val="FF0000"/>
                </a:solidFill>
                <a:latin typeface="Calibri" panose="020F0502020204030204" pitchFamily="34" charset="0"/>
                <a:cs typeface="Calibri" panose="020F0502020204030204" pitchFamily="34" charset="0"/>
              </a:rPr>
              <a:t> </a:t>
            </a:r>
            <a:r>
              <a:rPr sz="2000" spc="-20" dirty="0">
                <a:solidFill>
                  <a:srgbClr val="FF0000"/>
                </a:solidFill>
                <a:latin typeface="Calibri" panose="020F0502020204030204" pitchFamily="34" charset="0"/>
                <a:cs typeface="Calibri" panose="020F0502020204030204" pitchFamily="34" charset="0"/>
              </a:rPr>
              <a:t>l</a:t>
            </a:r>
            <a:r>
              <a:rPr sz="2000" spc="5" dirty="0">
                <a:solidFill>
                  <a:srgbClr val="FF0000"/>
                </a:solidFill>
                <a:latin typeface="Calibri" panose="020F0502020204030204" pitchFamily="34" charset="0"/>
                <a:cs typeface="Calibri" panose="020F0502020204030204" pitchFamily="34" charset="0"/>
              </a:rPr>
              <a:t>a</a:t>
            </a:r>
            <a:r>
              <a:rPr sz="2000" dirty="0">
                <a:solidFill>
                  <a:srgbClr val="FF0000"/>
                </a:solidFill>
                <a:latin typeface="Calibri" panose="020F0502020204030204" pitchFamily="34" charset="0"/>
                <a:cs typeface="Calibri" panose="020F0502020204030204" pitchFamily="34" charset="0"/>
              </a:rPr>
              <a:t>un</a:t>
            </a:r>
            <a:r>
              <a:rPr sz="2000" spc="-5" dirty="0">
                <a:solidFill>
                  <a:srgbClr val="FF0000"/>
                </a:solidFill>
                <a:latin typeface="Calibri" panose="020F0502020204030204" pitchFamily="34" charset="0"/>
                <a:cs typeface="Calibri" panose="020F0502020204030204" pitchFamily="34" charset="0"/>
              </a:rPr>
              <a:t>c</a:t>
            </a:r>
            <a:r>
              <a:rPr sz="2000" dirty="0">
                <a:solidFill>
                  <a:srgbClr val="FF0000"/>
                </a:solidFill>
                <a:latin typeface="Calibri" panose="020F0502020204030204" pitchFamily="34" charset="0"/>
                <a:cs typeface="Calibri" panose="020F0502020204030204" pitchFamily="34" charset="0"/>
              </a:rPr>
              <a:t>h, </a:t>
            </a:r>
            <a:r>
              <a:rPr sz="2000" b="1" spc="-10" dirty="0">
                <a:solidFill>
                  <a:srgbClr val="FF0000"/>
                </a:solidFill>
                <a:highlight>
                  <a:srgbClr val="FFFF00"/>
                </a:highlight>
                <a:latin typeface="Calibri" panose="020F0502020204030204" pitchFamily="34" charset="0"/>
                <a:cs typeface="Calibri" panose="020F0502020204030204" pitchFamily="34" charset="0"/>
              </a:rPr>
              <a:t>c</a:t>
            </a:r>
            <a:r>
              <a:rPr sz="2000" b="1" spc="-20" dirty="0">
                <a:solidFill>
                  <a:srgbClr val="FF0000"/>
                </a:solidFill>
                <a:highlight>
                  <a:srgbClr val="FFFF00"/>
                </a:highlight>
                <a:latin typeface="Calibri" panose="020F0502020204030204" pitchFamily="34" charset="0"/>
                <a:cs typeface="Calibri" panose="020F0502020204030204" pitchFamily="34" charset="0"/>
              </a:rPr>
              <a:t>u</a:t>
            </a:r>
            <a:r>
              <a:rPr sz="2000" b="1" spc="-10" dirty="0">
                <a:solidFill>
                  <a:srgbClr val="FF0000"/>
                </a:solidFill>
                <a:highlight>
                  <a:srgbClr val="FFFF00"/>
                </a:highlight>
                <a:latin typeface="Calibri" panose="020F0502020204030204" pitchFamily="34" charset="0"/>
                <a:cs typeface="Calibri" panose="020F0502020204030204" pitchFamily="34" charset="0"/>
              </a:rPr>
              <a:t>daD</a:t>
            </a:r>
            <a:r>
              <a:rPr sz="2000" b="1" spc="-15" dirty="0">
                <a:solidFill>
                  <a:srgbClr val="FF0000"/>
                </a:solidFill>
                <a:highlight>
                  <a:srgbClr val="FFFF00"/>
                </a:highlight>
                <a:latin typeface="Calibri" panose="020F0502020204030204" pitchFamily="34" charset="0"/>
                <a:cs typeface="Calibri" panose="020F0502020204030204" pitchFamily="34" charset="0"/>
              </a:rPr>
              <a:t>e</a:t>
            </a:r>
            <a:r>
              <a:rPr sz="2000" b="1" dirty="0">
                <a:solidFill>
                  <a:srgbClr val="FF0000"/>
                </a:solidFill>
                <a:highlight>
                  <a:srgbClr val="FFFF00"/>
                </a:highlight>
                <a:latin typeface="Calibri" panose="020F0502020204030204" pitchFamily="34" charset="0"/>
                <a:cs typeface="Calibri" panose="020F0502020204030204" pitchFamily="34" charset="0"/>
              </a:rPr>
              <a:t>vi</a:t>
            </a:r>
            <a:r>
              <a:rPr sz="2000" b="1" spc="-10" dirty="0">
                <a:solidFill>
                  <a:srgbClr val="FF0000"/>
                </a:solidFill>
                <a:highlight>
                  <a:srgbClr val="FFFF00"/>
                </a:highlight>
                <a:latin typeface="Calibri" panose="020F0502020204030204" pitchFamily="34" charset="0"/>
                <a:cs typeface="Calibri" panose="020F0502020204030204" pitchFamily="34" charset="0"/>
              </a:rPr>
              <a:t>ce</a:t>
            </a:r>
            <a:r>
              <a:rPr sz="2000" b="1" dirty="0">
                <a:solidFill>
                  <a:srgbClr val="FF0000"/>
                </a:solidFill>
                <a:highlight>
                  <a:srgbClr val="FFFF00"/>
                </a:highlight>
                <a:latin typeface="Calibri" panose="020F0502020204030204" pitchFamily="34" charset="0"/>
                <a:cs typeface="Calibri" panose="020F0502020204030204" pitchFamily="34" charset="0"/>
              </a:rPr>
              <a:t>S</a:t>
            </a:r>
            <a:r>
              <a:rPr sz="2000" b="1" spc="-10" dirty="0">
                <a:solidFill>
                  <a:srgbClr val="FF0000"/>
                </a:solidFill>
                <a:highlight>
                  <a:srgbClr val="FFFF00"/>
                </a:highlight>
                <a:latin typeface="Calibri" panose="020F0502020204030204" pitchFamily="34" charset="0"/>
                <a:cs typeface="Calibri" panose="020F0502020204030204" pitchFamily="34" charset="0"/>
              </a:rPr>
              <a:t>y</a:t>
            </a:r>
            <a:r>
              <a:rPr sz="2000" b="1" spc="-5" dirty="0">
                <a:solidFill>
                  <a:srgbClr val="FF0000"/>
                </a:solidFill>
                <a:highlight>
                  <a:srgbClr val="FFFF00"/>
                </a:highlight>
                <a:latin typeface="Calibri" panose="020F0502020204030204" pitchFamily="34" charset="0"/>
                <a:cs typeface="Calibri" panose="020F0502020204030204" pitchFamily="34" charset="0"/>
              </a:rPr>
              <a:t>n</a:t>
            </a:r>
            <a:r>
              <a:rPr sz="2000" b="1" spc="-10" dirty="0">
                <a:solidFill>
                  <a:srgbClr val="FF0000"/>
                </a:solidFill>
                <a:highlight>
                  <a:srgbClr val="FFFF00"/>
                </a:highlight>
                <a:latin typeface="Calibri" panose="020F0502020204030204" pitchFamily="34" charset="0"/>
                <a:cs typeface="Calibri" panose="020F0502020204030204" pitchFamily="34" charset="0"/>
              </a:rPr>
              <a:t>c</a:t>
            </a:r>
            <a:r>
              <a:rPr sz="2000" b="1" spc="-25" dirty="0">
                <a:solidFill>
                  <a:srgbClr val="FF0000"/>
                </a:solidFill>
                <a:highlight>
                  <a:srgbClr val="FFFF00"/>
                </a:highlight>
                <a:latin typeface="Calibri" panose="020F0502020204030204" pitchFamily="34" charset="0"/>
                <a:cs typeface="Calibri" panose="020F0502020204030204" pitchFamily="34" charset="0"/>
              </a:rPr>
              <a:t>h</a:t>
            </a:r>
            <a:r>
              <a:rPr sz="2000" b="1" spc="5" dirty="0">
                <a:solidFill>
                  <a:srgbClr val="FF0000"/>
                </a:solidFill>
                <a:highlight>
                  <a:srgbClr val="FFFF00"/>
                </a:highlight>
                <a:latin typeface="Calibri" panose="020F0502020204030204" pitchFamily="34" charset="0"/>
                <a:cs typeface="Calibri" panose="020F0502020204030204" pitchFamily="34" charset="0"/>
              </a:rPr>
              <a:t>r</a:t>
            </a:r>
            <a:r>
              <a:rPr sz="2000" b="1" spc="-25" dirty="0">
                <a:solidFill>
                  <a:srgbClr val="FF0000"/>
                </a:solidFill>
                <a:highlight>
                  <a:srgbClr val="FFFF00"/>
                </a:highlight>
                <a:latin typeface="Calibri" panose="020F0502020204030204" pitchFamily="34" charset="0"/>
                <a:cs typeface="Calibri" panose="020F0502020204030204" pitchFamily="34" charset="0"/>
              </a:rPr>
              <a:t>o</a:t>
            </a:r>
            <a:r>
              <a:rPr sz="2000" b="1" spc="-5" dirty="0">
                <a:solidFill>
                  <a:srgbClr val="FF0000"/>
                </a:solidFill>
                <a:highlight>
                  <a:srgbClr val="FFFF00"/>
                </a:highlight>
                <a:latin typeface="Calibri" panose="020F0502020204030204" pitchFamily="34" charset="0"/>
                <a:cs typeface="Calibri" panose="020F0502020204030204" pitchFamily="34" charset="0"/>
              </a:rPr>
              <a:t>n</a:t>
            </a:r>
            <a:r>
              <a:rPr sz="2000" b="1" dirty="0">
                <a:solidFill>
                  <a:srgbClr val="FF0000"/>
                </a:solidFill>
                <a:highlight>
                  <a:srgbClr val="FFFF00"/>
                </a:highlight>
                <a:latin typeface="Calibri" panose="020F0502020204030204" pitchFamily="34" charset="0"/>
                <a:cs typeface="Calibri" panose="020F0502020204030204" pitchFamily="34" charset="0"/>
              </a:rPr>
              <a:t>i</a:t>
            </a:r>
            <a:r>
              <a:rPr sz="2000" b="1" spc="-5" dirty="0">
                <a:solidFill>
                  <a:srgbClr val="FF0000"/>
                </a:solidFill>
                <a:highlight>
                  <a:srgbClr val="FFFF00"/>
                </a:highlight>
                <a:latin typeface="Calibri" panose="020F0502020204030204" pitchFamily="34" charset="0"/>
                <a:cs typeface="Calibri" panose="020F0502020204030204" pitchFamily="34" charset="0"/>
              </a:rPr>
              <a:t>z</a:t>
            </a:r>
            <a:r>
              <a:rPr sz="2000" b="1" spc="-15" dirty="0">
                <a:solidFill>
                  <a:srgbClr val="FF0000"/>
                </a:solidFill>
                <a:highlight>
                  <a:srgbClr val="FFFF00"/>
                </a:highlight>
                <a:latin typeface="Calibri" panose="020F0502020204030204" pitchFamily="34" charset="0"/>
                <a:cs typeface="Calibri" panose="020F0502020204030204" pitchFamily="34" charset="0"/>
              </a:rPr>
              <a:t>e</a:t>
            </a:r>
            <a:r>
              <a:rPr sz="2000" b="1" dirty="0">
                <a:solidFill>
                  <a:srgbClr val="FF0000"/>
                </a:solidFill>
                <a:latin typeface="Calibri" panose="020F0502020204030204" pitchFamily="34" charset="0"/>
                <a:cs typeface="Calibri" panose="020F0502020204030204" pitchFamily="34" charset="0"/>
              </a:rPr>
              <a:t>()</a:t>
            </a:r>
            <a:r>
              <a:rPr sz="2000" b="1" spc="-5" dirty="0">
                <a:solidFill>
                  <a:srgbClr val="FF0000"/>
                </a:solidFill>
                <a:latin typeface="Calibri" panose="020F0502020204030204" pitchFamily="34" charset="0"/>
                <a:cs typeface="Calibri" panose="020F0502020204030204" pitchFamily="34" charset="0"/>
              </a:rPr>
              <a:t> </a:t>
            </a:r>
            <a:r>
              <a:rPr sz="2000" spc="-5" dirty="0">
                <a:solidFill>
                  <a:srgbClr val="FF0000"/>
                </a:solidFill>
                <a:latin typeface="Calibri" panose="020F0502020204030204" pitchFamily="34" charset="0"/>
                <a:cs typeface="Calibri" panose="020F0502020204030204" pitchFamily="34" charset="0"/>
              </a:rPr>
              <a:t>trig</a:t>
            </a:r>
            <a:r>
              <a:rPr sz="2000" spc="-15" dirty="0">
                <a:solidFill>
                  <a:srgbClr val="FF0000"/>
                </a:solidFill>
                <a:latin typeface="Calibri" panose="020F0502020204030204" pitchFamily="34" charset="0"/>
                <a:cs typeface="Calibri" panose="020F0502020204030204" pitchFamily="34" charset="0"/>
              </a:rPr>
              <a:t>g</a:t>
            </a:r>
            <a:r>
              <a:rPr sz="2000" spc="5" dirty="0">
                <a:solidFill>
                  <a:srgbClr val="FF0000"/>
                </a:solidFill>
                <a:latin typeface="Calibri" panose="020F0502020204030204" pitchFamily="34" charset="0"/>
                <a:cs typeface="Calibri" panose="020F0502020204030204" pitchFamily="34" charset="0"/>
              </a:rPr>
              <a:t>e</a:t>
            </a:r>
            <a:r>
              <a:rPr sz="2000" spc="-10" dirty="0">
                <a:solidFill>
                  <a:srgbClr val="FF0000"/>
                </a:solidFill>
                <a:latin typeface="Calibri" panose="020F0502020204030204" pitchFamily="34" charset="0"/>
                <a:cs typeface="Calibri" panose="020F0502020204030204" pitchFamily="34" charset="0"/>
              </a:rPr>
              <a:t>rs </a:t>
            </a:r>
            <a:r>
              <a:rPr sz="2000" spc="-5" dirty="0">
                <a:solidFill>
                  <a:srgbClr val="FF0000"/>
                </a:solidFill>
                <a:latin typeface="Calibri" panose="020F0502020204030204" pitchFamily="34" charset="0"/>
                <a:cs typeface="Calibri" panose="020F0502020204030204" pitchFamily="34" charset="0"/>
              </a:rPr>
              <a:t>t</a:t>
            </a:r>
            <a:r>
              <a:rPr sz="2000" dirty="0">
                <a:solidFill>
                  <a:srgbClr val="FF0000"/>
                </a:solidFill>
                <a:latin typeface="Calibri" panose="020F0502020204030204" pitchFamily="34" charset="0"/>
                <a:cs typeface="Calibri" panose="020F0502020204030204" pitchFamily="34" charset="0"/>
              </a:rPr>
              <a:t>he run</a:t>
            </a:r>
            <a:r>
              <a:rPr sz="2000" spc="-5" dirty="0">
                <a:solidFill>
                  <a:srgbClr val="FF0000"/>
                </a:solidFill>
                <a:latin typeface="Calibri" panose="020F0502020204030204" pitchFamily="34" charset="0"/>
                <a:cs typeface="Calibri" panose="020F0502020204030204" pitchFamily="34" charset="0"/>
              </a:rPr>
              <a:t>ti</a:t>
            </a:r>
            <a:r>
              <a:rPr sz="2000" spc="5" dirty="0">
                <a:solidFill>
                  <a:srgbClr val="FF0000"/>
                </a:solidFill>
                <a:latin typeface="Calibri" panose="020F0502020204030204" pitchFamily="34" charset="0"/>
                <a:cs typeface="Calibri" panose="020F0502020204030204" pitchFamily="34" charset="0"/>
              </a:rPr>
              <a:t>m</a:t>
            </a:r>
            <a:r>
              <a:rPr sz="2000" dirty="0">
                <a:solidFill>
                  <a:srgbClr val="FF0000"/>
                </a:solidFill>
                <a:latin typeface="Calibri" panose="020F0502020204030204" pitchFamily="34" charset="0"/>
                <a:cs typeface="Calibri" panose="020F0502020204030204" pitchFamily="34" charset="0"/>
              </a:rPr>
              <a:t>e </a:t>
            </a:r>
            <a:r>
              <a:rPr sz="2000" spc="-5" dirty="0">
                <a:solidFill>
                  <a:srgbClr val="FF0000"/>
                </a:solidFill>
                <a:latin typeface="Calibri" panose="020F0502020204030204" pitchFamily="34" charset="0"/>
                <a:cs typeface="Calibri" panose="020F0502020204030204" pitchFamily="34" charset="0"/>
              </a:rPr>
              <a:t>t</a:t>
            </a:r>
            <a:r>
              <a:rPr sz="2000" dirty="0">
                <a:solidFill>
                  <a:srgbClr val="FF0000"/>
                </a:solidFill>
                <a:latin typeface="Calibri" panose="020F0502020204030204" pitchFamily="34" charset="0"/>
                <a:cs typeface="Calibri" panose="020F0502020204030204" pitchFamily="34" charset="0"/>
              </a:rPr>
              <a:t>o</a:t>
            </a:r>
            <a:r>
              <a:rPr sz="2000" spc="-10" dirty="0">
                <a:solidFill>
                  <a:srgbClr val="FF0000"/>
                </a:solidFill>
                <a:latin typeface="Calibri" panose="020F0502020204030204" pitchFamily="34" charset="0"/>
                <a:cs typeface="Calibri" panose="020F0502020204030204" pitchFamily="34" charset="0"/>
              </a:rPr>
              <a:t> </a:t>
            </a:r>
            <a:r>
              <a:rPr sz="2000" spc="5" dirty="0">
                <a:solidFill>
                  <a:srgbClr val="FF0000"/>
                </a:solidFill>
                <a:latin typeface="Calibri" panose="020F0502020204030204" pitchFamily="34" charset="0"/>
                <a:cs typeface="Calibri" panose="020F0502020204030204" pitchFamily="34" charset="0"/>
              </a:rPr>
              <a:t>m</a:t>
            </a:r>
            <a:r>
              <a:rPr sz="2000" dirty="0">
                <a:solidFill>
                  <a:srgbClr val="FF0000"/>
                </a:solidFill>
                <a:latin typeface="Calibri" panose="020F0502020204030204" pitchFamily="34" charset="0"/>
                <a:cs typeface="Calibri" panose="020F0502020204030204" pitchFamily="34" charset="0"/>
              </a:rPr>
              <a:t>ake </a:t>
            </a:r>
            <a:r>
              <a:rPr sz="2000" spc="-5" dirty="0">
                <a:solidFill>
                  <a:srgbClr val="FF0000"/>
                </a:solidFill>
                <a:latin typeface="Calibri" panose="020F0502020204030204" pitchFamily="34" charset="0"/>
                <a:cs typeface="Calibri" panose="020F0502020204030204" pitchFamily="34" charset="0"/>
              </a:rPr>
              <a:t>d</a:t>
            </a:r>
            <a:r>
              <a:rPr sz="2000" dirty="0">
                <a:solidFill>
                  <a:srgbClr val="FF0000"/>
                </a:solidFill>
                <a:latin typeface="Calibri" panose="020F0502020204030204" pitchFamily="34" charset="0"/>
                <a:cs typeface="Calibri" panose="020F0502020204030204" pitchFamily="34" charset="0"/>
              </a:rPr>
              <a:t>a</a:t>
            </a:r>
            <a:r>
              <a:rPr sz="2000" spc="-5" dirty="0">
                <a:solidFill>
                  <a:srgbClr val="FF0000"/>
                </a:solidFill>
                <a:latin typeface="Calibri" panose="020F0502020204030204" pitchFamily="34" charset="0"/>
                <a:cs typeface="Calibri" panose="020F0502020204030204" pitchFamily="34" charset="0"/>
              </a:rPr>
              <a:t>ta </a:t>
            </a:r>
            <a:r>
              <a:rPr sz="2000" dirty="0">
                <a:solidFill>
                  <a:srgbClr val="FF0000"/>
                </a:solidFill>
                <a:latin typeface="Calibri" panose="020F0502020204030204" pitchFamily="34" charset="0"/>
                <a:cs typeface="Calibri" panose="020F0502020204030204" pitchFamily="34" charset="0"/>
              </a:rPr>
              <a:t>avai</a:t>
            </a:r>
            <a:r>
              <a:rPr sz="2000" spc="-20" dirty="0">
                <a:solidFill>
                  <a:srgbClr val="FF0000"/>
                </a:solidFill>
                <a:latin typeface="Calibri" panose="020F0502020204030204" pitchFamily="34" charset="0"/>
                <a:cs typeface="Calibri" panose="020F0502020204030204" pitchFamily="34" charset="0"/>
              </a:rPr>
              <a:t>l</a:t>
            </a:r>
            <a:r>
              <a:rPr sz="2000" dirty="0">
                <a:solidFill>
                  <a:srgbClr val="FF0000"/>
                </a:solidFill>
                <a:latin typeface="Calibri" panose="020F0502020204030204" pitchFamily="34" charset="0"/>
                <a:cs typeface="Calibri" panose="020F0502020204030204" pitchFamily="34" charset="0"/>
              </a:rPr>
              <a:t>a</a:t>
            </a:r>
            <a:r>
              <a:rPr sz="2000" spc="-5" dirty="0">
                <a:solidFill>
                  <a:srgbClr val="FF0000"/>
                </a:solidFill>
                <a:latin typeface="Calibri" panose="020F0502020204030204" pitchFamily="34" charset="0"/>
                <a:cs typeface="Calibri" panose="020F0502020204030204" pitchFamily="34" charset="0"/>
              </a:rPr>
              <a:t>b</a:t>
            </a:r>
            <a:r>
              <a:rPr sz="2000" spc="-20" dirty="0">
                <a:solidFill>
                  <a:srgbClr val="FF0000"/>
                </a:solidFill>
                <a:latin typeface="Calibri" panose="020F0502020204030204" pitchFamily="34" charset="0"/>
                <a:cs typeface="Calibri" panose="020F0502020204030204" pitchFamily="34" charset="0"/>
              </a:rPr>
              <a:t>l</a:t>
            </a:r>
            <a:r>
              <a:rPr sz="2000" dirty="0">
                <a:solidFill>
                  <a:srgbClr val="FF0000"/>
                </a:solidFill>
                <a:latin typeface="Calibri" panose="020F0502020204030204" pitchFamily="34" charset="0"/>
                <a:cs typeface="Calibri" panose="020F0502020204030204" pitchFamily="34" charset="0"/>
              </a:rPr>
              <a:t>e </a:t>
            </a:r>
            <a:r>
              <a:rPr sz="2000" spc="-5" dirty="0">
                <a:solidFill>
                  <a:srgbClr val="FF0000"/>
                </a:solidFill>
                <a:latin typeface="Calibri" panose="020F0502020204030204" pitchFamily="34" charset="0"/>
                <a:cs typeface="Calibri" panose="020F0502020204030204" pitchFamily="34" charset="0"/>
              </a:rPr>
              <a:t>t</a:t>
            </a:r>
            <a:r>
              <a:rPr sz="2000" spc="-10" dirty="0">
                <a:solidFill>
                  <a:srgbClr val="FF0000"/>
                </a:solidFill>
                <a:latin typeface="Calibri" panose="020F0502020204030204" pitchFamily="34" charset="0"/>
                <a:cs typeface="Calibri" panose="020F0502020204030204" pitchFamily="34" charset="0"/>
              </a:rPr>
              <a:t>o </a:t>
            </a:r>
            <a:r>
              <a:rPr sz="2000" spc="-5" dirty="0">
                <a:solidFill>
                  <a:srgbClr val="FF0000"/>
                </a:solidFill>
                <a:latin typeface="Calibri" panose="020F0502020204030204" pitchFamily="34" charset="0"/>
                <a:cs typeface="Calibri" panose="020F0502020204030204" pitchFamily="34" charset="0"/>
              </a:rPr>
              <a:t>C</a:t>
            </a:r>
            <a:r>
              <a:rPr sz="2000" spc="-15" dirty="0">
                <a:solidFill>
                  <a:srgbClr val="FF0000"/>
                </a:solidFill>
                <a:latin typeface="Calibri" panose="020F0502020204030204" pitchFamily="34" charset="0"/>
                <a:cs typeface="Calibri" panose="020F0502020204030204" pitchFamily="34" charset="0"/>
              </a:rPr>
              <a:t>P</a:t>
            </a:r>
            <a:r>
              <a:rPr sz="2000" dirty="0">
                <a:solidFill>
                  <a:srgbClr val="FF0000"/>
                </a:solidFill>
                <a:latin typeface="Calibri" panose="020F0502020204030204" pitchFamily="34" charset="0"/>
                <a:cs typeface="Calibri" panose="020F0502020204030204" pitchFamily="34" charset="0"/>
              </a:rPr>
              <a:t>U</a:t>
            </a:r>
            <a:r>
              <a:rPr sz="2000" spc="-10" dirty="0">
                <a:solidFill>
                  <a:srgbClr val="FF0000"/>
                </a:solidFill>
                <a:latin typeface="Calibri" panose="020F0502020204030204" pitchFamily="34" charset="0"/>
                <a:cs typeface="Calibri" panose="020F0502020204030204" pitchFamily="34" charset="0"/>
              </a:rPr>
              <a:t> </a:t>
            </a:r>
            <a:r>
              <a:rPr sz="2000" spc="-5" dirty="0">
                <a:solidFill>
                  <a:srgbClr val="FF0000"/>
                </a:solidFill>
                <a:latin typeface="Calibri" panose="020F0502020204030204" pitchFamily="34" charset="0"/>
                <a:cs typeface="Calibri" panose="020F0502020204030204" pitchFamily="34" charset="0"/>
              </a:rPr>
              <a:t>c</a:t>
            </a:r>
            <a:r>
              <a:rPr sz="2000" spc="-15" dirty="0">
                <a:solidFill>
                  <a:srgbClr val="FF0000"/>
                </a:solidFill>
                <a:latin typeface="Calibri" panose="020F0502020204030204" pitchFamily="34" charset="0"/>
                <a:cs typeface="Calibri" panose="020F0502020204030204" pitchFamily="34" charset="0"/>
              </a:rPr>
              <a:t>o</a:t>
            </a:r>
            <a:r>
              <a:rPr sz="2000" spc="-5" dirty="0">
                <a:solidFill>
                  <a:srgbClr val="FF0000"/>
                </a:solidFill>
                <a:latin typeface="Calibri" panose="020F0502020204030204" pitchFamily="34" charset="0"/>
                <a:cs typeface="Calibri" panose="020F0502020204030204" pitchFamily="34" charset="0"/>
              </a:rPr>
              <a:t>d</a:t>
            </a:r>
            <a:r>
              <a:rPr sz="2000" dirty="0">
                <a:solidFill>
                  <a:srgbClr val="FF0000"/>
                </a:solidFill>
                <a:latin typeface="Calibri" panose="020F0502020204030204" pitchFamily="34" charset="0"/>
                <a:cs typeface="Calibri" panose="020F0502020204030204" pitchFamily="34" charset="0"/>
              </a:rPr>
              <a:t>e a</a:t>
            </a:r>
            <a:r>
              <a:rPr sz="2000" spc="-5" dirty="0">
                <a:solidFill>
                  <a:srgbClr val="FF0000"/>
                </a:solidFill>
                <a:latin typeface="Calibri" panose="020F0502020204030204" pitchFamily="34" charset="0"/>
                <a:cs typeface="Calibri" panose="020F0502020204030204" pitchFamily="34" charset="0"/>
              </a:rPr>
              <a:t>g</a:t>
            </a:r>
            <a:r>
              <a:rPr sz="2000" dirty="0">
                <a:solidFill>
                  <a:srgbClr val="FF0000"/>
                </a:solidFill>
                <a:latin typeface="Calibri" panose="020F0502020204030204" pitchFamily="34" charset="0"/>
                <a:cs typeface="Calibri" panose="020F0502020204030204" pitchFamily="34" charset="0"/>
              </a:rPr>
              <a:t>a</a:t>
            </a:r>
            <a:r>
              <a:rPr sz="2000" spc="-5" dirty="0">
                <a:solidFill>
                  <a:srgbClr val="FF0000"/>
                </a:solidFill>
                <a:latin typeface="Calibri" panose="020F0502020204030204" pitchFamily="34" charset="0"/>
                <a:cs typeface="Calibri" panose="020F0502020204030204" pitchFamily="34" charset="0"/>
              </a:rPr>
              <a:t>i</a:t>
            </a:r>
            <a:r>
              <a:rPr sz="2000" dirty="0">
                <a:solidFill>
                  <a:srgbClr val="FF0000"/>
                </a:solidFill>
                <a:latin typeface="Calibri" panose="020F0502020204030204" pitchFamily="34" charset="0"/>
                <a:cs typeface="Calibri" panose="020F0502020204030204" pitchFamily="34" charset="0"/>
              </a:rPr>
              <a:t>n</a:t>
            </a:r>
          </a:p>
          <a:p>
            <a:pPr marL="355600" marR="1648460" indent="-342900">
              <a:lnSpc>
                <a:spcPts val="3700"/>
              </a:lnSpc>
              <a:spcBef>
                <a:spcPts val="330"/>
              </a:spcBef>
              <a:buFont typeface="Arial" panose="020B0604020202020204" pitchFamily="34" charset="0"/>
              <a:buChar char="•"/>
            </a:pPr>
            <a:r>
              <a:rPr sz="2000" spc="-15" dirty="0">
                <a:solidFill>
                  <a:srgbClr val="5E5E5E"/>
                </a:solidFill>
                <a:latin typeface="Calibri" panose="020F0502020204030204" pitchFamily="34" charset="0"/>
                <a:cs typeface="Calibri" panose="020F0502020204030204" pitchFamily="34" charset="0"/>
              </a:rPr>
              <a:t>No</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c</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u</a:t>
            </a:r>
            <a:r>
              <a:rPr sz="2000" spc="-10" dirty="0">
                <a:solidFill>
                  <a:srgbClr val="5E5E5E"/>
                </a:solidFill>
                <a:latin typeface="Calibri" panose="020F0502020204030204" pitchFamily="34" charset="0"/>
                <a:cs typeface="Calibri" panose="020F0502020204030204" pitchFamily="34" charset="0"/>
              </a:rPr>
              <a:t>rr</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nt</a:t>
            </a:r>
            <a:r>
              <a:rPr sz="2000" spc="-5"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cc</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ss</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n</a:t>
            </a:r>
            <a:r>
              <a:rPr sz="2000" spc="-10" dirty="0">
                <a:solidFill>
                  <a:srgbClr val="5E5E5E"/>
                </a:solidFill>
                <a:latin typeface="Calibri" panose="020F0502020204030204" pitchFamily="34" charset="0"/>
                <a:cs typeface="Calibri" panose="020F0502020204030204" pitchFamily="34" charset="0"/>
              </a:rPr>
              <a:t>o </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n</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d</a:t>
            </a:r>
            <a:r>
              <a:rPr sz="2000" spc="5" dirty="0">
                <a:solidFill>
                  <a:srgbClr val="5E5E5E"/>
                </a:solidFill>
                <a:latin typeface="Calibri" panose="020F0502020204030204" pitchFamily="34" charset="0"/>
                <a:cs typeface="Calibri" panose="020F0502020204030204" pitchFamily="34" charset="0"/>
              </a:rPr>
              <a:t>em</a:t>
            </a:r>
            <a:r>
              <a:rPr sz="2000" dirty="0">
                <a:solidFill>
                  <a:srgbClr val="5E5E5E"/>
                </a:solidFill>
                <a:latin typeface="Calibri" panose="020F0502020204030204" pitchFamily="34" charset="0"/>
                <a:cs typeface="Calibri" panose="020F0502020204030204" pitchFamily="34" charset="0"/>
              </a:rPr>
              <a:t>and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m</a:t>
            </a:r>
            <a:r>
              <a:rPr sz="2000" spc="-5" dirty="0">
                <a:solidFill>
                  <a:srgbClr val="5E5E5E"/>
                </a:solidFill>
                <a:latin typeface="Calibri" panose="020F0502020204030204" pitchFamily="34" charset="0"/>
                <a:cs typeface="Calibri" panose="020F0502020204030204" pitchFamily="34" charset="0"/>
              </a:rPr>
              <a:t>i</a:t>
            </a:r>
            <a:r>
              <a:rPr sz="2000" spc="-15" dirty="0">
                <a:solidFill>
                  <a:srgbClr val="5E5E5E"/>
                </a:solidFill>
                <a:latin typeface="Calibri" panose="020F0502020204030204" pitchFamily="34" charset="0"/>
                <a:cs typeface="Calibri" panose="020F0502020204030204" pitchFamily="34" charset="0"/>
              </a:rPr>
              <a:t>gr</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ti</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 t</a:t>
            </a:r>
            <a:r>
              <a:rPr sz="2000" spc="-10" dirty="0">
                <a:solidFill>
                  <a:srgbClr val="5E5E5E"/>
                </a:solidFill>
                <a:latin typeface="Calibri" panose="020F0502020204030204" pitchFamily="34" charset="0"/>
                <a:cs typeface="Calibri" panose="020F0502020204030204" pitchFamily="34" charset="0"/>
              </a:rPr>
              <a:t>o </a:t>
            </a:r>
            <a:r>
              <a:rPr sz="2000" spc="-5" dirty="0">
                <a:solidFill>
                  <a:srgbClr val="5E5E5E"/>
                </a:solidFill>
                <a:latin typeface="Calibri" panose="020F0502020204030204" pitchFamily="34" charset="0"/>
                <a:cs typeface="Calibri" panose="020F0502020204030204" pitchFamily="34" charset="0"/>
              </a:rPr>
              <a:t>G</a:t>
            </a:r>
            <a:r>
              <a:rPr sz="2000" spc="-15" dirty="0">
                <a:solidFill>
                  <a:srgbClr val="5E5E5E"/>
                </a:solidFill>
                <a:latin typeface="Calibri" panose="020F0502020204030204" pitchFamily="34" charset="0"/>
                <a:cs typeface="Calibri" panose="020F0502020204030204" pitchFamily="34" charset="0"/>
              </a:rPr>
              <a:t>P</a:t>
            </a:r>
            <a:r>
              <a:rPr sz="2000" spc="-10" dirty="0">
                <a:solidFill>
                  <a:srgbClr val="5E5E5E"/>
                </a:solidFill>
                <a:latin typeface="Calibri" panose="020F0502020204030204" pitchFamily="34" charset="0"/>
                <a:cs typeface="Calibri" panose="020F0502020204030204" pitchFamily="34" charset="0"/>
              </a:rPr>
              <a:t>U</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n</a:t>
            </a:r>
            <a:r>
              <a:rPr sz="2000" spc="-10" dirty="0">
                <a:solidFill>
                  <a:srgbClr val="5E5E5E"/>
                </a:solidFill>
                <a:latin typeface="Calibri" panose="020F0502020204030204" pitchFamily="34" charset="0"/>
                <a:cs typeface="Calibri" panose="020F0502020204030204" pitchFamily="34" charset="0"/>
              </a:rPr>
              <a:t>o </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v</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rs</a:t>
            </a:r>
            <a:r>
              <a:rPr sz="2000" dirty="0">
                <a:solidFill>
                  <a:srgbClr val="5E5E5E"/>
                </a:solidFill>
                <a:latin typeface="Calibri" panose="020F0502020204030204" pitchFamily="34" charset="0"/>
                <a:cs typeface="Calibri" panose="020F0502020204030204" pitchFamily="34" charset="0"/>
              </a:rPr>
              <a:t>u</a:t>
            </a:r>
            <a:r>
              <a:rPr sz="2000" spc="-15" dirty="0">
                <a:solidFill>
                  <a:srgbClr val="5E5E5E"/>
                </a:solidFill>
                <a:latin typeface="Calibri" panose="020F0502020204030204" pitchFamily="34" charset="0"/>
                <a:cs typeface="Calibri" panose="020F0502020204030204" pitchFamily="34" charset="0"/>
              </a:rPr>
              <a:t>bs</a:t>
            </a:r>
            <a:r>
              <a:rPr sz="2000" spc="-5" dirty="0">
                <a:solidFill>
                  <a:srgbClr val="5E5E5E"/>
                </a:solidFill>
                <a:latin typeface="Calibri" panose="020F0502020204030204" pitchFamily="34" charset="0"/>
                <a:cs typeface="Calibri" panose="020F0502020204030204" pitchFamily="34" charset="0"/>
              </a:rPr>
              <a:t>c</a:t>
            </a:r>
            <a:r>
              <a:rPr sz="2000" spc="-15"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ipti</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 </a:t>
            </a:r>
            <a:endParaRPr lang="en-US" sz="2000" dirty="0">
              <a:solidFill>
                <a:srgbClr val="5E5E5E"/>
              </a:solidFill>
              <a:latin typeface="Calibri" panose="020F0502020204030204" pitchFamily="34" charset="0"/>
              <a:cs typeface="Calibri" panose="020F0502020204030204" pitchFamily="34" charset="0"/>
            </a:endParaRPr>
          </a:p>
          <a:p>
            <a:pPr marL="355600" marR="1648460" indent="-342900">
              <a:lnSpc>
                <a:spcPts val="3700"/>
              </a:lnSpc>
              <a:spcBef>
                <a:spcPts val="330"/>
              </a:spcBef>
              <a:buFont typeface="Arial" panose="020B0604020202020204" pitchFamily="34" charset="0"/>
              <a:buChar char="•"/>
            </a:pPr>
            <a:r>
              <a:rPr sz="2000" spc="-10" dirty="0">
                <a:solidFill>
                  <a:srgbClr val="5E5E5E"/>
                </a:solidFill>
                <a:latin typeface="Calibri" panose="020F0502020204030204" pitchFamily="34" charset="0"/>
                <a:cs typeface="Calibri" panose="020F0502020204030204" pitchFamily="34" charset="0"/>
              </a:rPr>
              <a:t>Ju</a:t>
            </a:r>
            <a:r>
              <a:rPr sz="2000" spc="-1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e </a:t>
            </a:r>
            <a:r>
              <a:rPr sz="2000" b="1" spc="-10" dirty="0">
                <a:solidFill>
                  <a:srgbClr val="5E5E5E"/>
                </a:solidFill>
                <a:latin typeface="Calibri" panose="020F0502020204030204" pitchFamily="34" charset="0"/>
                <a:cs typeface="Calibri" panose="020F0502020204030204" pitchFamily="34" charset="0"/>
              </a:rPr>
              <a:t>c</a:t>
            </a:r>
            <a:r>
              <a:rPr sz="2000" b="1" spc="-20" dirty="0">
                <a:solidFill>
                  <a:srgbClr val="5E5E5E"/>
                </a:solidFill>
                <a:latin typeface="Calibri" panose="020F0502020204030204" pitchFamily="34" charset="0"/>
                <a:cs typeface="Calibri" panose="020F0502020204030204" pitchFamily="34" charset="0"/>
              </a:rPr>
              <a:t>u</a:t>
            </a:r>
            <a:r>
              <a:rPr sz="2000" b="1" spc="-10" dirty="0">
                <a:solidFill>
                  <a:srgbClr val="5E5E5E"/>
                </a:solidFill>
                <a:latin typeface="Calibri" panose="020F0502020204030204" pitchFamily="34" charset="0"/>
                <a:cs typeface="Calibri" panose="020F0502020204030204" pitchFamily="34" charset="0"/>
              </a:rPr>
              <a:t>da</a:t>
            </a:r>
            <a:r>
              <a:rPr sz="2000" b="1" spc="-20" dirty="0">
                <a:solidFill>
                  <a:srgbClr val="5E5E5E"/>
                </a:solidFill>
                <a:latin typeface="Calibri" panose="020F0502020204030204" pitchFamily="34" charset="0"/>
                <a:cs typeface="Calibri" panose="020F0502020204030204" pitchFamily="34" charset="0"/>
              </a:rPr>
              <a:t>M</a:t>
            </a:r>
            <a:r>
              <a:rPr sz="2000" b="1" spc="-10" dirty="0">
                <a:solidFill>
                  <a:srgbClr val="5E5E5E"/>
                </a:solidFill>
                <a:latin typeface="Calibri" panose="020F0502020204030204" pitchFamily="34" charset="0"/>
                <a:cs typeface="Calibri" panose="020F0502020204030204" pitchFamily="34" charset="0"/>
              </a:rPr>
              <a:t>a</a:t>
            </a:r>
            <a:r>
              <a:rPr sz="2000" b="1" spc="-20" dirty="0">
                <a:solidFill>
                  <a:srgbClr val="5E5E5E"/>
                </a:solidFill>
                <a:latin typeface="Calibri" panose="020F0502020204030204" pitchFamily="34" charset="0"/>
                <a:cs typeface="Calibri" panose="020F0502020204030204" pitchFamily="34" charset="0"/>
              </a:rPr>
              <a:t>llo</a:t>
            </a:r>
            <a:r>
              <a:rPr sz="2000" b="1" spc="-10" dirty="0">
                <a:solidFill>
                  <a:srgbClr val="5E5E5E"/>
                </a:solidFill>
                <a:latin typeface="Calibri" panose="020F0502020204030204" pitchFamily="34" charset="0"/>
                <a:cs typeface="Calibri" panose="020F0502020204030204" pitchFamily="34" charset="0"/>
              </a:rPr>
              <a:t>c</a:t>
            </a:r>
            <a:r>
              <a:rPr sz="2000" b="1" spc="-20" dirty="0">
                <a:solidFill>
                  <a:srgbClr val="5E5E5E"/>
                </a:solidFill>
                <a:latin typeface="Calibri" panose="020F0502020204030204" pitchFamily="34" charset="0"/>
                <a:cs typeface="Calibri" panose="020F0502020204030204" pitchFamily="34" charset="0"/>
              </a:rPr>
              <a:t>M</a:t>
            </a:r>
            <a:r>
              <a:rPr sz="2000" b="1" dirty="0">
                <a:solidFill>
                  <a:srgbClr val="5E5E5E"/>
                </a:solidFill>
                <a:latin typeface="Calibri" panose="020F0502020204030204" pitchFamily="34" charset="0"/>
                <a:cs typeface="Calibri" panose="020F0502020204030204" pitchFamily="34" charset="0"/>
              </a:rPr>
              <a:t>a</a:t>
            </a:r>
            <a:r>
              <a:rPr sz="2000" b="1" spc="-5" dirty="0">
                <a:solidFill>
                  <a:srgbClr val="5E5E5E"/>
                </a:solidFill>
                <a:latin typeface="Calibri" panose="020F0502020204030204" pitchFamily="34" charset="0"/>
                <a:cs typeface="Calibri" panose="020F0502020204030204" pitchFamily="34" charset="0"/>
              </a:rPr>
              <a:t>n</a:t>
            </a:r>
            <a:r>
              <a:rPr sz="2000" b="1" spc="-10" dirty="0">
                <a:solidFill>
                  <a:srgbClr val="5E5E5E"/>
                </a:solidFill>
                <a:latin typeface="Calibri" panose="020F0502020204030204" pitchFamily="34" charset="0"/>
                <a:cs typeface="Calibri" panose="020F0502020204030204" pitchFamily="34" charset="0"/>
              </a:rPr>
              <a:t>a</a:t>
            </a:r>
            <a:r>
              <a:rPr sz="2000" b="1" spc="-15" dirty="0">
                <a:solidFill>
                  <a:srgbClr val="5E5E5E"/>
                </a:solidFill>
                <a:latin typeface="Calibri" panose="020F0502020204030204" pitchFamily="34" charset="0"/>
                <a:cs typeface="Calibri" panose="020F0502020204030204" pitchFamily="34" charset="0"/>
              </a:rPr>
              <a:t>ge</a:t>
            </a:r>
            <a:r>
              <a:rPr sz="2000" b="1" spc="-10" dirty="0">
                <a:solidFill>
                  <a:srgbClr val="5E5E5E"/>
                </a:solidFill>
                <a:latin typeface="Calibri" panose="020F0502020204030204" pitchFamily="34" charset="0"/>
                <a:cs typeface="Calibri" panose="020F0502020204030204" pitchFamily="34" charset="0"/>
              </a:rPr>
              <a:t>d</a:t>
            </a:r>
            <a:r>
              <a:rPr sz="2000" b="1" dirty="0">
                <a:solidFill>
                  <a:srgbClr val="5E5E5E"/>
                </a:solidFill>
                <a:latin typeface="Calibri" panose="020F0502020204030204" pitchFamily="34" charset="0"/>
                <a:cs typeface="Calibri" panose="020F0502020204030204" pitchFamily="34" charset="0"/>
              </a:rPr>
              <a:t>()</a:t>
            </a:r>
            <a:r>
              <a:rPr sz="2000" b="1" spc="-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w</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r</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y</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 </a:t>
            </a:r>
            <a:r>
              <a:rPr sz="2000" spc="-20" dirty="0">
                <a:solidFill>
                  <a:srgbClr val="5E5E5E"/>
                </a:solidFill>
                <a:latin typeface="Calibri" panose="020F0502020204030204" pitchFamily="34" charset="0"/>
                <a:cs typeface="Calibri" panose="020F0502020204030204" pitchFamily="34" charset="0"/>
              </a:rPr>
              <a:t>wo</a:t>
            </a:r>
            <a:r>
              <a:rPr sz="2000" dirty="0">
                <a:solidFill>
                  <a:srgbClr val="5E5E5E"/>
                </a:solidFill>
                <a:latin typeface="Calibri" panose="020F0502020204030204" pitchFamily="34" charset="0"/>
                <a:cs typeface="Calibri" panose="020F0502020204030204" pitchFamily="34" charset="0"/>
              </a:rPr>
              <a:t>u</a:t>
            </a:r>
            <a:r>
              <a:rPr sz="2000" spc="-15"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d</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u</a:t>
            </a:r>
            <a:r>
              <a:rPr sz="2000" spc="-1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 </a:t>
            </a:r>
            <a:r>
              <a:rPr sz="2000" b="1" dirty="0">
                <a:solidFill>
                  <a:srgbClr val="5E5E5E"/>
                </a:solidFill>
                <a:latin typeface="Calibri" panose="020F0502020204030204" pitchFamily="34" charset="0"/>
                <a:cs typeface="Calibri" panose="020F0502020204030204" pitchFamily="34" charset="0"/>
              </a:rPr>
              <a:t>ma</a:t>
            </a:r>
            <a:r>
              <a:rPr sz="2000" b="1" spc="-5" dirty="0">
                <a:solidFill>
                  <a:srgbClr val="5E5E5E"/>
                </a:solidFill>
                <a:latin typeface="Calibri" panose="020F0502020204030204" pitchFamily="34" charset="0"/>
                <a:cs typeface="Calibri" panose="020F0502020204030204" pitchFamily="34" charset="0"/>
              </a:rPr>
              <a:t>l</a:t>
            </a:r>
            <a:r>
              <a:rPr sz="2000" b="1" spc="-15" dirty="0">
                <a:solidFill>
                  <a:srgbClr val="5E5E5E"/>
                </a:solidFill>
                <a:latin typeface="Calibri" panose="020F0502020204030204" pitchFamily="34" charset="0"/>
                <a:cs typeface="Calibri" panose="020F0502020204030204" pitchFamily="34" charset="0"/>
              </a:rPr>
              <a:t>l</a:t>
            </a:r>
            <a:r>
              <a:rPr sz="2000" b="1" spc="-25" dirty="0">
                <a:solidFill>
                  <a:srgbClr val="5E5E5E"/>
                </a:solidFill>
                <a:latin typeface="Calibri" panose="020F0502020204030204" pitchFamily="34" charset="0"/>
                <a:cs typeface="Calibri" panose="020F0502020204030204" pitchFamily="34" charset="0"/>
              </a:rPr>
              <a:t>o</a:t>
            </a:r>
            <a:r>
              <a:rPr sz="2000" b="1" spc="-10" dirty="0">
                <a:solidFill>
                  <a:srgbClr val="5E5E5E"/>
                </a:solidFill>
                <a:latin typeface="Calibri" panose="020F0502020204030204" pitchFamily="34" charset="0"/>
                <a:cs typeface="Calibri" panose="020F0502020204030204" pitchFamily="34" charset="0"/>
              </a:rPr>
              <a:t>c(</a:t>
            </a:r>
            <a:r>
              <a:rPr sz="2000" b="1" spc="-5" dirty="0">
                <a:solidFill>
                  <a:srgbClr val="5E5E5E"/>
                </a:solidFill>
                <a:latin typeface="Calibri" panose="020F0502020204030204" pitchFamily="34" charset="0"/>
                <a:cs typeface="Calibri" panose="020F0502020204030204" pitchFamily="34" charset="0"/>
              </a:rPr>
              <a:t>)</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a:t>
            </a:r>
            <a:r>
              <a:rPr sz="2000" b="1" dirty="0">
                <a:solidFill>
                  <a:srgbClr val="5E5E5E"/>
                </a:solidFill>
                <a:latin typeface="Calibri" panose="020F0502020204030204" pitchFamily="34" charset="0"/>
                <a:cs typeface="Calibri" panose="020F0502020204030204" pitchFamily="34" charset="0"/>
              </a:rPr>
              <a:t>ne</a:t>
            </a:r>
            <a:r>
              <a:rPr sz="2000" b="1" spc="-15" dirty="0">
                <a:solidFill>
                  <a:srgbClr val="5E5E5E"/>
                </a:solidFill>
                <a:latin typeface="Calibri" panose="020F0502020204030204" pitchFamily="34" charset="0"/>
                <a:cs typeface="Calibri" panose="020F0502020204030204" pitchFamily="34" charset="0"/>
              </a:rPr>
              <a:t>w</a:t>
            </a:r>
            <a:endParaRPr sz="2000" dirty="0">
              <a:latin typeface="Calibri" panose="020F0502020204030204" pitchFamily="34" charset="0"/>
              <a:cs typeface="Calibri" panose="020F0502020204030204" pitchFamily="34" charset="0"/>
            </a:endParaRPr>
          </a:p>
          <a:p>
            <a:pPr marL="355600" indent="-342900">
              <a:lnSpc>
                <a:spcPct val="100000"/>
              </a:lnSpc>
              <a:spcBef>
                <a:spcPts val="125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Us</a:t>
            </a:r>
            <a:r>
              <a:rPr sz="2000" dirty="0">
                <a:solidFill>
                  <a:srgbClr val="5E5E5E"/>
                </a:solidFill>
                <a:latin typeface="Calibri" panose="020F0502020204030204" pitchFamily="34" charset="0"/>
                <a:cs typeface="Calibri" panose="020F0502020204030204" pitchFamily="34" charset="0"/>
              </a:rPr>
              <a:t>e </a:t>
            </a:r>
            <a:r>
              <a:rPr sz="2000" b="1" spc="-10" dirty="0">
                <a:solidFill>
                  <a:srgbClr val="5E5E5E"/>
                </a:solidFill>
                <a:latin typeface="Calibri" panose="020F0502020204030204" pitchFamily="34" charset="0"/>
                <a:cs typeface="Calibri" panose="020F0502020204030204" pitchFamily="34" charset="0"/>
              </a:rPr>
              <a:t>c</a:t>
            </a:r>
            <a:r>
              <a:rPr sz="2000" b="1" spc="-20" dirty="0">
                <a:solidFill>
                  <a:srgbClr val="5E5E5E"/>
                </a:solidFill>
                <a:latin typeface="Calibri" panose="020F0502020204030204" pitchFamily="34" charset="0"/>
                <a:cs typeface="Calibri" panose="020F0502020204030204" pitchFamily="34" charset="0"/>
              </a:rPr>
              <a:t>u</a:t>
            </a:r>
            <a:r>
              <a:rPr sz="2000" b="1" spc="-10" dirty="0">
                <a:solidFill>
                  <a:srgbClr val="5E5E5E"/>
                </a:solidFill>
                <a:latin typeface="Calibri" panose="020F0502020204030204" pitchFamily="34" charset="0"/>
                <a:cs typeface="Calibri" panose="020F0502020204030204" pitchFamily="34" charset="0"/>
              </a:rPr>
              <a:t>da</a:t>
            </a:r>
            <a:r>
              <a:rPr sz="2000" b="1" spc="-20" dirty="0">
                <a:solidFill>
                  <a:srgbClr val="5E5E5E"/>
                </a:solidFill>
                <a:latin typeface="Calibri" panose="020F0502020204030204" pitchFamily="34" charset="0"/>
                <a:cs typeface="Calibri" panose="020F0502020204030204" pitchFamily="34" charset="0"/>
              </a:rPr>
              <a:t>F</a:t>
            </a:r>
            <a:r>
              <a:rPr sz="2000" b="1" spc="5" dirty="0">
                <a:solidFill>
                  <a:srgbClr val="5E5E5E"/>
                </a:solidFill>
                <a:latin typeface="Calibri" panose="020F0502020204030204" pitchFamily="34" charset="0"/>
                <a:cs typeface="Calibri" panose="020F0502020204030204" pitchFamily="34" charset="0"/>
              </a:rPr>
              <a:t>r</a:t>
            </a:r>
            <a:r>
              <a:rPr sz="2000" b="1" spc="-15" dirty="0">
                <a:solidFill>
                  <a:srgbClr val="5E5E5E"/>
                </a:solidFill>
                <a:latin typeface="Calibri" panose="020F0502020204030204" pitchFamily="34" charset="0"/>
                <a:cs typeface="Calibri" panose="020F0502020204030204" pitchFamily="34" charset="0"/>
              </a:rPr>
              <a:t>e</a:t>
            </a:r>
            <a:r>
              <a:rPr sz="2000" b="1" spc="-10" dirty="0">
                <a:solidFill>
                  <a:srgbClr val="5E5E5E"/>
                </a:solidFill>
                <a:latin typeface="Calibri" panose="020F0502020204030204" pitchFamily="34" charset="0"/>
                <a:cs typeface="Calibri" panose="020F0502020204030204" pitchFamily="34" charset="0"/>
              </a:rPr>
              <a:t>e</a:t>
            </a:r>
            <a:r>
              <a:rPr sz="2000" b="1" dirty="0">
                <a:solidFill>
                  <a:srgbClr val="5E5E5E"/>
                </a:solidFill>
                <a:latin typeface="Calibri" panose="020F0502020204030204" pitchFamily="34" charset="0"/>
                <a:cs typeface="Calibri" panose="020F0502020204030204" pitchFamily="34" charset="0"/>
              </a:rPr>
              <a:t>()</a:t>
            </a:r>
            <a:r>
              <a:rPr sz="2000" b="1" spc="-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n</a:t>
            </a:r>
            <a:r>
              <a:rPr sz="2000" spc="-1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t</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ad</a:t>
            </a:r>
            <a:r>
              <a:rPr sz="2000" spc="-1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f </a:t>
            </a:r>
            <a:r>
              <a:rPr sz="2000" b="1" spc="-15" dirty="0">
                <a:solidFill>
                  <a:srgbClr val="5E5E5E"/>
                </a:solidFill>
                <a:latin typeface="Calibri" panose="020F0502020204030204" pitchFamily="34" charset="0"/>
                <a:cs typeface="Calibri" panose="020F0502020204030204" pitchFamily="34" charset="0"/>
              </a:rPr>
              <a:t>f</a:t>
            </a:r>
            <a:r>
              <a:rPr sz="2000" b="1" spc="-5" dirty="0">
                <a:solidFill>
                  <a:srgbClr val="5E5E5E"/>
                </a:solidFill>
                <a:latin typeface="Calibri" panose="020F0502020204030204" pitchFamily="34" charset="0"/>
                <a:cs typeface="Calibri" panose="020F0502020204030204" pitchFamily="34" charset="0"/>
              </a:rPr>
              <a:t>r</a:t>
            </a:r>
            <a:r>
              <a:rPr sz="2000" b="1" spc="-15" dirty="0">
                <a:solidFill>
                  <a:srgbClr val="5E5E5E"/>
                </a:solidFill>
                <a:latin typeface="Calibri" panose="020F0502020204030204" pitchFamily="34" charset="0"/>
                <a:cs typeface="Calibri" panose="020F0502020204030204" pitchFamily="34" charset="0"/>
              </a:rPr>
              <a:t>ee</a:t>
            </a:r>
            <a:r>
              <a:rPr sz="2000" b="1" dirty="0">
                <a:solidFill>
                  <a:srgbClr val="5E5E5E"/>
                </a:solidFill>
                <a:latin typeface="Calibri" panose="020F0502020204030204" pitchFamily="34" charset="0"/>
                <a:cs typeface="Calibri" panose="020F0502020204030204" pitchFamily="34" charset="0"/>
              </a:rPr>
              <a:t>()</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a:t>
            </a:r>
            <a:r>
              <a:rPr sz="2000" b="1" spc="-10" dirty="0">
                <a:solidFill>
                  <a:srgbClr val="5E5E5E"/>
                </a:solidFill>
                <a:latin typeface="Calibri" panose="020F0502020204030204" pitchFamily="34" charset="0"/>
                <a:cs typeface="Calibri" panose="020F0502020204030204" pitchFamily="34" charset="0"/>
              </a:rPr>
              <a:t>d</a:t>
            </a:r>
            <a:r>
              <a:rPr sz="2000" b="1" spc="-15" dirty="0">
                <a:solidFill>
                  <a:srgbClr val="5E5E5E"/>
                </a:solidFill>
                <a:latin typeface="Calibri" panose="020F0502020204030204" pitchFamily="34" charset="0"/>
                <a:cs typeface="Calibri" panose="020F0502020204030204" pitchFamily="34" charset="0"/>
              </a:rPr>
              <a:t>e</a:t>
            </a:r>
            <a:r>
              <a:rPr sz="2000" b="1" spc="-20" dirty="0">
                <a:solidFill>
                  <a:srgbClr val="5E5E5E"/>
                </a:solidFill>
                <a:latin typeface="Calibri" panose="020F0502020204030204" pitchFamily="34" charset="0"/>
                <a:cs typeface="Calibri" panose="020F0502020204030204" pitchFamily="34" charset="0"/>
              </a:rPr>
              <a:t>l</a:t>
            </a:r>
            <a:r>
              <a:rPr sz="2000" b="1" spc="-15" dirty="0">
                <a:solidFill>
                  <a:srgbClr val="5E5E5E"/>
                </a:solidFill>
                <a:latin typeface="Calibri" panose="020F0502020204030204" pitchFamily="34" charset="0"/>
                <a:cs typeface="Calibri" panose="020F0502020204030204" pitchFamily="34" charset="0"/>
              </a:rPr>
              <a:t>e</a:t>
            </a:r>
            <a:r>
              <a:rPr sz="2000" b="1" spc="-5" dirty="0">
                <a:solidFill>
                  <a:srgbClr val="5E5E5E"/>
                </a:solidFill>
                <a:latin typeface="Calibri" panose="020F0502020204030204" pitchFamily="34" charset="0"/>
                <a:cs typeface="Calibri" panose="020F0502020204030204" pitchFamily="34" charset="0"/>
              </a:rPr>
              <a:t>t</a:t>
            </a:r>
            <a:r>
              <a:rPr sz="2000" b="1" spc="-15" dirty="0">
                <a:solidFill>
                  <a:srgbClr val="5E5E5E"/>
                </a:solidFill>
                <a:latin typeface="Calibri" panose="020F0502020204030204" pitchFamily="34" charset="0"/>
                <a:cs typeface="Calibri" panose="020F0502020204030204" pitchFamily="34" charset="0"/>
              </a:rPr>
              <a:t>e</a:t>
            </a:r>
            <a:endParaRPr sz="2000" dirty="0">
              <a:latin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4380" y="490382"/>
            <a:ext cx="9464040" cy="869469"/>
          </a:xfrm>
          <a:prstGeom prst="rect">
            <a:avLst/>
          </a:prstGeom>
        </p:spPr>
        <p:txBody>
          <a:bodyPr vert="horz" wrap="square" lIns="0" tIns="0" rIns="0" bIns="0" rtlCol="0">
            <a:spAutoFit/>
          </a:bodyPr>
          <a:lstStyle/>
          <a:p>
            <a:pPr marL="0" algn="ctr">
              <a:lnSpc>
                <a:spcPct val="100000"/>
              </a:lnSpc>
            </a:pPr>
            <a:r>
              <a:rPr dirty="0"/>
              <a:t>UN</a:t>
            </a:r>
            <a:r>
              <a:rPr spc="-5" dirty="0"/>
              <a:t>I</a:t>
            </a:r>
            <a:r>
              <a:rPr spc="-25" dirty="0"/>
              <a:t>F</a:t>
            </a:r>
            <a:r>
              <a:rPr spc="-5" dirty="0"/>
              <a:t>I</a:t>
            </a:r>
            <a:r>
              <a:rPr spc="-25" dirty="0"/>
              <a:t>E</a:t>
            </a:r>
            <a:r>
              <a:rPr dirty="0"/>
              <a:t>D</a:t>
            </a:r>
            <a:r>
              <a:rPr spc="5" dirty="0"/>
              <a:t> </a:t>
            </a:r>
            <a:r>
              <a:rPr spc="-5" dirty="0"/>
              <a:t>M</a:t>
            </a:r>
            <a:r>
              <a:rPr spc="-25" dirty="0"/>
              <a:t>E</a:t>
            </a:r>
            <a:r>
              <a:rPr spc="-5" dirty="0"/>
              <a:t>M</a:t>
            </a:r>
            <a:r>
              <a:rPr spc="-30" dirty="0"/>
              <a:t>O</a:t>
            </a:r>
            <a:r>
              <a:rPr dirty="0"/>
              <a:t>RY </a:t>
            </a:r>
            <a:r>
              <a:rPr spc="-30" dirty="0"/>
              <a:t>O</a:t>
            </a:r>
            <a:r>
              <a:rPr dirty="0"/>
              <a:t>N</a:t>
            </a:r>
            <a:r>
              <a:rPr spc="5" dirty="0"/>
              <a:t> </a:t>
            </a:r>
            <a:r>
              <a:rPr spc="-15" dirty="0"/>
              <a:t>P</a:t>
            </a:r>
            <a:r>
              <a:rPr spc="-25" dirty="0"/>
              <a:t>A</a:t>
            </a:r>
            <a:r>
              <a:rPr dirty="0"/>
              <a:t>S</a:t>
            </a:r>
            <a:r>
              <a:rPr spc="-5" dirty="0"/>
              <a:t>C</a:t>
            </a:r>
            <a:r>
              <a:rPr spc="-25" dirty="0"/>
              <a:t>A</a:t>
            </a:r>
            <a:r>
              <a:rPr dirty="0"/>
              <a:t>L+</a:t>
            </a:r>
          </a:p>
          <a:p>
            <a:pPr marL="0" algn="ctr">
              <a:lnSpc>
                <a:spcPct val="100000"/>
              </a:lnSpc>
              <a:spcBef>
                <a:spcPts val="310"/>
              </a:spcBef>
            </a:pPr>
            <a:r>
              <a:rPr sz="1800" spc="-10" dirty="0">
                <a:solidFill>
                  <a:srgbClr val="76B900"/>
                </a:solidFill>
              </a:rPr>
              <a:t>GP</a:t>
            </a:r>
            <a:r>
              <a:rPr sz="1800" dirty="0">
                <a:solidFill>
                  <a:srgbClr val="76B900"/>
                </a:solidFill>
              </a:rPr>
              <a:t>U</a:t>
            </a:r>
            <a:r>
              <a:rPr sz="1800" spc="-10" dirty="0">
                <a:solidFill>
                  <a:srgbClr val="76B900"/>
                </a:solidFill>
              </a:rPr>
              <a:t> </a:t>
            </a:r>
            <a:r>
              <a:rPr sz="1800" spc="-5" dirty="0">
                <a:solidFill>
                  <a:srgbClr val="76B900"/>
                </a:solidFill>
              </a:rPr>
              <a:t>M</a:t>
            </a:r>
            <a:r>
              <a:rPr sz="1800" spc="5" dirty="0">
                <a:solidFill>
                  <a:srgbClr val="76B900"/>
                </a:solidFill>
              </a:rPr>
              <a:t>em</a:t>
            </a:r>
            <a:r>
              <a:rPr sz="1800" spc="-15" dirty="0">
                <a:solidFill>
                  <a:srgbClr val="76B900"/>
                </a:solidFill>
              </a:rPr>
              <a:t>or</a:t>
            </a:r>
            <a:r>
              <a:rPr sz="1800" dirty="0">
                <a:solidFill>
                  <a:srgbClr val="76B900"/>
                </a:solidFill>
              </a:rPr>
              <a:t>y</a:t>
            </a:r>
            <a:r>
              <a:rPr sz="1800" spc="-5" dirty="0">
                <a:solidFill>
                  <a:srgbClr val="76B900"/>
                </a:solidFill>
              </a:rPr>
              <a:t> </a:t>
            </a:r>
            <a:r>
              <a:rPr sz="1800" spc="-20" dirty="0">
                <a:solidFill>
                  <a:srgbClr val="76B900"/>
                </a:solidFill>
              </a:rPr>
              <a:t>O</a:t>
            </a:r>
            <a:r>
              <a:rPr sz="1800" spc="-5" dirty="0">
                <a:solidFill>
                  <a:srgbClr val="76B900"/>
                </a:solidFill>
              </a:rPr>
              <a:t>v</a:t>
            </a:r>
            <a:r>
              <a:rPr sz="1800" spc="5" dirty="0">
                <a:solidFill>
                  <a:srgbClr val="76B900"/>
                </a:solidFill>
              </a:rPr>
              <a:t>e</a:t>
            </a:r>
            <a:r>
              <a:rPr sz="1800" spc="-15" dirty="0">
                <a:solidFill>
                  <a:srgbClr val="76B900"/>
                </a:solidFill>
              </a:rPr>
              <a:t>r</a:t>
            </a:r>
            <a:r>
              <a:rPr sz="1800" spc="-5" dirty="0">
                <a:solidFill>
                  <a:srgbClr val="76B900"/>
                </a:solidFill>
              </a:rPr>
              <a:t>s</a:t>
            </a:r>
            <a:r>
              <a:rPr sz="1800" dirty="0">
                <a:solidFill>
                  <a:srgbClr val="76B900"/>
                </a:solidFill>
              </a:rPr>
              <a:t>u</a:t>
            </a:r>
            <a:r>
              <a:rPr sz="1800" spc="-5" dirty="0">
                <a:solidFill>
                  <a:srgbClr val="76B900"/>
                </a:solidFill>
              </a:rPr>
              <a:t>b</a:t>
            </a:r>
            <a:r>
              <a:rPr sz="1800" spc="-15" dirty="0">
                <a:solidFill>
                  <a:srgbClr val="76B900"/>
                </a:solidFill>
              </a:rPr>
              <a:t>scr</a:t>
            </a:r>
            <a:r>
              <a:rPr sz="1800" spc="-5" dirty="0">
                <a:solidFill>
                  <a:srgbClr val="76B900"/>
                </a:solidFill>
              </a:rPr>
              <a:t>iption</a:t>
            </a:r>
            <a:endParaRPr sz="1800" dirty="0"/>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16</a:t>
            </a:fld>
            <a:endParaRPr dirty="0"/>
          </a:p>
        </p:txBody>
      </p:sp>
      <p:sp>
        <p:nvSpPr>
          <p:cNvPr id="3" name="object 3"/>
          <p:cNvSpPr/>
          <p:nvPr/>
        </p:nvSpPr>
        <p:spPr>
          <a:xfrm>
            <a:off x="889718" y="2715390"/>
            <a:ext cx="4379595" cy="2167255"/>
          </a:xfrm>
          <a:custGeom>
            <a:avLst/>
            <a:gdLst/>
            <a:ahLst/>
            <a:cxnLst/>
            <a:rect l="l" t="t" r="r" b="b"/>
            <a:pathLst>
              <a:path w="4379595" h="2167254">
                <a:moveTo>
                  <a:pt x="4317860" y="0"/>
                </a:moveTo>
                <a:lnTo>
                  <a:pt x="0" y="0"/>
                </a:lnTo>
                <a:lnTo>
                  <a:pt x="0" y="2105135"/>
                </a:lnTo>
                <a:lnTo>
                  <a:pt x="61509" y="2166645"/>
                </a:lnTo>
                <a:lnTo>
                  <a:pt x="4379370" y="2166645"/>
                </a:lnTo>
                <a:lnTo>
                  <a:pt x="4379370" y="61509"/>
                </a:lnTo>
                <a:lnTo>
                  <a:pt x="4317860" y="0"/>
                </a:lnTo>
                <a:close/>
              </a:path>
            </a:pathLst>
          </a:custGeom>
          <a:solidFill>
            <a:srgbClr val="F2F2F2"/>
          </a:solidFill>
        </p:spPr>
        <p:txBody>
          <a:bodyPr wrap="square" lIns="0" tIns="0" rIns="0" bIns="0" rtlCol="0"/>
          <a:lstStyle/>
          <a:p>
            <a:endParaRPr/>
          </a:p>
        </p:txBody>
      </p:sp>
      <p:sp>
        <p:nvSpPr>
          <p:cNvPr id="4" name="object 4"/>
          <p:cNvSpPr txBox="1"/>
          <p:nvPr/>
        </p:nvSpPr>
        <p:spPr>
          <a:xfrm>
            <a:off x="999204" y="2955964"/>
            <a:ext cx="2684780" cy="636270"/>
          </a:xfrm>
          <a:prstGeom prst="rect">
            <a:avLst/>
          </a:prstGeom>
        </p:spPr>
        <p:txBody>
          <a:bodyPr vert="horz" wrap="square" lIns="0" tIns="0" rIns="0" bIns="0" rtlCol="0">
            <a:spAutoFit/>
          </a:bodyPr>
          <a:lstStyle/>
          <a:p>
            <a:pPr marL="12700">
              <a:lnSpc>
                <a:spcPct val="100000"/>
              </a:lnSpc>
            </a:pPr>
            <a:r>
              <a:rPr sz="1400" spc="-20" dirty="0">
                <a:latin typeface="Lucida Console"/>
                <a:cs typeface="Lucida Console"/>
              </a:rPr>
              <a:t>voi</a:t>
            </a:r>
            <a:r>
              <a:rPr sz="1400" spc="-10" dirty="0">
                <a:latin typeface="Lucida Console"/>
                <a:cs typeface="Lucida Console"/>
              </a:rPr>
              <a:t>d</a:t>
            </a:r>
            <a:r>
              <a:rPr sz="1400" spc="-15" dirty="0">
                <a:latin typeface="Lucida Console"/>
                <a:cs typeface="Lucida Console"/>
              </a:rPr>
              <a:t> </a:t>
            </a:r>
            <a:r>
              <a:rPr sz="1400" spc="-20" dirty="0">
                <a:latin typeface="Lucida Console"/>
                <a:cs typeface="Lucida Console"/>
              </a:rPr>
              <a:t>foo(</a:t>
            </a:r>
            <a:r>
              <a:rPr sz="1400" spc="-10" dirty="0">
                <a:latin typeface="Lucida Console"/>
                <a:cs typeface="Lucida Console"/>
              </a:rPr>
              <a:t>)</a:t>
            </a:r>
            <a:r>
              <a:rPr sz="1400" spc="-20" dirty="0">
                <a:latin typeface="Lucida Console"/>
                <a:cs typeface="Lucida Console"/>
              </a:rPr>
              <a:t> </a:t>
            </a:r>
            <a:r>
              <a:rPr sz="1400" spc="-10" dirty="0">
                <a:latin typeface="Lucida Console"/>
                <a:cs typeface="Lucida Console"/>
              </a:rPr>
              <a:t>{</a:t>
            </a:r>
            <a:endParaRPr sz="1400">
              <a:latin typeface="Lucida Console"/>
              <a:cs typeface="Lucida Console"/>
            </a:endParaRPr>
          </a:p>
          <a:p>
            <a:pPr marL="225425">
              <a:lnSpc>
                <a:spcPct val="100000"/>
              </a:lnSpc>
              <a:spcBef>
                <a:spcPts val="20"/>
              </a:spcBef>
            </a:pPr>
            <a:r>
              <a:rPr sz="1400" spc="-20" dirty="0">
                <a:latin typeface="Lucida Console"/>
                <a:cs typeface="Lucida Console"/>
              </a:rPr>
              <a:t>/</a:t>
            </a:r>
            <a:r>
              <a:rPr sz="1400" spc="-10" dirty="0">
                <a:latin typeface="Lucida Console"/>
                <a:cs typeface="Lucida Console"/>
              </a:rPr>
              <a:t>/</a:t>
            </a:r>
            <a:r>
              <a:rPr sz="1400" spc="-15" dirty="0">
                <a:latin typeface="Lucida Console"/>
                <a:cs typeface="Lucida Console"/>
              </a:rPr>
              <a:t> </a:t>
            </a:r>
            <a:r>
              <a:rPr sz="1400" spc="-20" dirty="0">
                <a:latin typeface="Lucida Console"/>
                <a:cs typeface="Lucida Console"/>
              </a:rPr>
              <a:t>Assum</a:t>
            </a:r>
            <a:r>
              <a:rPr sz="1400" spc="-10" dirty="0">
                <a:latin typeface="Lucida Console"/>
                <a:cs typeface="Lucida Console"/>
              </a:rPr>
              <a:t>e</a:t>
            </a:r>
            <a:r>
              <a:rPr sz="1400" spc="-20" dirty="0">
                <a:latin typeface="Lucida Console"/>
                <a:cs typeface="Lucida Console"/>
              </a:rPr>
              <a:t> GP</a:t>
            </a:r>
            <a:r>
              <a:rPr sz="1400" spc="-10" dirty="0">
                <a:latin typeface="Lucida Console"/>
                <a:cs typeface="Lucida Console"/>
              </a:rPr>
              <a:t>U</a:t>
            </a:r>
            <a:r>
              <a:rPr sz="1400" spc="-15" dirty="0">
                <a:latin typeface="Lucida Console"/>
                <a:cs typeface="Lucida Console"/>
              </a:rPr>
              <a:t> </a:t>
            </a:r>
            <a:r>
              <a:rPr sz="1400" spc="-20" dirty="0">
                <a:latin typeface="Lucida Console"/>
                <a:cs typeface="Lucida Console"/>
              </a:rPr>
              <a:t>ha</a:t>
            </a:r>
            <a:r>
              <a:rPr sz="1400" spc="-10" dirty="0">
                <a:latin typeface="Lucida Console"/>
                <a:cs typeface="Lucida Console"/>
              </a:rPr>
              <a:t>s</a:t>
            </a:r>
            <a:r>
              <a:rPr sz="1400" spc="-15" dirty="0">
                <a:latin typeface="Lucida Console"/>
                <a:cs typeface="Lucida Console"/>
              </a:rPr>
              <a:t> </a:t>
            </a:r>
            <a:r>
              <a:rPr sz="1400" spc="-20" dirty="0">
                <a:latin typeface="Lucida Console"/>
                <a:cs typeface="Lucida Console"/>
              </a:rPr>
              <a:t>1</a:t>
            </a:r>
            <a:r>
              <a:rPr sz="1400" spc="-10" dirty="0">
                <a:latin typeface="Lucida Console"/>
                <a:cs typeface="Lucida Console"/>
              </a:rPr>
              <a:t>6</a:t>
            </a:r>
            <a:r>
              <a:rPr sz="1400" spc="-15" dirty="0">
                <a:latin typeface="Lucida Console"/>
                <a:cs typeface="Lucida Console"/>
              </a:rPr>
              <a:t> </a:t>
            </a:r>
            <a:r>
              <a:rPr sz="1400" spc="-20" dirty="0">
                <a:latin typeface="Lucida Console"/>
                <a:cs typeface="Lucida Console"/>
              </a:rPr>
              <a:t>GB</a:t>
            </a:r>
            <a:endParaRPr sz="1400">
              <a:latin typeface="Lucida Console"/>
              <a:cs typeface="Lucida Console"/>
            </a:endParaRPr>
          </a:p>
          <a:p>
            <a:pPr marL="225425">
              <a:lnSpc>
                <a:spcPct val="100000"/>
              </a:lnSpc>
              <a:spcBef>
                <a:spcPts val="25"/>
              </a:spcBef>
            </a:pPr>
            <a:r>
              <a:rPr sz="1400" spc="-20" dirty="0">
                <a:solidFill>
                  <a:srgbClr val="76B900"/>
                </a:solidFill>
                <a:latin typeface="Lucida Console"/>
                <a:cs typeface="Lucida Console"/>
              </a:rPr>
              <a:t>/</a:t>
            </a:r>
            <a:r>
              <a:rPr sz="1400" spc="-10" dirty="0">
                <a:solidFill>
                  <a:srgbClr val="76B900"/>
                </a:solidFill>
                <a:latin typeface="Lucida Console"/>
                <a:cs typeface="Lucida Console"/>
              </a:rPr>
              <a:t>/</a:t>
            </a:r>
            <a:r>
              <a:rPr sz="1400" spc="-15" dirty="0">
                <a:solidFill>
                  <a:srgbClr val="76B900"/>
                </a:solidFill>
                <a:latin typeface="Lucida Console"/>
                <a:cs typeface="Lucida Console"/>
              </a:rPr>
              <a:t> </a:t>
            </a:r>
            <a:r>
              <a:rPr sz="1400" spc="-20" dirty="0">
                <a:solidFill>
                  <a:srgbClr val="76B900"/>
                </a:solidFill>
                <a:latin typeface="Lucida Console"/>
                <a:cs typeface="Lucida Console"/>
              </a:rPr>
              <a:t>Allocat</a:t>
            </a:r>
            <a:r>
              <a:rPr sz="1400" spc="-10" dirty="0">
                <a:solidFill>
                  <a:srgbClr val="76B900"/>
                </a:solidFill>
                <a:latin typeface="Lucida Console"/>
                <a:cs typeface="Lucida Console"/>
              </a:rPr>
              <a:t>e</a:t>
            </a:r>
            <a:r>
              <a:rPr sz="1400" spc="-20" dirty="0">
                <a:solidFill>
                  <a:srgbClr val="76B900"/>
                </a:solidFill>
                <a:latin typeface="Lucida Console"/>
                <a:cs typeface="Lucida Console"/>
              </a:rPr>
              <a:t> 6</a:t>
            </a:r>
            <a:r>
              <a:rPr sz="1400" spc="-10" dirty="0">
                <a:solidFill>
                  <a:srgbClr val="76B900"/>
                </a:solidFill>
                <a:latin typeface="Lucida Console"/>
                <a:cs typeface="Lucida Console"/>
              </a:rPr>
              <a:t>4</a:t>
            </a:r>
            <a:r>
              <a:rPr sz="1400" spc="-15" dirty="0">
                <a:solidFill>
                  <a:srgbClr val="76B900"/>
                </a:solidFill>
                <a:latin typeface="Lucida Console"/>
                <a:cs typeface="Lucida Console"/>
              </a:rPr>
              <a:t> </a:t>
            </a:r>
            <a:r>
              <a:rPr sz="1400" spc="-20" dirty="0">
                <a:solidFill>
                  <a:srgbClr val="76B900"/>
                </a:solidFill>
                <a:latin typeface="Lucida Console"/>
                <a:cs typeface="Lucida Console"/>
              </a:rPr>
              <a:t>GB</a:t>
            </a:r>
            <a:endParaRPr sz="1400">
              <a:latin typeface="Lucida Console"/>
              <a:cs typeface="Lucida Console"/>
            </a:endParaRPr>
          </a:p>
        </p:txBody>
      </p:sp>
      <p:sp>
        <p:nvSpPr>
          <p:cNvPr id="5" name="object 5"/>
          <p:cNvSpPr txBox="1"/>
          <p:nvPr/>
        </p:nvSpPr>
        <p:spPr>
          <a:xfrm>
            <a:off x="3764567" y="3172372"/>
            <a:ext cx="663575" cy="203200"/>
          </a:xfrm>
          <a:prstGeom prst="rect">
            <a:avLst/>
          </a:prstGeom>
        </p:spPr>
        <p:txBody>
          <a:bodyPr vert="horz" wrap="square" lIns="0" tIns="0" rIns="0" bIns="0" rtlCol="0">
            <a:spAutoFit/>
          </a:bodyPr>
          <a:lstStyle/>
          <a:p>
            <a:pPr marL="12700">
              <a:lnSpc>
                <a:spcPct val="100000"/>
              </a:lnSpc>
            </a:pPr>
            <a:r>
              <a:rPr sz="1400" spc="-20" dirty="0">
                <a:latin typeface="Lucida Console"/>
                <a:cs typeface="Lucida Console"/>
              </a:rPr>
              <a:t>memory</a:t>
            </a:r>
            <a:endParaRPr sz="1400">
              <a:latin typeface="Lucida Console"/>
              <a:cs typeface="Lucida Console"/>
            </a:endParaRPr>
          </a:p>
        </p:txBody>
      </p:sp>
      <p:sp>
        <p:nvSpPr>
          <p:cNvPr id="6" name="object 6"/>
          <p:cNvSpPr txBox="1"/>
          <p:nvPr/>
        </p:nvSpPr>
        <p:spPr>
          <a:xfrm>
            <a:off x="1211929" y="3605188"/>
            <a:ext cx="1409065" cy="621030"/>
          </a:xfrm>
          <a:prstGeom prst="rect">
            <a:avLst/>
          </a:prstGeom>
        </p:spPr>
        <p:txBody>
          <a:bodyPr vert="horz" wrap="square" lIns="0" tIns="0" rIns="0" bIns="0" rtlCol="0">
            <a:spAutoFit/>
          </a:bodyPr>
          <a:lstStyle/>
          <a:p>
            <a:pPr marL="12700">
              <a:lnSpc>
                <a:spcPts val="1645"/>
              </a:lnSpc>
            </a:pPr>
            <a:r>
              <a:rPr sz="1400" spc="-20" dirty="0">
                <a:latin typeface="Lucida Console"/>
                <a:cs typeface="Lucida Console"/>
              </a:rPr>
              <a:t>cha</a:t>
            </a:r>
            <a:r>
              <a:rPr sz="1400" spc="-10" dirty="0">
                <a:latin typeface="Lucida Console"/>
                <a:cs typeface="Lucida Console"/>
              </a:rPr>
              <a:t>r</a:t>
            </a:r>
            <a:r>
              <a:rPr sz="1400" spc="-15" dirty="0">
                <a:latin typeface="Lucida Console"/>
                <a:cs typeface="Lucida Console"/>
              </a:rPr>
              <a:t> </a:t>
            </a:r>
            <a:r>
              <a:rPr sz="1400" spc="-20" dirty="0">
                <a:latin typeface="Lucida Console"/>
                <a:cs typeface="Lucida Console"/>
              </a:rPr>
              <a:t>*data;</a:t>
            </a:r>
            <a:endParaRPr sz="1400" dirty="0">
              <a:latin typeface="Lucida Console"/>
              <a:cs typeface="Lucida Console"/>
            </a:endParaRPr>
          </a:p>
          <a:p>
            <a:pPr marL="12700" marR="5080">
              <a:lnSpc>
                <a:spcPts val="1680"/>
              </a:lnSpc>
              <a:spcBef>
                <a:spcPts val="20"/>
              </a:spcBef>
            </a:pPr>
            <a:r>
              <a:rPr sz="1400" spc="-20" dirty="0">
                <a:latin typeface="Lucida Console"/>
                <a:cs typeface="Lucida Console"/>
              </a:rPr>
              <a:t>/</a:t>
            </a:r>
            <a:r>
              <a:rPr sz="1400" spc="-10" dirty="0">
                <a:latin typeface="Lucida Console"/>
                <a:cs typeface="Lucida Console"/>
              </a:rPr>
              <a:t>/</a:t>
            </a:r>
            <a:r>
              <a:rPr sz="1400" spc="-15" dirty="0">
                <a:latin typeface="Lucida Console"/>
                <a:cs typeface="Lucida Console"/>
              </a:rPr>
              <a:t> </a:t>
            </a:r>
            <a:r>
              <a:rPr sz="1400" spc="-20" dirty="0">
                <a:latin typeface="Lucida Console"/>
                <a:cs typeface="Lucida Console"/>
              </a:rPr>
              <a:t>b</a:t>
            </a:r>
            <a:r>
              <a:rPr sz="1400" spc="-10" dirty="0">
                <a:latin typeface="Lucida Console"/>
                <a:cs typeface="Lucida Console"/>
              </a:rPr>
              <a:t>e</a:t>
            </a:r>
            <a:r>
              <a:rPr sz="1400" spc="-15" dirty="0">
                <a:latin typeface="Lucida Console"/>
                <a:cs typeface="Lucida Console"/>
              </a:rPr>
              <a:t> </a:t>
            </a:r>
            <a:r>
              <a:rPr sz="1400" spc="-20" dirty="0">
                <a:latin typeface="Lucida Console"/>
                <a:cs typeface="Lucida Console"/>
              </a:rPr>
              <a:t>careful size_</a:t>
            </a:r>
            <a:r>
              <a:rPr sz="1400" spc="-10" dirty="0">
                <a:latin typeface="Lucida Console"/>
                <a:cs typeface="Lucida Console"/>
              </a:rPr>
              <a:t>t</a:t>
            </a:r>
            <a:r>
              <a:rPr sz="1400" spc="-15" dirty="0">
                <a:latin typeface="Lucida Console"/>
                <a:cs typeface="Lucida Console"/>
              </a:rPr>
              <a:t> </a:t>
            </a:r>
            <a:r>
              <a:rPr sz="1400" spc="-20" dirty="0">
                <a:latin typeface="Lucida Console"/>
                <a:cs typeface="Lucida Console"/>
              </a:rPr>
              <a:t>siz</a:t>
            </a:r>
            <a:r>
              <a:rPr sz="1400" spc="-10" dirty="0">
                <a:latin typeface="Lucida Console"/>
                <a:cs typeface="Lucida Console"/>
              </a:rPr>
              <a:t>e</a:t>
            </a:r>
            <a:r>
              <a:rPr sz="1400" spc="-15" dirty="0">
                <a:latin typeface="Lucida Console"/>
                <a:cs typeface="Lucida Console"/>
              </a:rPr>
              <a:t> </a:t>
            </a:r>
            <a:r>
              <a:rPr sz="1400" spc="-10" dirty="0">
                <a:latin typeface="Lucida Console"/>
                <a:cs typeface="Lucida Console"/>
              </a:rPr>
              <a:t>=</a:t>
            </a:r>
            <a:endParaRPr sz="1400" dirty="0">
              <a:latin typeface="Lucida Console"/>
              <a:cs typeface="Lucida Console"/>
            </a:endParaRPr>
          </a:p>
        </p:txBody>
      </p:sp>
      <p:sp>
        <p:nvSpPr>
          <p:cNvPr id="7" name="object 7"/>
          <p:cNvSpPr txBox="1"/>
          <p:nvPr/>
        </p:nvSpPr>
        <p:spPr>
          <a:xfrm>
            <a:off x="2700968" y="3809404"/>
            <a:ext cx="1621155" cy="203200"/>
          </a:xfrm>
          <a:prstGeom prst="rect">
            <a:avLst/>
          </a:prstGeom>
        </p:spPr>
        <p:txBody>
          <a:bodyPr vert="horz" wrap="square" lIns="0" tIns="0" rIns="0" bIns="0" rtlCol="0">
            <a:spAutoFit/>
          </a:bodyPr>
          <a:lstStyle/>
          <a:p>
            <a:pPr marL="12700">
              <a:lnSpc>
                <a:spcPct val="100000"/>
              </a:lnSpc>
            </a:pPr>
            <a:r>
              <a:rPr sz="1400" spc="-20" dirty="0">
                <a:latin typeface="Lucida Console"/>
                <a:cs typeface="Lucida Console"/>
              </a:rPr>
              <a:t>wit</a:t>
            </a:r>
            <a:r>
              <a:rPr sz="1400" spc="-10" dirty="0">
                <a:latin typeface="Lucida Console"/>
                <a:cs typeface="Lucida Console"/>
              </a:rPr>
              <a:t>h</a:t>
            </a:r>
            <a:r>
              <a:rPr sz="1400" spc="-15" dirty="0">
                <a:latin typeface="Lucida Console"/>
                <a:cs typeface="Lucida Console"/>
              </a:rPr>
              <a:t> </a:t>
            </a:r>
            <a:r>
              <a:rPr sz="1400" spc="-20" dirty="0">
                <a:latin typeface="Lucida Console"/>
                <a:cs typeface="Lucida Console"/>
              </a:rPr>
              <a:t>siz</a:t>
            </a:r>
            <a:r>
              <a:rPr sz="1400" spc="-10" dirty="0">
                <a:latin typeface="Lucida Console"/>
                <a:cs typeface="Lucida Console"/>
              </a:rPr>
              <a:t>e</a:t>
            </a:r>
            <a:r>
              <a:rPr sz="1400" spc="-15" dirty="0">
                <a:latin typeface="Lucida Console"/>
                <a:cs typeface="Lucida Console"/>
              </a:rPr>
              <a:t> </a:t>
            </a:r>
            <a:r>
              <a:rPr sz="1400" spc="-20" dirty="0">
                <a:latin typeface="Lucida Console"/>
                <a:cs typeface="Lucida Console"/>
              </a:rPr>
              <a:t>type:</a:t>
            </a:r>
            <a:endParaRPr sz="1400">
              <a:latin typeface="Lucida Console"/>
              <a:cs typeface="Lucida Console"/>
            </a:endParaRPr>
          </a:p>
        </p:txBody>
      </p:sp>
      <p:sp>
        <p:nvSpPr>
          <p:cNvPr id="8" name="object 8"/>
          <p:cNvSpPr txBox="1"/>
          <p:nvPr/>
        </p:nvSpPr>
        <p:spPr>
          <a:xfrm>
            <a:off x="2701004" y="4022764"/>
            <a:ext cx="2259330" cy="203200"/>
          </a:xfrm>
          <a:prstGeom prst="rect">
            <a:avLst/>
          </a:prstGeom>
        </p:spPr>
        <p:txBody>
          <a:bodyPr vert="horz" wrap="square" lIns="0" tIns="0" rIns="0" bIns="0" rtlCol="0">
            <a:spAutoFit/>
          </a:bodyPr>
          <a:lstStyle/>
          <a:p>
            <a:pPr marL="12700">
              <a:lnSpc>
                <a:spcPct val="100000"/>
              </a:lnSpc>
            </a:pPr>
            <a:r>
              <a:rPr sz="1400" spc="-20" dirty="0">
                <a:solidFill>
                  <a:srgbClr val="76B900"/>
                </a:solidFill>
                <a:latin typeface="Lucida Console"/>
                <a:cs typeface="Lucida Console"/>
              </a:rPr>
              <a:t>64ULL*1024*1024*1024;</a:t>
            </a:r>
            <a:endParaRPr sz="1400">
              <a:latin typeface="Lucida Console"/>
              <a:cs typeface="Lucida Console"/>
            </a:endParaRPr>
          </a:p>
        </p:txBody>
      </p:sp>
      <p:sp>
        <p:nvSpPr>
          <p:cNvPr id="9" name="object 9"/>
          <p:cNvSpPr txBox="1"/>
          <p:nvPr/>
        </p:nvSpPr>
        <p:spPr>
          <a:xfrm>
            <a:off x="999204" y="4239172"/>
            <a:ext cx="3535679" cy="419734"/>
          </a:xfrm>
          <a:prstGeom prst="rect">
            <a:avLst/>
          </a:prstGeom>
        </p:spPr>
        <p:txBody>
          <a:bodyPr vert="horz" wrap="square" lIns="0" tIns="0" rIns="0" bIns="0" rtlCol="0">
            <a:spAutoFit/>
          </a:bodyPr>
          <a:lstStyle/>
          <a:p>
            <a:pPr marL="225425">
              <a:lnSpc>
                <a:spcPct val="100000"/>
              </a:lnSpc>
            </a:pPr>
            <a:r>
              <a:rPr sz="1400" spc="-20" dirty="0">
                <a:latin typeface="Lucida Console"/>
                <a:cs typeface="Lucida Console"/>
              </a:rPr>
              <a:t>cudaMallocManaged(&amp;data</a:t>
            </a:r>
            <a:r>
              <a:rPr sz="1400" spc="-10" dirty="0">
                <a:latin typeface="Lucida Console"/>
                <a:cs typeface="Lucida Console"/>
              </a:rPr>
              <a:t>,</a:t>
            </a:r>
            <a:r>
              <a:rPr sz="1400" spc="-20" dirty="0">
                <a:latin typeface="Lucida Console"/>
                <a:cs typeface="Lucida Console"/>
              </a:rPr>
              <a:t> size);</a:t>
            </a:r>
            <a:endParaRPr sz="1400">
              <a:latin typeface="Lucida Console"/>
              <a:cs typeface="Lucida Console"/>
            </a:endParaRPr>
          </a:p>
          <a:p>
            <a:pPr marL="12700">
              <a:lnSpc>
                <a:spcPct val="100000"/>
              </a:lnSpc>
              <a:spcBef>
                <a:spcPts val="25"/>
              </a:spcBef>
            </a:pPr>
            <a:r>
              <a:rPr sz="1400" spc="-10" dirty="0">
                <a:latin typeface="Lucida Console"/>
                <a:cs typeface="Lucida Console"/>
              </a:rPr>
              <a:t>}</a:t>
            </a:r>
            <a:endParaRPr sz="1400">
              <a:latin typeface="Lucida Console"/>
              <a:cs typeface="Lucida Console"/>
            </a:endParaRPr>
          </a:p>
        </p:txBody>
      </p:sp>
      <p:sp>
        <p:nvSpPr>
          <p:cNvPr id="10" name="object 10"/>
          <p:cNvSpPr txBox="1"/>
          <p:nvPr/>
        </p:nvSpPr>
        <p:spPr>
          <a:xfrm>
            <a:off x="5997207" y="2883967"/>
            <a:ext cx="3976389" cy="2259080"/>
          </a:xfrm>
          <a:prstGeom prst="rect">
            <a:avLst/>
          </a:prstGeom>
        </p:spPr>
        <p:txBody>
          <a:bodyPr vert="horz" wrap="square" lIns="0" tIns="0" rIns="0" bIns="0" rtlCol="0">
            <a:spAutoFit/>
          </a:bodyPr>
          <a:lstStyle/>
          <a:p>
            <a:pPr algn="ctr">
              <a:lnSpc>
                <a:spcPct val="100000"/>
              </a:lnSpc>
            </a:pPr>
            <a:r>
              <a:rPr sz="2000" spc="5" dirty="0">
                <a:latin typeface="Calibri" panose="020F0502020204030204" pitchFamily="34" charset="0"/>
                <a:cs typeface="Calibri" panose="020F0502020204030204" pitchFamily="34" charset="0"/>
              </a:rPr>
              <a:t>6</a:t>
            </a:r>
            <a:r>
              <a:rPr sz="2000" dirty="0">
                <a:latin typeface="Calibri" panose="020F0502020204030204" pitchFamily="34" charset="0"/>
                <a:cs typeface="Calibri" panose="020F0502020204030204" pitchFamily="34" charset="0"/>
              </a:rPr>
              <a:t>4 </a:t>
            </a:r>
            <a:r>
              <a:rPr sz="2000" spc="-5" dirty="0">
                <a:latin typeface="Calibri" panose="020F0502020204030204" pitchFamily="34" charset="0"/>
                <a:cs typeface="Calibri" panose="020F0502020204030204" pitchFamily="34" charset="0"/>
              </a:rPr>
              <a:t>G</a:t>
            </a:r>
            <a:r>
              <a:rPr sz="2000" spc="-15" dirty="0">
                <a:latin typeface="Calibri" panose="020F0502020204030204" pitchFamily="34" charset="0"/>
                <a:cs typeface="Calibri" panose="020F0502020204030204" pitchFamily="34" charset="0"/>
              </a:rPr>
              <a:t>B</a:t>
            </a:r>
            <a:r>
              <a:rPr sz="2000" spc="-10"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a</a:t>
            </a:r>
            <a:r>
              <a:rPr sz="2000" spc="-20" dirty="0">
                <a:latin typeface="Calibri" panose="020F0502020204030204" pitchFamily="34" charset="0"/>
                <a:cs typeface="Calibri" panose="020F0502020204030204" pitchFamily="34" charset="0"/>
              </a:rPr>
              <a:t>ll</a:t>
            </a:r>
            <a:r>
              <a:rPr sz="2000" spc="-15" dirty="0">
                <a:latin typeface="Calibri" panose="020F0502020204030204" pitchFamily="34" charset="0"/>
                <a:cs typeface="Calibri" panose="020F0502020204030204" pitchFamily="34" charset="0"/>
              </a:rPr>
              <a:t>o</a:t>
            </a:r>
            <a:r>
              <a:rPr sz="2000" spc="-5" dirty="0">
                <a:latin typeface="Calibri" panose="020F0502020204030204" pitchFamily="34" charset="0"/>
                <a:cs typeface="Calibri" panose="020F0502020204030204" pitchFamily="34" charset="0"/>
              </a:rPr>
              <a:t>c</a:t>
            </a:r>
            <a:r>
              <a:rPr sz="2000" dirty="0">
                <a:latin typeface="Calibri" panose="020F0502020204030204" pitchFamily="34" charset="0"/>
                <a:cs typeface="Calibri" panose="020F0502020204030204" pitchFamily="34" charset="0"/>
              </a:rPr>
              <a:t>a</a:t>
            </a:r>
            <a:r>
              <a:rPr sz="2000" spc="-5" dirty="0">
                <a:latin typeface="Calibri" panose="020F0502020204030204" pitchFamily="34" charset="0"/>
                <a:cs typeface="Calibri" panose="020F0502020204030204" pitchFamily="34" charset="0"/>
              </a:rPr>
              <a:t>ti</a:t>
            </a:r>
            <a:r>
              <a:rPr sz="2000" spc="-15" dirty="0">
                <a:latin typeface="Calibri" panose="020F0502020204030204" pitchFamily="34" charset="0"/>
                <a:cs typeface="Calibri" panose="020F0502020204030204" pitchFamily="34" charset="0"/>
              </a:rPr>
              <a:t>o</a:t>
            </a:r>
            <a:r>
              <a:rPr sz="2000" dirty="0">
                <a:latin typeface="Calibri" panose="020F0502020204030204" pitchFamily="34" charset="0"/>
                <a:cs typeface="Calibri" panose="020F0502020204030204" pitchFamily="34" charset="0"/>
              </a:rPr>
              <a:t>n</a:t>
            </a:r>
          </a:p>
          <a:p>
            <a:pPr>
              <a:lnSpc>
                <a:spcPct val="100000"/>
              </a:lnSpc>
              <a:spcBef>
                <a:spcPts val="22"/>
              </a:spcBef>
            </a:pPr>
            <a:endParaRPr dirty="0">
              <a:latin typeface="Times New Roman"/>
              <a:cs typeface="Times New Roman"/>
            </a:endParaRPr>
          </a:p>
          <a:p>
            <a:pPr marL="12700" marR="5080" algn="ctr">
              <a:lnSpc>
                <a:spcPct val="91100"/>
              </a:lnSpc>
            </a:pPr>
            <a:r>
              <a:rPr sz="2000" spc="-90" dirty="0">
                <a:latin typeface="Calibri" panose="020F0502020204030204" pitchFamily="34" charset="0"/>
                <a:cs typeface="Calibri" panose="020F0502020204030204" pitchFamily="34" charset="0"/>
              </a:rPr>
              <a:t>P</a:t>
            </a:r>
            <a:r>
              <a:rPr sz="2000" dirty="0">
                <a:latin typeface="Calibri" panose="020F0502020204030204" pitchFamily="34" charset="0"/>
                <a:cs typeface="Calibri" panose="020F0502020204030204" pitchFamily="34" charset="0"/>
              </a:rPr>
              <a:t>a</a:t>
            </a:r>
            <a:r>
              <a:rPr sz="2000" spc="-15" dirty="0">
                <a:latin typeface="Calibri" panose="020F0502020204030204" pitchFamily="34" charset="0"/>
                <a:cs typeface="Calibri" panose="020F0502020204030204" pitchFamily="34" charset="0"/>
              </a:rPr>
              <a:t>s</a:t>
            </a:r>
            <a:r>
              <a:rPr sz="2000" spc="-5" dirty="0">
                <a:latin typeface="Calibri" panose="020F0502020204030204" pitchFamily="34" charset="0"/>
                <a:cs typeface="Calibri" panose="020F0502020204030204" pitchFamily="34" charset="0"/>
              </a:rPr>
              <a:t>c</a:t>
            </a:r>
            <a:r>
              <a:rPr sz="2000" dirty="0">
                <a:latin typeface="Calibri" panose="020F0502020204030204" pitchFamily="34" charset="0"/>
                <a:cs typeface="Calibri" panose="020F0502020204030204" pitchFamily="34" charset="0"/>
              </a:rPr>
              <a:t>a</a:t>
            </a:r>
            <a:r>
              <a:rPr sz="2000" spc="-10" dirty="0">
                <a:latin typeface="Calibri" panose="020F0502020204030204" pitchFamily="34" charset="0"/>
                <a:cs typeface="Calibri" panose="020F0502020204030204" pitchFamily="34" charset="0"/>
              </a:rPr>
              <a:t>l</a:t>
            </a:r>
            <a:r>
              <a:rPr sz="2000" spc="-15" dirty="0">
                <a:latin typeface="Calibri" panose="020F0502020204030204" pitchFamily="34" charset="0"/>
                <a:cs typeface="Calibri" panose="020F0502020204030204" pitchFamily="34" charset="0"/>
              </a:rPr>
              <a:t> s</a:t>
            </a:r>
            <a:r>
              <a:rPr sz="2000" dirty="0">
                <a:latin typeface="Calibri" panose="020F0502020204030204" pitchFamily="34" charset="0"/>
                <a:cs typeface="Calibri" panose="020F0502020204030204" pitchFamily="34" charset="0"/>
              </a:rPr>
              <a:t>u</a:t>
            </a:r>
            <a:r>
              <a:rPr sz="2000" spc="-5" dirty="0">
                <a:latin typeface="Calibri" panose="020F0502020204030204" pitchFamily="34" charset="0"/>
                <a:cs typeface="Calibri" panose="020F0502020204030204" pitchFamily="34" charset="0"/>
              </a:rPr>
              <a:t>pp</a:t>
            </a:r>
            <a:r>
              <a:rPr sz="2000" spc="-15" dirty="0">
                <a:latin typeface="Calibri" panose="020F0502020204030204" pitchFamily="34" charset="0"/>
                <a:cs typeface="Calibri" panose="020F0502020204030204" pitchFamily="34" charset="0"/>
              </a:rPr>
              <a:t>or</a:t>
            </a:r>
            <a:r>
              <a:rPr sz="2000" spc="-5" dirty="0">
                <a:latin typeface="Calibri" panose="020F0502020204030204" pitchFamily="34" charset="0"/>
                <a:cs typeface="Calibri" panose="020F0502020204030204" pitchFamily="34" charset="0"/>
              </a:rPr>
              <a:t>t</a:t>
            </a:r>
            <a:r>
              <a:rPr sz="2000" spc="-10" dirty="0">
                <a:latin typeface="Calibri" panose="020F0502020204030204" pitchFamily="34" charset="0"/>
                <a:cs typeface="Calibri" panose="020F0502020204030204" pitchFamily="34" charset="0"/>
              </a:rPr>
              <a:t>s </a:t>
            </a:r>
            <a:r>
              <a:rPr sz="2000" dirty="0">
                <a:latin typeface="Calibri" panose="020F0502020204030204" pitchFamily="34" charset="0"/>
                <a:cs typeface="Calibri" panose="020F0502020204030204" pitchFamily="34" charset="0"/>
              </a:rPr>
              <a:t>a</a:t>
            </a:r>
            <a:r>
              <a:rPr sz="2000" spc="-20" dirty="0">
                <a:latin typeface="Calibri" panose="020F0502020204030204" pitchFamily="34" charset="0"/>
                <a:cs typeface="Calibri" panose="020F0502020204030204" pitchFamily="34" charset="0"/>
              </a:rPr>
              <a:t>ll</a:t>
            </a:r>
            <a:r>
              <a:rPr sz="2000" spc="-15" dirty="0">
                <a:latin typeface="Calibri" panose="020F0502020204030204" pitchFamily="34" charset="0"/>
                <a:cs typeface="Calibri" panose="020F0502020204030204" pitchFamily="34" charset="0"/>
              </a:rPr>
              <a:t>o</a:t>
            </a:r>
            <a:r>
              <a:rPr sz="2000" spc="-5" dirty="0">
                <a:latin typeface="Calibri" panose="020F0502020204030204" pitchFamily="34" charset="0"/>
                <a:cs typeface="Calibri" panose="020F0502020204030204" pitchFamily="34" charset="0"/>
              </a:rPr>
              <a:t>c</a:t>
            </a:r>
            <a:r>
              <a:rPr sz="2000" dirty="0">
                <a:latin typeface="Calibri" panose="020F0502020204030204" pitchFamily="34" charset="0"/>
                <a:cs typeface="Calibri" panose="020F0502020204030204" pitchFamily="34" charset="0"/>
              </a:rPr>
              <a:t>a</a:t>
            </a:r>
            <a:r>
              <a:rPr sz="2000" spc="-5" dirty="0">
                <a:latin typeface="Calibri" panose="020F0502020204030204" pitchFamily="34" charset="0"/>
                <a:cs typeface="Calibri" panose="020F0502020204030204" pitchFamily="34" charset="0"/>
              </a:rPr>
              <a:t>ti</a:t>
            </a:r>
            <a:r>
              <a:rPr sz="2000" spc="-15" dirty="0">
                <a:latin typeface="Calibri" panose="020F0502020204030204" pitchFamily="34" charset="0"/>
                <a:cs typeface="Calibri" panose="020F0502020204030204" pitchFamily="34" charset="0"/>
              </a:rPr>
              <a:t>o</a:t>
            </a:r>
            <a:r>
              <a:rPr sz="2000" dirty="0">
                <a:latin typeface="Calibri" panose="020F0502020204030204" pitchFamily="34" charset="0"/>
                <a:cs typeface="Calibri" panose="020F0502020204030204" pitchFamily="34" charset="0"/>
              </a:rPr>
              <a:t>n</a:t>
            </a:r>
            <a:r>
              <a:rPr sz="2000" spc="-10" dirty="0">
                <a:latin typeface="Calibri" panose="020F0502020204030204" pitchFamily="34" charset="0"/>
                <a:cs typeface="Calibri" panose="020F0502020204030204" pitchFamily="34" charset="0"/>
              </a:rPr>
              <a:t>s </a:t>
            </a:r>
            <a:r>
              <a:rPr sz="2000" spc="-5" dirty="0">
                <a:latin typeface="Calibri" panose="020F0502020204030204" pitchFamily="34" charset="0"/>
                <a:cs typeface="Calibri" panose="020F0502020204030204" pitchFamily="34" charset="0"/>
              </a:rPr>
              <a:t>w</a:t>
            </a:r>
            <a:r>
              <a:rPr sz="2000" dirty="0">
                <a:latin typeface="Calibri" panose="020F0502020204030204" pitchFamily="34" charset="0"/>
                <a:cs typeface="Calibri" panose="020F0502020204030204" pitchFamily="34" charset="0"/>
              </a:rPr>
              <a:t>h</a:t>
            </a:r>
            <a:r>
              <a:rPr sz="2000" spc="5" dirty="0">
                <a:latin typeface="Calibri" panose="020F0502020204030204" pitchFamily="34" charset="0"/>
                <a:cs typeface="Calibri" panose="020F0502020204030204" pitchFamily="34" charset="0"/>
              </a:rPr>
              <a:t>e</a:t>
            </a:r>
            <a:r>
              <a:rPr sz="2000" spc="-15" dirty="0">
                <a:latin typeface="Calibri" panose="020F0502020204030204" pitchFamily="34" charset="0"/>
                <a:cs typeface="Calibri" panose="020F0502020204030204" pitchFamily="34" charset="0"/>
              </a:rPr>
              <a:t>r</a:t>
            </a:r>
            <a:r>
              <a:rPr sz="2000" dirty="0">
                <a:latin typeface="Calibri" panose="020F0502020204030204" pitchFamily="34" charset="0"/>
                <a:cs typeface="Calibri" panose="020F0502020204030204" pitchFamily="34" charset="0"/>
              </a:rPr>
              <a:t>e </a:t>
            </a:r>
            <a:r>
              <a:rPr sz="2000" spc="-15" dirty="0">
                <a:latin typeface="Calibri" panose="020F0502020204030204" pitchFamily="34" charset="0"/>
                <a:cs typeface="Calibri" panose="020F0502020204030204" pitchFamily="34" charset="0"/>
              </a:rPr>
              <a:t>o</a:t>
            </a:r>
            <a:r>
              <a:rPr sz="2000" dirty="0">
                <a:latin typeface="Calibri" panose="020F0502020204030204" pitchFamily="34" charset="0"/>
                <a:cs typeface="Calibri" panose="020F0502020204030204" pitchFamily="34" charset="0"/>
              </a:rPr>
              <a:t>n</a:t>
            </a:r>
            <a:r>
              <a:rPr sz="2000" spc="-20" dirty="0">
                <a:latin typeface="Calibri" panose="020F0502020204030204" pitchFamily="34" charset="0"/>
                <a:cs typeface="Calibri" panose="020F0502020204030204" pitchFamily="34" charset="0"/>
              </a:rPr>
              <a:t>l</a:t>
            </a:r>
            <a:r>
              <a:rPr sz="2000" dirty="0">
                <a:latin typeface="Calibri" panose="020F0502020204030204" pitchFamily="34" charset="0"/>
                <a:cs typeface="Calibri" panose="020F0502020204030204" pitchFamily="34" charset="0"/>
              </a:rPr>
              <a:t>y a </a:t>
            </a:r>
            <a:r>
              <a:rPr sz="2000" spc="-15" dirty="0">
                <a:latin typeface="Calibri" panose="020F0502020204030204" pitchFamily="34" charset="0"/>
                <a:cs typeface="Calibri" panose="020F0502020204030204" pitchFamily="34" charset="0"/>
              </a:rPr>
              <a:t>s</a:t>
            </a:r>
            <a:r>
              <a:rPr sz="2000" dirty="0">
                <a:latin typeface="Calibri" panose="020F0502020204030204" pitchFamily="34" charset="0"/>
                <a:cs typeface="Calibri" panose="020F0502020204030204" pitchFamily="34" charset="0"/>
              </a:rPr>
              <a:t>u</a:t>
            </a:r>
            <a:r>
              <a:rPr sz="2000" spc="-5" dirty="0">
                <a:latin typeface="Calibri" panose="020F0502020204030204" pitchFamily="34" charset="0"/>
                <a:cs typeface="Calibri" panose="020F0502020204030204" pitchFamily="34" charset="0"/>
              </a:rPr>
              <a:t>b</a:t>
            </a:r>
            <a:r>
              <a:rPr sz="2000" spc="-15" dirty="0">
                <a:latin typeface="Calibri" panose="020F0502020204030204" pitchFamily="34" charset="0"/>
                <a:cs typeface="Calibri" panose="020F0502020204030204" pitchFamily="34" charset="0"/>
              </a:rPr>
              <a:t>s</a:t>
            </a:r>
            <a:r>
              <a:rPr sz="2000" spc="5" dirty="0">
                <a:latin typeface="Calibri" panose="020F0502020204030204" pitchFamily="34" charset="0"/>
                <a:cs typeface="Calibri" panose="020F0502020204030204" pitchFamily="34" charset="0"/>
              </a:rPr>
              <a:t>e</a:t>
            </a:r>
            <a:r>
              <a:rPr sz="2000" dirty="0">
                <a:latin typeface="Calibri" panose="020F0502020204030204" pitchFamily="34" charset="0"/>
                <a:cs typeface="Calibri" panose="020F0502020204030204" pitchFamily="34" charset="0"/>
              </a:rPr>
              <a:t>t</a:t>
            </a:r>
            <a:r>
              <a:rPr sz="2000" spc="-10" dirty="0">
                <a:latin typeface="Calibri" panose="020F0502020204030204" pitchFamily="34" charset="0"/>
                <a:cs typeface="Calibri" panose="020F0502020204030204" pitchFamily="34" charset="0"/>
              </a:rPr>
              <a:t> </a:t>
            </a:r>
            <a:r>
              <a:rPr sz="2000" spc="-15" dirty="0">
                <a:latin typeface="Calibri" panose="020F0502020204030204" pitchFamily="34" charset="0"/>
                <a:cs typeface="Calibri" panose="020F0502020204030204" pitchFamily="34" charset="0"/>
              </a:rPr>
              <a:t>o</a:t>
            </a:r>
            <a:r>
              <a:rPr sz="2000" spc="-10" dirty="0">
                <a:latin typeface="Calibri" panose="020F0502020204030204" pitchFamily="34" charset="0"/>
                <a:cs typeface="Calibri" panose="020F0502020204030204" pitchFamily="34" charset="0"/>
              </a:rPr>
              <a:t>f </a:t>
            </a:r>
            <a:r>
              <a:rPr sz="2000" spc="-5" dirty="0">
                <a:latin typeface="Calibri" panose="020F0502020204030204" pitchFamily="34" charset="0"/>
                <a:cs typeface="Calibri" panose="020F0502020204030204" pitchFamily="34" charset="0"/>
              </a:rPr>
              <a:t>p</a:t>
            </a:r>
            <a:r>
              <a:rPr sz="2000" dirty="0">
                <a:latin typeface="Calibri" panose="020F0502020204030204" pitchFamily="34" charset="0"/>
                <a:cs typeface="Calibri" panose="020F0502020204030204" pitchFamily="34" charset="0"/>
              </a:rPr>
              <a:t>a</a:t>
            </a:r>
            <a:r>
              <a:rPr sz="2000" spc="-5" dirty="0">
                <a:latin typeface="Calibri" panose="020F0502020204030204" pitchFamily="34" charset="0"/>
                <a:cs typeface="Calibri" panose="020F0502020204030204" pitchFamily="34" charset="0"/>
              </a:rPr>
              <a:t>g</a:t>
            </a:r>
            <a:r>
              <a:rPr sz="2000" spc="5" dirty="0">
                <a:latin typeface="Calibri" panose="020F0502020204030204" pitchFamily="34" charset="0"/>
                <a:cs typeface="Calibri" panose="020F0502020204030204" pitchFamily="34" charset="0"/>
              </a:rPr>
              <a:t>e</a:t>
            </a:r>
            <a:r>
              <a:rPr sz="2000" spc="-10" dirty="0">
                <a:latin typeface="Calibri" panose="020F0502020204030204" pitchFamily="34" charset="0"/>
                <a:cs typeface="Calibri" panose="020F0502020204030204" pitchFamily="34" charset="0"/>
              </a:rPr>
              <a:t>s r</a:t>
            </a:r>
            <a:r>
              <a:rPr sz="2000" spc="5" dirty="0">
                <a:latin typeface="Calibri" panose="020F0502020204030204" pitchFamily="34" charset="0"/>
                <a:cs typeface="Calibri" panose="020F0502020204030204" pitchFamily="34" charset="0"/>
              </a:rPr>
              <a:t>e</a:t>
            </a:r>
            <a:r>
              <a:rPr sz="2000" spc="-15" dirty="0">
                <a:latin typeface="Calibri" panose="020F0502020204030204" pitchFamily="34" charset="0"/>
                <a:cs typeface="Calibri" panose="020F0502020204030204" pitchFamily="34" charset="0"/>
              </a:rPr>
              <a:t>s</a:t>
            </a:r>
            <a:r>
              <a:rPr sz="2000" spc="-5" dirty="0">
                <a:latin typeface="Calibri" panose="020F0502020204030204" pitchFamily="34" charset="0"/>
                <a:cs typeface="Calibri" panose="020F0502020204030204" pitchFamily="34" charset="0"/>
              </a:rPr>
              <a:t>id</a:t>
            </a:r>
            <a:r>
              <a:rPr sz="2000" dirty="0">
                <a:latin typeface="Calibri" panose="020F0502020204030204" pitchFamily="34" charset="0"/>
                <a:cs typeface="Calibri" panose="020F0502020204030204" pitchFamily="34" charset="0"/>
              </a:rPr>
              <a:t>e </a:t>
            </a:r>
            <a:r>
              <a:rPr sz="2000" spc="-15" dirty="0">
                <a:latin typeface="Calibri" panose="020F0502020204030204" pitchFamily="34" charset="0"/>
                <a:cs typeface="Calibri" panose="020F0502020204030204" pitchFamily="34" charset="0"/>
              </a:rPr>
              <a:t>o</a:t>
            </a:r>
            <a:r>
              <a:rPr sz="2000" dirty="0">
                <a:latin typeface="Calibri" panose="020F0502020204030204" pitchFamily="34" charset="0"/>
                <a:cs typeface="Calibri" panose="020F0502020204030204" pitchFamily="34" charset="0"/>
              </a:rPr>
              <a:t>n </a:t>
            </a:r>
            <a:r>
              <a:rPr sz="2000" spc="-5" dirty="0">
                <a:latin typeface="Calibri" panose="020F0502020204030204" pitchFamily="34" charset="0"/>
                <a:cs typeface="Calibri" panose="020F0502020204030204" pitchFamily="34" charset="0"/>
              </a:rPr>
              <a:t>G</a:t>
            </a:r>
            <a:r>
              <a:rPr sz="2000" spc="-15" dirty="0">
                <a:latin typeface="Calibri" panose="020F0502020204030204" pitchFamily="34" charset="0"/>
                <a:cs typeface="Calibri" panose="020F0502020204030204" pitchFamily="34" charset="0"/>
              </a:rPr>
              <a:t>P</a:t>
            </a:r>
            <a:r>
              <a:rPr sz="2000" spc="-5" dirty="0">
                <a:latin typeface="Calibri" panose="020F0502020204030204" pitchFamily="34" charset="0"/>
                <a:cs typeface="Calibri" panose="020F0502020204030204" pitchFamily="34" charset="0"/>
              </a:rPr>
              <a:t>U</a:t>
            </a:r>
            <a:r>
              <a:rPr sz="2000" dirty="0">
                <a:latin typeface="Calibri" panose="020F0502020204030204" pitchFamily="34" charset="0"/>
                <a:cs typeface="Calibri" panose="020F0502020204030204" pitchFamily="34" charset="0"/>
              </a:rPr>
              <a:t>. </a:t>
            </a:r>
            <a:r>
              <a:rPr sz="2000" spc="-90" dirty="0">
                <a:latin typeface="Calibri" panose="020F0502020204030204" pitchFamily="34" charset="0"/>
                <a:cs typeface="Calibri" panose="020F0502020204030204" pitchFamily="34" charset="0"/>
              </a:rPr>
              <a:t>P</a:t>
            </a:r>
            <a:r>
              <a:rPr sz="2000" dirty="0">
                <a:latin typeface="Calibri" panose="020F0502020204030204" pitchFamily="34" charset="0"/>
                <a:cs typeface="Calibri" panose="020F0502020204030204" pitchFamily="34" charset="0"/>
              </a:rPr>
              <a:t>a</a:t>
            </a:r>
            <a:r>
              <a:rPr sz="2000" spc="-15" dirty="0">
                <a:latin typeface="Calibri" panose="020F0502020204030204" pitchFamily="34" charset="0"/>
                <a:cs typeface="Calibri" panose="020F0502020204030204" pitchFamily="34" charset="0"/>
              </a:rPr>
              <a:t>g</a:t>
            </a:r>
            <a:r>
              <a:rPr sz="2000" spc="5" dirty="0">
                <a:latin typeface="Calibri" panose="020F0502020204030204" pitchFamily="34" charset="0"/>
                <a:cs typeface="Calibri" panose="020F0502020204030204" pitchFamily="34" charset="0"/>
              </a:rPr>
              <a:t>e</a:t>
            </a:r>
            <a:r>
              <a:rPr sz="2000" spc="-10" dirty="0">
                <a:latin typeface="Calibri" panose="020F0502020204030204" pitchFamily="34" charset="0"/>
                <a:cs typeface="Calibri" panose="020F0502020204030204" pitchFamily="34" charset="0"/>
              </a:rPr>
              <a:t>s </a:t>
            </a:r>
            <a:r>
              <a:rPr sz="2000" spc="-5" dirty="0">
                <a:latin typeface="Calibri" panose="020F0502020204030204" pitchFamily="34" charset="0"/>
                <a:cs typeface="Calibri" panose="020F0502020204030204" pitchFamily="34" charset="0"/>
              </a:rPr>
              <a:t>c</a:t>
            </a:r>
            <a:r>
              <a:rPr sz="2000" dirty="0">
                <a:latin typeface="Calibri" panose="020F0502020204030204" pitchFamily="34" charset="0"/>
                <a:cs typeface="Calibri" panose="020F0502020204030204" pitchFamily="34" charset="0"/>
              </a:rPr>
              <a:t>an</a:t>
            </a:r>
            <a:r>
              <a:rPr sz="2000" spc="-5" dirty="0">
                <a:latin typeface="Calibri" panose="020F0502020204030204" pitchFamily="34" charset="0"/>
                <a:cs typeface="Calibri" panose="020F0502020204030204" pitchFamily="34" charset="0"/>
              </a:rPr>
              <a:t> b</a:t>
            </a:r>
            <a:r>
              <a:rPr sz="2000" dirty="0">
                <a:latin typeface="Calibri" panose="020F0502020204030204" pitchFamily="34" charset="0"/>
                <a:cs typeface="Calibri" panose="020F0502020204030204" pitchFamily="34" charset="0"/>
              </a:rPr>
              <a:t>e </a:t>
            </a:r>
            <a:r>
              <a:rPr sz="2000" spc="5" dirty="0">
                <a:latin typeface="Calibri" panose="020F0502020204030204" pitchFamily="34" charset="0"/>
                <a:cs typeface="Calibri" panose="020F0502020204030204" pitchFamily="34" charset="0"/>
              </a:rPr>
              <a:t>m</a:t>
            </a:r>
            <a:r>
              <a:rPr sz="2000" spc="-5" dirty="0">
                <a:latin typeface="Calibri" panose="020F0502020204030204" pitchFamily="34" charset="0"/>
                <a:cs typeface="Calibri" panose="020F0502020204030204" pitchFamily="34" charset="0"/>
              </a:rPr>
              <a:t>i</a:t>
            </a:r>
            <a:r>
              <a:rPr sz="2000" spc="-15" dirty="0">
                <a:latin typeface="Calibri" panose="020F0502020204030204" pitchFamily="34" charset="0"/>
                <a:cs typeface="Calibri" panose="020F0502020204030204" pitchFamily="34" charset="0"/>
              </a:rPr>
              <a:t>gr</a:t>
            </a:r>
            <a:r>
              <a:rPr sz="2000" dirty="0">
                <a:latin typeface="Calibri" panose="020F0502020204030204" pitchFamily="34" charset="0"/>
                <a:cs typeface="Calibri" panose="020F0502020204030204" pitchFamily="34" charset="0"/>
              </a:rPr>
              <a:t>a</a:t>
            </a:r>
            <a:r>
              <a:rPr sz="2000" spc="-5" dirty="0">
                <a:latin typeface="Calibri" panose="020F0502020204030204" pitchFamily="34" charset="0"/>
                <a:cs typeface="Calibri" panose="020F0502020204030204" pitchFamily="34" charset="0"/>
              </a:rPr>
              <a:t>t</a:t>
            </a:r>
            <a:r>
              <a:rPr sz="2000" spc="5" dirty="0">
                <a:latin typeface="Calibri" panose="020F0502020204030204" pitchFamily="34" charset="0"/>
                <a:cs typeface="Calibri" panose="020F0502020204030204" pitchFamily="34" charset="0"/>
              </a:rPr>
              <a:t>e</a:t>
            </a:r>
            <a:r>
              <a:rPr sz="2000" dirty="0">
                <a:latin typeface="Calibri" panose="020F0502020204030204" pitchFamily="34" charset="0"/>
                <a:cs typeface="Calibri" panose="020F0502020204030204" pitchFamily="34" charset="0"/>
              </a:rPr>
              <a:t>d</a:t>
            </a:r>
            <a:r>
              <a:rPr sz="2000" spc="-1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t</a:t>
            </a:r>
            <a:r>
              <a:rPr sz="2000" spc="-10" dirty="0">
                <a:latin typeface="Calibri" panose="020F0502020204030204" pitchFamily="34" charset="0"/>
                <a:cs typeface="Calibri" panose="020F0502020204030204" pitchFamily="34" charset="0"/>
              </a:rPr>
              <a:t>o </a:t>
            </a:r>
            <a:r>
              <a:rPr sz="2000" spc="-5" dirty="0">
                <a:latin typeface="Calibri" panose="020F0502020204030204" pitchFamily="34" charset="0"/>
                <a:cs typeface="Calibri" panose="020F0502020204030204" pitchFamily="34" charset="0"/>
              </a:rPr>
              <a:t>t</a:t>
            </a:r>
            <a:r>
              <a:rPr sz="2000" dirty="0">
                <a:latin typeface="Calibri" panose="020F0502020204030204" pitchFamily="34" charset="0"/>
                <a:cs typeface="Calibri" panose="020F0502020204030204" pitchFamily="34" charset="0"/>
              </a:rPr>
              <a:t>he </a:t>
            </a:r>
            <a:r>
              <a:rPr sz="2000" spc="-5" dirty="0">
                <a:latin typeface="Calibri" panose="020F0502020204030204" pitchFamily="34" charset="0"/>
                <a:cs typeface="Calibri" panose="020F0502020204030204" pitchFamily="34" charset="0"/>
              </a:rPr>
              <a:t>G</a:t>
            </a:r>
            <a:r>
              <a:rPr sz="2000" spc="-15" dirty="0">
                <a:latin typeface="Calibri" panose="020F0502020204030204" pitchFamily="34" charset="0"/>
                <a:cs typeface="Calibri" panose="020F0502020204030204" pitchFamily="34" charset="0"/>
              </a:rPr>
              <a:t>P</a:t>
            </a:r>
            <a:r>
              <a:rPr sz="2000" dirty="0">
                <a:latin typeface="Calibri" panose="020F0502020204030204" pitchFamily="34" charset="0"/>
                <a:cs typeface="Calibri" panose="020F0502020204030204" pitchFamily="34" charset="0"/>
              </a:rPr>
              <a:t>U</a:t>
            </a:r>
            <a:r>
              <a:rPr sz="2000" spc="-10" dirty="0">
                <a:latin typeface="Calibri" panose="020F0502020204030204" pitchFamily="34" charset="0"/>
                <a:cs typeface="Calibri" panose="020F0502020204030204" pitchFamily="34" charset="0"/>
              </a:rPr>
              <a:t> </a:t>
            </a:r>
            <a:r>
              <a:rPr sz="2000" spc="-15" dirty="0">
                <a:latin typeface="Calibri" panose="020F0502020204030204" pitchFamily="34" charset="0"/>
                <a:cs typeface="Calibri" panose="020F0502020204030204" pitchFamily="34" charset="0"/>
              </a:rPr>
              <a:t>o</a:t>
            </a:r>
            <a:r>
              <a:rPr sz="2000" dirty="0">
                <a:latin typeface="Calibri" panose="020F0502020204030204" pitchFamily="34" charset="0"/>
                <a:cs typeface="Calibri" panose="020F0502020204030204" pitchFamily="34" charset="0"/>
              </a:rPr>
              <a:t>n </a:t>
            </a:r>
            <a:r>
              <a:rPr sz="2000" spc="-5" dirty="0">
                <a:latin typeface="Calibri" panose="020F0502020204030204" pitchFamily="34" charset="0"/>
                <a:cs typeface="Calibri" panose="020F0502020204030204" pitchFamily="34" charset="0"/>
              </a:rPr>
              <a:t>d</a:t>
            </a:r>
            <a:r>
              <a:rPr sz="2000" spc="5" dirty="0">
                <a:latin typeface="Calibri" panose="020F0502020204030204" pitchFamily="34" charset="0"/>
                <a:cs typeface="Calibri" panose="020F0502020204030204" pitchFamily="34" charset="0"/>
              </a:rPr>
              <a:t>em</a:t>
            </a:r>
            <a:r>
              <a:rPr sz="2000" dirty="0">
                <a:latin typeface="Calibri" panose="020F0502020204030204" pitchFamily="34" charset="0"/>
                <a:cs typeface="Calibri" panose="020F0502020204030204" pitchFamily="34" charset="0"/>
              </a:rPr>
              <a:t>an</a:t>
            </a:r>
            <a:r>
              <a:rPr sz="2000" spc="-5" dirty="0">
                <a:latin typeface="Calibri" panose="020F0502020204030204" pitchFamily="34" charset="0"/>
                <a:cs typeface="Calibri" panose="020F0502020204030204" pitchFamily="34" charset="0"/>
              </a:rPr>
              <a:t>d.</a:t>
            </a:r>
            <a:endParaRPr sz="2000" dirty="0">
              <a:latin typeface="Calibri" panose="020F0502020204030204" pitchFamily="34" charset="0"/>
              <a:cs typeface="Calibri" panose="020F0502020204030204" pitchFamily="34" charset="0"/>
            </a:endParaRPr>
          </a:p>
          <a:p>
            <a:pPr>
              <a:lnSpc>
                <a:spcPct val="100000"/>
              </a:lnSpc>
              <a:spcBef>
                <a:spcPts val="46"/>
              </a:spcBef>
            </a:pPr>
            <a:endParaRPr sz="1600" dirty="0">
              <a:latin typeface="Times New Roman"/>
              <a:cs typeface="Times New Roman"/>
            </a:endParaRPr>
          </a:p>
          <a:p>
            <a:pPr marL="635" algn="ctr">
              <a:lnSpc>
                <a:spcPct val="100000"/>
              </a:lnSpc>
            </a:pPr>
            <a:r>
              <a:rPr sz="2000" spc="5" dirty="0">
                <a:solidFill>
                  <a:srgbClr val="FF0000"/>
                </a:solidFill>
                <a:latin typeface="Calibri" panose="020F0502020204030204" pitchFamily="34" charset="0"/>
                <a:cs typeface="Calibri" panose="020F0502020204030204" pitchFamily="34" charset="0"/>
              </a:rPr>
              <a:t>Fa</a:t>
            </a:r>
            <a:r>
              <a:rPr sz="2000" spc="-5" dirty="0">
                <a:solidFill>
                  <a:srgbClr val="FF0000"/>
                </a:solidFill>
                <a:latin typeface="Calibri" panose="020F0502020204030204" pitchFamily="34" charset="0"/>
                <a:cs typeface="Calibri" panose="020F0502020204030204" pitchFamily="34" charset="0"/>
              </a:rPr>
              <a:t>i</a:t>
            </a:r>
            <a:r>
              <a:rPr sz="2000" spc="-20" dirty="0">
                <a:solidFill>
                  <a:srgbClr val="FF0000"/>
                </a:solidFill>
                <a:latin typeface="Calibri" panose="020F0502020204030204" pitchFamily="34" charset="0"/>
                <a:cs typeface="Calibri" panose="020F0502020204030204" pitchFamily="34" charset="0"/>
              </a:rPr>
              <a:t>l</a:t>
            </a:r>
            <a:r>
              <a:rPr sz="2000" spc="-10" dirty="0">
                <a:solidFill>
                  <a:srgbClr val="FF0000"/>
                </a:solidFill>
                <a:latin typeface="Calibri" panose="020F0502020204030204" pitchFamily="34" charset="0"/>
                <a:cs typeface="Calibri" panose="020F0502020204030204" pitchFamily="34" charset="0"/>
              </a:rPr>
              <a:t>s </a:t>
            </a:r>
            <a:r>
              <a:rPr sz="2000" spc="-15" dirty="0">
                <a:solidFill>
                  <a:srgbClr val="FF0000"/>
                </a:solidFill>
                <a:latin typeface="Calibri" panose="020F0502020204030204" pitchFamily="34" charset="0"/>
                <a:cs typeface="Calibri" panose="020F0502020204030204" pitchFamily="34" charset="0"/>
              </a:rPr>
              <a:t>o</a:t>
            </a:r>
            <a:r>
              <a:rPr sz="2000" dirty="0">
                <a:solidFill>
                  <a:srgbClr val="FF0000"/>
                </a:solidFill>
                <a:latin typeface="Calibri" panose="020F0502020204030204" pitchFamily="34" charset="0"/>
                <a:cs typeface="Calibri" panose="020F0502020204030204" pitchFamily="34" charset="0"/>
              </a:rPr>
              <a:t>n</a:t>
            </a:r>
            <a:r>
              <a:rPr sz="2000" spc="-5" dirty="0">
                <a:solidFill>
                  <a:srgbClr val="FF0000"/>
                </a:solidFill>
                <a:latin typeface="Calibri" panose="020F0502020204030204" pitchFamily="34" charset="0"/>
                <a:cs typeface="Calibri" panose="020F0502020204030204" pitchFamily="34" charset="0"/>
              </a:rPr>
              <a:t> </a:t>
            </a:r>
            <a:r>
              <a:rPr sz="2000" spc="-60" dirty="0">
                <a:solidFill>
                  <a:srgbClr val="FF0000"/>
                </a:solidFill>
                <a:latin typeface="Calibri" panose="020F0502020204030204" pitchFamily="34" charset="0"/>
                <a:cs typeface="Calibri" panose="020F0502020204030204" pitchFamily="34" charset="0"/>
              </a:rPr>
              <a:t>K</a:t>
            </a:r>
            <a:r>
              <a:rPr sz="2000" spc="5" dirty="0">
                <a:solidFill>
                  <a:srgbClr val="FF0000"/>
                </a:solidFill>
                <a:latin typeface="Calibri" panose="020F0502020204030204" pitchFamily="34" charset="0"/>
                <a:cs typeface="Calibri" panose="020F0502020204030204" pitchFamily="34" charset="0"/>
              </a:rPr>
              <a:t>e</a:t>
            </a:r>
            <a:r>
              <a:rPr sz="2000" spc="-5" dirty="0">
                <a:solidFill>
                  <a:srgbClr val="FF0000"/>
                </a:solidFill>
                <a:latin typeface="Calibri" panose="020F0502020204030204" pitchFamily="34" charset="0"/>
                <a:cs typeface="Calibri" panose="020F0502020204030204" pitchFamily="34" charset="0"/>
              </a:rPr>
              <a:t>p</a:t>
            </a:r>
            <a:r>
              <a:rPr sz="2000" spc="-20" dirty="0">
                <a:solidFill>
                  <a:srgbClr val="FF0000"/>
                </a:solidFill>
                <a:latin typeface="Calibri" panose="020F0502020204030204" pitchFamily="34" charset="0"/>
                <a:cs typeface="Calibri" panose="020F0502020204030204" pitchFamily="34" charset="0"/>
              </a:rPr>
              <a:t>l</a:t>
            </a:r>
            <a:r>
              <a:rPr sz="2000" spc="5" dirty="0">
                <a:solidFill>
                  <a:srgbClr val="FF0000"/>
                </a:solidFill>
                <a:latin typeface="Calibri" panose="020F0502020204030204" pitchFamily="34" charset="0"/>
                <a:cs typeface="Calibri" panose="020F0502020204030204" pitchFamily="34" charset="0"/>
              </a:rPr>
              <a:t>e</a:t>
            </a:r>
            <a:r>
              <a:rPr sz="2000" spc="-15" dirty="0">
                <a:solidFill>
                  <a:srgbClr val="FF0000"/>
                </a:solidFill>
                <a:latin typeface="Calibri" panose="020F0502020204030204" pitchFamily="34" charset="0"/>
                <a:cs typeface="Calibri" panose="020F0502020204030204" pitchFamily="34" charset="0"/>
              </a:rPr>
              <a:t>r</a:t>
            </a:r>
            <a:r>
              <a:rPr sz="2000" spc="5" dirty="0">
                <a:solidFill>
                  <a:srgbClr val="FF0000"/>
                </a:solidFill>
                <a:latin typeface="Calibri" panose="020F0502020204030204" pitchFamily="34" charset="0"/>
                <a:cs typeface="Calibri" panose="020F0502020204030204" pitchFamily="34" charset="0"/>
              </a:rPr>
              <a:t>/</a:t>
            </a:r>
            <a:r>
              <a:rPr sz="2000" spc="-5" dirty="0">
                <a:solidFill>
                  <a:srgbClr val="FF0000"/>
                </a:solidFill>
                <a:latin typeface="Calibri" panose="020F0502020204030204" pitchFamily="34" charset="0"/>
                <a:cs typeface="Calibri" panose="020F0502020204030204" pitchFamily="34" charset="0"/>
              </a:rPr>
              <a:t>M</a:t>
            </a:r>
            <a:r>
              <a:rPr sz="2000" dirty="0">
                <a:solidFill>
                  <a:srgbClr val="FF0000"/>
                </a:solidFill>
                <a:latin typeface="Calibri" panose="020F0502020204030204" pitchFamily="34" charset="0"/>
                <a:cs typeface="Calibri" panose="020F0502020204030204" pitchFamily="34" charset="0"/>
              </a:rPr>
              <a:t>a</a:t>
            </a:r>
            <a:r>
              <a:rPr sz="2000" spc="-15" dirty="0">
                <a:solidFill>
                  <a:srgbClr val="FF0000"/>
                </a:solidFill>
                <a:latin typeface="Calibri" panose="020F0502020204030204" pitchFamily="34" charset="0"/>
                <a:cs typeface="Calibri" panose="020F0502020204030204" pitchFamily="34" charset="0"/>
              </a:rPr>
              <a:t>x</a:t>
            </a:r>
            <a:r>
              <a:rPr sz="2000" spc="-5" dirty="0">
                <a:solidFill>
                  <a:srgbClr val="FF0000"/>
                </a:solidFill>
                <a:latin typeface="Calibri" panose="020F0502020204030204" pitchFamily="34" charset="0"/>
                <a:cs typeface="Calibri" panose="020F0502020204030204" pitchFamily="34" charset="0"/>
              </a:rPr>
              <a:t>w</a:t>
            </a:r>
            <a:r>
              <a:rPr sz="2000" spc="5" dirty="0">
                <a:solidFill>
                  <a:srgbClr val="FF0000"/>
                </a:solidFill>
                <a:latin typeface="Calibri" panose="020F0502020204030204" pitchFamily="34" charset="0"/>
                <a:cs typeface="Calibri" panose="020F0502020204030204" pitchFamily="34" charset="0"/>
              </a:rPr>
              <a:t>e</a:t>
            </a:r>
            <a:r>
              <a:rPr sz="2000" spc="-10" dirty="0">
                <a:solidFill>
                  <a:srgbClr val="FF0000"/>
                </a:solidFill>
                <a:latin typeface="Calibri" panose="020F0502020204030204" pitchFamily="34" charset="0"/>
                <a:cs typeface="Calibri" panose="020F0502020204030204" pitchFamily="34" charset="0"/>
              </a:rPr>
              <a:t>ll</a:t>
            </a:r>
            <a:endParaRPr sz="2000" dirty="0">
              <a:latin typeface="Calibri" panose="020F0502020204030204" pitchFamily="34" charset="0"/>
              <a:cs typeface="Calibri" panose="020F0502020204030204" pitchFamily="34" charset="0"/>
            </a:endParaRPr>
          </a:p>
        </p:txBody>
      </p:sp>
      <p:sp>
        <p:nvSpPr>
          <p:cNvPr id="11" name="object 11"/>
          <p:cNvSpPr/>
          <p:nvPr/>
        </p:nvSpPr>
        <p:spPr>
          <a:xfrm>
            <a:off x="4742040" y="4203701"/>
            <a:ext cx="1158240" cy="76200"/>
          </a:xfrm>
          <a:custGeom>
            <a:avLst/>
            <a:gdLst/>
            <a:ahLst/>
            <a:cxnLst/>
            <a:rect l="l" t="t" r="r" b="b"/>
            <a:pathLst>
              <a:path w="1158239" h="76200">
                <a:moveTo>
                  <a:pt x="76200" y="0"/>
                </a:moveTo>
                <a:lnTo>
                  <a:pt x="0" y="38100"/>
                </a:lnTo>
                <a:lnTo>
                  <a:pt x="76200" y="76200"/>
                </a:lnTo>
                <a:lnTo>
                  <a:pt x="76200" y="47625"/>
                </a:lnTo>
                <a:lnTo>
                  <a:pt x="63500" y="47625"/>
                </a:lnTo>
                <a:lnTo>
                  <a:pt x="63500" y="28575"/>
                </a:lnTo>
                <a:lnTo>
                  <a:pt x="76200" y="28574"/>
                </a:lnTo>
                <a:lnTo>
                  <a:pt x="76200" y="0"/>
                </a:lnTo>
                <a:close/>
              </a:path>
              <a:path w="1158239" h="76200">
                <a:moveTo>
                  <a:pt x="76200" y="28574"/>
                </a:moveTo>
                <a:lnTo>
                  <a:pt x="63500" y="28575"/>
                </a:lnTo>
                <a:lnTo>
                  <a:pt x="63500" y="47625"/>
                </a:lnTo>
                <a:lnTo>
                  <a:pt x="76200" y="47624"/>
                </a:lnTo>
                <a:lnTo>
                  <a:pt x="76200" y="28574"/>
                </a:lnTo>
                <a:close/>
              </a:path>
              <a:path w="1158239" h="76200">
                <a:moveTo>
                  <a:pt x="76200" y="47624"/>
                </a:moveTo>
                <a:lnTo>
                  <a:pt x="63500" y="47625"/>
                </a:lnTo>
                <a:lnTo>
                  <a:pt x="76200" y="47625"/>
                </a:lnTo>
                <a:close/>
              </a:path>
              <a:path w="1158239" h="76200">
                <a:moveTo>
                  <a:pt x="1157815" y="28573"/>
                </a:moveTo>
                <a:lnTo>
                  <a:pt x="76200" y="28574"/>
                </a:lnTo>
                <a:lnTo>
                  <a:pt x="76200" y="47624"/>
                </a:lnTo>
                <a:lnTo>
                  <a:pt x="1157815" y="47623"/>
                </a:lnTo>
                <a:lnTo>
                  <a:pt x="1157815" y="28573"/>
                </a:lnTo>
                <a:close/>
              </a:path>
            </a:pathLst>
          </a:custGeom>
          <a:solidFill>
            <a:srgbClr val="000000"/>
          </a:solid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4380" y="490382"/>
            <a:ext cx="9464040" cy="869469"/>
          </a:xfrm>
          <a:prstGeom prst="rect">
            <a:avLst/>
          </a:prstGeom>
        </p:spPr>
        <p:txBody>
          <a:bodyPr vert="horz" wrap="square" lIns="0" tIns="0" rIns="0" bIns="0" rtlCol="0">
            <a:spAutoFit/>
          </a:bodyPr>
          <a:lstStyle/>
          <a:p>
            <a:pPr marL="0" algn="ctr">
              <a:lnSpc>
                <a:spcPct val="100000"/>
              </a:lnSpc>
            </a:pPr>
            <a:r>
              <a:rPr sz="3600" b="1" dirty="0"/>
              <a:t>UN</a:t>
            </a:r>
            <a:r>
              <a:rPr sz="3600" b="1" spc="-5" dirty="0"/>
              <a:t>I</a:t>
            </a:r>
            <a:r>
              <a:rPr sz="3600" b="1" spc="-25" dirty="0"/>
              <a:t>F</a:t>
            </a:r>
            <a:r>
              <a:rPr sz="3600" b="1" spc="-5" dirty="0"/>
              <a:t>I</a:t>
            </a:r>
            <a:r>
              <a:rPr sz="3600" b="1" spc="-25" dirty="0"/>
              <a:t>E</a:t>
            </a:r>
            <a:r>
              <a:rPr sz="3600" b="1" dirty="0"/>
              <a:t>D</a:t>
            </a:r>
            <a:r>
              <a:rPr sz="3600" b="1" spc="5" dirty="0"/>
              <a:t> </a:t>
            </a:r>
            <a:r>
              <a:rPr sz="3600" b="1" spc="-5" dirty="0"/>
              <a:t>M</a:t>
            </a:r>
            <a:r>
              <a:rPr sz="3600" b="1" spc="-25" dirty="0"/>
              <a:t>E</a:t>
            </a:r>
            <a:r>
              <a:rPr sz="3600" b="1" spc="-5" dirty="0"/>
              <a:t>M</a:t>
            </a:r>
            <a:r>
              <a:rPr sz="3600" b="1" spc="-30" dirty="0"/>
              <a:t>O</a:t>
            </a:r>
            <a:r>
              <a:rPr sz="3600" b="1" dirty="0"/>
              <a:t>RY</a:t>
            </a:r>
            <a:r>
              <a:rPr lang="en-US" sz="3600" b="1" dirty="0"/>
              <a:t> (UM)</a:t>
            </a:r>
            <a:r>
              <a:rPr sz="3600" b="1" dirty="0"/>
              <a:t> </a:t>
            </a:r>
            <a:r>
              <a:rPr sz="3600" b="1" spc="-30" dirty="0"/>
              <a:t>O</a:t>
            </a:r>
            <a:r>
              <a:rPr sz="3600" b="1" dirty="0"/>
              <a:t>N</a:t>
            </a:r>
            <a:r>
              <a:rPr sz="3600" b="1" spc="5" dirty="0"/>
              <a:t> </a:t>
            </a:r>
            <a:r>
              <a:rPr sz="3600" b="1" spc="-15" dirty="0"/>
              <a:t>P</a:t>
            </a:r>
            <a:r>
              <a:rPr sz="3600" b="1" spc="-25" dirty="0"/>
              <a:t>A</a:t>
            </a:r>
            <a:r>
              <a:rPr sz="3600" b="1" dirty="0"/>
              <a:t>S</a:t>
            </a:r>
            <a:r>
              <a:rPr sz="3600" b="1" spc="-5" dirty="0"/>
              <a:t>C</a:t>
            </a:r>
            <a:r>
              <a:rPr sz="3600" b="1" spc="-25" dirty="0"/>
              <a:t>A</a:t>
            </a:r>
            <a:r>
              <a:rPr sz="3600" b="1" dirty="0"/>
              <a:t>L+</a:t>
            </a:r>
          </a:p>
          <a:p>
            <a:pPr marL="0" algn="ctr">
              <a:lnSpc>
                <a:spcPct val="100000"/>
              </a:lnSpc>
              <a:spcBef>
                <a:spcPts val="310"/>
              </a:spcBef>
            </a:pPr>
            <a:r>
              <a:rPr sz="1800" spc="-20" dirty="0">
                <a:solidFill>
                  <a:srgbClr val="76B900"/>
                </a:solidFill>
                <a:latin typeface="Calibri" panose="020F0502020204030204" pitchFamily="34" charset="0"/>
                <a:cs typeface="Calibri" panose="020F0502020204030204" pitchFamily="34" charset="0"/>
              </a:rPr>
              <a:t>Co</a:t>
            </a:r>
            <a:r>
              <a:rPr sz="1800" dirty="0">
                <a:solidFill>
                  <a:srgbClr val="76B900"/>
                </a:solidFill>
                <a:latin typeface="Calibri" panose="020F0502020204030204" pitchFamily="34" charset="0"/>
                <a:cs typeface="Calibri" panose="020F0502020204030204" pitchFamily="34" charset="0"/>
              </a:rPr>
              <a:t>n</a:t>
            </a:r>
            <a:r>
              <a:rPr sz="1800" spc="-5" dirty="0">
                <a:solidFill>
                  <a:srgbClr val="76B900"/>
                </a:solidFill>
                <a:latin typeface="Calibri" panose="020F0502020204030204" pitchFamily="34" charset="0"/>
                <a:cs typeface="Calibri" panose="020F0502020204030204" pitchFamily="34" charset="0"/>
              </a:rPr>
              <a:t>c</a:t>
            </a:r>
            <a:r>
              <a:rPr sz="1800" dirty="0">
                <a:solidFill>
                  <a:srgbClr val="76B900"/>
                </a:solidFill>
                <a:latin typeface="Calibri" panose="020F0502020204030204" pitchFamily="34" charset="0"/>
                <a:cs typeface="Calibri" panose="020F0502020204030204" pitchFamily="34" charset="0"/>
              </a:rPr>
              <a:t>u</a:t>
            </a:r>
            <a:r>
              <a:rPr sz="1800" spc="-10" dirty="0">
                <a:solidFill>
                  <a:srgbClr val="76B900"/>
                </a:solidFill>
                <a:latin typeface="Calibri" panose="020F0502020204030204" pitchFamily="34" charset="0"/>
                <a:cs typeface="Calibri" panose="020F0502020204030204" pitchFamily="34" charset="0"/>
              </a:rPr>
              <a:t>rr</a:t>
            </a:r>
            <a:r>
              <a:rPr sz="1800" spc="5" dirty="0">
                <a:solidFill>
                  <a:srgbClr val="76B900"/>
                </a:solidFill>
                <a:latin typeface="Calibri" panose="020F0502020204030204" pitchFamily="34" charset="0"/>
                <a:cs typeface="Calibri" panose="020F0502020204030204" pitchFamily="34" charset="0"/>
              </a:rPr>
              <a:t>e</a:t>
            </a:r>
            <a:r>
              <a:rPr sz="1800" dirty="0">
                <a:solidFill>
                  <a:srgbClr val="76B900"/>
                </a:solidFill>
                <a:latin typeface="Calibri" panose="020F0502020204030204" pitchFamily="34" charset="0"/>
                <a:cs typeface="Calibri" panose="020F0502020204030204" pitchFamily="34" charset="0"/>
              </a:rPr>
              <a:t>nt</a:t>
            </a:r>
            <a:r>
              <a:rPr sz="1800" spc="-10" dirty="0">
                <a:solidFill>
                  <a:srgbClr val="76B900"/>
                </a:solidFill>
                <a:latin typeface="Calibri" panose="020F0502020204030204" pitchFamily="34" charset="0"/>
                <a:cs typeface="Calibri" panose="020F0502020204030204" pitchFamily="34" charset="0"/>
              </a:rPr>
              <a:t> </a:t>
            </a:r>
            <a:r>
              <a:rPr sz="1800" spc="-20" dirty="0">
                <a:solidFill>
                  <a:srgbClr val="76B900"/>
                </a:solidFill>
                <a:latin typeface="Calibri" panose="020F0502020204030204" pitchFamily="34" charset="0"/>
                <a:cs typeface="Calibri" panose="020F0502020204030204" pitchFamily="34" charset="0"/>
              </a:rPr>
              <a:t>CP</a:t>
            </a:r>
            <a:r>
              <a:rPr sz="1800" spc="-5" dirty="0">
                <a:solidFill>
                  <a:srgbClr val="76B900"/>
                </a:solidFill>
                <a:latin typeface="Calibri" panose="020F0502020204030204" pitchFamily="34" charset="0"/>
                <a:cs typeface="Calibri" panose="020F0502020204030204" pitchFamily="34" charset="0"/>
              </a:rPr>
              <a:t>U</a:t>
            </a:r>
            <a:r>
              <a:rPr sz="1800" spc="5" dirty="0">
                <a:solidFill>
                  <a:srgbClr val="76B900"/>
                </a:solidFill>
                <a:latin typeface="Calibri" panose="020F0502020204030204" pitchFamily="34" charset="0"/>
                <a:cs typeface="Calibri" panose="020F0502020204030204" pitchFamily="34" charset="0"/>
              </a:rPr>
              <a:t>/</a:t>
            </a:r>
            <a:r>
              <a:rPr sz="1800" spc="-10" dirty="0">
                <a:solidFill>
                  <a:srgbClr val="76B900"/>
                </a:solidFill>
                <a:latin typeface="Calibri" panose="020F0502020204030204" pitchFamily="34" charset="0"/>
                <a:cs typeface="Calibri" panose="020F0502020204030204" pitchFamily="34" charset="0"/>
              </a:rPr>
              <a:t>G</a:t>
            </a:r>
            <a:r>
              <a:rPr sz="1800" spc="-15" dirty="0">
                <a:solidFill>
                  <a:srgbClr val="76B900"/>
                </a:solidFill>
                <a:latin typeface="Calibri" panose="020F0502020204030204" pitchFamily="34" charset="0"/>
                <a:cs typeface="Calibri" panose="020F0502020204030204" pitchFamily="34" charset="0"/>
              </a:rPr>
              <a:t>P</a:t>
            </a:r>
            <a:r>
              <a:rPr sz="1800" dirty="0">
                <a:solidFill>
                  <a:srgbClr val="76B900"/>
                </a:solidFill>
                <a:latin typeface="Calibri" panose="020F0502020204030204" pitchFamily="34" charset="0"/>
                <a:cs typeface="Calibri" panose="020F0502020204030204" pitchFamily="34" charset="0"/>
              </a:rPr>
              <a:t>U</a:t>
            </a:r>
            <a:r>
              <a:rPr sz="1800" spc="-10" dirty="0">
                <a:solidFill>
                  <a:srgbClr val="76B900"/>
                </a:solidFill>
                <a:latin typeface="Calibri" panose="020F0502020204030204" pitchFamily="34" charset="0"/>
                <a:cs typeface="Calibri" panose="020F0502020204030204" pitchFamily="34" charset="0"/>
              </a:rPr>
              <a:t> </a:t>
            </a:r>
            <a:r>
              <a:rPr sz="1800" spc="-15" dirty="0">
                <a:solidFill>
                  <a:srgbClr val="76B900"/>
                </a:solidFill>
                <a:latin typeface="Calibri" panose="020F0502020204030204" pitchFamily="34" charset="0"/>
                <a:cs typeface="Calibri" panose="020F0502020204030204" pitchFamily="34" charset="0"/>
              </a:rPr>
              <a:t>A</a:t>
            </a:r>
            <a:r>
              <a:rPr sz="1800" spc="-5" dirty="0">
                <a:solidFill>
                  <a:srgbClr val="76B900"/>
                </a:solidFill>
                <a:latin typeface="Calibri" panose="020F0502020204030204" pitchFamily="34" charset="0"/>
                <a:cs typeface="Calibri" panose="020F0502020204030204" pitchFamily="34" charset="0"/>
              </a:rPr>
              <a:t>cc</a:t>
            </a:r>
            <a:r>
              <a:rPr sz="1800" spc="5" dirty="0">
                <a:solidFill>
                  <a:srgbClr val="76B900"/>
                </a:solidFill>
                <a:latin typeface="Calibri" panose="020F0502020204030204" pitchFamily="34" charset="0"/>
                <a:cs typeface="Calibri" panose="020F0502020204030204" pitchFamily="34" charset="0"/>
              </a:rPr>
              <a:t>e</a:t>
            </a:r>
            <a:r>
              <a:rPr sz="1800" spc="-15" dirty="0">
                <a:solidFill>
                  <a:srgbClr val="76B900"/>
                </a:solidFill>
                <a:latin typeface="Calibri" panose="020F0502020204030204" pitchFamily="34" charset="0"/>
                <a:cs typeface="Calibri" panose="020F0502020204030204" pitchFamily="34" charset="0"/>
              </a:rPr>
              <a:t>s</a:t>
            </a:r>
            <a:r>
              <a:rPr sz="1800" spc="-10" dirty="0">
                <a:solidFill>
                  <a:srgbClr val="76B900"/>
                </a:solidFill>
                <a:latin typeface="Calibri" panose="020F0502020204030204" pitchFamily="34" charset="0"/>
                <a:cs typeface="Calibri" panose="020F0502020204030204" pitchFamily="34" charset="0"/>
              </a:rPr>
              <a:t>s </a:t>
            </a:r>
            <a:r>
              <a:rPr sz="1800" spc="-5" dirty="0">
                <a:solidFill>
                  <a:srgbClr val="76B900"/>
                </a:solidFill>
                <a:latin typeface="Calibri" panose="020F0502020204030204" pitchFamily="34" charset="0"/>
                <a:cs typeface="Calibri" panose="020F0502020204030204" pitchFamily="34" charset="0"/>
              </a:rPr>
              <a:t>t</a:t>
            </a:r>
            <a:r>
              <a:rPr sz="1800" spc="-10" dirty="0">
                <a:solidFill>
                  <a:srgbClr val="76B900"/>
                </a:solidFill>
                <a:latin typeface="Calibri" panose="020F0502020204030204" pitchFamily="34" charset="0"/>
                <a:cs typeface="Calibri" panose="020F0502020204030204" pitchFamily="34" charset="0"/>
              </a:rPr>
              <a:t>o </a:t>
            </a:r>
            <a:r>
              <a:rPr sz="1800" spc="-5" dirty="0">
                <a:solidFill>
                  <a:srgbClr val="76B900"/>
                </a:solidFill>
                <a:latin typeface="Calibri" panose="020F0502020204030204" pitchFamily="34" charset="0"/>
                <a:cs typeface="Calibri" panose="020F0502020204030204" pitchFamily="34" charset="0"/>
              </a:rPr>
              <a:t>M</a:t>
            </a:r>
            <a:r>
              <a:rPr sz="1800" spc="5" dirty="0">
                <a:solidFill>
                  <a:srgbClr val="76B900"/>
                </a:solidFill>
                <a:latin typeface="Calibri" panose="020F0502020204030204" pitchFamily="34" charset="0"/>
                <a:cs typeface="Calibri" panose="020F0502020204030204" pitchFamily="34" charset="0"/>
              </a:rPr>
              <a:t>a</a:t>
            </a:r>
            <a:r>
              <a:rPr sz="1800" dirty="0">
                <a:solidFill>
                  <a:srgbClr val="76B900"/>
                </a:solidFill>
                <a:latin typeface="Calibri" panose="020F0502020204030204" pitchFamily="34" charset="0"/>
                <a:cs typeface="Calibri" panose="020F0502020204030204" pitchFamily="34" charset="0"/>
              </a:rPr>
              <a:t>n</a:t>
            </a:r>
            <a:r>
              <a:rPr sz="1800" spc="5" dirty="0">
                <a:solidFill>
                  <a:srgbClr val="76B900"/>
                </a:solidFill>
                <a:latin typeface="Calibri" panose="020F0502020204030204" pitchFamily="34" charset="0"/>
                <a:cs typeface="Calibri" panose="020F0502020204030204" pitchFamily="34" charset="0"/>
              </a:rPr>
              <a:t>a</a:t>
            </a:r>
            <a:r>
              <a:rPr sz="1800" spc="-15" dirty="0">
                <a:solidFill>
                  <a:srgbClr val="76B900"/>
                </a:solidFill>
                <a:latin typeface="Calibri" panose="020F0502020204030204" pitchFamily="34" charset="0"/>
                <a:cs typeface="Calibri" panose="020F0502020204030204" pitchFamily="34" charset="0"/>
              </a:rPr>
              <a:t>g</a:t>
            </a:r>
            <a:r>
              <a:rPr sz="1800" spc="5" dirty="0">
                <a:solidFill>
                  <a:srgbClr val="76B900"/>
                </a:solidFill>
                <a:latin typeface="Calibri" panose="020F0502020204030204" pitchFamily="34" charset="0"/>
                <a:cs typeface="Calibri" panose="020F0502020204030204" pitchFamily="34" charset="0"/>
              </a:rPr>
              <a:t>e</a:t>
            </a:r>
            <a:r>
              <a:rPr sz="1800" dirty="0">
                <a:solidFill>
                  <a:srgbClr val="76B900"/>
                </a:solidFill>
                <a:latin typeface="Calibri" panose="020F0502020204030204" pitchFamily="34" charset="0"/>
                <a:cs typeface="Calibri" panose="020F0502020204030204" pitchFamily="34" charset="0"/>
              </a:rPr>
              <a:t>d</a:t>
            </a:r>
            <a:r>
              <a:rPr sz="1800" spc="-10" dirty="0">
                <a:solidFill>
                  <a:srgbClr val="76B900"/>
                </a:solidFill>
                <a:latin typeface="Calibri" panose="020F0502020204030204" pitchFamily="34" charset="0"/>
                <a:cs typeface="Calibri" panose="020F0502020204030204" pitchFamily="34" charset="0"/>
              </a:rPr>
              <a:t> </a:t>
            </a:r>
            <a:r>
              <a:rPr sz="1800" spc="-5" dirty="0">
                <a:solidFill>
                  <a:srgbClr val="76B900"/>
                </a:solidFill>
                <a:latin typeface="Calibri" panose="020F0502020204030204" pitchFamily="34" charset="0"/>
                <a:cs typeface="Calibri" panose="020F0502020204030204" pitchFamily="34" charset="0"/>
              </a:rPr>
              <a:t>M</a:t>
            </a:r>
            <a:r>
              <a:rPr sz="1800" spc="5" dirty="0">
                <a:solidFill>
                  <a:srgbClr val="76B900"/>
                </a:solidFill>
                <a:latin typeface="Calibri" panose="020F0502020204030204" pitchFamily="34" charset="0"/>
                <a:cs typeface="Calibri" panose="020F0502020204030204" pitchFamily="34" charset="0"/>
              </a:rPr>
              <a:t>em</a:t>
            </a:r>
            <a:r>
              <a:rPr sz="1800" spc="-15" dirty="0">
                <a:solidFill>
                  <a:srgbClr val="76B900"/>
                </a:solidFill>
                <a:latin typeface="Calibri" panose="020F0502020204030204" pitchFamily="34" charset="0"/>
                <a:cs typeface="Calibri" panose="020F0502020204030204" pitchFamily="34" charset="0"/>
              </a:rPr>
              <a:t>o</a:t>
            </a:r>
            <a:r>
              <a:rPr sz="1800" spc="-10" dirty="0">
                <a:solidFill>
                  <a:srgbClr val="76B900"/>
                </a:solidFill>
                <a:latin typeface="Calibri" panose="020F0502020204030204" pitchFamily="34" charset="0"/>
                <a:cs typeface="Calibri" panose="020F0502020204030204" pitchFamily="34" charset="0"/>
              </a:rPr>
              <a:t>r</a:t>
            </a:r>
            <a:r>
              <a:rPr sz="1800" dirty="0">
                <a:solidFill>
                  <a:srgbClr val="76B900"/>
                </a:solidFill>
                <a:latin typeface="Calibri" panose="020F0502020204030204" pitchFamily="34" charset="0"/>
                <a:cs typeface="Calibri" panose="020F0502020204030204" pitchFamily="34" charset="0"/>
              </a:rPr>
              <a:t>y</a:t>
            </a:r>
            <a:endParaRPr sz="1800" dirty="0">
              <a:latin typeface="Calibri" panose="020F0502020204030204" pitchFamily="34" charset="0"/>
              <a:cs typeface="Calibri" panose="020F0502020204030204" pitchFamily="34" charset="0"/>
            </a:endParaRPr>
          </a:p>
        </p:txBody>
      </p:sp>
      <p:sp>
        <p:nvSpPr>
          <p:cNvPr id="13" name="object 13"/>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17</a:t>
            </a:fld>
            <a:endParaRPr dirty="0"/>
          </a:p>
        </p:txBody>
      </p:sp>
      <p:sp>
        <p:nvSpPr>
          <p:cNvPr id="3" name="object 3"/>
          <p:cNvSpPr/>
          <p:nvPr/>
        </p:nvSpPr>
        <p:spPr>
          <a:xfrm>
            <a:off x="1260511" y="2258602"/>
            <a:ext cx="4379595" cy="3442335"/>
          </a:xfrm>
          <a:custGeom>
            <a:avLst/>
            <a:gdLst/>
            <a:ahLst/>
            <a:cxnLst/>
            <a:rect l="l" t="t" r="r" b="b"/>
            <a:pathLst>
              <a:path w="4379595" h="3442335">
                <a:moveTo>
                  <a:pt x="4281643" y="0"/>
                </a:moveTo>
                <a:lnTo>
                  <a:pt x="0" y="0"/>
                </a:lnTo>
                <a:lnTo>
                  <a:pt x="0" y="3344559"/>
                </a:lnTo>
                <a:lnTo>
                  <a:pt x="97726" y="3442285"/>
                </a:lnTo>
                <a:lnTo>
                  <a:pt x="4379370" y="3442285"/>
                </a:lnTo>
                <a:lnTo>
                  <a:pt x="4379370" y="97726"/>
                </a:lnTo>
                <a:lnTo>
                  <a:pt x="4281643" y="0"/>
                </a:lnTo>
                <a:close/>
              </a:path>
            </a:pathLst>
          </a:custGeom>
          <a:solidFill>
            <a:srgbClr val="F2F2F2"/>
          </a:solidFill>
        </p:spPr>
        <p:txBody>
          <a:bodyPr wrap="square" lIns="0" tIns="0" rIns="0" bIns="0" rtlCol="0"/>
          <a:lstStyle/>
          <a:p>
            <a:endParaRPr/>
          </a:p>
        </p:txBody>
      </p:sp>
      <p:sp>
        <p:nvSpPr>
          <p:cNvPr id="4" name="object 4"/>
          <p:cNvSpPr txBox="1"/>
          <p:nvPr/>
        </p:nvSpPr>
        <p:spPr>
          <a:xfrm>
            <a:off x="1388103" y="2498764"/>
            <a:ext cx="4068445" cy="636270"/>
          </a:xfrm>
          <a:prstGeom prst="rect">
            <a:avLst/>
          </a:prstGeom>
        </p:spPr>
        <p:txBody>
          <a:bodyPr vert="horz" wrap="square" lIns="0" tIns="0" rIns="0" bIns="0" rtlCol="0">
            <a:spAutoFit/>
          </a:bodyPr>
          <a:lstStyle/>
          <a:p>
            <a:pPr marL="225425" marR="5080" indent="-212725">
              <a:lnSpc>
                <a:spcPct val="101400"/>
              </a:lnSpc>
            </a:pPr>
            <a:r>
              <a:rPr sz="1400" u="heavy" spc="-10" dirty="0">
                <a:latin typeface="Lucida Console"/>
                <a:cs typeface="Lucida Console"/>
              </a:rPr>
              <a:t> </a:t>
            </a:r>
            <a:r>
              <a:rPr sz="1400" u="heavy" spc="-15" dirty="0">
                <a:latin typeface="Lucida Console"/>
                <a:cs typeface="Lucida Console"/>
              </a:rPr>
              <a:t> </a:t>
            </a:r>
            <a:r>
              <a:rPr sz="1400" spc="-20" dirty="0">
                <a:latin typeface="Lucida Console"/>
                <a:cs typeface="Lucida Console"/>
              </a:rPr>
              <a:t>globa</a:t>
            </a:r>
            <a:r>
              <a:rPr sz="1400" spc="-15" dirty="0">
                <a:latin typeface="Lucida Console"/>
                <a:cs typeface="Lucida Console"/>
              </a:rPr>
              <a:t>l</a:t>
            </a:r>
            <a:r>
              <a:rPr sz="1400" u="heavy" spc="-10" dirty="0">
                <a:latin typeface="Lucida Console"/>
                <a:cs typeface="Lucida Console"/>
              </a:rPr>
              <a:t> </a:t>
            </a:r>
            <a:r>
              <a:rPr sz="1400" u="heavy" spc="-15" dirty="0">
                <a:latin typeface="Lucida Console"/>
                <a:cs typeface="Lucida Console"/>
              </a:rPr>
              <a:t> </a:t>
            </a:r>
            <a:r>
              <a:rPr sz="1400" spc="-20" dirty="0">
                <a:latin typeface="Lucida Console"/>
                <a:cs typeface="Lucida Console"/>
              </a:rPr>
              <a:t> voi</a:t>
            </a:r>
            <a:r>
              <a:rPr sz="1400" spc="-10" dirty="0">
                <a:latin typeface="Lucida Console"/>
                <a:cs typeface="Lucida Console"/>
              </a:rPr>
              <a:t>d</a:t>
            </a:r>
            <a:r>
              <a:rPr sz="1400" spc="-15" dirty="0">
                <a:latin typeface="Lucida Console"/>
                <a:cs typeface="Lucida Console"/>
              </a:rPr>
              <a:t> </a:t>
            </a:r>
            <a:r>
              <a:rPr sz="1400" spc="-20" dirty="0">
                <a:latin typeface="Lucida Console"/>
                <a:cs typeface="Lucida Console"/>
              </a:rPr>
              <a:t>mykernel(cha</a:t>
            </a:r>
            <a:r>
              <a:rPr sz="1400" spc="-10" dirty="0">
                <a:latin typeface="Lucida Console"/>
                <a:cs typeface="Lucida Console"/>
              </a:rPr>
              <a:t>r</a:t>
            </a:r>
            <a:r>
              <a:rPr sz="1400" spc="-20" dirty="0">
                <a:latin typeface="Lucida Console"/>
                <a:cs typeface="Lucida Console"/>
              </a:rPr>
              <a:t> *data</a:t>
            </a:r>
            <a:r>
              <a:rPr sz="1400" spc="-10" dirty="0">
                <a:latin typeface="Lucida Console"/>
                <a:cs typeface="Lucida Console"/>
              </a:rPr>
              <a:t>)</a:t>
            </a:r>
            <a:r>
              <a:rPr sz="1400" spc="-20" dirty="0">
                <a:latin typeface="Lucida Console"/>
                <a:cs typeface="Lucida Console"/>
              </a:rPr>
              <a:t> </a:t>
            </a:r>
            <a:r>
              <a:rPr sz="1400" spc="-10" dirty="0">
                <a:latin typeface="Lucida Console"/>
                <a:cs typeface="Lucida Console"/>
              </a:rPr>
              <a:t>{ </a:t>
            </a:r>
            <a:r>
              <a:rPr sz="1400" spc="-20" dirty="0">
                <a:latin typeface="Lucida Console"/>
                <a:cs typeface="Lucida Console"/>
              </a:rPr>
              <a:t>data[1</a:t>
            </a:r>
            <a:r>
              <a:rPr sz="1400" spc="-10" dirty="0">
                <a:latin typeface="Lucida Console"/>
                <a:cs typeface="Lucida Console"/>
              </a:rPr>
              <a:t>]</a:t>
            </a:r>
            <a:r>
              <a:rPr sz="1400" spc="-20" dirty="0">
                <a:latin typeface="Lucida Console"/>
                <a:cs typeface="Lucida Console"/>
              </a:rPr>
              <a:t> </a:t>
            </a:r>
            <a:r>
              <a:rPr sz="1400" spc="-10" dirty="0">
                <a:latin typeface="Lucida Console"/>
                <a:cs typeface="Lucida Console"/>
              </a:rPr>
              <a:t>=</a:t>
            </a:r>
            <a:r>
              <a:rPr sz="1400" spc="-15" dirty="0">
                <a:latin typeface="Lucida Console"/>
                <a:cs typeface="Lucida Console"/>
              </a:rPr>
              <a:t> </a:t>
            </a:r>
            <a:r>
              <a:rPr sz="1400" spc="-20" dirty="0">
                <a:latin typeface="Lucida Console"/>
                <a:cs typeface="Lucida Console"/>
              </a:rPr>
              <a:t>‘g’;</a:t>
            </a:r>
            <a:endParaRPr sz="1400">
              <a:latin typeface="Lucida Console"/>
              <a:cs typeface="Lucida Console"/>
            </a:endParaRPr>
          </a:p>
          <a:p>
            <a:pPr marL="12700">
              <a:lnSpc>
                <a:spcPct val="100000"/>
              </a:lnSpc>
              <a:spcBef>
                <a:spcPts val="25"/>
              </a:spcBef>
            </a:pPr>
            <a:r>
              <a:rPr sz="1400" spc="-10" dirty="0">
                <a:latin typeface="Lucida Console"/>
                <a:cs typeface="Lucida Console"/>
              </a:rPr>
              <a:t>}</a:t>
            </a:r>
            <a:endParaRPr sz="1400">
              <a:latin typeface="Lucida Console"/>
              <a:cs typeface="Lucida Console"/>
            </a:endParaRPr>
          </a:p>
        </p:txBody>
      </p:sp>
      <p:sp>
        <p:nvSpPr>
          <p:cNvPr id="5" name="object 5"/>
          <p:cNvSpPr txBox="1"/>
          <p:nvPr/>
        </p:nvSpPr>
        <p:spPr>
          <a:xfrm>
            <a:off x="1388103" y="3349156"/>
            <a:ext cx="3216275" cy="636270"/>
          </a:xfrm>
          <a:prstGeom prst="rect">
            <a:avLst/>
          </a:prstGeom>
        </p:spPr>
        <p:txBody>
          <a:bodyPr vert="horz" wrap="square" lIns="0" tIns="0" rIns="0" bIns="0" rtlCol="0">
            <a:spAutoFit/>
          </a:bodyPr>
          <a:lstStyle/>
          <a:p>
            <a:pPr marL="225425" marR="1812925" indent="-212725">
              <a:lnSpc>
                <a:spcPct val="101400"/>
              </a:lnSpc>
            </a:pPr>
            <a:r>
              <a:rPr sz="1400" spc="-20" dirty="0">
                <a:latin typeface="Lucida Console"/>
                <a:cs typeface="Lucida Console"/>
              </a:rPr>
              <a:t>voi</a:t>
            </a:r>
            <a:r>
              <a:rPr sz="1400" spc="-10" dirty="0">
                <a:latin typeface="Lucida Console"/>
                <a:cs typeface="Lucida Console"/>
              </a:rPr>
              <a:t>d</a:t>
            </a:r>
            <a:r>
              <a:rPr sz="1400" spc="-15" dirty="0">
                <a:latin typeface="Lucida Console"/>
                <a:cs typeface="Lucida Console"/>
              </a:rPr>
              <a:t> </a:t>
            </a:r>
            <a:r>
              <a:rPr sz="1400" spc="-20" dirty="0">
                <a:latin typeface="Lucida Console"/>
                <a:cs typeface="Lucida Console"/>
              </a:rPr>
              <a:t>foo(</a:t>
            </a:r>
            <a:r>
              <a:rPr sz="1400" spc="-10" dirty="0">
                <a:latin typeface="Lucida Console"/>
                <a:cs typeface="Lucida Console"/>
              </a:rPr>
              <a:t>)</a:t>
            </a:r>
            <a:r>
              <a:rPr sz="1400" spc="-20" dirty="0">
                <a:latin typeface="Lucida Console"/>
                <a:cs typeface="Lucida Console"/>
              </a:rPr>
              <a:t> </a:t>
            </a:r>
            <a:r>
              <a:rPr sz="1400" spc="-10" dirty="0">
                <a:latin typeface="Lucida Console"/>
                <a:cs typeface="Lucida Console"/>
              </a:rPr>
              <a:t>{ </a:t>
            </a:r>
            <a:r>
              <a:rPr sz="1400" spc="-20" dirty="0">
                <a:latin typeface="Lucida Console"/>
                <a:cs typeface="Lucida Console"/>
              </a:rPr>
              <a:t>cha</a:t>
            </a:r>
            <a:r>
              <a:rPr sz="1400" spc="-10" dirty="0">
                <a:latin typeface="Lucida Console"/>
                <a:cs typeface="Lucida Console"/>
              </a:rPr>
              <a:t>r</a:t>
            </a:r>
            <a:r>
              <a:rPr sz="1400" spc="-15" dirty="0">
                <a:latin typeface="Lucida Console"/>
                <a:cs typeface="Lucida Console"/>
              </a:rPr>
              <a:t> </a:t>
            </a:r>
            <a:r>
              <a:rPr sz="1400" spc="-20" dirty="0">
                <a:latin typeface="Lucida Console"/>
                <a:cs typeface="Lucida Console"/>
              </a:rPr>
              <a:t>*data;</a:t>
            </a:r>
            <a:endParaRPr sz="1400">
              <a:latin typeface="Lucida Console"/>
              <a:cs typeface="Lucida Console"/>
            </a:endParaRPr>
          </a:p>
          <a:p>
            <a:pPr marL="225425">
              <a:lnSpc>
                <a:spcPct val="100000"/>
              </a:lnSpc>
              <a:spcBef>
                <a:spcPts val="20"/>
              </a:spcBef>
            </a:pPr>
            <a:r>
              <a:rPr sz="1400" spc="-20" dirty="0">
                <a:latin typeface="Lucida Console"/>
                <a:cs typeface="Lucida Console"/>
              </a:rPr>
              <a:t>cudaMallocManaged(&amp;data</a:t>
            </a:r>
            <a:r>
              <a:rPr sz="1400" spc="-10" dirty="0">
                <a:latin typeface="Lucida Console"/>
                <a:cs typeface="Lucida Console"/>
              </a:rPr>
              <a:t>,</a:t>
            </a:r>
            <a:r>
              <a:rPr sz="1400" spc="-20" dirty="0">
                <a:latin typeface="Lucida Console"/>
                <a:cs typeface="Lucida Console"/>
              </a:rPr>
              <a:t> 2);</a:t>
            </a:r>
            <a:endParaRPr sz="1400">
              <a:latin typeface="Lucida Console"/>
              <a:cs typeface="Lucida Console"/>
            </a:endParaRPr>
          </a:p>
        </p:txBody>
      </p:sp>
      <p:sp>
        <p:nvSpPr>
          <p:cNvPr id="6" name="object 6"/>
          <p:cNvSpPr txBox="1"/>
          <p:nvPr/>
        </p:nvSpPr>
        <p:spPr>
          <a:xfrm>
            <a:off x="1600828" y="4211740"/>
            <a:ext cx="2578100" cy="624205"/>
          </a:xfrm>
          <a:prstGeom prst="rect">
            <a:avLst/>
          </a:prstGeom>
        </p:spPr>
        <p:txBody>
          <a:bodyPr vert="horz" wrap="square" lIns="0" tIns="0" rIns="0" bIns="0" rtlCol="0">
            <a:spAutoFit/>
          </a:bodyPr>
          <a:lstStyle/>
          <a:p>
            <a:pPr marL="12700">
              <a:lnSpc>
                <a:spcPts val="1645"/>
              </a:lnSpc>
            </a:pPr>
            <a:r>
              <a:rPr sz="1400" spc="-20" dirty="0">
                <a:latin typeface="Lucida Console"/>
                <a:cs typeface="Lucida Console"/>
              </a:rPr>
              <a:t>mykernel&lt;&lt;&lt;...&gt;&gt;&gt;(data);</a:t>
            </a:r>
            <a:endParaRPr sz="1400">
              <a:latin typeface="Lucida Console"/>
              <a:cs typeface="Lucida Console"/>
            </a:endParaRPr>
          </a:p>
          <a:p>
            <a:pPr marL="12700" marR="217804">
              <a:lnSpc>
                <a:spcPts val="1700"/>
              </a:lnSpc>
              <a:spcBef>
                <a:spcPts val="5"/>
              </a:spcBef>
            </a:pPr>
            <a:r>
              <a:rPr sz="1400" spc="-20" dirty="0">
                <a:solidFill>
                  <a:srgbClr val="76B900"/>
                </a:solidFill>
                <a:latin typeface="Lucida Console"/>
                <a:cs typeface="Lucida Console"/>
              </a:rPr>
              <a:t>/</a:t>
            </a:r>
            <a:r>
              <a:rPr sz="1400" spc="-10" dirty="0">
                <a:solidFill>
                  <a:srgbClr val="76B900"/>
                </a:solidFill>
                <a:latin typeface="Lucida Console"/>
                <a:cs typeface="Lucida Console"/>
              </a:rPr>
              <a:t>/</a:t>
            </a:r>
            <a:r>
              <a:rPr sz="1400" spc="-15" dirty="0">
                <a:solidFill>
                  <a:srgbClr val="76B900"/>
                </a:solidFill>
                <a:latin typeface="Lucida Console"/>
                <a:cs typeface="Lucida Console"/>
              </a:rPr>
              <a:t> </a:t>
            </a:r>
            <a:r>
              <a:rPr sz="1400" spc="-20" dirty="0">
                <a:solidFill>
                  <a:srgbClr val="76B900"/>
                </a:solidFill>
                <a:latin typeface="Lucida Console"/>
                <a:cs typeface="Lucida Console"/>
              </a:rPr>
              <a:t>n</a:t>
            </a:r>
            <a:r>
              <a:rPr sz="1400" spc="-10" dirty="0">
                <a:solidFill>
                  <a:srgbClr val="76B900"/>
                </a:solidFill>
                <a:latin typeface="Lucida Console"/>
                <a:cs typeface="Lucida Console"/>
              </a:rPr>
              <a:t>o</a:t>
            </a:r>
            <a:r>
              <a:rPr sz="1400" spc="-15" dirty="0">
                <a:solidFill>
                  <a:srgbClr val="76B900"/>
                </a:solidFill>
                <a:latin typeface="Lucida Console"/>
                <a:cs typeface="Lucida Console"/>
              </a:rPr>
              <a:t> </a:t>
            </a:r>
            <a:r>
              <a:rPr sz="1400" spc="-20" dirty="0">
                <a:solidFill>
                  <a:srgbClr val="76B900"/>
                </a:solidFill>
                <a:latin typeface="Lucida Console"/>
                <a:cs typeface="Lucida Console"/>
              </a:rPr>
              <a:t>synchroniz</a:t>
            </a:r>
            <a:r>
              <a:rPr sz="1400" spc="-10" dirty="0">
                <a:solidFill>
                  <a:srgbClr val="76B900"/>
                </a:solidFill>
                <a:latin typeface="Lucida Console"/>
                <a:cs typeface="Lucida Console"/>
              </a:rPr>
              <a:t>e</a:t>
            </a:r>
            <a:r>
              <a:rPr sz="1400" spc="-20" dirty="0">
                <a:solidFill>
                  <a:srgbClr val="76B900"/>
                </a:solidFill>
                <a:latin typeface="Lucida Console"/>
                <a:cs typeface="Lucida Console"/>
              </a:rPr>
              <a:t> here </a:t>
            </a:r>
            <a:r>
              <a:rPr sz="1400" spc="-20" dirty="0">
                <a:latin typeface="Lucida Console"/>
                <a:cs typeface="Lucida Console"/>
              </a:rPr>
              <a:t>data[0</a:t>
            </a:r>
            <a:r>
              <a:rPr sz="1400" spc="-10" dirty="0">
                <a:latin typeface="Lucida Console"/>
                <a:cs typeface="Lucida Console"/>
              </a:rPr>
              <a:t>]</a:t>
            </a:r>
            <a:r>
              <a:rPr sz="1400" spc="-20" dirty="0">
                <a:latin typeface="Lucida Console"/>
                <a:cs typeface="Lucida Console"/>
              </a:rPr>
              <a:t> </a:t>
            </a:r>
            <a:r>
              <a:rPr sz="1400" spc="-10" dirty="0">
                <a:latin typeface="Lucida Console"/>
                <a:cs typeface="Lucida Console"/>
              </a:rPr>
              <a:t>=</a:t>
            </a:r>
            <a:r>
              <a:rPr sz="1400" spc="-15" dirty="0">
                <a:latin typeface="Lucida Console"/>
                <a:cs typeface="Lucida Console"/>
              </a:rPr>
              <a:t> </a:t>
            </a:r>
            <a:r>
              <a:rPr sz="1400" spc="-20" dirty="0">
                <a:latin typeface="Lucida Console"/>
                <a:cs typeface="Lucida Console"/>
              </a:rPr>
              <a:t>‘c’;</a:t>
            </a:r>
            <a:endParaRPr sz="1400">
              <a:latin typeface="Lucida Console"/>
              <a:cs typeface="Lucida Console"/>
            </a:endParaRPr>
          </a:p>
        </p:txBody>
      </p:sp>
      <p:sp>
        <p:nvSpPr>
          <p:cNvPr id="7" name="object 7"/>
          <p:cNvSpPr txBox="1"/>
          <p:nvPr/>
        </p:nvSpPr>
        <p:spPr>
          <a:xfrm>
            <a:off x="1600828" y="5065180"/>
            <a:ext cx="1621155" cy="203200"/>
          </a:xfrm>
          <a:prstGeom prst="rect">
            <a:avLst/>
          </a:prstGeom>
        </p:spPr>
        <p:txBody>
          <a:bodyPr vert="horz" wrap="square" lIns="0" tIns="0" rIns="0" bIns="0" rtlCol="0">
            <a:spAutoFit/>
          </a:bodyPr>
          <a:lstStyle/>
          <a:p>
            <a:pPr marL="12700">
              <a:lnSpc>
                <a:spcPct val="100000"/>
              </a:lnSpc>
            </a:pPr>
            <a:r>
              <a:rPr sz="1400" spc="-20" dirty="0">
                <a:latin typeface="Lucida Console"/>
                <a:cs typeface="Lucida Console"/>
              </a:rPr>
              <a:t>cudaFree(data);</a:t>
            </a:r>
            <a:endParaRPr sz="1400">
              <a:latin typeface="Lucida Console"/>
              <a:cs typeface="Lucida Console"/>
            </a:endParaRPr>
          </a:p>
        </p:txBody>
      </p:sp>
      <p:sp>
        <p:nvSpPr>
          <p:cNvPr id="8" name="object 8"/>
          <p:cNvSpPr txBox="1"/>
          <p:nvPr/>
        </p:nvSpPr>
        <p:spPr>
          <a:xfrm>
            <a:off x="1388103" y="5278540"/>
            <a:ext cx="132715" cy="203200"/>
          </a:xfrm>
          <a:prstGeom prst="rect">
            <a:avLst/>
          </a:prstGeom>
        </p:spPr>
        <p:txBody>
          <a:bodyPr vert="horz" wrap="square" lIns="0" tIns="0" rIns="0" bIns="0" rtlCol="0">
            <a:spAutoFit/>
          </a:bodyPr>
          <a:lstStyle/>
          <a:p>
            <a:pPr marL="12700">
              <a:lnSpc>
                <a:spcPct val="100000"/>
              </a:lnSpc>
            </a:pPr>
            <a:r>
              <a:rPr sz="1400" spc="-10" dirty="0">
                <a:latin typeface="Lucida Console"/>
                <a:cs typeface="Lucida Console"/>
              </a:rPr>
              <a:t>}</a:t>
            </a:r>
            <a:endParaRPr sz="1400">
              <a:latin typeface="Lucida Console"/>
              <a:cs typeface="Lucida Console"/>
            </a:endParaRPr>
          </a:p>
        </p:txBody>
      </p:sp>
      <p:sp>
        <p:nvSpPr>
          <p:cNvPr id="9" name="object 9"/>
          <p:cNvSpPr txBox="1"/>
          <p:nvPr/>
        </p:nvSpPr>
        <p:spPr>
          <a:xfrm>
            <a:off x="6553200" y="3359514"/>
            <a:ext cx="3289935" cy="307777"/>
          </a:xfrm>
          <a:prstGeom prst="rect">
            <a:avLst/>
          </a:prstGeom>
        </p:spPr>
        <p:txBody>
          <a:bodyPr vert="horz" wrap="square" lIns="0" tIns="0" rIns="0" bIns="0" rtlCol="0">
            <a:spAutoFit/>
          </a:bodyPr>
          <a:lstStyle/>
          <a:p>
            <a:pPr marL="12700">
              <a:lnSpc>
                <a:spcPct val="100000"/>
              </a:lnSpc>
            </a:pPr>
            <a:r>
              <a:rPr sz="2000" spc="-20" dirty="0">
                <a:latin typeface="Calibri" panose="020F0502020204030204" pitchFamily="34" charset="0"/>
                <a:cs typeface="Calibri" panose="020F0502020204030204" pitchFamily="34" charset="0"/>
              </a:rPr>
              <a:t>O</a:t>
            </a:r>
            <a:r>
              <a:rPr sz="2000" spc="-15" dirty="0">
                <a:latin typeface="Calibri" panose="020F0502020204030204" pitchFamily="34" charset="0"/>
                <a:cs typeface="Calibri" panose="020F0502020204030204" pitchFamily="34" charset="0"/>
              </a:rPr>
              <a:t>K</a:t>
            </a:r>
            <a:r>
              <a:rPr sz="2000" spc="-5" dirty="0">
                <a:latin typeface="Calibri" panose="020F0502020204030204" pitchFamily="34" charset="0"/>
                <a:cs typeface="Calibri" panose="020F0502020204030204" pitchFamily="34" charset="0"/>
              </a:rPr>
              <a:t> </a:t>
            </a:r>
            <a:r>
              <a:rPr sz="2000" spc="-15" dirty="0">
                <a:latin typeface="Calibri" panose="020F0502020204030204" pitchFamily="34" charset="0"/>
                <a:cs typeface="Calibri" panose="020F0502020204030204" pitchFamily="34" charset="0"/>
              </a:rPr>
              <a:t>o</a:t>
            </a:r>
            <a:r>
              <a:rPr sz="2000" dirty="0">
                <a:latin typeface="Calibri" panose="020F0502020204030204" pitchFamily="34" charset="0"/>
                <a:cs typeface="Calibri" panose="020F0502020204030204" pitchFamily="34" charset="0"/>
              </a:rPr>
              <a:t>n</a:t>
            </a:r>
            <a:r>
              <a:rPr sz="2000" spc="-5" dirty="0">
                <a:latin typeface="Calibri" panose="020F0502020204030204" pitchFamily="34" charset="0"/>
                <a:cs typeface="Calibri" panose="020F0502020204030204" pitchFamily="34" charset="0"/>
              </a:rPr>
              <a:t> </a:t>
            </a:r>
            <a:r>
              <a:rPr sz="2000" spc="-100" dirty="0">
                <a:latin typeface="Calibri" panose="020F0502020204030204" pitchFamily="34" charset="0"/>
                <a:cs typeface="Calibri" panose="020F0502020204030204" pitchFamily="34" charset="0"/>
              </a:rPr>
              <a:t>P</a:t>
            </a:r>
            <a:r>
              <a:rPr sz="2000" dirty="0">
                <a:latin typeface="Calibri" panose="020F0502020204030204" pitchFamily="34" charset="0"/>
                <a:cs typeface="Calibri" panose="020F0502020204030204" pitchFamily="34" charset="0"/>
              </a:rPr>
              <a:t>a</a:t>
            </a:r>
            <a:r>
              <a:rPr sz="2000" spc="-15" dirty="0">
                <a:latin typeface="Calibri" panose="020F0502020204030204" pitchFamily="34" charset="0"/>
                <a:cs typeface="Calibri" panose="020F0502020204030204" pitchFamily="34" charset="0"/>
              </a:rPr>
              <a:t>s</a:t>
            </a:r>
            <a:r>
              <a:rPr sz="2000" spc="-5" dirty="0">
                <a:latin typeface="Calibri" panose="020F0502020204030204" pitchFamily="34" charset="0"/>
                <a:cs typeface="Calibri" panose="020F0502020204030204" pitchFamily="34" charset="0"/>
              </a:rPr>
              <a:t>c</a:t>
            </a:r>
            <a:r>
              <a:rPr sz="2000" dirty="0">
                <a:latin typeface="Calibri" panose="020F0502020204030204" pitchFamily="34" charset="0"/>
                <a:cs typeface="Calibri" panose="020F0502020204030204" pitchFamily="34" charset="0"/>
              </a:rPr>
              <a:t>a</a:t>
            </a:r>
            <a:r>
              <a:rPr sz="2000" spc="-20" dirty="0">
                <a:latin typeface="Calibri" panose="020F0502020204030204" pitchFamily="34" charset="0"/>
                <a:cs typeface="Calibri" panose="020F0502020204030204" pitchFamily="34" charset="0"/>
              </a:rPr>
              <a:t>l</a:t>
            </a:r>
            <a:r>
              <a:rPr sz="2000" spc="5" dirty="0">
                <a:latin typeface="Calibri" panose="020F0502020204030204" pitchFamily="34" charset="0"/>
                <a:cs typeface="Calibri" panose="020F0502020204030204" pitchFamily="34" charset="0"/>
              </a:rPr>
              <a:t>+</a:t>
            </a:r>
            <a:r>
              <a:rPr sz="2000" dirty="0">
                <a:latin typeface="Calibri" panose="020F0502020204030204" pitchFamily="34" charset="0"/>
                <a:cs typeface="Calibri" panose="020F0502020204030204" pitchFamily="34" charset="0"/>
              </a:rPr>
              <a:t>:</a:t>
            </a:r>
            <a:r>
              <a:rPr sz="2000" spc="-5" dirty="0">
                <a:latin typeface="Calibri" panose="020F0502020204030204" pitchFamily="34" charset="0"/>
                <a:cs typeface="Calibri" panose="020F0502020204030204" pitchFamily="34" charset="0"/>
              </a:rPr>
              <a:t> </a:t>
            </a:r>
            <a:r>
              <a:rPr sz="2000" spc="-10" dirty="0">
                <a:latin typeface="Calibri" panose="020F0502020204030204" pitchFamily="34" charset="0"/>
                <a:cs typeface="Calibri" panose="020F0502020204030204" pitchFamily="34" charset="0"/>
              </a:rPr>
              <a:t>j</a:t>
            </a:r>
            <a:r>
              <a:rPr sz="2000" dirty="0">
                <a:latin typeface="Calibri" panose="020F0502020204030204" pitchFamily="34" charset="0"/>
                <a:cs typeface="Calibri" panose="020F0502020204030204" pitchFamily="34" charset="0"/>
              </a:rPr>
              <a:t>u</a:t>
            </a:r>
            <a:r>
              <a:rPr sz="2000" spc="-15" dirty="0">
                <a:latin typeface="Calibri" panose="020F0502020204030204" pitchFamily="34" charset="0"/>
                <a:cs typeface="Calibri" panose="020F0502020204030204" pitchFamily="34" charset="0"/>
              </a:rPr>
              <a:t>s</a:t>
            </a:r>
            <a:r>
              <a:rPr sz="2000" dirty="0">
                <a:latin typeface="Calibri" panose="020F0502020204030204" pitchFamily="34" charset="0"/>
                <a:cs typeface="Calibri" panose="020F0502020204030204" pitchFamily="34" charset="0"/>
              </a:rPr>
              <a:t>t</a:t>
            </a:r>
            <a:r>
              <a:rPr sz="2000" spc="-10"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a</a:t>
            </a:r>
            <a:r>
              <a:rPr sz="2000" spc="-5" dirty="0">
                <a:latin typeface="Calibri" panose="020F0502020204030204" pitchFamily="34" charset="0"/>
                <a:cs typeface="Calibri" panose="020F0502020204030204" pitchFamily="34" charset="0"/>
              </a:rPr>
              <a:t> p</a:t>
            </a:r>
            <a:r>
              <a:rPr sz="2000" dirty="0">
                <a:latin typeface="Calibri" panose="020F0502020204030204" pitchFamily="34" charset="0"/>
                <a:cs typeface="Calibri" panose="020F0502020204030204" pitchFamily="34" charset="0"/>
              </a:rPr>
              <a:t>a</a:t>
            </a:r>
            <a:r>
              <a:rPr sz="2000" spc="-15" dirty="0">
                <a:latin typeface="Calibri" panose="020F0502020204030204" pitchFamily="34" charset="0"/>
                <a:cs typeface="Calibri" panose="020F0502020204030204" pitchFamily="34" charset="0"/>
              </a:rPr>
              <a:t>g</a:t>
            </a:r>
            <a:r>
              <a:rPr sz="2000" dirty="0">
                <a:latin typeface="Calibri" panose="020F0502020204030204" pitchFamily="34" charset="0"/>
                <a:cs typeface="Calibri" panose="020F0502020204030204" pitchFamily="34" charset="0"/>
              </a:rPr>
              <a:t>e </a:t>
            </a:r>
            <a:r>
              <a:rPr sz="2000" spc="-15" dirty="0">
                <a:latin typeface="Calibri" panose="020F0502020204030204" pitchFamily="34" charset="0"/>
                <a:cs typeface="Calibri" panose="020F0502020204030204" pitchFamily="34" charset="0"/>
              </a:rPr>
              <a:t>f</a:t>
            </a:r>
            <a:r>
              <a:rPr sz="2000" dirty="0">
                <a:latin typeface="Calibri" panose="020F0502020204030204" pitchFamily="34" charset="0"/>
                <a:cs typeface="Calibri" panose="020F0502020204030204" pitchFamily="34" charset="0"/>
              </a:rPr>
              <a:t>au</a:t>
            </a:r>
            <a:r>
              <a:rPr sz="2000" spc="-20" dirty="0">
                <a:latin typeface="Calibri" panose="020F0502020204030204" pitchFamily="34" charset="0"/>
                <a:cs typeface="Calibri" panose="020F0502020204030204" pitchFamily="34" charset="0"/>
              </a:rPr>
              <a:t>l</a:t>
            </a:r>
            <a:r>
              <a:rPr sz="2000" dirty="0">
                <a:latin typeface="Calibri" panose="020F0502020204030204" pitchFamily="34" charset="0"/>
                <a:cs typeface="Calibri" panose="020F0502020204030204" pitchFamily="34" charset="0"/>
              </a:rPr>
              <a:t>t</a:t>
            </a:r>
          </a:p>
        </p:txBody>
      </p:sp>
      <p:sp>
        <p:nvSpPr>
          <p:cNvPr id="10" name="object 10"/>
          <p:cNvSpPr txBox="1"/>
          <p:nvPr/>
        </p:nvSpPr>
        <p:spPr>
          <a:xfrm>
            <a:off x="5969920" y="3762137"/>
            <a:ext cx="4582160" cy="773032"/>
          </a:xfrm>
          <a:prstGeom prst="rect">
            <a:avLst/>
          </a:prstGeom>
        </p:spPr>
        <p:txBody>
          <a:bodyPr vert="horz" wrap="square" lIns="0" tIns="0" rIns="0" bIns="0" rtlCol="0">
            <a:spAutoFit/>
          </a:bodyPr>
          <a:lstStyle/>
          <a:p>
            <a:pPr marL="268605" marR="5080" indent="-256540">
              <a:lnSpc>
                <a:spcPts val="1989"/>
              </a:lnSpc>
            </a:pPr>
            <a:r>
              <a:rPr sz="2000" spc="-20" dirty="0">
                <a:solidFill>
                  <a:srgbClr val="FF0000"/>
                </a:solidFill>
                <a:latin typeface="Calibri" panose="020F0502020204030204" pitchFamily="34" charset="0"/>
                <a:cs typeface="Calibri" panose="020F0502020204030204" pitchFamily="34" charset="0"/>
              </a:rPr>
              <a:t>Co</a:t>
            </a:r>
            <a:r>
              <a:rPr sz="2000" dirty="0">
                <a:solidFill>
                  <a:srgbClr val="FF0000"/>
                </a:solidFill>
                <a:latin typeface="Calibri" panose="020F0502020204030204" pitchFamily="34" charset="0"/>
                <a:cs typeface="Calibri" panose="020F0502020204030204" pitchFamily="34" charset="0"/>
              </a:rPr>
              <a:t>n</a:t>
            </a:r>
            <a:r>
              <a:rPr sz="2000" spc="-5" dirty="0">
                <a:solidFill>
                  <a:srgbClr val="FF0000"/>
                </a:solidFill>
                <a:latin typeface="Calibri" panose="020F0502020204030204" pitchFamily="34" charset="0"/>
                <a:cs typeface="Calibri" panose="020F0502020204030204" pitchFamily="34" charset="0"/>
              </a:rPr>
              <a:t>c</a:t>
            </a:r>
            <a:r>
              <a:rPr sz="2000" dirty="0">
                <a:solidFill>
                  <a:srgbClr val="FF0000"/>
                </a:solidFill>
                <a:latin typeface="Calibri" panose="020F0502020204030204" pitchFamily="34" charset="0"/>
                <a:cs typeface="Calibri" panose="020F0502020204030204" pitchFamily="34" charset="0"/>
              </a:rPr>
              <a:t>u</a:t>
            </a:r>
            <a:r>
              <a:rPr sz="2000" spc="-10" dirty="0">
                <a:solidFill>
                  <a:srgbClr val="FF0000"/>
                </a:solidFill>
                <a:latin typeface="Calibri" panose="020F0502020204030204" pitchFamily="34" charset="0"/>
                <a:cs typeface="Calibri" panose="020F0502020204030204" pitchFamily="34" charset="0"/>
              </a:rPr>
              <a:t>rr</a:t>
            </a:r>
            <a:r>
              <a:rPr sz="2000" spc="5" dirty="0">
                <a:solidFill>
                  <a:srgbClr val="FF0000"/>
                </a:solidFill>
                <a:latin typeface="Calibri" panose="020F0502020204030204" pitchFamily="34" charset="0"/>
                <a:cs typeface="Calibri" panose="020F0502020204030204" pitchFamily="34" charset="0"/>
              </a:rPr>
              <a:t>e</a:t>
            </a:r>
            <a:r>
              <a:rPr sz="2000" dirty="0">
                <a:solidFill>
                  <a:srgbClr val="FF0000"/>
                </a:solidFill>
                <a:latin typeface="Calibri" panose="020F0502020204030204" pitchFamily="34" charset="0"/>
                <a:cs typeface="Calibri" panose="020F0502020204030204" pitchFamily="34" charset="0"/>
              </a:rPr>
              <a:t>nt</a:t>
            </a:r>
            <a:r>
              <a:rPr sz="2000" spc="-10" dirty="0">
                <a:solidFill>
                  <a:srgbClr val="FF0000"/>
                </a:solidFill>
                <a:latin typeface="Calibri" panose="020F0502020204030204" pitchFamily="34" charset="0"/>
                <a:cs typeface="Calibri" panose="020F0502020204030204" pitchFamily="34" charset="0"/>
              </a:rPr>
              <a:t> </a:t>
            </a:r>
            <a:r>
              <a:rPr sz="2000" spc="-20" dirty="0">
                <a:solidFill>
                  <a:srgbClr val="FF0000"/>
                </a:solidFill>
                <a:latin typeface="Calibri" panose="020F0502020204030204" pitchFamily="34" charset="0"/>
                <a:cs typeface="Calibri" panose="020F0502020204030204" pitchFamily="34" charset="0"/>
              </a:rPr>
              <a:t>CP</a:t>
            </a:r>
            <a:r>
              <a:rPr sz="2000" dirty="0">
                <a:solidFill>
                  <a:srgbClr val="FF0000"/>
                </a:solidFill>
                <a:latin typeface="Calibri" panose="020F0502020204030204" pitchFamily="34" charset="0"/>
                <a:cs typeface="Calibri" panose="020F0502020204030204" pitchFamily="34" charset="0"/>
              </a:rPr>
              <a:t>U</a:t>
            </a:r>
            <a:r>
              <a:rPr sz="2000" spc="-10" dirty="0">
                <a:solidFill>
                  <a:srgbClr val="FF0000"/>
                </a:solidFill>
                <a:latin typeface="Calibri" panose="020F0502020204030204" pitchFamily="34" charset="0"/>
                <a:cs typeface="Calibri" panose="020F0502020204030204" pitchFamily="34" charset="0"/>
              </a:rPr>
              <a:t> </a:t>
            </a:r>
            <a:r>
              <a:rPr sz="2000" spc="5" dirty="0">
                <a:solidFill>
                  <a:srgbClr val="FF0000"/>
                </a:solidFill>
                <a:latin typeface="Calibri" panose="020F0502020204030204" pitchFamily="34" charset="0"/>
                <a:cs typeface="Calibri" panose="020F0502020204030204" pitchFamily="34" charset="0"/>
              </a:rPr>
              <a:t>a</a:t>
            </a:r>
            <a:r>
              <a:rPr sz="2000" spc="-5" dirty="0">
                <a:solidFill>
                  <a:srgbClr val="FF0000"/>
                </a:solidFill>
                <a:latin typeface="Calibri" panose="020F0502020204030204" pitchFamily="34" charset="0"/>
                <a:cs typeface="Calibri" panose="020F0502020204030204" pitchFamily="34" charset="0"/>
              </a:rPr>
              <a:t>cc</a:t>
            </a:r>
            <a:r>
              <a:rPr sz="2000" spc="5" dirty="0">
                <a:solidFill>
                  <a:srgbClr val="FF0000"/>
                </a:solidFill>
                <a:latin typeface="Calibri" panose="020F0502020204030204" pitchFamily="34" charset="0"/>
                <a:cs typeface="Calibri" panose="020F0502020204030204" pitchFamily="34" charset="0"/>
              </a:rPr>
              <a:t>e</a:t>
            </a:r>
            <a:r>
              <a:rPr sz="2000" spc="-15" dirty="0">
                <a:solidFill>
                  <a:srgbClr val="FF0000"/>
                </a:solidFill>
                <a:latin typeface="Calibri" panose="020F0502020204030204" pitchFamily="34" charset="0"/>
                <a:cs typeface="Calibri" panose="020F0502020204030204" pitchFamily="34" charset="0"/>
              </a:rPr>
              <a:t>s</a:t>
            </a:r>
            <a:r>
              <a:rPr sz="2000" spc="-10" dirty="0">
                <a:solidFill>
                  <a:srgbClr val="FF0000"/>
                </a:solidFill>
                <a:latin typeface="Calibri" panose="020F0502020204030204" pitchFamily="34" charset="0"/>
                <a:cs typeface="Calibri" panose="020F0502020204030204" pitchFamily="34" charset="0"/>
              </a:rPr>
              <a:t>s </a:t>
            </a:r>
            <a:r>
              <a:rPr sz="2000" spc="-5" dirty="0">
                <a:solidFill>
                  <a:srgbClr val="FF0000"/>
                </a:solidFill>
                <a:latin typeface="Calibri" panose="020F0502020204030204" pitchFamily="34" charset="0"/>
                <a:cs typeface="Calibri" panose="020F0502020204030204" pitchFamily="34" charset="0"/>
              </a:rPr>
              <a:t>t</a:t>
            </a:r>
            <a:r>
              <a:rPr sz="2000" spc="-10" dirty="0">
                <a:solidFill>
                  <a:srgbClr val="FF0000"/>
                </a:solidFill>
                <a:latin typeface="Calibri" panose="020F0502020204030204" pitchFamily="34" charset="0"/>
                <a:cs typeface="Calibri" panose="020F0502020204030204" pitchFamily="34" charset="0"/>
              </a:rPr>
              <a:t>o </a:t>
            </a:r>
            <a:r>
              <a:rPr sz="2000" dirty="0">
                <a:solidFill>
                  <a:srgbClr val="FF0000"/>
                </a:solidFill>
                <a:latin typeface="Calibri" panose="020F0502020204030204" pitchFamily="34" charset="0"/>
                <a:cs typeface="Calibri" panose="020F0502020204030204" pitchFamily="34" charset="0"/>
              </a:rPr>
              <a:t>‘</a:t>
            </a:r>
            <a:r>
              <a:rPr sz="2000" spc="-5" dirty="0">
                <a:solidFill>
                  <a:srgbClr val="FF0000"/>
                </a:solidFill>
                <a:latin typeface="Calibri" panose="020F0502020204030204" pitchFamily="34" charset="0"/>
                <a:cs typeface="Calibri" panose="020F0502020204030204" pitchFamily="34" charset="0"/>
              </a:rPr>
              <a:t>d</a:t>
            </a:r>
            <a:r>
              <a:rPr sz="2000" spc="5" dirty="0">
                <a:solidFill>
                  <a:srgbClr val="FF0000"/>
                </a:solidFill>
                <a:latin typeface="Calibri" panose="020F0502020204030204" pitchFamily="34" charset="0"/>
                <a:cs typeface="Calibri" panose="020F0502020204030204" pitchFamily="34" charset="0"/>
              </a:rPr>
              <a:t>a</a:t>
            </a:r>
            <a:r>
              <a:rPr sz="2000" spc="-5" dirty="0">
                <a:solidFill>
                  <a:srgbClr val="FF0000"/>
                </a:solidFill>
                <a:latin typeface="Calibri" panose="020F0502020204030204" pitchFamily="34" charset="0"/>
                <a:cs typeface="Calibri" panose="020F0502020204030204" pitchFamily="34" charset="0"/>
              </a:rPr>
              <a:t>t</a:t>
            </a:r>
            <a:r>
              <a:rPr sz="2000" spc="5" dirty="0">
                <a:solidFill>
                  <a:srgbClr val="FF0000"/>
                </a:solidFill>
                <a:latin typeface="Calibri" panose="020F0502020204030204" pitchFamily="34" charset="0"/>
                <a:cs typeface="Calibri" panose="020F0502020204030204" pitchFamily="34" charset="0"/>
              </a:rPr>
              <a:t>a</a:t>
            </a:r>
            <a:r>
              <a:rPr sz="2000" dirty="0">
                <a:solidFill>
                  <a:srgbClr val="FF0000"/>
                </a:solidFill>
                <a:latin typeface="Calibri" panose="020F0502020204030204" pitchFamily="34" charset="0"/>
                <a:cs typeface="Calibri" panose="020F0502020204030204" pitchFamily="34" charset="0"/>
              </a:rPr>
              <a:t>’</a:t>
            </a:r>
            <a:r>
              <a:rPr sz="2000" spc="-70" dirty="0">
                <a:solidFill>
                  <a:srgbClr val="FF0000"/>
                </a:solidFill>
                <a:latin typeface="Calibri" panose="020F0502020204030204" pitchFamily="34" charset="0"/>
                <a:cs typeface="Calibri" panose="020F0502020204030204" pitchFamily="34" charset="0"/>
              </a:rPr>
              <a:t> </a:t>
            </a:r>
            <a:r>
              <a:rPr sz="2000" spc="-15" dirty="0">
                <a:solidFill>
                  <a:srgbClr val="FF0000"/>
                </a:solidFill>
                <a:latin typeface="Calibri" panose="020F0502020204030204" pitchFamily="34" charset="0"/>
                <a:cs typeface="Calibri" panose="020F0502020204030204" pitchFamily="34" charset="0"/>
              </a:rPr>
              <a:t>o</a:t>
            </a:r>
            <a:r>
              <a:rPr sz="2000" dirty="0">
                <a:solidFill>
                  <a:srgbClr val="FF0000"/>
                </a:solidFill>
                <a:latin typeface="Calibri" panose="020F0502020204030204" pitchFamily="34" charset="0"/>
                <a:cs typeface="Calibri" panose="020F0502020204030204" pitchFamily="34" charset="0"/>
              </a:rPr>
              <a:t>n</a:t>
            </a:r>
            <a:r>
              <a:rPr sz="2000" spc="-5" dirty="0">
                <a:solidFill>
                  <a:srgbClr val="FF0000"/>
                </a:solidFill>
                <a:latin typeface="Calibri" panose="020F0502020204030204" pitchFamily="34" charset="0"/>
                <a:cs typeface="Calibri" panose="020F0502020204030204" pitchFamily="34" charset="0"/>
              </a:rPr>
              <a:t> p</a:t>
            </a:r>
            <a:r>
              <a:rPr sz="2000" spc="-10" dirty="0">
                <a:solidFill>
                  <a:srgbClr val="FF0000"/>
                </a:solidFill>
                <a:latin typeface="Calibri" panose="020F0502020204030204" pitchFamily="34" charset="0"/>
                <a:cs typeface="Calibri" panose="020F0502020204030204" pitchFamily="34" charset="0"/>
              </a:rPr>
              <a:t>r</a:t>
            </a:r>
            <a:r>
              <a:rPr sz="2000" spc="5" dirty="0">
                <a:solidFill>
                  <a:srgbClr val="FF0000"/>
                </a:solidFill>
                <a:latin typeface="Calibri" panose="020F0502020204030204" pitchFamily="34" charset="0"/>
                <a:cs typeface="Calibri" panose="020F0502020204030204" pitchFamily="34" charset="0"/>
              </a:rPr>
              <a:t>e</a:t>
            </a:r>
            <a:r>
              <a:rPr sz="2000" spc="-5" dirty="0">
                <a:solidFill>
                  <a:srgbClr val="FF0000"/>
                </a:solidFill>
                <a:latin typeface="Calibri" panose="020F0502020204030204" pitchFamily="34" charset="0"/>
                <a:cs typeface="Calibri" panose="020F0502020204030204" pitchFamily="34" charset="0"/>
              </a:rPr>
              <a:t>v</a:t>
            </a:r>
            <a:r>
              <a:rPr sz="2000" dirty="0">
                <a:solidFill>
                  <a:srgbClr val="FF0000"/>
                </a:solidFill>
                <a:latin typeface="Calibri" panose="020F0502020204030204" pitchFamily="34" charset="0"/>
                <a:cs typeface="Calibri" panose="020F0502020204030204" pitchFamily="34" charset="0"/>
              </a:rPr>
              <a:t>i</a:t>
            </a:r>
            <a:r>
              <a:rPr sz="2000" spc="-15" dirty="0">
                <a:solidFill>
                  <a:srgbClr val="FF0000"/>
                </a:solidFill>
                <a:latin typeface="Calibri" panose="020F0502020204030204" pitchFamily="34" charset="0"/>
                <a:cs typeface="Calibri" panose="020F0502020204030204" pitchFamily="34" charset="0"/>
              </a:rPr>
              <a:t>o</a:t>
            </a:r>
            <a:r>
              <a:rPr sz="2000" dirty="0">
                <a:solidFill>
                  <a:srgbClr val="FF0000"/>
                </a:solidFill>
                <a:latin typeface="Calibri" panose="020F0502020204030204" pitchFamily="34" charset="0"/>
                <a:cs typeface="Calibri" panose="020F0502020204030204" pitchFamily="34" charset="0"/>
              </a:rPr>
              <a:t>u</a:t>
            </a:r>
            <a:r>
              <a:rPr sz="2000" spc="-10" dirty="0">
                <a:solidFill>
                  <a:srgbClr val="FF0000"/>
                </a:solidFill>
                <a:latin typeface="Calibri" panose="020F0502020204030204" pitchFamily="34" charset="0"/>
                <a:cs typeface="Calibri" panose="020F0502020204030204" pitchFamily="34" charset="0"/>
              </a:rPr>
              <a:t>s GPU</a:t>
            </a:r>
            <a:r>
              <a:rPr sz="2000" dirty="0">
                <a:solidFill>
                  <a:srgbClr val="FF0000"/>
                </a:solidFill>
                <a:latin typeface="Calibri" panose="020F0502020204030204" pitchFamily="34" charset="0"/>
                <a:cs typeface="Calibri" panose="020F0502020204030204" pitchFamily="34" charset="0"/>
              </a:rPr>
              <a:t>s</a:t>
            </a:r>
            <a:r>
              <a:rPr lang="en-US" sz="2000" dirty="0">
                <a:solidFill>
                  <a:srgbClr val="FF0000"/>
                </a:solidFill>
                <a:latin typeface="Calibri" panose="020F0502020204030204" pitchFamily="34" charset="0"/>
                <a:cs typeface="Calibri" panose="020F0502020204030204" pitchFamily="34" charset="0"/>
              </a:rPr>
              <a:t> (e.g. </a:t>
            </a:r>
            <a:r>
              <a:rPr lang="en-US" sz="2000" spc="-60" dirty="0">
                <a:solidFill>
                  <a:srgbClr val="FF0000"/>
                </a:solidFill>
                <a:latin typeface="Calibri" panose="020F0502020204030204" pitchFamily="34" charset="0"/>
                <a:cs typeface="Calibri" panose="020F0502020204030204" pitchFamily="34" charset="0"/>
              </a:rPr>
              <a:t>K</a:t>
            </a:r>
            <a:r>
              <a:rPr lang="en-US" sz="2000" spc="5" dirty="0">
                <a:solidFill>
                  <a:srgbClr val="FF0000"/>
                </a:solidFill>
                <a:latin typeface="Calibri" panose="020F0502020204030204" pitchFamily="34" charset="0"/>
                <a:cs typeface="Calibri" panose="020F0502020204030204" pitchFamily="34" charset="0"/>
              </a:rPr>
              <a:t>e</a:t>
            </a:r>
            <a:r>
              <a:rPr lang="en-US" sz="2000" spc="-5" dirty="0">
                <a:solidFill>
                  <a:srgbClr val="FF0000"/>
                </a:solidFill>
                <a:latin typeface="Calibri" panose="020F0502020204030204" pitchFamily="34" charset="0"/>
                <a:cs typeface="Calibri" panose="020F0502020204030204" pitchFamily="34" charset="0"/>
              </a:rPr>
              <a:t>p</a:t>
            </a:r>
            <a:r>
              <a:rPr lang="en-US" sz="2000" spc="-20" dirty="0">
                <a:solidFill>
                  <a:srgbClr val="FF0000"/>
                </a:solidFill>
                <a:latin typeface="Calibri" panose="020F0502020204030204" pitchFamily="34" charset="0"/>
                <a:cs typeface="Calibri" panose="020F0502020204030204" pitchFamily="34" charset="0"/>
              </a:rPr>
              <a:t>l</a:t>
            </a:r>
            <a:r>
              <a:rPr lang="en-US" sz="2000" spc="5" dirty="0">
                <a:solidFill>
                  <a:srgbClr val="FF0000"/>
                </a:solidFill>
                <a:latin typeface="Calibri" panose="020F0502020204030204" pitchFamily="34" charset="0"/>
                <a:cs typeface="Calibri" panose="020F0502020204030204" pitchFamily="34" charset="0"/>
              </a:rPr>
              <a:t>e</a:t>
            </a:r>
            <a:r>
              <a:rPr lang="en-US" sz="2000" spc="-15" dirty="0">
                <a:solidFill>
                  <a:srgbClr val="FF0000"/>
                </a:solidFill>
                <a:latin typeface="Calibri" panose="020F0502020204030204" pitchFamily="34" charset="0"/>
                <a:cs typeface="Calibri" panose="020F0502020204030204" pitchFamily="34" charset="0"/>
              </a:rPr>
              <a:t>r</a:t>
            </a:r>
            <a:r>
              <a:rPr lang="en-US" sz="2000" spc="5" dirty="0">
                <a:solidFill>
                  <a:srgbClr val="FF0000"/>
                </a:solidFill>
                <a:latin typeface="Calibri" panose="020F0502020204030204" pitchFamily="34" charset="0"/>
                <a:cs typeface="Calibri" panose="020F0502020204030204" pitchFamily="34" charset="0"/>
              </a:rPr>
              <a:t>/</a:t>
            </a:r>
            <a:r>
              <a:rPr lang="en-US" sz="2000" spc="-5" dirty="0">
                <a:solidFill>
                  <a:srgbClr val="FF0000"/>
                </a:solidFill>
                <a:latin typeface="Calibri" panose="020F0502020204030204" pitchFamily="34" charset="0"/>
                <a:cs typeface="Calibri" panose="020F0502020204030204" pitchFamily="34" charset="0"/>
              </a:rPr>
              <a:t>M</a:t>
            </a:r>
            <a:r>
              <a:rPr lang="en-US" sz="2000" dirty="0">
                <a:solidFill>
                  <a:srgbClr val="FF0000"/>
                </a:solidFill>
                <a:latin typeface="Calibri" panose="020F0502020204030204" pitchFamily="34" charset="0"/>
                <a:cs typeface="Calibri" panose="020F0502020204030204" pitchFamily="34" charset="0"/>
              </a:rPr>
              <a:t>a</a:t>
            </a:r>
            <a:r>
              <a:rPr lang="en-US" sz="2000" spc="-15" dirty="0">
                <a:solidFill>
                  <a:srgbClr val="FF0000"/>
                </a:solidFill>
                <a:latin typeface="Calibri" panose="020F0502020204030204" pitchFamily="34" charset="0"/>
                <a:cs typeface="Calibri" panose="020F0502020204030204" pitchFamily="34" charset="0"/>
              </a:rPr>
              <a:t>x</a:t>
            </a:r>
            <a:r>
              <a:rPr lang="en-US" sz="2000" spc="-5" dirty="0">
                <a:solidFill>
                  <a:srgbClr val="FF0000"/>
                </a:solidFill>
                <a:latin typeface="Calibri" panose="020F0502020204030204" pitchFamily="34" charset="0"/>
                <a:cs typeface="Calibri" panose="020F0502020204030204" pitchFamily="34" charset="0"/>
              </a:rPr>
              <a:t>w</a:t>
            </a:r>
            <a:r>
              <a:rPr lang="en-US" sz="2000" spc="5" dirty="0">
                <a:solidFill>
                  <a:srgbClr val="FF0000"/>
                </a:solidFill>
                <a:latin typeface="Calibri" panose="020F0502020204030204" pitchFamily="34" charset="0"/>
                <a:cs typeface="Calibri" panose="020F0502020204030204" pitchFamily="34" charset="0"/>
              </a:rPr>
              <a:t>e</a:t>
            </a:r>
            <a:r>
              <a:rPr lang="en-US" sz="2000" spc="-10" dirty="0">
                <a:solidFill>
                  <a:srgbClr val="FF0000"/>
                </a:solidFill>
                <a:latin typeface="Calibri" panose="020F0502020204030204" pitchFamily="34" charset="0"/>
                <a:cs typeface="Calibri" panose="020F0502020204030204" pitchFamily="34" charset="0"/>
              </a:rPr>
              <a:t>ll</a:t>
            </a:r>
            <a:r>
              <a:rPr lang="en-US" sz="2000" dirty="0">
                <a:solidFill>
                  <a:srgbClr val="FF0000"/>
                </a:solidFill>
                <a:latin typeface="Calibri" panose="020F0502020204030204" pitchFamily="34" charset="0"/>
                <a:cs typeface="Calibri" panose="020F0502020204030204" pitchFamily="34" charset="0"/>
              </a:rPr>
              <a:t>)</a:t>
            </a:r>
            <a:r>
              <a:rPr sz="2000" spc="-10" dirty="0">
                <a:solidFill>
                  <a:srgbClr val="FF0000"/>
                </a:solidFill>
                <a:latin typeface="Calibri" panose="020F0502020204030204" pitchFamily="34" charset="0"/>
                <a:cs typeface="Calibri" panose="020F0502020204030204" pitchFamily="34" charset="0"/>
              </a:rPr>
              <a:t> </a:t>
            </a:r>
            <a:r>
              <a:rPr sz="2000" spc="-5" dirty="0">
                <a:solidFill>
                  <a:srgbClr val="FF0000"/>
                </a:solidFill>
                <a:latin typeface="Calibri" panose="020F0502020204030204" pitchFamily="34" charset="0"/>
                <a:cs typeface="Calibri" panose="020F0502020204030204" pitchFamily="34" charset="0"/>
              </a:rPr>
              <a:t>c</a:t>
            </a:r>
            <a:r>
              <a:rPr sz="2000" dirty="0">
                <a:solidFill>
                  <a:srgbClr val="FF0000"/>
                </a:solidFill>
                <a:latin typeface="Calibri" panose="020F0502020204030204" pitchFamily="34" charset="0"/>
                <a:cs typeface="Calibri" panose="020F0502020204030204" pitchFamily="34" charset="0"/>
              </a:rPr>
              <a:t>au</a:t>
            </a:r>
            <a:r>
              <a:rPr sz="2000" spc="-5" dirty="0">
                <a:solidFill>
                  <a:srgbClr val="FF0000"/>
                </a:solidFill>
                <a:latin typeface="Calibri" panose="020F0502020204030204" pitchFamily="34" charset="0"/>
                <a:cs typeface="Calibri" panose="020F0502020204030204" pitchFamily="34" charset="0"/>
              </a:rPr>
              <a:t>s</a:t>
            </a:r>
            <a:r>
              <a:rPr sz="2000" spc="5" dirty="0">
                <a:solidFill>
                  <a:srgbClr val="FF0000"/>
                </a:solidFill>
                <a:latin typeface="Calibri" panose="020F0502020204030204" pitchFamily="34" charset="0"/>
                <a:cs typeface="Calibri" panose="020F0502020204030204" pitchFamily="34" charset="0"/>
              </a:rPr>
              <a:t>e</a:t>
            </a:r>
            <a:r>
              <a:rPr sz="2000" dirty="0">
                <a:solidFill>
                  <a:srgbClr val="FF0000"/>
                </a:solidFill>
                <a:latin typeface="Calibri" panose="020F0502020204030204" pitchFamily="34" charset="0"/>
                <a:cs typeface="Calibri" panose="020F0502020204030204" pitchFamily="34" charset="0"/>
              </a:rPr>
              <a:t>d</a:t>
            </a:r>
            <a:r>
              <a:rPr sz="2000" spc="-10" dirty="0">
                <a:solidFill>
                  <a:srgbClr val="FF0000"/>
                </a:solidFill>
                <a:latin typeface="Calibri" panose="020F0502020204030204" pitchFamily="34" charset="0"/>
                <a:cs typeface="Calibri" panose="020F0502020204030204" pitchFamily="34" charset="0"/>
              </a:rPr>
              <a:t> </a:t>
            </a:r>
            <a:r>
              <a:rPr sz="2000" dirty="0">
                <a:solidFill>
                  <a:srgbClr val="FF0000"/>
                </a:solidFill>
                <a:latin typeface="Calibri" panose="020F0502020204030204" pitchFamily="34" charset="0"/>
                <a:cs typeface="Calibri" panose="020F0502020204030204" pitchFamily="34" charset="0"/>
              </a:rPr>
              <a:t>a</a:t>
            </a:r>
            <a:r>
              <a:rPr sz="2000" spc="-5" dirty="0">
                <a:solidFill>
                  <a:srgbClr val="FF0000"/>
                </a:solidFill>
                <a:latin typeface="Calibri" panose="020F0502020204030204" pitchFamily="34" charset="0"/>
                <a:cs typeface="Calibri" panose="020F0502020204030204" pitchFamily="34" charset="0"/>
              </a:rPr>
              <a:t> </a:t>
            </a:r>
            <a:r>
              <a:rPr sz="2000" spc="-15" dirty="0">
                <a:solidFill>
                  <a:srgbClr val="FF0000"/>
                </a:solidFill>
                <a:latin typeface="Calibri" panose="020F0502020204030204" pitchFamily="34" charset="0"/>
                <a:cs typeface="Calibri" panose="020F0502020204030204" pitchFamily="34" charset="0"/>
              </a:rPr>
              <a:t>f</a:t>
            </a:r>
            <a:r>
              <a:rPr sz="2000" dirty="0">
                <a:solidFill>
                  <a:srgbClr val="FF0000"/>
                </a:solidFill>
                <a:latin typeface="Calibri" panose="020F0502020204030204" pitchFamily="34" charset="0"/>
                <a:cs typeface="Calibri" panose="020F0502020204030204" pitchFamily="34" charset="0"/>
              </a:rPr>
              <a:t>a</a:t>
            </a:r>
            <a:r>
              <a:rPr sz="2000" spc="-5" dirty="0">
                <a:solidFill>
                  <a:srgbClr val="FF0000"/>
                </a:solidFill>
                <a:latin typeface="Calibri" panose="020F0502020204030204" pitchFamily="34" charset="0"/>
                <a:cs typeface="Calibri" panose="020F0502020204030204" pitchFamily="34" charset="0"/>
              </a:rPr>
              <a:t>t</a:t>
            </a:r>
            <a:r>
              <a:rPr sz="2000" dirty="0">
                <a:solidFill>
                  <a:srgbClr val="FF0000"/>
                </a:solidFill>
                <a:latin typeface="Calibri" panose="020F0502020204030204" pitchFamily="34" charset="0"/>
                <a:cs typeface="Calibri" panose="020F0502020204030204" pitchFamily="34" charset="0"/>
              </a:rPr>
              <a:t>a</a:t>
            </a:r>
            <a:r>
              <a:rPr sz="2000" spc="-10" dirty="0">
                <a:solidFill>
                  <a:srgbClr val="FF0000"/>
                </a:solidFill>
                <a:latin typeface="Calibri" panose="020F0502020204030204" pitchFamily="34" charset="0"/>
                <a:cs typeface="Calibri" panose="020F0502020204030204" pitchFamily="34" charset="0"/>
              </a:rPr>
              <a:t>l</a:t>
            </a:r>
            <a:r>
              <a:rPr sz="2000" spc="-15" dirty="0">
                <a:solidFill>
                  <a:srgbClr val="FF0000"/>
                </a:solidFill>
                <a:latin typeface="Calibri" panose="020F0502020204030204" pitchFamily="34" charset="0"/>
                <a:cs typeface="Calibri" panose="020F0502020204030204" pitchFamily="34" charset="0"/>
              </a:rPr>
              <a:t> </a:t>
            </a:r>
            <a:r>
              <a:rPr sz="2000" spc="-5" dirty="0">
                <a:solidFill>
                  <a:srgbClr val="FF0000"/>
                </a:solidFill>
                <a:latin typeface="Calibri" panose="020F0502020204030204" pitchFamily="34" charset="0"/>
                <a:cs typeface="Calibri" panose="020F0502020204030204" pitchFamily="34" charset="0"/>
              </a:rPr>
              <a:t>s</a:t>
            </a:r>
            <a:r>
              <a:rPr sz="2000" spc="5" dirty="0">
                <a:solidFill>
                  <a:srgbClr val="FF0000"/>
                </a:solidFill>
                <a:latin typeface="Calibri" panose="020F0502020204030204" pitchFamily="34" charset="0"/>
                <a:cs typeface="Calibri" panose="020F0502020204030204" pitchFamily="34" charset="0"/>
              </a:rPr>
              <a:t>e</a:t>
            </a:r>
            <a:r>
              <a:rPr sz="2000" spc="-5" dirty="0">
                <a:solidFill>
                  <a:srgbClr val="FF0000"/>
                </a:solidFill>
                <a:latin typeface="Calibri" panose="020F0502020204030204" pitchFamily="34" charset="0"/>
                <a:cs typeface="Calibri" panose="020F0502020204030204" pitchFamily="34" charset="0"/>
              </a:rPr>
              <a:t>g</a:t>
            </a:r>
            <a:r>
              <a:rPr sz="2000" spc="5" dirty="0">
                <a:solidFill>
                  <a:srgbClr val="FF0000"/>
                </a:solidFill>
                <a:latin typeface="Calibri" panose="020F0502020204030204" pitchFamily="34" charset="0"/>
                <a:cs typeface="Calibri" panose="020F0502020204030204" pitchFamily="34" charset="0"/>
              </a:rPr>
              <a:t>me</a:t>
            </a:r>
            <a:r>
              <a:rPr sz="2000" dirty="0">
                <a:solidFill>
                  <a:srgbClr val="FF0000"/>
                </a:solidFill>
                <a:latin typeface="Calibri" panose="020F0502020204030204" pitchFamily="34" charset="0"/>
                <a:cs typeface="Calibri" panose="020F0502020204030204" pitchFamily="34" charset="0"/>
              </a:rPr>
              <a:t>n</a:t>
            </a:r>
            <a:r>
              <a:rPr sz="2000" spc="-5" dirty="0">
                <a:solidFill>
                  <a:srgbClr val="FF0000"/>
                </a:solidFill>
                <a:latin typeface="Calibri" panose="020F0502020204030204" pitchFamily="34" charset="0"/>
                <a:cs typeface="Calibri" panose="020F0502020204030204" pitchFamily="34" charset="0"/>
              </a:rPr>
              <a:t>t</a:t>
            </a:r>
            <a:r>
              <a:rPr sz="2000" dirty="0">
                <a:solidFill>
                  <a:srgbClr val="FF0000"/>
                </a:solidFill>
                <a:latin typeface="Calibri" panose="020F0502020204030204" pitchFamily="34" charset="0"/>
                <a:cs typeface="Calibri" panose="020F0502020204030204" pitchFamily="34" charset="0"/>
              </a:rPr>
              <a:t>a</a:t>
            </a:r>
            <a:r>
              <a:rPr sz="2000" spc="-5" dirty="0">
                <a:solidFill>
                  <a:srgbClr val="FF0000"/>
                </a:solidFill>
                <a:latin typeface="Calibri" panose="020F0502020204030204" pitchFamily="34" charset="0"/>
                <a:cs typeface="Calibri" panose="020F0502020204030204" pitchFamily="34" charset="0"/>
              </a:rPr>
              <a:t>tio</a:t>
            </a:r>
            <a:r>
              <a:rPr sz="2000" dirty="0">
                <a:solidFill>
                  <a:srgbClr val="FF0000"/>
                </a:solidFill>
                <a:latin typeface="Calibri" panose="020F0502020204030204" pitchFamily="34" charset="0"/>
                <a:cs typeface="Calibri" panose="020F0502020204030204" pitchFamily="34" charset="0"/>
              </a:rPr>
              <a:t>n</a:t>
            </a:r>
            <a:r>
              <a:rPr sz="2000" spc="-5" dirty="0">
                <a:solidFill>
                  <a:srgbClr val="FF0000"/>
                </a:solidFill>
                <a:latin typeface="Calibri" panose="020F0502020204030204" pitchFamily="34" charset="0"/>
                <a:cs typeface="Calibri" panose="020F0502020204030204" pitchFamily="34" charset="0"/>
              </a:rPr>
              <a:t> </a:t>
            </a:r>
            <a:r>
              <a:rPr sz="2000" spc="-15" dirty="0">
                <a:solidFill>
                  <a:srgbClr val="FF0000"/>
                </a:solidFill>
                <a:latin typeface="Calibri" panose="020F0502020204030204" pitchFamily="34" charset="0"/>
                <a:cs typeface="Calibri" panose="020F0502020204030204" pitchFamily="34" charset="0"/>
              </a:rPr>
              <a:t>f</a:t>
            </a:r>
            <a:r>
              <a:rPr sz="2000" dirty="0">
                <a:solidFill>
                  <a:srgbClr val="FF0000"/>
                </a:solidFill>
                <a:latin typeface="Calibri" panose="020F0502020204030204" pitchFamily="34" charset="0"/>
                <a:cs typeface="Calibri" panose="020F0502020204030204" pitchFamily="34" charset="0"/>
              </a:rPr>
              <a:t>au</a:t>
            </a:r>
            <a:r>
              <a:rPr sz="2000" spc="-20" dirty="0">
                <a:solidFill>
                  <a:srgbClr val="FF0000"/>
                </a:solidFill>
                <a:latin typeface="Calibri" panose="020F0502020204030204" pitchFamily="34" charset="0"/>
                <a:cs typeface="Calibri" panose="020F0502020204030204" pitchFamily="34" charset="0"/>
              </a:rPr>
              <a:t>l</a:t>
            </a:r>
            <a:r>
              <a:rPr sz="2000" dirty="0">
                <a:solidFill>
                  <a:srgbClr val="FF0000"/>
                </a:solidFill>
                <a:latin typeface="Calibri" panose="020F0502020204030204" pitchFamily="34" charset="0"/>
                <a:cs typeface="Calibri" panose="020F0502020204030204" pitchFamily="34" charset="0"/>
              </a:rPr>
              <a:t>t</a:t>
            </a:r>
            <a:endParaRPr sz="2000" dirty="0">
              <a:latin typeface="Calibri" panose="020F0502020204030204" pitchFamily="34" charset="0"/>
              <a:cs typeface="Calibri" panose="020F0502020204030204" pitchFamily="34" charset="0"/>
            </a:endParaRPr>
          </a:p>
        </p:txBody>
      </p:sp>
      <p:sp>
        <p:nvSpPr>
          <p:cNvPr id="11" name="object 11"/>
          <p:cNvSpPr txBox="1"/>
          <p:nvPr/>
        </p:nvSpPr>
        <p:spPr>
          <a:xfrm>
            <a:off x="5906644" y="4633203"/>
            <a:ext cx="4901272" cy="1107996"/>
          </a:xfrm>
          <a:prstGeom prst="rect">
            <a:avLst/>
          </a:prstGeom>
        </p:spPr>
        <p:txBody>
          <a:bodyPr vert="horz" wrap="square" lIns="0" tIns="0" rIns="0" bIns="0" rtlCol="0">
            <a:spAutoFit/>
          </a:bodyPr>
          <a:lstStyle/>
          <a:p>
            <a:pPr marL="12065" marR="5080" algn="ctr">
              <a:lnSpc>
                <a:spcPct val="89600"/>
              </a:lnSpc>
            </a:pPr>
            <a:r>
              <a:rPr sz="2000" spc="-15" dirty="0">
                <a:latin typeface="Calibri" panose="020F0502020204030204" pitchFamily="34" charset="0"/>
                <a:cs typeface="Calibri" panose="020F0502020204030204" pitchFamily="34" charset="0"/>
              </a:rPr>
              <a:t>No</a:t>
            </a:r>
            <a:r>
              <a:rPr sz="2000" spc="-5" dirty="0">
                <a:latin typeface="Calibri" panose="020F0502020204030204" pitchFamily="34" charset="0"/>
                <a:cs typeface="Calibri" panose="020F0502020204030204" pitchFamily="34" charset="0"/>
              </a:rPr>
              <a:t>t</a:t>
            </a:r>
            <a:r>
              <a:rPr sz="2000" dirty="0">
                <a:latin typeface="Calibri" panose="020F0502020204030204" pitchFamily="34" charset="0"/>
                <a:cs typeface="Calibri" panose="020F0502020204030204" pitchFamily="34" charset="0"/>
              </a:rPr>
              <a:t>e </a:t>
            </a:r>
            <a:r>
              <a:rPr sz="2000" spc="-5" dirty="0">
                <a:latin typeface="Calibri" panose="020F0502020204030204" pitchFamily="34" charset="0"/>
                <a:cs typeface="Calibri" panose="020F0502020204030204" pitchFamily="34" charset="0"/>
              </a:rPr>
              <a:t>t</a:t>
            </a:r>
            <a:r>
              <a:rPr sz="2000" dirty="0">
                <a:latin typeface="Calibri" panose="020F0502020204030204" pitchFamily="34" charset="0"/>
                <a:cs typeface="Calibri" panose="020F0502020204030204" pitchFamily="34" charset="0"/>
              </a:rPr>
              <a:t>hat</a:t>
            </a:r>
            <a:r>
              <a:rPr sz="2000" spc="-5" dirty="0">
                <a:latin typeface="Calibri" panose="020F0502020204030204" pitchFamily="34" charset="0"/>
                <a:cs typeface="Calibri" panose="020F0502020204030204" pitchFamily="34" charset="0"/>
              </a:rPr>
              <a:t> t</a:t>
            </a:r>
            <a:r>
              <a:rPr sz="2000" dirty="0">
                <a:latin typeface="Calibri" panose="020F0502020204030204" pitchFamily="34" charset="0"/>
                <a:cs typeface="Calibri" panose="020F0502020204030204" pitchFamily="34" charset="0"/>
              </a:rPr>
              <a:t>h</a:t>
            </a:r>
            <a:r>
              <a:rPr sz="2000" spc="5" dirty="0">
                <a:latin typeface="Calibri" panose="020F0502020204030204" pitchFamily="34" charset="0"/>
                <a:cs typeface="Calibri" panose="020F0502020204030204" pitchFamily="34" charset="0"/>
              </a:rPr>
              <a:t>e</a:t>
            </a:r>
            <a:r>
              <a:rPr sz="2000" spc="-10" dirty="0">
                <a:latin typeface="Calibri" panose="020F0502020204030204" pitchFamily="34" charset="0"/>
                <a:cs typeface="Calibri" panose="020F0502020204030204" pitchFamily="34" charset="0"/>
              </a:rPr>
              <a:t>r</a:t>
            </a:r>
            <a:r>
              <a:rPr sz="2000" dirty="0">
                <a:latin typeface="Calibri" panose="020F0502020204030204" pitchFamily="34" charset="0"/>
                <a:cs typeface="Calibri" panose="020F0502020204030204" pitchFamily="34" charset="0"/>
              </a:rPr>
              <a:t>e </a:t>
            </a:r>
            <a:r>
              <a:rPr sz="2000" spc="5" dirty="0">
                <a:latin typeface="Calibri" panose="020F0502020204030204" pitchFamily="34" charset="0"/>
                <a:cs typeface="Calibri" panose="020F0502020204030204" pitchFamily="34" charset="0"/>
              </a:rPr>
              <a:t>m</a:t>
            </a:r>
            <a:r>
              <a:rPr sz="2000" dirty="0">
                <a:latin typeface="Calibri" panose="020F0502020204030204" pitchFamily="34" charset="0"/>
                <a:cs typeface="Calibri" panose="020F0502020204030204" pitchFamily="34" charset="0"/>
              </a:rPr>
              <a:t>ay</a:t>
            </a:r>
            <a:r>
              <a:rPr sz="2000" spc="-5" dirty="0">
                <a:latin typeface="Calibri" panose="020F0502020204030204" pitchFamily="34" charset="0"/>
                <a:cs typeface="Calibri" panose="020F0502020204030204" pitchFamily="34" charset="0"/>
              </a:rPr>
              <a:t> </a:t>
            </a:r>
            <a:r>
              <a:rPr sz="2000" spc="-15" dirty="0">
                <a:latin typeface="Calibri" panose="020F0502020204030204" pitchFamily="34" charset="0"/>
                <a:cs typeface="Calibri" panose="020F0502020204030204" pitchFamily="34" charset="0"/>
              </a:rPr>
              <a:t>s</a:t>
            </a:r>
            <a:r>
              <a:rPr sz="2000" spc="-5" dirty="0">
                <a:latin typeface="Calibri" panose="020F0502020204030204" pitchFamily="34" charset="0"/>
                <a:cs typeface="Calibri" panose="020F0502020204030204" pitchFamily="34" charset="0"/>
              </a:rPr>
              <a:t>ti</a:t>
            </a:r>
            <a:r>
              <a:rPr sz="2000" spc="-20" dirty="0">
                <a:latin typeface="Calibri" panose="020F0502020204030204" pitchFamily="34" charset="0"/>
                <a:cs typeface="Calibri" panose="020F0502020204030204" pitchFamily="34" charset="0"/>
              </a:rPr>
              <a:t>l</a:t>
            </a:r>
            <a:r>
              <a:rPr sz="2000" spc="-10" dirty="0">
                <a:latin typeface="Calibri" panose="020F0502020204030204" pitchFamily="34" charset="0"/>
                <a:cs typeface="Calibri" panose="020F0502020204030204" pitchFamily="34" charset="0"/>
              </a:rPr>
              <a:t>l </a:t>
            </a:r>
            <a:r>
              <a:rPr sz="2000" spc="-5" dirty="0">
                <a:latin typeface="Calibri" panose="020F0502020204030204" pitchFamily="34" charset="0"/>
                <a:cs typeface="Calibri" panose="020F0502020204030204" pitchFamily="34" charset="0"/>
              </a:rPr>
              <a:t>b</a:t>
            </a:r>
            <a:r>
              <a:rPr sz="2000" dirty="0">
                <a:latin typeface="Calibri" panose="020F0502020204030204" pitchFamily="34" charset="0"/>
                <a:cs typeface="Calibri" panose="020F0502020204030204" pitchFamily="34" charset="0"/>
              </a:rPr>
              <a:t>e </a:t>
            </a:r>
            <a:r>
              <a:rPr sz="2000" spc="-15" dirty="0">
                <a:latin typeface="Calibri" panose="020F0502020204030204" pitchFamily="34" charset="0"/>
                <a:cs typeface="Calibri" panose="020F0502020204030204" pitchFamily="34" charset="0"/>
              </a:rPr>
              <a:t>o</a:t>
            </a:r>
            <a:r>
              <a:rPr sz="2000" spc="-10" dirty="0">
                <a:latin typeface="Calibri" panose="020F0502020204030204" pitchFamily="34" charset="0"/>
                <a:cs typeface="Calibri" panose="020F0502020204030204" pitchFamily="34" charset="0"/>
              </a:rPr>
              <a:t>r</a:t>
            </a:r>
            <a:r>
              <a:rPr sz="2000" spc="-5" dirty="0">
                <a:latin typeface="Calibri" panose="020F0502020204030204" pitchFamily="34" charset="0"/>
                <a:cs typeface="Calibri" panose="020F0502020204030204" pitchFamily="34" charset="0"/>
              </a:rPr>
              <a:t>d</a:t>
            </a:r>
            <a:r>
              <a:rPr sz="2000" spc="5" dirty="0">
                <a:latin typeface="Calibri" panose="020F0502020204030204" pitchFamily="34" charset="0"/>
                <a:cs typeface="Calibri" panose="020F0502020204030204" pitchFamily="34" charset="0"/>
              </a:rPr>
              <a:t>e</a:t>
            </a:r>
            <a:r>
              <a:rPr sz="2000" spc="-10" dirty="0">
                <a:latin typeface="Calibri" panose="020F0502020204030204" pitchFamily="34" charset="0"/>
                <a:cs typeface="Calibri" panose="020F0502020204030204" pitchFamily="34" charset="0"/>
              </a:rPr>
              <a:t>r</a:t>
            </a:r>
            <a:r>
              <a:rPr sz="2000" spc="-5" dirty="0">
                <a:latin typeface="Calibri" panose="020F0502020204030204" pitchFamily="34" charset="0"/>
                <a:cs typeface="Calibri" panose="020F0502020204030204" pitchFamily="34" charset="0"/>
              </a:rPr>
              <a:t>i</a:t>
            </a:r>
            <a:r>
              <a:rPr sz="2000" dirty="0">
                <a:latin typeface="Calibri" panose="020F0502020204030204" pitchFamily="34" charset="0"/>
                <a:cs typeface="Calibri" panose="020F0502020204030204" pitchFamily="34" charset="0"/>
              </a:rPr>
              <a:t>n</a:t>
            </a:r>
            <a:r>
              <a:rPr sz="2000" spc="-10" dirty="0">
                <a:latin typeface="Calibri" panose="020F0502020204030204" pitchFamily="34" charset="0"/>
                <a:cs typeface="Calibri" panose="020F0502020204030204" pitchFamily="34" charset="0"/>
              </a:rPr>
              <a:t>g </a:t>
            </a:r>
            <a:r>
              <a:rPr sz="2000" spc="-5" dirty="0">
                <a:latin typeface="Calibri" panose="020F0502020204030204" pitchFamily="34" charset="0"/>
                <a:cs typeface="Calibri" panose="020F0502020204030204" pitchFamily="34" charset="0"/>
              </a:rPr>
              <a:t>i</a:t>
            </a:r>
            <a:r>
              <a:rPr sz="2000" spc="-15" dirty="0">
                <a:latin typeface="Calibri" panose="020F0502020204030204" pitchFamily="34" charset="0"/>
                <a:cs typeface="Calibri" panose="020F0502020204030204" pitchFamily="34" charset="0"/>
              </a:rPr>
              <a:t>ss</a:t>
            </a:r>
            <a:r>
              <a:rPr sz="2000" dirty="0">
                <a:latin typeface="Calibri" panose="020F0502020204030204" pitchFamily="34" charset="0"/>
                <a:cs typeface="Calibri" panose="020F0502020204030204" pitchFamily="34" charset="0"/>
              </a:rPr>
              <a:t>u</a:t>
            </a:r>
            <a:r>
              <a:rPr sz="2000" spc="5" dirty="0">
                <a:latin typeface="Calibri" panose="020F0502020204030204" pitchFamily="34" charset="0"/>
                <a:cs typeface="Calibri" panose="020F0502020204030204" pitchFamily="34" charset="0"/>
              </a:rPr>
              <a:t>e</a:t>
            </a:r>
            <a:r>
              <a:rPr sz="2000" spc="-10" dirty="0">
                <a:latin typeface="Calibri" panose="020F0502020204030204" pitchFamily="34" charset="0"/>
                <a:cs typeface="Calibri" panose="020F0502020204030204" pitchFamily="34" charset="0"/>
              </a:rPr>
              <a:t>s </a:t>
            </a:r>
            <a:r>
              <a:rPr sz="2000" spc="-15" dirty="0">
                <a:latin typeface="Calibri" panose="020F0502020204030204" pitchFamily="34" charset="0"/>
                <a:cs typeface="Calibri" panose="020F0502020204030204" pitchFamily="34" charset="0"/>
              </a:rPr>
              <a:t>o</a:t>
            </a:r>
            <a:r>
              <a:rPr sz="2000" spc="-10" dirty="0">
                <a:latin typeface="Calibri" panose="020F0502020204030204" pitchFamily="34" charset="0"/>
                <a:cs typeface="Calibri" panose="020F0502020204030204" pitchFamily="34" charset="0"/>
              </a:rPr>
              <a:t>r </a:t>
            </a:r>
            <a:r>
              <a:rPr sz="2000" spc="-5" dirty="0">
                <a:latin typeface="Calibri" panose="020F0502020204030204" pitchFamily="34" charset="0"/>
                <a:cs typeface="Calibri" panose="020F0502020204030204" pitchFamily="34" charset="0"/>
              </a:rPr>
              <a:t>d</a:t>
            </a:r>
            <a:r>
              <a:rPr sz="2000" dirty="0">
                <a:latin typeface="Calibri" panose="020F0502020204030204" pitchFamily="34" charset="0"/>
                <a:cs typeface="Calibri" panose="020F0502020204030204" pitchFamily="34" charset="0"/>
              </a:rPr>
              <a:t>a</a:t>
            </a:r>
            <a:r>
              <a:rPr sz="2000" spc="-5" dirty="0">
                <a:latin typeface="Calibri" panose="020F0502020204030204" pitchFamily="34" charset="0"/>
                <a:cs typeface="Calibri" panose="020F0502020204030204" pitchFamily="34" charset="0"/>
              </a:rPr>
              <a:t>t</a:t>
            </a:r>
            <a:r>
              <a:rPr sz="2000" dirty="0">
                <a:latin typeface="Calibri" panose="020F0502020204030204" pitchFamily="34" charset="0"/>
                <a:cs typeface="Calibri" panose="020F0502020204030204" pitchFamily="34" charset="0"/>
              </a:rPr>
              <a:t>a</a:t>
            </a:r>
            <a:r>
              <a:rPr sz="2000" spc="-5" dirty="0">
                <a:latin typeface="Calibri" panose="020F0502020204030204" pitchFamily="34" charset="0"/>
                <a:cs typeface="Calibri" panose="020F0502020204030204" pitchFamily="34" charset="0"/>
              </a:rPr>
              <a:t> vi</a:t>
            </a:r>
            <a:r>
              <a:rPr sz="2000" spc="-15" dirty="0">
                <a:latin typeface="Calibri" panose="020F0502020204030204" pitchFamily="34" charset="0"/>
                <a:cs typeface="Calibri" panose="020F0502020204030204" pitchFamily="34" charset="0"/>
              </a:rPr>
              <a:t>s</a:t>
            </a:r>
            <a:r>
              <a:rPr sz="2000" spc="-5" dirty="0">
                <a:latin typeface="Calibri" panose="020F0502020204030204" pitchFamily="34" charset="0"/>
                <a:cs typeface="Calibri" panose="020F0502020204030204" pitchFamily="34" charset="0"/>
              </a:rPr>
              <a:t>ibi</a:t>
            </a:r>
            <a:r>
              <a:rPr sz="2000" spc="-20" dirty="0">
                <a:latin typeface="Calibri" panose="020F0502020204030204" pitchFamily="34" charset="0"/>
                <a:cs typeface="Calibri" panose="020F0502020204030204" pitchFamily="34" charset="0"/>
              </a:rPr>
              <a:t>l</a:t>
            </a:r>
            <a:r>
              <a:rPr sz="2000" spc="-5" dirty="0">
                <a:latin typeface="Calibri" panose="020F0502020204030204" pitchFamily="34" charset="0"/>
                <a:cs typeface="Calibri" panose="020F0502020204030204" pitchFamily="34" charset="0"/>
              </a:rPr>
              <a:t>it</a:t>
            </a:r>
            <a:r>
              <a:rPr sz="2000" dirty="0">
                <a:latin typeface="Calibri" panose="020F0502020204030204" pitchFamily="34" charset="0"/>
                <a:cs typeface="Calibri" panose="020F0502020204030204" pitchFamily="34" charset="0"/>
              </a:rPr>
              <a:t>y</a:t>
            </a:r>
            <a:r>
              <a:rPr sz="2000" spc="-5" dirty="0">
                <a:latin typeface="Calibri" panose="020F0502020204030204" pitchFamily="34" charset="0"/>
                <a:cs typeface="Calibri" panose="020F0502020204030204" pitchFamily="34" charset="0"/>
              </a:rPr>
              <a:t> i</a:t>
            </a:r>
            <a:r>
              <a:rPr sz="2000" spc="-15" dirty="0">
                <a:latin typeface="Calibri" panose="020F0502020204030204" pitchFamily="34" charset="0"/>
                <a:cs typeface="Calibri" panose="020F0502020204030204" pitchFamily="34" charset="0"/>
              </a:rPr>
              <a:t>ss</a:t>
            </a:r>
            <a:r>
              <a:rPr sz="2000" dirty="0">
                <a:latin typeface="Calibri" panose="020F0502020204030204" pitchFamily="34" charset="0"/>
                <a:cs typeface="Calibri" panose="020F0502020204030204" pitchFamily="34" charset="0"/>
              </a:rPr>
              <a:t>u</a:t>
            </a:r>
            <a:r>
              <a:rPr sz="2000" spc="5" dirty="0">
                <a:latin typeface="Calibri" panose="020F0502020204030204" pitchFamily="34" charset="0"/>
                <a:cs typeface="Calibri" panose="020F0502020204030204" pitchFamily="34" charset="0"/>
              </a:rPr>
              <a:t>e</a:t>
            </a:r>
            <a:r>
              <a:rPr sz="2000" spc="-15" dirty="0">
                <a:latin typeface="Calibri" panose="020F0502020204030204" pitchFamily="34" charset="0"/>
                <a:cs typeface="Calibri" panose="020F0502020204030204" pitchFamily="34" charset="0"/>
              </a:rPr>
              <a:t>s</a:t>
            </a:r>
            <a:r>
              <a:rPr sz="2000" dirty="0">
                <a:latin typeface="Calibri" panose="020F0502020204030204" pitchFamily="34" charset="0"/>
                <a:cs typeface="Calibri" panose="020F0502020204030204" pitchFamily="34" charset="0"/>
              </a:rPr>
              <a:t>;</a:t>
            </a:r>
            <a:r>
              <a:rPr sz="2000" spc="-5" dirty="0">
                <a:latin typeface="Calibri" panose="020F0502020204030204" pitchFamily="34" charset="0"/>
                <a:cs typeface="Calibri" panose="020F0502020204030204" pitchFamily="34" charset="0"/>
              </a:rPr>
              <a:t> </a:t>
            </a:r>
            <a:r>
              <a:rPr sz="2000" spc="-10" dirty="0">
                <a:latin typeface="Calibri" panose="020F0502020204030204" pitchFamily="34" charset="0"/>
                <a:cs typeface="Calibri" panose="020F0502020204030204" pitchFamily="34" charset="0"/>
              </a:rPr>
              <a:t>U</a:t>
            </a:r>
            <a:r>
              <a:rPr sz="2000" dirty="0">
                <a:latin typeface="Calibri" panose="020F0502020204030204" pitchFamily="34" charset="0"/>
                <a:cs typeface="Calibri" panose="020F0502020204030204" pitchFamily="34" charset="0"/>
              </a:rPr>
              <a:t>M</a:t>
            </a:r>
            <a:r>
              <a:rPr sz="2000" spc="-1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c</a:t>
            </a:r>
            <a:r>
              <a:rPr sz="2000" spc="-15" dirty="0">
                <a:latin typeface="Calibri" panose="020F0502020204030204" pitchFamily="34" charset="0"/>
                <a:cs typeface="Calibri" panose="020F0502020204030204" pitchFamily="34" charset="0"/>
              </a:rPr>
              <a:t>o</a:t>
            </a:r>
            <a:r>
              <a:rPr sz="2000" dirty="0">
                <a:latin typeface="Calibri" panose="020F0502020204030204" pitchFamily="34" charset="0"/>
                <a:cs typeface="Calibri" panose="020F0502020204030204" pitchFamily="34" charset="0"/>
              </a:rPr>
              <a:t>n</a:t>
            </a:r>
            <a:r>
              <a:rPr sz="2000" spc="-5" dirty="0">
                <a:latin typeface="Calibri" panose="020F0502020204030204" pitchFamily="34" charset="0"/>
                <a:cs typeface="Calibri" panose="020F0502020204030204" pitchFamily="34" charset="0"/>
              </a:rPr>
              <a:t>c</a:t>
            </a:r>
            <a:r>
              <a:rPr sz="2000" dirty="0">
                <a:latin typeface="Calibri" panose="020F0502020204030204" pitchFamily="34" charset="0"/>
                <a:cs typeface="Calibri" panose="020F0502020204030204" pitchFamily="34" charset="0"/>
              </a:rPr>
              <a:t>u</a:t>
            </a:r>
            <a:r>
              <a:rPr sz="2000" spc="-15" dirty="0">
                <a:latin typeface="Calibri" panose="020F0502020204030204" pitchFamily="34" charset="0"/>
                <a:cs typeface="Calibri" panose="020F0502020204030204" pitchFamily="34" charset="0"/>
              </a:rPr>
              <a:t>rr</a:t>
            </a:r>
            <a:r>
              <a:rPr sz="2000" spc="5" dirty="0">
                <a:latin typeface="Calibri" panose="020F0502020204030204" pitchFamily="34" charset="0"/>
                <a:cs typeface="Calibri" panose="020F0502020204030204" pitchFamily="34" charset="0"/>
              </a:rPr>
              <a:t>e</a:t>
            </a:r>
            <a:r>
              <a:rPr sz="2000" dirty="0">
                <a:latin typeface="Calibri" panose="020F0502020204030204" pitchFamily="34" charset="0"/>
                <a:cs typeface="Calibri" panose="020F0502020204030204" pitchFamily="34" charset="0"/>
              </a:rPr>
              <a:t>n</a:t>
            </a:r>
            <a:r>
              <a:rPr sz="2000" spc="-5" dirty="0">
                <a:latin typeface="Calibri" panose="020F0502020204030204" pitchFamily="34" charset="0"/>
                <a:cs typeface="Calibri" panose="020F0502020204030204" pitchFamily="34" charset="0"/>
              </a:rPr>
              <a:t>c</a:t>
            </a:r>
            <a:r>
              <a:rPr sz="2000" dirty="0">
                <a:latin typeface="Calibri" panose="020F0502020204030204" pitchFamily="34" charset="0"/>
                <a:cs typeface="Calibri" panose="020F0502020204030204" pitchFamily="34" charset="0"/>
              </a:rPr>
              <a:t>y</a:t>
            </a:r>
            <a:r>
              <a:rPr sz="2000" spc="-5" dirty="0">
                <a:latin typeface="Calibri" panose="020F0502020204030204" pitchFamily="34" charset="0"/>
                <a:cs typeface="Calibri" panose="020F0502020204030204" pitchFamily="34" charset="0"/>
              </a:rPr>
              <a:t> </a:t>
            </a:r>
            <a:r>
              <a:rPr sz="2000" spc="-15" dirty="0">
                <a:latin typeface="Calibri" panose="020F0502020204030204" pitchFamily="34" charset="0"/>
                <a:cs typeface="Calibri" panose="020F0502020204030204" pitchFamily="34" charset="0"/>
              </a:rPr>
              <a:t>do</a:t>
            </a:r>
            <a:r>
              <a:rPr sz="2000" spc="5" dirty="0">
                <a:latin typeface="Calibri" panose="020F0502020204030204" pitchFamily="34" charset="0"/>
                <a:cs typeface="Calibri" panose="020F0502020204030204" pitchFamily="34" charset="0"/>
              </a:rPr>
              <a:t>e</a:t>
            </a:r>
            <a:r>
              <a:rPr sz="2000" spc="-10" dirty="0">
                <a:latin typeface="Calibri" panose="020F0502020204030204" pitchFamily="34" charset="0"/>
                <a:cs typeface="Calibri" panose="020F0502020204030204" pitchFamily="34" charset="0"/>
              </a:rPr>
              <a:t>s </a:t>
            </a:r>
            <a:r>
              <a:rPr sz="2000" dirty="0">
                <a:latin typeface="Calibri" panose="020F0502020204030204" pitchFamily="34" charset="0"/>
                <a:cs typeface="Calibri" panose="020F0502020204030204" pitchFamily="34" charset="0"/>
              </a:rPr>
              <a:t>n</a:t>
            </a:r>
            <a:r>
              <a:rPr sz="2000" spc="-5" dirty="0">
                <a:latin typeface="Calibri" panose="020F0502020204030204" pitchFamily="34" charset="0"/>
                <a:cs typeface="Calibri" panose="020F0502020204030204" pitchFamily="34" charset="0"/>
              </a:rPr>
              <a:t>o</a:t>
            </a:r>
            <a:r>
              <a:rPr sz="2000" dirty="0">
                <a:latin typeface="Calibri" panose="020F0502020204030204" pitchFamily="34" charset="0"/>
                <a:cs typeface="Calibri" panose="020F0502020204030204" pitchFamily="34" charset="0"/>
              </a:rPr>
              <a:t>t</a:t>
            </a:r>
            <a:r>
              <a:rPr sz="2000" spc="-1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p</a:t>
            </a:r>
            <a:r>
              <a:rPr sz="2000" spc="-15" dirty="0">
                <a:latin typeface="Calibri" panose="020F0502020204030204" pitchFamily="34" charset="0"/>
                <a:cs typeface="Calibri" panose="020F0502020204030204" pitchFamily="34" charset="0"/>
              </a:rPr>
              <a:t>ro</a:t>
            </a:r>
            <a:r>
              <a:rPr sz="2000" spc="-5" dirty="0">
                <a:latin typeface="Calibri" panose="020F0502020204030204" pitchFamily="34" charset="0"/>
                <a:cs typeface="Calibri" panose="020F0502020204030204" pitchFamily="34" charset="0"/>
              </a:rPr>
              <a:t>vid</a:t>
            </a:r>
            <a:r>
              <a:rPr sz="2000" dirty="0">
                <a:latin typeface="Calibri" panose="020F0502020204030204" pitchFamily="34" charset="0"/>
                <a:cs typeface="Calibri" panose="020F0502020204030204" pitchFamily="34" charset="0"/>
              </a:rPr>
              <a:t>e any</a:t>
            </a:r>
            <a:r>
              <a:rPr sz="2000" spc="-10" dirty="0">
                <a:latin typeface="Calibri" panose="020F0502020204030204" pitchFamily="34" charset="0"/>
                <a:cs typeface="Calibri" panose="020F0502020204030204" pitchFamily="34" charset="0"/>
              </a:rPr>
              <a:t> </a:t>
            </a:r>
            <a:r>
              <a:rPr sz="2000" spc="-15" dirty="0">
                <a:latin typeface="Calibri" panose="020F0502020204030204" pitchFamily="34" charset="0"/>
                <a:cs typeface="Calibri" panose="020F0502020204030204" pitchFamily="34" charset="0"/>
              </a:rPr>
              <a:t>or</a:t>
            </a:r>
            <a:r>
              <a:rPr sz="2000" spc="-5" dirty="0">
                <a:latin typeface="Calibri" panose="020F0502020204030204" pitchFamily="34" charset="0"/>
                <a:cs typeface="Calibri" panose="020F0502020204030204" pitchFamily="34" charset="0"/>
              </a:rPr>
              <a:t>d</a:t>
            </a:r>
            <a:r>
              <a:rPr sz="2000" spc="5" dirty="0">
                <a:latin typeface="Calibri" panose="020F0502020204030204" pitchFamily="34" charset="0"/>
                <a:cs typeface="Calibri" panose="020F0502020204030204" pitchFamily="34" charset="0"/>
              </a:rPr>
              <a:t>e</a:t>
            </a:r>
            <a:r>
              <a:rPr sz="2000" spc="-15" dirty="0">
                <a:latin typeface="Calibri" panose="020F0502020204030204" pitchFamily="34" charset="0"/>
                <a:cs typeface="Calibri" panose="020F0502020204030204" pitchFamily="34" charset="0"/>
              </a:rPr>
              <a:t>r</a:t>
            </a:r>
            <a:r>
              <a:rPr sz="2000" spc="-5" dirty="0">
                <a:latin typeface="Calibri" panose="020F0502020204030204" pitchFamily="34" charset="0"/>
                <a:cs typeface="Calibri" panose="020F0502020204030204" pitchFamily="34" charset="0"/>
              </a:rPr>
              <a:t>i</a:t>
            </a:r>
            <a:r>
              <a:rPr sz="2000" dirty="0">
                <a:latin typeface="Calibri" panose="020F0502020204030204" pitchFamily="34" charset="0"/>
                <a:cs typeface="Calibri" panose="020F0502020204030204" pitchFamily="34" charset="0"/>
              </a:rPr>
              <a:t>ng</a:t>
            </a:r>
            <a:r>
              <a:rPr sz="2000" spc="-10" dirty="0">
                <a:latin typeface="Calibri" panose="020F0502020204030204" pitchFamily="34" charset="0"/>
                <a:cs typeface="Calibri" panose="020F0502020204030204" pitchFamily="34" charset="0"/>
              </a:rPr>
              <a:t> </a:t>
            </a:r>
            <a:r>
              <a:rPr sz="2000" spc="-15" dirty="0">
                <a:latin typeface="Calibri" panose="020F0502020204030204" pitchFamily="34" charset="0"/>
                <a:cs typeface="Calibri" panose="020F0502020204030204" pitchFamily="34" charset="0"/>
              </a:rPr>
              <a:t>o</a:t>
            </a:r>
            <a:r>
              <a:rPr sz="2000" spc="-10" dirty="0">
                <a:latin typeface="Calibri" panose="020F0502020204030204" pitchFamily="34" charset="0"/>
                <a:cs typeface="Calibri" panose="020F0502020204030204" pitchFamily="34" charset="0"/>
              </a:rPr>
              <a:t>r</a:t>
            </a:r>
            <a:r>
              <a:rPr sz="2000" spc="-5" dirty="0">
                <a:latin typeface="Calibri" panose="020F0502020204030204" pitchFamily="34" charset="0"/>
                <a:cs typeface="Calibri" panose="020F0502020204030204" pitchFamily="34" charset="0"/>
              </a:rPr>
              <a:t> vi</a:t>
            </a:r>
            <a:r>
              <a:rPr sz="2000" spc="-15" dirty="0">
                <a:latin typeface="Calibri" panose="020F0502020204030204" pitchFamily="34" charset="0"/>
                <a:cs typeface="Calibri" panose="020F0502020204030204" pitchFamily="34" charset="0"/>
              </a:rPr>
              <a:t>s</a:t>
            </a:r>
            <a:r>
              <a:rPr sz="2000" spc="-5" dirty="0">
                <a:latin typeface="Calibri" panose="020F0502020204030204" pitchFamily="34" charset="0"/>
                <a:cs typeface="Calibri" panose="020F0502020204030204" pitchFamily="34" charset="0"/>
              </a:rPr>
              <a:t>ibi</a:t>
            </a:r>
            <a:r>
              <a:rPr sz="2000" spc="-20" dirty="0">
                <a:latin typeface="Calibri" panose="020F0502020204030204" pitchFamily="34" charset="0"/>
                <a:cs typeface="Calibri" panose="020F0502020204030204" pitchFamily="34" charset="0"/>
              </a:rPr>
              <a:t>l</a:t>
            </a:r>
            <a:r>
              <a:rPr sz="2000" spc="-5" dirty="0">
                <a:latin typeface="Calibri" panose="020F0502020204030204" pitchFamily="34" charset="0"/>
                <a:cs typeface="Calibri" panose="020F0502020204030204" pitchFamily="34" charset="0"/>
              </a:rPr>
              <a:t>it</a:t>
            </a:r>
            <a:r>
              <a:rPr sz="2000" dirty="0">
                <a:latin typeface="Calibri" panose="020F0502020204030204" pitchFamily="34" charset="0"/>
                <a:cs typeface="Calibri" panose="020F0502020204030204" pitchFamily="34" charset="0"/>
              </a:rPr>
              <a:t>y </a:t>
            </a:r>
            <a:r>
              <a:rPr sz="2000" spc="-5" dirty="0">
                <a:latin typeface="Calibri" panose="020F0502020204030204" pitchFamily="34" charset="0"/>
                <a:cs typeface="Calibri" panose="020F0502020204030204" pitchFamily="34" charset="0"/>
              </a:rPr>
              <a:t>g</a:t>
            </a:r>
            <a:r>
              <a:rPr sz="2000" dirty="0">
                <a:latin typeface="Calibri" panose="020F0502020204030204" pitchFamily="34" charset="0"/>
                <a:cs typeface="Calibri" panose="020F0502020204030204" pitchFamily="34" charset="0"/>
              </a:rPr>
              <a:t>ua</a:t>
            </a:r>
            <a:r>
              <a:rPr sz="2000" spc="-10" dirty="0">
                <a:latin typeface="Calibri" panose="020F0502020204030204" pitchFamily="34" charset="0"/>
                <a:cs typeface="Calibri" panose="020F0502020204030204" pitchFamily="34" charset="0"/>
              </a:rPr>
              <a:t>r</a:t>
            </a:r>
            <a:r>
              <a:rPr sz="2000" dirty="0">
                <a:latin typeface="Calibri" panose="020F0502020204030204" pitchFamily="34" charset="0"/>
                <a:cs typeface="Calibri" panose="020F0502020204030204" pitchFamily="34" charset="0"/>
              </a:rPr>
              <a:t>an</a:t>
            </a:r>
            <a:r>
              <a:rPr sz="2000" spc="-5" dirty="0">
                <a:latin typeface="Calibri" panose="020F0502020204030204" pitchFamily="34" charset="0"/>
                <a:cs typeface="Calibri" panose="020F0502020204030204" pitchFamily="34" charset="0"/>
              </a:rPr>
              <a:t>t</a:t>
            </a:r>
            <a:r>
              <a:rPr sz="2000" spc="5" dirty="0">
                <a:latin typeface="Calibri" panose="020F0502020204030204" pitchFamily="34" charset="0"/>
                <a:cs typeface="Calibri" panose="020F0502020204030204" pitchFamily="34" charset="0"/>
              </a:rPr>
              <a:t>ee</a:t>
            </a:r>
            <a:r>
              <a:rPr sz="2000" spc="-15" dirty="0">
                <a:latin typeface="Calibri" panose="020F0502020204030204" pitchFamily="34" charset="0"/>
                <a:cs typeface="Calibri" panose="020F0502020204030204" pitchFamily="34" charset="0"/>
              </a:rPr>
              <a:t>s</a:t>
            </a:r>
            <a:r>
              <a:rPr sz="2000" spc="-10" dirty="0">
                <a:latin typeface="Calibri" panose="020F0502020204030204" pitchFamily="34" charset="0"/>
                <a:cs typeface="Calibri" panose="020F0502020204030204" pitchFamily="34" charset="0"/>
              </a:rPr>
              <a:t>,</a:t>
            </a:r>
            <a:r>
              <a:rPr sz="2000" spc="-5" dirty="0">
                <a:latin typeface="Calibri" panose="020F0502020204030204" pitchFamily="34" charset="0"/>
                <a:cs typeface="Calibri" panose="020F0502020204030204" pitchFamily="34" charset="0"/>
              </a:rPr>
              <a:t> b</a:t>
            </a:r>
            <a:r>
              <a:rPr sz="2000" dirty="0">
                <a:latin typeface="Calibri" panose="020F0502020204030204" pitchFamily="34" charset="0"/>
                <a:cs typeface="Calibri" panose="020F0502020204030204" pitchFamily="34" charset="0"/>
              </a:rPr>
              <a:t>ut</a:t>
            </a:r>
            <a:r>
              <a:rPr sz="2000" spc="-5" dirty="0">
                <a:latin typeface="Calibri" panose="020F0502020204030204" pitchFamily="34" charset="0"/>
                <a:cs typeface="Calibri" panose="020F0502020204030204" pitchFamily="34" charset="0"/>
              </a:rPr>
              <a:t> s</a:t>
            </a:r>
            <a:r>
              <a:rPr sz="2000" spc="5" dirty="0">
                <a:latin typeface="Calibri" panose="020F0502020204030204" pitchFamily="34" charset="0"/>
                <a:cs typeface="Calibri" panose="020F0502020204030204" pitchFamily="34" charset="0"/>
              </a:rPr>
              <a:t>e</a:t>
            </a:r>
            <a:r>
              <a:rPr sz="2000" dirty="0">
                <a:latin typeface="Calibri" panose="020F0502020204030204" pitchFamily="34" charset="0"/>
                <a:cs typeface="Calibri" panose="020F0502020204030204" pitchFamily="34" charset="0"/>
              </a:rPr>
              <a:t>e </a:t>
            </a:r>
            <a:r>
              <a:rPr sz="2000" spc="-15" dirty="0">
                <a:latin typeface="Calibri" panose="020F0502020204030204" pitchFamily="34" charset="0"/>
                <a:cs typeface="Calibri" panose="020F0502020204030204" pitchFamily="34" charset="0"/>
              </a:rPr>
              <a:t>sy</a:t>
            </a:r>
            <a:r>
              <a:rPr sz="2000" spc="-5" dirty="0">
                <a:latin typeface="Calibri" panose="020F0502020204030204" pitchFamily="34" charset="0"/>
                <a:cs typeface="Calibri" panose="020F0502020204030204" pitchFamily="34" charset="0"/>
              </a:rPr>
              <a:t>st</a:t>
            </a:r>
            <a:r>
              <a:rPr sz="2000" spc="5" dirty="0">
                <a:latin typeface="Calibri" panose="020F0502020204030204" pitchFamily="34" charset="0"/>
                <a:cs typeface="Calibri" panose="020F0502020204030204" pitchFamily="34" charset="0"/>
              </a:rPr>
              <a:t>e</a:t>
            </a:r>
            <a:r>
              <a:rPr sz="2000" spc="-10" dirty="0">
                <a:latin typeface="Calibri" panose="020F0502020204030204" pitchFamily="34" charset="0"/>
                <a:cs typeface="Calibri" panose="020F0502020204030204" pitchFamily="34" charset="0"/>
              </a:rPr>
              <a:t>m</a:t>
            </a:r>
            <a:r>
              <a:rPr sz="2000" dirty="0">
                <a:latin typeface="Calibri" panose="020F0502020204030204" pitchFamily="34" charset="0"/>
                <a:cs typeface="Calibri" panose="020F0502020204030204" pitchFamily="34" charset="0"/>
              </a:rPr>
              <a:t>-</a:t>
            </a:r>
            <a:r>
              <a:rPr sz="2000" spc="-5" dirty="0">
                <a:latin typeface="Calibri" panose="020F0502020204030204" pitchFamily="34" charset="0"/>
                <a:cs typeface="Calibri" panose="020F0502020204030204" pitchFamily="34" charset="0"/>
              </a:rPr>
              <a:t>wid</a:t>
            </a:r>
            <a:r>
              <a:rPr sz="2000" dirty="0">
                <a:latin typeface="Calibri" panose="020F0502020204030204" pitchFamily="34" charset="0"/>
                <a:cs typeface="Calibri" panose="020F0502020204030204" pitchFamily="34" charset="0"/>
              </a:rPr>
              <a:t>e a</a:t>
            </a:r>
            <a:r>
              <a:rPr sz="2000" spc="-5" dirty="0">
                <a:latin typeface="Calibri" panose="020F0502020204030204" pitchFamily="34" charset="0"/>
                <a:cs typeface="Calibri" panose="020F0502020204030204" pitchFamily="34" charset="0"/>
              </a:rPr>
              <a:t>t</a:t>
            </a:r>
            <a:r>
              <a:rPr sz="2000" spc="-15" dirty="0">
                <a:latin typeface="Calibri" panose="020F0502020204030204" pitchFamily="34" charset="0"/>
                <a:cs typeface="Calibri" panose="020F0502020204030204" pitchFamily="34" charset="0"/>
              </a:rPr>
              <a:t>o</a:t>
            </a:r>
            <a:r>
              <a:rPr sz="2000" spc="5" dirty="0">
                <a:latin typeface="Calibri" panose="020F0502020204030204" pitchFamily="34" charset="0"/>
                <a:cs typeface="Calibri" panose="020F0502020204030204" pitchFamily="34" charset="0"/>
              </a:rPr>
              <a:t>m</a:t>
            </a:r>
            <a:r>
              <a:rPr sz="2000" spc="-5" dirty="0">
                <a:latin typeface="Calibri" panose="020F0502020204030204" pitchFamily="34" charset="0"/>
                <a:cs typeface="Calibri" panose="020F0502020204030204" pitchFamily="34" charset="0"/>
              </a:rPr>
              <a:t>ic</a:t>
            </a:r>
            <a:r>
              <a:rPr sz="2000" spc="-10" dirty="0">
                <a:latin typeface="Calibri" panose="020F0502020204030204" pitchFamily="34" charset="0"/>
                <a:cs typeface="Calibri" panose="020F0502020204030204" pitchFamily="34" charset="0"/>
              </a:rPr>
              <a:t>s</a:t>
            </a:r>
            <a:endParaRPr sz="2000" dirty="0">
              <a:latin typeface="Calibri" panose="020F0502020204030204" pitchFamily="34" charset="0"/>
              <a:cs typeface="Calibri" panose="020F0502020204030204" pitchFamily="34" charset="0"/>
            </a:endParaRPr>
          </a:p>
        </p:txBody>
      </p:sp>
      <p:sp>
        <p:nvSpPr>
          <p:cNvPr id="12" name="object 12"/>
          <p:cNvSpPr/>
          <p:nvPr/>
        </p:nvSpPr>
        <p:spPr>
          <a:xfrm>
            <a:off x="4419600" y="4699001"/>
            <a:ext cx="1353820" cy="76200"/>
          </a:xfrm>
          <a:custGeom>
            <a:avLst/>
            <a:gdLst/>
            <a:ahLst/>
            <a:cxnLst/>
            <a:rect l="l" t="t" r="r" b="b"/>
            <a:pathLst>
              <a:path w="1353820" h="76200">
                <a:moveTo>
                  <a:pt x="76200" y="0"/>
                </a:moveTo>
                <a:lnTo>
                  <a:pt x="0" y="38100"/>
                </a:lnTo>
                <a:lnTo>
                  <a:pt x="76200" y="76200"/>
                </a:lnTo>
                <a:lnTo>
                  <a:pt x="76200" y="47625"/>
                </a:lnTo>
                <a:lnTo>
                  <a:pt x="63498" y="47625"/>
                </a:lnTo>
                <a:lnTo>
                  <a:pt x="63498" y="28575"/>
                </a:lnTo>
                <a:lnTo>
                  <a:pt x="76200" y="28574"/>
                </a:lnTo>
                <a:lnTo>
                  <a:pt x="76200" y="0"/>
                </a:lnTo>
                <a:close/>
              </a:path>
              <a:path w="1353820" h="76200">
                <a:moveTo>
                  <a:pt x="76200" y="28574"/>
                </a:moveTo>
                <a:lnTo>
                  <a:pt x="63498" y="28575"/>
                </a:lnTo>
                <a:lnTo>
                  <a:pt x="63498" y="47625"/>
                </a:lnTo>
                <a:lnTo>
                  <a:pt x="76200" y="47624"/>
                </a:lnTo>
                <a:lnTo>
                  <a:pt x="76200" y="28574"/>
                </a:lnTo>
                <a:close/>
              </a:path>
              <a:path w="1353820" h="76200">
                <a:moveTo>
                  <a:pt x="76200" y="47624"/>
                </a:moveTo>
                <a:lnTo>
                  <a:pt x="63498" y="47625"/>
                </a:lnTo>
                <a:lnTo>
                  <a:pt x="76200" y="47625"/>
                </a:lnTo>
                <a:close/>
              </a:path>
              <a:path w="1353820" h="76200">
                <a:moveTo>
                  <a:pt x="1353257" y="28573"/>
                </a:moveTo>
                <a:lnTo>
                  <a:pt x="76200" y="28574"/>
                </a:lnTo>
                <a:lnTo>
                  <a:pt x="76200" y="47624"/>
                </a:lnTo>
                <a:lnTo>
                  <a:pt x="1353257" y="47623"/>
                </a:lnTo>
                <a:lnTo>
                  <a:pt x="1353257" y="28573"/>
                </a:lnTo>
                <a:close/>
              </a:path>
            </a:pathLst>
          </a:custGeom>
          <a:solidFill>
            <a:srgbClr val="000000"/>
          </a:solid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4380" y="490382"/>
            <a:ext cx="9464040" cy="869469"/>
          </a:xfrm>
          <a:prstGeom prst="rect">
            <a:avLst/>
          </a:prstGeom>
        </p:spPr>
        <p:txBody>
          <a:bodyPr vert="horz" wrap="square" lIns="0" tIns="0" rIns="0" bIns="0" rtlCol="0">
            <a:spAutoFit/>
          </a:bodyPr>
          <a:lstStyle/>
          <a:p>
            <a:pPr marL="0" algn="ctr">
              <a:lnSpc>
                <a:spcPct val="100000"/>
              </a:lnSpc>
            </a:pPr>
            <a:r>
              <a:rPr dirty="0"/>
              <a:t>UN</a:t>
            </a:r>
            <a:r>
              <a:rPr spc="-5" dirty="0"/>
              <a:t>I</a:t>
            </a:r>
            <a:r>
              <a:rPr spc="-25" dirty="0"/>
              <a:t>F</a:t>
            </a:r>
            <a:r>
              <a:rPr spc="-5" dirty="0"/>
              <a:t>I</a:t>
            </a:r>
            <a:r>
              <a:rPr spc="-25" dirty="0"/>
              <a:t>E</a:t>
            </a:r>
            <a:r>
              <a:rPr dirty="0"/>
              <a:t>D</a:t>
            </a:r>
            <a:r>
              <a:rPr spc="5" dirty="0"/>
              <a:t> </a:t>
            </a:r>
            <a:r>
              <a:rPr spc="-5" dirty="0"/>
              <a:t>M</a:t>
            </a:r>
            <a:r>
              <a:rPr spc="-25" dirty="0"/>
              <a:t>E</a:t>
            </a:r>
            <a:r>
              <a:rPr spc="-5" dirty="0"/>
              <a:t>M</a:t>
            </a:r>
            <a:r>
              <a:rPr spc="-30" dirty="0"/>
              <a:t>O</a:t>
            </a:r>
            <a:r>
              <a:rPr dirty="0"/>
              <a:t>RY </a:t>
            </a:r>
            <a:r>
              <a:rPr spc="-30" dirty="0"/>
              <a:t>O</a:t>
            </a:r>
            <a:r>
              <a:rPr dirty="0"/>
              <a:t>N</a:t>
            </a:r>
            <a:r>
              <a:rPr spc="5" dirty="0"/>
              <a:t> </a:t>
            </a:r>
            <a:r>
              <a:rPr spc="-15" dirty="0"/>
              <a:t>P</a:t>
            </a:r>
            <a:r>
              <a:rPr spc="-25" dirty="0"/>
              <a:t>A</a:t>
            </a:r>
            <a:r>
              <a:rPr dirty="0"/>
              <a:t>S</a:t>
            </a:r>
            <a:r>
              <a:rPr spc="-5" dirty="0"/>
              <a:t>C</a:t>
            </a:r>
            <a:r>
              <a:rPr spc="-25" dirty="0"/>
              <a:t>A</a:t>
            </a:r>
            <a:r>
              <a:rPr dirty="0"/>
              <a:t>L+</a:t>
            </a:r>
          </a:p>
          <a:p>
            <a:pPr marL="0" algn="ctr">
              <a:lnSpc>
                <a:spcPct val="100000"/>
              </a:lnSpc>
              <a:spcBef>
                <a:spcPts val="310"/>
              </a:spcBef>
            </a:pPr>
            <a:r>
              <a:rPr sz="1800" spc="-5" dirty="0">
                <a:solidFill>
                  <a:srgbClr val="76B900"/>
                </a:solidFill>
              </a:rPr>
              <a:t>S</a:t>
            </a:r>
            <a:r>
              <a:rPr sz="1800" dirty="0">
                <a:solidFill>
                  <a:srgbClr val="76B900"/>
                </a:solidFill>
              </a:rPr>
              <a:t>y</a:t>
            </a:r>
            <a:r>
              <a:rPr sz="1800" spc="-5" dirty="0">
                <a:solidFill>
                  <a:srgbClr val="76B900"/>
                </a:solidFill>
              </a:rPr>
              <a:t>st</a:t>
            </a:r>
            <a:r>
              <a:rPr sz="1800" spc="5" dirty="0">
                <a:solidFill>
                  <a:srgbClr val="76B900"/>
                </a:solidFill>
              </a:rPr>
              <a:t>e</a:t>
            </a:r>
            <a:r>
              <a:rPr sz="1800" dirty="0">
                <a:solidFill>
                  <a:srgbClr val="76B900"/>
                </a:solidFill>
              </a:rPr>
              <a:t>m-W</a:t>
            </a:r>
            <a:r>
              <a:rPr sz="1800" spc="-5" dirty="0">
                <a:solidFill>
                  <a:srgbClr val="76B900"/>
                </a:solidFill>
              </a:rPr>
              <a:t>id</a:t>
            </a:r>
            <a:r>
              <a:rPr sz="1800" dirty="0">
                <a:solidFill>
                  <a:srgbClr val="76B900"/>
                </a:solidFill>
              </a:rPr>
              <a:t>e </a:t>
            </a:r>
            <a:r>
              <a:rPr sz="1800" spc="-15" dirty="0">
                <a:solidFill>
                  <a:srgbClr val="76B900"/>
                </a:solidFill>
              </a:rPr>
              <a:t>A</a:t>
            </a:r>
            <a:r>
              <a:rPr sz="1800" spc="-5" dirty="0">
                <a:solidFill>
                  <a:srgbClr val="76B900"/>
                </a:solidFill>
              </a:rPr>
              <a:t>t</a:t>
            </a:r>
            <a:r>
              <a:rPr sz="1800" spc="-15" dirty="0">
                <a:solidFill>
                  <a:srgbClr val="76B900"/>
                </a:solidFill>
              </a:rPr>
              <a:t>o</a:t>
            </a:r>
            <a:r>
              <a:rPr sz="1800" spc="5" dirty="0">
                <a:solidFill>
                  <a:srgbClr val="76B900"/>
                </a:solidFill>
              </a:rPr>
              <a:t>m</a:t>
            </a:r>
            <a:r>
              <a:rPr sz="1800" spc="-5" dirty="0">
                <a:solidFill>
                  <a:srgbClr val="76B900"/>
                </a:solidFill>
              </a:rPr>
              <a:t>ic</a:t>
            </a:r>
            <a:r>
              <a:rPr sz="1800" spc="-10" dirty="0">
                <a:solidFill>
                  <a:srgbClr val="76B900"/>
                </a:solidFill>
              </a:rPr>
              <a:t>s</a:t>
            </a:r>
            <a:endParaRPr sz="1800"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18</a:t>
            </a:fld>
            <a:endParaRPr dirty="0"/>
          </a:p>
        </p:txBody>
      </p:sp>
      <p:sp>
        <p:nvSpPr>
          <p:cNvPr id="3" name="object 3"/>
          <p:cNvSpPr/>
          <p:nvPr/>
        </p:nvSpPr>
        <p:spPr>
          <a:xfrm>
            <a:off x="228600" y="1554480"/>
            <a:ext cx="4379595" cy="3063240"/>
          </a:xfrm>
          <a:custGeom>
            <a:avLst/>
            <a:gdLst/>
            <a:ahLst/>
            <a:cxnLst/>
            <a:rect l="l" t="t" r="r" b="b"/>
            <a:pathLst>
              <a:path w="4379595" h="3063240">
                <a:moveTo>
                  <a:pt x="4292419" y="0"/>
                </a:moveTo>
                <a:lnTo>
                  <a:pt x="0" y="0"/>
                </a:lnTo>
                <a:lnTo>
                  <a:pt x="0" y="2975745"/>
                </a:lnTo>
                <a:lnTo>
                  <a:pt x="86950" y="3062696"/>
                </a:lnTo>
                <a:lnTo>
                  <a:pt x="4379369" y="3062696"/>
                </a:lnTo>
                <a:lnTo>
                  <a:pt x="4379369" y="86950"/>
                </a:lnTo>
                <a:lnTo>
                  <a:pt x="4292419" y="0"/>
                </a:lnTo>
                <a:close/>
              </a:path>
            </a:pathLst>
          </a:custGeom>
          <a:solidFill>
            <a:srgbClr val="F2F2F2"/>
          </a:solidFill>
        </p:spPr>
        <p:txBody>
          <a:bodyPr wrap="square" lIns="0" tIns="0" rIns="0" bIns="0" rtlCol="0"/>
          <a:lstStyle/>
          <a:p>
            <a:endParaRPr/>
          </a:p>
        </p:txBody>
      </p:sp>
      <p:sp>
        <p:nvSpPr>
          <p:cNvPr id="4" name="object 4"/>
          <p:cNvSpPr txBox="1"/>
          <p:nvPr/>
        </p:nvSpPr>
        <p:spPr>
          <a:xfrm>
            <a:off x="350804" y="1712613"/>
            <a:ext cx="3961765" cy="2766695"/>
          </a:xfrm>
          <a:prstGeom prst="rect">
            <a:avLst/>
          </a:prstGeom>
        </p:spPr>
        <p:txBody>
          <a:bodyPr vert="horz" wrap="square" lIns="0" tIns="0" rIns="0" bIns="0" rtlCol="0">
            <a:spAutoFit/>
          </a:bodyPr>
          <a:lstStyle/>
          <a:p>
            <a:pPr marL="225425" marR="5080" indent="-212725">
              <a:lnSpc>
                <a:spcPct val="100000"/>
              </a:lnSpc>
            </a:pPr>
            <a:r>
              <a:rPr sz="1400" u="heavy" spc="-10" dirty="0">
                <a:latin typeface="Lucida Console"/>
                <a:cs typeface="Lucida Console"/>
              </a:rPr>
              <a:t> </a:t>
            </a:r>
            <a:r>
              <a:rPr sz="1400" u="heavy" spc="-15" dirty="0">
                <a:latin typeface="Lucida Console"/>
                <a:cs typeface="Lucida Console"/>
              </a:rPr>
              <a:t> </a:t>
            </a:r>
            <a:r>
              <a:rPr sz="1400" spc="-20" dirty="0">
                <a:latin typeface="Lucida Console"/>
                <a:cs typeface="Lucida Console"/>
              </a:rPr>
              <a:t>globa</a:t>
            </a:r>
            <a:r>
              <a:rPr sz="1400" spc="-15" dirty="0">
                <a:latin typeface="Lucida Console"/>
                <a:cs typeface="Lucida Console"/>
              </a:rPr>
              <a:t>l</a:t>
            </a:r>
            <a:r>
              <a:rPr sz="1400" u="heavy" spc="-10" dirty="0">
                <a:latin typeface="Lucida Console"/>
                <a:cs typeface="Lucida Console"/>
              </a:rPr>
              <a:t> </a:t>
            </a:r>
            <a:r>
              <a:rPr sz="1400" u="heavy" spc="-15" dirty="0">
                <a:latin typeface="Lucida Console"/>
                <a:cs typeface="Lucida Console"/>
              </a:rPr>
              <a:t> </a:t>
            </a:r>
            <a:r>
              <a:rPr sz="1400" spc="-20" dirty="0">
                <a:latin typeface="Lucida Console"/>
                <a:cs typeface="Lucida Console"/>
              </a:rPr>
              <a:t> voi</a:t>
            </a:r>
            <a:r>
              <a:rPr sz="1400" spc="-10" dirty="0">
                <a:latin typeface="Lucida Console"/>
                <a:cs typeface="Lucida Console"/>
              </a:rPr>
              <a:t>d</a:t>
            </a:r>
            <a:r>
              <a:rPr sz="1400" spc="-15" dirty="0">
                <a:latin typeface="Lucida Console"/>
                <a:cs typeface="Lucida Console"/>
              </a:rPr>
              <a:t> </a:t>
            </a:r>
            <a:r>
              <a:rPr sz="1400" spc="-20" dirty="0">
                <a:latin typeface="Lucida Console"/>
                <a:cs typeface="Lucida Console"/>
              </a:rPr>
              <a:t>mykernel(in</a:t>
            </a:r>
            <a:r>
              <a:rPr sz="1400" spc="-10" dirty="0">
                <a:latin typeface="Lucida Console"/>
                <a:cs typeface="Lucida Console"/>
              </a:rPr>
              <a:t>t</a:t>
            </a:r>
            <a:r>
              <a:rPr sz="1400" spc="-15" dirty="0">
                <a:latin typeface="Lucida Console"/>
                <a:cs typeface="Lucida Console"/>
              </a:rPr>
              <a:t> </a:t>
            </a:r>
            <a:r>
              <a:rPr sz="1400" spc="-20" dirty="0">
                <a:latin typeface="Lucida Console"/>
                <a:cs typeface="Lucida Console"/>
              </a:rPr>
              <a:t>*addr</a:t>
            </a:r>
            <a:r>
              <a:rPr sz="1400" spc="-10" dirty="0">
                <a:latin typeface="Lucida Console"/>
                <a:cs typeface="Lucida Console"/>
              </a:rPr>
              <a:t>)</a:t>
            </a:r>
            <a:r>
              <a:rPr sz="1400" spc="-15" dirty="0">
                <a:latin typeface="Lucida Console"/>
                <a:cs typeface="Lucida Console"/>
              </a:rPr>
              <a:t> </a:t>
            </a:r>
            <a:r>
              <a:rPr sz="1400" spc="-10" dirty="0">
                <a:latin typeface="Lucida Console"/>
                <a:cs typeface="Lucida Console"/>
              </a:rPr>
              <a:t>{ </a:t>
            </a:r>
            <a:r>
              <a:rPr sz="1400" spc="-20" dirty="0">
                <a:solidFill>
                  <a:srgbClr val="76B900"/>
                </a:solidFill>
                <a:latin typeface="Lucida Console"/>
                <a:cs typeface="Lucida Console"/>
              </a:rPr>
              <a:t>atomicAdd_system</a:t>
            </a:r>
            <a:r>
              <a:rPr sz="1400" spc="-20" dirty="0">
                <a:latin typeface="Lucida Console"/>
                <a:cs typeface="Lucida Console"/>
              </a:rPr>
              <a:t>(addr</a:t>
            </a:r>
            <a:r>
              <a:rPr sz="1400" spc="-10" dirty="0">
                <a:latin typeface="Lucida Console"/>
                <a:cs typeface="Lucida Console"/>
              </a:rPr>
              <a:t>,</a:t>
            </a:r>
            <a:r>
              <a:rPr sz="1400" spc="-15" dirty="0">
                <a:latin typeface="Lucida Console"/>
                <a:cs typeface="Lucida Console"/>
              </a:rPr>
              <a:t> </a:t>
            </a:r>
            <a:r>
              <a:rPr sz="1400" spc="-20" dirty="0">
                <a:latin typeface="Lucida Console"/>
                <a:cs typeface="Lucida Console"/>
              </a:rPr>
              <a:t>10);</a:t>
            </a:r>
            <a:endParaRPr sz="1400" dirty="0">
              <a:latin typeface="Lucida Console"/>
              <a:cs typeface="Lucida Console"/>
            </a:endParaRPr>
          </a:p>
          <a:p>
            <a:pPr marL="12700">
              <a:lnSpc>
                <a:spcPct val="100000"/>
              </a:lnSpc>
              <a:spcBef>
                <a:spcPts val="25"/>
              </a:spcBef>
            </a:pPr>
            <a:r>
              <a:rPr sz="1400" spc="-10" dirty="0">
                <a:latin typeface="Lucida Console"/>
                <a:cs typeface="Lucida Console"/>
              </a:rPr>
              <a:t>}</a:t>
            </a:r>
            <a:endParaRPr sz="1400" dirty="0">
              <a:latin typeface="Lucida Console"/>
              <a:cs typeface="Lucida Console"/>
            </a:endParaRPr>
          </a:p>
          <a:p>
            <a:pPr>
              <a:lnSpc>
                <a:spcPct val="100000"/>
              </a:lnSpc>
              <a:spcBef>
                <a:spcPts val="56"/>
              </a:spcBef>
            </a:pPr>
            <a:endParaRPr sz="1350" dirty="0">
              <a:latin typeface="Times New Roman"/>
              <a:cs typeface="Times New Roman"/>
            </a:endParaRPr>
          </a:p>
          <a:p>
            <a:pPr marL="225425" marR="2663825" indent="-212725">
              <a:lnSpc>
                <a:spcPct val="101400"/>
              </a:lnSpc>
            </a:pPr>
            <a:r>
              <a:rPr sz="1400" spc="-20" dirty="0">
                <a:latin typeface="Lucida Console"/>
                <a:cs typeface="Lucida Console"/>
              </a:rPr>
              <a:t>voi</a:t>
            </a:r>
            <a:r>
              <a:rPr sz="1400" spc="-10" dirty="0">
                <a:latin typeface="Lucida Console"/>
                <a:cs typeface="Lucida Console"/>
              </a:rPr>
              <a:t>d</a:t>
            </a:r>
            <a:r>
              <a:rPr sz="1400" spc="-15" dirty="0">
                <a:latin typeface="Lucida Console"/>
                <a:cs typeface="Lucida Console"/>
              </a:rPr>
              <a:t> </a:t>
            </a:r>
            <a:r>
              <a:rPr sz="1400" spc="-20" dirty="0">
                <a:latin typeface="Lucida Console"/>
                <a:cs typeface="Lucida Console"/>
              </a:rPr>
              <a:t>foo(</a:t>
            </a:r>
            <a:r>
              <a:rPr sz="1400" spc="-10" dirty="0">
                <a:latin typeface="Lucida Console"/>
                <a:cs typeface="Lucida Console"/>
              </a:rPr>
              <a:t>)</a:t>
            </a:r>
            <a:r>
              <a:rPr sz="1400" spc="-20" dirty="0">
                <a:latin typeface="Lucida Console"/>
                <a:cs typeface="Lucida Console"/>
              </a:rPr>
              <a:t> </a:t>
            </a:r>
            <a:r>
              <a:rPr sz="1400" spc="-10" dirty="0">
                <a:latin typeface="Lucida Console"/>
                <a:cs typeface="Lucida Console"/>
              </a:rPr>
              <a:t>{ </a:t>
            </a:r>
            <a:r>
              <a:rPr sz="1400" spc="-20" dirty="0">
                <a:latin typeface="Lucida Console"/>
                <a:cs typeface="Lucida Console"/>
              </a:rPr>
              <a:t>in</a:t>
            </a:r>
            <a:r>
              <a:rPr sz="1400" spc="-10" dirty="0">
                <a:latin typeface="Lucida Console"/>
                <a:cs typeface="Lucida Console"/>
              </a:rPr>
              <a:t>t</a:t>
            </a:r>
            <a:r>
              <a:rPr sz="1400" spc="-15" dirty="0">
                <a:latin typeface="Lucida Console"/>
                <a:cs typeface="Lucida Console"/>
              </a:rPr>
              <a:t> </a:t>
            </a:r>
            <a:r>
              <a:rPr sz="1400" spc="-20" dirty="0">
                <a:latin typeface="Lucida Console"/>
                <a:cs typeface="Lucida Console"/>
              </a:rPr>
              <a:t>*addr</a:t>
            </a:r>
            <a:r>
              <a:rPr sz="1400" spc="-10" dirty="0">
                <a:latin typeface="Lucida Console"/>
                <a:cs typeface="Lucida Console"/>
              </a:rPr>
              <a:t>;</a:t>
            </a:r>
            <a:endParaRPr sz="1400" dirty="0">
              <a:latin typeface="Lucida Console"/>
              <a:cs typeface="Lucida Console"/>
            </a:endParaRPr>
          </a:p>
          <a:p>
            <a:pPr marL="225425">
              <a:lnSpc>
                <a:spcPct val="100000"/>
              </a:lnSpc>
            </a:pPr>
            <a:r>
              <a:rPr sz="1400" spc="-20" dirty="0">
                <a:latin typeface="Lucida Console"/>
                <a:cs typeface="Lucida Console"/>
              </a:rPr>
              <a:t>cudaMallocManaged(addr</a:t>
            </a:r>
            <a:r>
              <a:rPr sz="1400" spc="-10" dirty="0">
                <a:latin typeface="Lucida Console"/>
                <a:cs typeface="Lucida Console"/>
              </a:rPr>
              <a:t>,</a:t>
            </a:r>
            <a:r>
              <a:rPr sz="1400" spc="-15" dirty="0">
                <a:latin typeface="Lucida Console"/>
                <a:cs typeface="Lucida Console"/>
              </a:rPr>
              <a:t> </a:t>
            </a:r>
            <a:r>
              <a:rPr sz="1400" spc="-20" dirty="0">
                <a:latin typeface="Lucida Console"/>
                <a:cs typeface="Lucida Console"/>
              </a:rPr>
              <a:t>4);</a:t>
            </a:r>
            <a:endParaRPr sz="1400" dirty="0">
              <a:latin typeface="Lucida Console"/>
              <a:cs typeface="Lucida Console"/>
            </a:endParaRPr>
          </a:p>
          <a:p>
            <a:pPr marL="225425">
              <a:lnSpc>
                <a:spcPct val="100000"/>
              </a:lnSpc>
              <a:spcBef>
                <a:spcPts val="20"/>
              </a:spcBef>
            </a:pPr>
            <a:r>
              <a:rPr sz="1400" spc="-20" dirty="0">
                <a:latin typeface="Lucida Console"/>
                <a:cs typeface="Lucida Console"/>
              </a:rPr>
              <a:t>*add</a:t>
            </a:r>
            <a:r>
              <a:rPr sz="1400" spc="-10" dirty="0">
                <a:latin typeface="Lucida Console"/>
                <a:cs typeface="Lucida Console"/>
              </a:rPr>
              <a:t>r</a:t>
            </a:r>
            <a:r>
              <a:rPr sz="1400" spc="-15" dirty="0">
                <a:latin typeface="Lucida Console"/>
                <a:cs typeface="Lucida Console"/>
              </a:rPr>
              <a:t> </a:t>
            </a:r>
            <a:r>
              <a:rPr sz="1400" spc="-10" dirty="0">
                <a:latin typeface="Lucida Console"/>
                <a:cs typeface="Lucida Console"/>
              </a:rPr>
              <a:t>=</a:t>
            </a:r>
            <a:r>
              <a:rPr sz="1400" spc="-15" dirty="0">
                <a:latin typeface="Lucida Console"/>
                <a:cs typeface="Lucida Console"/>
              </a:rPr>
              <a:t> </a:t>
            </a:r>
            <a:r>
              <a:rPr sz="1400" spc="-20" dirty="0">
                <a:latin typeface="Lucida Console"/>
                <a:cs typeface="Lucida Console"/>
              </a:rPr>
              <a:t>0;</a:t>
            </a:r>
            <a:endParaRPr sz="1400" dirty="0">
              <a:latin typeface="Lucida Console"/>
              <a:cs typeface="Lucida Console"/>
            </a:endParaRPr>
          </a:p>
          <a:p>
            <a:pPr>
              <a:lnSpc>
                <a:spcPct val="100000"/>
              </a:lnSpc>
              <a:spcBef>
                <a:spcPts val="22"/>
              </a:spcBef>
            </a:pPr>
            <a:endParaRPr sz="1400" dirty="0">
              <a:latin typeface="Times New Roman"/>
              <a:cs typeface="Times New Roman"/>
            </a:endParaRPr>
          </a:p>
          <a:p>
            <a:pPr marL="225425">
              <a:lnSpc>
                <a:spcPct val="100000"/>
              </a:lnSpc>
            </a:pPr>
            <a:r>
              <a:rPr sz="1400" spc="-20" dirty="0">
                <a:latin typeface="Lucida Console"/>
                <a:cs typeface="Lucida Console"/>
              </a:rPr>
              <a:t>mykernel&lt;&lt;&lt;...&gt;&gt;&gt;(addr);</a:t>
            </a:r>
            <a:endParaRPr sz="1400" dirty="0">
              <a:latin typeface="Lucida Console"/>
              <a:cs typeface="Lucida Console"/>
            </a:endParaRPr>
          </a:p>
          <a:p>
            <a:pPr marL="225425">
              <a:lnSpc>
                <a:spcPct val="100000"/>
              </a:lnSpc>
              <a:spcBef>
                <a:spcPts val="25"/>
              </a:spcBef>
            </a:pPr>
            <a:r>
              <a:rPr sz="1400" spc="-20" dirty="0">
                <a:latin typeface="Lucida Console"/>
                <a:cs typeface="Lucida Console"/>
              </a:rPr>
              <a:t>/</a:t>
            </a:r>
            <a:r>
              <a:rPr sz="1400" spc="-10" dirty="0">
                <a:latin typeface="Lucida Console"/>
                <a:cs typeface="Lucida Console"/>
              </a:rPr>
              <a:t>/</a:t>
            </a:r>
            <a:r>
              <a:rPr sz="1400" spc="-15" dirty="0">
                <a:latin typeface="Lucida Console"/>
                <a:cs typeface="Lucida Console"/>
              </a:rPr>
              <a:t> </a:t>
            </a:r>
            <a:r>
              <a:rPr sz="1400" spc="-20" dirty="0">
                <a:latin typeface="Lucida Console"/>
                <a:cs typeface="Lucida Console"/>
              </a:rPr>
              <a:t>cp</a:t>
            </a:r>
            <a:r>
              <a:rPr sz="1400" spc="-10" dirty="0">
                <a:latin typeface="Lucida Console"/>
                <a:cs typeface="Lucida Console"/>
              </a:rPr>
              <a:t>u</a:t>
            </a:r>
            <a:r>
              <a:rPr sz="1400" spc="-15" dirty="0">
                <a:latin typeface="Lucida Console"/>
                <a:cs typeface="Lucida Console"/>
              </a:rPr>
              <a:t> </a:t>
            </a:r>
            <a:r>
              <a:rPr sz="1400" spc="-20" dirty="0">
                <a:latin typeface="Lucida Console"/>
                <a:cs typeface="Lucida Console"/>
              </a:rPr>
              <a:t>atomic:</a:t>
            </a:r>
            <a:endParaRPr sz="1400" dirty="0">
              <a:latin typeface="Lucida Console"/>
              <a:cs typeface="Lucida Console"/>
            </a:endParaRPr>
          </a:p>
          <a:p>
            <a:pPr marL="225425">
              <a:lnSpc>
                <a:spcPct val="100000"/>
              </a:lnSpc>
            </a:pPr>
            <a:r>
              <a:rPr sz="1400" u="heavy" spc="-10" dirty="0">
                <a:latin typeface="Lucida Console"/>
                <a:cs typeface="Lucida Console"/>
              </a:rPr>
              <a:t> </a:t>
            </a:r>
            <a:r>
              <a:rPr sz="1400" u="heavy" spc="-15" dirty="0">
                <a:latin typeface="Lucida Console"/>
                <a:cs typeface="Lucida Console"/>
              </a:rPr>
              <a:t> </a:t>
            </a:r>
            <a:r>
              <a:rPr sz="1400" spc="-20" dirty="0">
                <a:latin typeface="Lucida Console"/>
                <a:cs typeface="Lucida Console"/>
              </a:rPr>
              <a:t>sync_fetch_and_add(addr</a:t>
            </a:r>
            <a:r>
              <a:rPr sz="1400" spc="-10" dirty="0">
                <a:latin typeface="Lucida Console"/>
                <a:cs typeface="Lucida Console"/>
              </a:rPr>
              <a:t>,</a:t>
            </a:r>
            <a:r>
              <a:rPr sz="1400" spc="-15" dirty="0">
                <a:latin typeface="Lucida Console"/>
                <a:cs typeface="Lucida Console"/>
              </a:rPr>
              <a:t> </a:t>
            </a:r>
            <a:r>
              <a:rPr sz="1400" spc="-20" dirty="0">
                <a:latin typeface="Lucida Console"/>
                <a:cs typeface="Lucida Console"/>
              </a:rPr>
              <a:t>10);</a:t>
            </a:r>
            <a:endParaRPr sz="1400" dirty="0">
              <a:latin typeface="Lucida Console"/>
              <a:cs typeface="Lucida Console"/>
            </a:endParaRPr>
          </a:p>
          <a:p>
            <a:pPr marL="12700">
              <a:lnSpc>
                <a:spcPct val="100000"/>
              </a:lnSpc>
              <a:spcBef>
                <a:spcPts val="25"/>
              </a:spcBef>
            </a:pPr>
            <a:r>
              <a:rPr sz="1400" spc="-10" dirty="0">
                <a:latin typeface="Lucida Console"/>
                <a:cs typeface="Lucida Console"/>
              </a:rPr>
              <a:t>}</a:t>
            </a:r>
            <a:endParaRPr sz="1400" dirty="0">
              <a:latin typeface="Lucida Console"/>
              <a:cs typeface="Lucida Console"/>
            </a:endParaRPr>
          </a:p>
        </p:txBody>
      </p:sp>
      <p:sp>
        <p:nvSpPr>
          <p:cNvPr id="5" name="object 5"/>
          <p:cNvSpPr txBox="1"/>
          <p:nvPr/>
        </p:nvSpPr>
        <p:spPr>
          <a:xfrm>
            <a:off x="5486399" y="1393702"/>
            <a:ext cx="4201795" cy="1295226"/>
          </a:xfrm>
          <a:prstGeom prst="rect">
            <a:avLst/>
          </a:prstGeom>
        </p:spPr>
        <p:txBody>
          <a:bodyPr vert="horz" wrap="square" lIns="0" tIns="0" rIns="0" bIns="0" rtlCol="0">
            <a:spAutoFit/>
          </a:bodyPr>
          <a:lstStyle/>
          <a:p>
            <a:pPr marL="12700">
              <a:lnSpc>
                <a:spcPts val="2090"/>
              </a:lnSpc>
            </a:pPr>
            <a:r>
              <a:rPr sz="1800" spc="-90" dirty="0">
                <a:latin typeface="Calibri" panose="020F0502020204030204" pitchFamily="34" charset="0"/>
                <a:cs typeface="Calibri" panose="020F0502020204030204" pitchFamily="34" charset="0"/>
              </a:rPr>
              <a:t>P</a:t>
            </a:r>
            <a:r>
              <a:rPr sz="1800" dirty="0">
                <a:latin typeface="Calibri" panose="020F0502020204030204" pitchFamily="34" charset="0"/>
                <a:cs typeface="Calibri" panose="020F0502020204030204" pitchFamily="34" charset="0"/>
              </a:rPr>
              <a:t>a</a:t>
            </a:r>
            <a:r>
              <a:rPr sz="1800" spc="-15" dirty="0">
                <a:latin typeface="Calibri" panose="020F0502020204030204" pitchFamily="34" charset="0"/>
                <a:cs typeface="Calibri" panose="020F0502020204030204" pitchFamily="34" charset="0"/>
              </a:rPr>
              <a:t>s</a:t>
            </a:r>
            <a:r>
              <a:rPr sz="1800" spc="-5" dirty="0">
                <a:latin typeface="Calibri" panose="020F0502020204030204" pitchFamily="34" charset="0"/>
                <a:cs typeface="Calibri" panose="020F0502020204030204" pitchFamily="34" charset="0"/>
              </a:rPr>
              <a:t>c</a:t>
            </a:r>
            <a:r>
              <a:rPr sz="1800" dirty="0">
                <a:latin typeface="Calibri" panose="020F0502020204030204" pitchFamily="34" charset="0"/>
                <a:cs typeface="Calibri" panose="020F0502020204030204" pitchFamily="34" charset="0"/>
              </a:rPr>
              <a:t>a</a:t>
            </a:r>
            <a:r>
              <a:rPr sz="1800" spc="-10" dirty="0">
                <a:latin typeface="Calibri" panose="020F0502020204030204" pitchFamily="34" charset="0"/>
                <a:cs typeface="Calibri" panose="020F0502020204030204" pitchFamily="34" charset="0"/>
              </a:rPr>
              <a:t>l</a:t>
            </a:r>
            <a:r>
              <a:rPr sz="1800" spc="-15"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e</a:t>
            </a:r>
            <a:r>
              <a:rPr sz="1800" dirty="0">
                <a:latin typeface="Calibri" panose="020F0502020204030204" pitchFamily="34" charset="0"/>
                <a:cs typeface="Calibri" panose="020F0502020204030204" pitchFamily="34" charset="0"/>
              </a:rPr>
              <a:t>na</a:t>
            </a:r>
            <a:r>
              <a:rPr sz="1800" spc="-5" dirty="0">
                <a:latin typeface="Calibri" panose="020F0502020204030204" pitchFamily="34" charset="0"/>
                <a:cs typeface="Calibri" panose="020F0502020204030204" pitchFamily="34" charset="0"/>
              </a:rPr>
              <a:t>b</a:t>
            </a:r>
            <a:r>
              <a:rPr sz="1800" spc="-20" dirty="0">
                <a:latin typeface="Calibri" panose="020F0502020204030204" pitchFamily="34" charset="0"/>
                <a:cs typeface="Calibri" panose="020F0502020204030204" pitchFamily="34" charset="0"/>
              </a:rPr>
              <a:t>l</a:t>
            </a:r>
            <a:r>
              <a:rPr sz="1800" spc="5" dirty="0">
                <a:latin typeface="Calibri" panose="020F0502020204030204" pitchFamily="34" charset="0"/>
                <a:cs typeface="Calibri" panose="020F0502020204030204" pitchFamily="34" charset="0"/>
              </a:rPr>
              <a:t>e</a:t>
            </a:r>
            <a:r>
              <a:rPr sz="1800" spc="-10" dirty="0">
                <a:latin typeface="Calibri" panose="020F0502020204030204" pitchFamily="34" charset="0"/>
                <a:cs typeface="Calibri" panose="020F0502020204030204" pitchFamily="34" charset="0"/>
              </a:rPr>
              <a:t>s </a:t>
            </a:r>
            <a:r>
              <a:rPr sz="1800" spc="-15" dirty="0">
                <a:latin typeface="Calibri" panose="020F0502020204030204" pitchFamily="34" charset="0"/>
                <a:cs typeface="Calibri" panose="020F0502020204030204" pitchFamily="34" charset="0"/>
              </a:rPr>
              <a:t>s</a:t>
            </a:r>
            <a:r>
              <a:rPr sz="1800" dirty="0">
                <a:latin typeface="Calibri" panose="020F0502020204030204" pitchFamily="34" charset="0"/>
                <a:cs typeface="Calibri" panose="020F0502020204030204" pitchFamily="34" charset="0"/>
              </a:rPr>
              <a:t>y</a:t>
            </a:r>
            <a:r>
              <a:rPr sz="1800" spc="-15" dirty="0">
                <a:latin typeface="Calibri" panose="020F0502020204030204" pitchFamily="34" charset="0"/>
                <a:cs typeface="Calibri" panose="020F0502020204030204" pitchFamily="34" charset="0"/>
              </a:rPr>
              <a:t>s</a:t>
            </a:r>
            <a:r>
              <a:rPr sz="1800" spc="-5" dirty="0">
                <a:latin typeface="Calibri" panose="020F0502020204030204" pitchFamily="34" charset="0"/>
                <a:cs typeface="Calibri" panose="020F0502020204030204" pitchFamily="34" charset="0"/>
              </a:rPr>
              <a:t>t</a:t>
            </a:r>
            <a:r>
              <a:rPr sz="1800" spc="5" dirty="0">
                <a:latin typeface="Calibri" panose="020F0502020204030204" pitchFamily="34" charset="0"/>
                <a:cs typeface="Calibri" panose="020F0502020204030204" pitchFamily="34" charset="0"/>
              </a:rPr>
              <a:t>em</a:t>
            </a:r>
            <a:r>
              <a:rPr sz="1800" dirty="0">
                <a:latin typeface="Calibri" panose="020F0502020204030204" pitchFamily="34" charset="0"/>
                <a:cs typeface="Calibri" panose="020F0502020204030204" pitchFamily="34" charset="0"/>
              </a:rPr>
              <a:t>-</a:t>
            </a:r>
            <a:r>
              <a:rPr sz="1800" spc="-5" dirty="0">
                <a:latin typeface="Calibri" panose="020F0502020204030204" pitchFamily="34" charset="0"/>
                <a:cs typeface="Calibri" panose="020F0502020204030204" pitchFamily="34" charset="0"/>
              </a:rPr>
              <a:t>wid</a:t>
            </a:r>
            <a:r>
              <a:rPr sz="1800" dirty="0">
                <a:latin typeface="Calibri" panose="020F0502020204030204" pitchFamily="34" charset="0"/>
                <a:cs typeface="Calibri" panose="020F0502020204030204" pitchFamily="34" charset="0"/>
              </a:rPr>
              <a:t>e a</a:t>
            </a:r>
            <a:r>
              <a:rPr sz="1800" spc="-5" dirty="0">
                <a:latin typeface="Calibri" panose="020F0502020204030204" pitchFamily="34" charset="0"/>
                <a:cs typeface="Calibri" panose="020F0502020204030204" pitchFamily="34" charset="0"/>
              </a:rPr>
              <a:t>t</a:t>
            </a:r>
            <a:r>
              <a:rPr sz="1800" spc="-15" dirty="0">
                <a:latin typeface="Calibri" panose="020F0502020204030204" pitchFamily="34" charset="0"/>
                <a:cs typeface="Calibri" panose="020F0502020204030204" pitchFamily="34" charset="0"/>
              </a:rPr>
              <a:t>o</a:t>
            </a:r>
            <a:r>
              <a:rPr sz="1800" spc="5" dirty="0">
                <a:latin typeface="Calibri" panose="020F0502020204030204" pitchFamily="34" charset="0"/>
                <a:cs typeface="Calibri" panose="020F0502020204030204" pitchFamily="34" charset="0"/>
              </a:rPr>
              <a:t>m</a:t>
            </a:r>
            <a:r>
              <a:rPr sz="1800" spc="-5" dirty="0">
                <a:latin typeface="Calibri" panose="020F0502020204030204" pitchFamily="34" charset="0"/>
                <a:cs typeface="Calibri" panose="020F0502020204030204" pitchFamily="34" charset="0"/>
              </a:rPr>
              <a:t>ic</a:t>
            </a:r>
            <a:r>
              <a:rPr sz="1800" spc="-10" dirty="0">
                <a:latin typeface="Calibri" panose="020F0502020204030204" pitchFamily="34" charset="0"/>
                <a:cs typeface="Calibri" panose="020F0502020204030204" pitchFamily="34" charset="0"/>
              </a:rPr>
              <a:t>s</a:t>
            </a:r>
            <a:endParaRPr sz="1800" dirty="0">
              <a:latin typeface="Calibri" panose="020F0502020204030204" pitchFamily="34" charset="0"/>
              <a:cs typeface="Calibri" panose="020F0502020204030204" pitchFamily="34" charset="0"/>
            </a:endParaRPr>
          </a:p>
          <a:p>
            <a:pPr marL="298450" indent="-285750">
              <a:lnSpc>
                <a:spcPts val="1955"/>
              </a:lnSpc>
              <a:buFont typeface="Arial"/>
              <a:buChar char="•"/>
              <a:tabLst>
                <a:tab pos="298450" algn="l"/>
              </a:tabLst>
            </a:pPr>
            <a:r>
              <a:rPr sz="1800" spc="-5" dirty="0">
                <a:latin typeface="Calibri" panose="020F0502020204030204" pitchFamily="34" charset="0"/>
                <a:cs typeface="Calibri" panose="020F0502020204030204" pitchFamily="34" charset="0"/>
              </a:rPr>
              <a:t>Di</a:t>
            </a:r>
            <a:r>
              <a:rPr sz="1800" spc="-10" dirty="0">
                <a:latin typeface="Calibri" panose="020F0502020204030204" pitchFamily="34" charset="0"/>
                <a:cs typeface="Calibri" panose="020F0502020204030204" pitchFamily="34" charset="0"/>
              </a:rPr>
              <a:t>r</a:t>
            </a:r>
            <a:r>
              <a:rPr sz="1800" spc="5" dirty="0">
                <a:latin typeface="Calibri" panose="020F0502020204030204" pitchFamily="34" charset="0"/>
                <a:cs typeface="Calibri" panose="020F0502020204030204" pitchFamily="34" charset="0"/>
              </a:rPr>
              <a:t>e</a:t>
            </a:r>
            <a:r>
              <a:rPr sz="1800" spc="-5" dirty="0">
                <a:latin typeface="Calibri" panose="020F0502020204030204" pitchFamily="34" charset="0"/>
                <a:cs typeface="Calibri" panose="020F0502020204030204" pitchFamily="34" charset="0"/>
              </a:rPr>
              <a:t>c</a:t>
            </a:r>
            <a:r>
              <a:rPr sz="1800" dirty="0">
                <a:latin typeface="Calibri" panose="020F0502020204030204" pitchFamily="34" charset="0"/>
                <a:cs typeface="Calibri" panose="020F0502020204030204" pitchFamily="34" charset="0"/>
              </a:rPr>
              <a:t>t</a:t>
            </a:r>
            <a:r>
              <a:rPr sz="1800" spc="-1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s</a:t>
            </a:r>
            <a:r>
              <a:rPr sz="1800" dirty="0">
                <a:latin typeface="Calibri" panose="020F0502020204030204" pitchFamily="34" charset="0"/>
                <a:cs typeface="Calibri" panose="020F0502020204030204" pitchFamily="34" charset="0"/>
              </a:rPr>
              <a:t>u</a:t>
            </a:r>
            <a:r>
              <a:rPr sz="1800" spc="-5" dirty="0">
                <a:latin typeface="Calibri" panose="020F0502020204030204" pitchFamily="34" charset="0"/>
                <a:cs typeface="Calibri" panose="020F0502020204030204" pitchFamily="34" charset="0"/>
              </a:rPr>
              <a:t>pp</a:t>
            </a:r>
            <a:r>
              <a:rPr sz="1800" spc="-15" dirty="0">
                <a:latin typeface="Calibri" panose="020F0502020204030204" pitchFamily="34" charset="0"/>
                <a:cs typeface="Calibri" panose="020F0502020204030204" pitchFamily="34" charset="0"/>
              </a:rPr>
              <a:t>o</a:t>
            </a:r>
            <a:r>
              <a:rPr sz="1800" spc="-10" dirty="0">
                <a:latin typeface="Calibri" panose="020F0502020204030204" pitchFamily="34" charset="0"/>
                <a:cs typeface="Calibri" panose="020F0502020204030204" pitchFamily="34" charset="0"/>
              </a:rPr>
              <a:t>r</a:t>
            </a:r>
            <a:r>
              <a:rPr sz="1800" dirty="0">
                <a:latin typeface="Calibri" panose="020F0502020204030204" pitchFamily="34" charset="0"/>
                <a:cs typeface="Calibri" panose="020F0502020204030204" pitchFamily="34" charset="0"/>
              </a:rPr>
              <a:t>t</a:t>
            </a:r>
            <a:r>
              <a:rPr sz="1800" spc="-10" dirty="0">
                <a:latin typeface="Calibri" panose="020F0502020204030204" pitchFamily="34" charset="0"/>
                <a:cs typeface="Calibri" panose="020F0502020204030204" pitchFamily="34" charset="0"/>
              </a:rPr>
              <a:t> </a:t>
            </a:r>
            <a:r>
              <a:rPr sz="1800" spc="-15" dirty="0">
                <a:latin typeface="Calibri" panose="020F0502020204030204" pitchFamily="34" charset="0"/>
                <a:cs typeface="Calibri" panose="020F0502020204030204" pitchFamily="34" charset="0"/>
              </a:rPr>
              <a:t>o</a:t>
            </a:r>
            <a:r>
              <a:rPr sz="1800" spc="-10" dirty="0">
                <a:latin typeface="Calibri" panose="020F0502020204030204" pitchFamily="34" charset="0"/>
                <a:cs typeface="Calibri" panose="020F0502020204030204" pitchFamily="34" charset="0"/>
              </a:rPr>
              <a:t>f </a:t>
            </a:r>
            <a:r>
              <a:rPr sz="1800" dirty="0">
                <a:latin typeface="Calibri" panose="020F0502020204030204" pitchFamily="34" charset="0"/>
                <a:cs typeface="Calibri" panose="020F0502020204030204" pitchFamily="34" charset="0"/>
              </a:rPr>
              <a:t>a</a:t>
            </a:r>
            <a:r>
              <a:rPr sz="1800" spc="-5" dirty="0">
                <a:latin typeface="Calibri" panose="020F0502020204030204" pitchFamily="34" charset="0"/>
                <a:cs typeface="Calibri" panose="020F0502020204030204" pitchFamily="34" charset="0"/>
              </a:rPr>
              <a:t>t</a:t>
            </a:r>
            <a:r>
              <a:rPr sz="1800" spc="-15" dirty="0">
                <a:latin typeface="Calibri" panose="020F0502020204030204" pitchFamily="34" charset="0"/>
                <a:cs typeface="Calibri" panose="020F0502020204030204" pitchFamily="34" charset="0"/>
              </a:rPr>
              <a:t>o</a:t>
            </a:r>
            <a:r>
              <a:rPr sz="1800" spc="-10" dirty="0">
                <a:latin typeface="Calibri" panose="020F0502020204030204" pitchFamily="34" charset="0"/>
                <a:cs typeface="Calibri" panose="020F0502020204030204" pitchFamily="34" charset="0"/>
              </a:rPr>
              <a:t>m</a:t>
            </a:r>
            <a:r>
              <a:rPr sz="1800" spc="-5" dirty="0">
                <a:latin typeface="Calibri" panose="020F0502020204030204" pitchFamily="34" charset="0"/>
                <a:cs typeface="Calibri" panose="020F0502020204030204" pitchFamily="34" charset="0"/>
              </a:rPr>
              <a:t>i</a:t>
            </a:r>
            <a:r>
              <a:rPr sz="1800" spc="-15" dirty="0">
                <a:latin typeface="Calibri" panose="020F0502020204030204" pitchFamily="34" charset="0"/>
                <a:cs typeface="Calibri" panose="020F0502020204030204" pitchFamily="34" charset="0"/>
              </a:rPr>
              <a:t>c</a:t>
            </a:r>
            <a:r>
              <a:rPr sz="1800" spc="-10" dirty="0">
                <a:latin typeface="Calibri" panose="020F0502020204030204" pitchFamily="34" charset="0"/>
                <a:cs typeface="Calibri" panose="020F0502020204030204" pitchFamily="34" charset="0"/>
              </a:rPr>
              <a:t>s </a:t>
            </a:r>
            <a:r>
              <a:rPr sz="1800" spc="-15" dirty="0">
                <a:latin typeface="Calibri" panose="020F0502020204030204" pitchFamily="34" charset="0"/>
                <a:cs typeface="Calibri" panose="020F0502020204030204" pitchFamily="34" charset="0"/>
              </a:rPr>
              <a:t>o</a:t>
            </a:r>
            <a:r>
              <a:rPr sz="1800" spc="-5" dirty="0">
                <a:latin typeface="Calibri" panose="020F0502020204030204" pitchFamily="34" charset="0"/>
                <a:cs typeface="Calibri" panose="020F0502020204030204" pitchFamily="34" charset="0"/>
              </a:rPr>
              <a:t>v</a:t>
            </a:r>
            <a:r>
              <a:rPr sz="1800" spc="5" dirty="0">
                <a:latin typeface="Calibri" panose="020F0502020204030204" pitchFamily="34" charset="0"/>
                <a:cs typeface="Calibri" panose="020F0502020204030204" pitchFamily="34" charset="0"/>
              </a:rPr>
              <a:t>e</a:t>
            </a:r>
            <a:r>
              <a:rPr sz="1800" spc="-10" dirty="0">
                <a:latin typeface="Calibri" panose="020F0502020204030204" pitchFamily="34" charset="0"/>
                <a:cs typeface="Calibri" panose="020F0502020204030204" pitchFamily="34" charset="0"/>
              </a:rPr>
              <a:t>r</a:t>
            </a:r>
            <a:r>
              <a:rPr sz="1800" spc="-5"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NVL</a:t>
            </a:r>
            <a:r>
              <a:rPr sz="1800" spc="-5" dirty="0">
                <a:latin typeface="Calibri" panose="020F0502020204030204" pitchFamily="34" charset="0"/>
                <a:cs typeface="Calibri" panose="020F0502020204030204" pitchFamily="34" charset="0"/>
              </a:rPr>
              <a:t>i</a:t>
            </a:r>
            <a:r>
              <a:rPr sz="1800" dirty="0">
                <a:latin typeface="Calibri" panose="020F0502020204030204" pitchFamily="34" charset="0"/>
                <a:cs typeface="Calibri" panose="020F0502020204030204" pitchFamily="34" charset="0"/>
              </a:rPr>
              <a:t>nk</a:t>
            </a:r>
          </a:p>
          <a:p>
            <a:pPr marL="298450" indent="-285750">
              <a:lnSpc>
                <a:spcPts val="2030"/>
              </a:lnSpc>
              <a:buFont typeface="Arial"/>
              <a:buChar char="•"/>
              <a:tabLst>
                <a:tab pos="298450" algn="l"/>
              </a:tabLst>
            </a:pPr>
            <a:r>
              <a:rPr sz="1800" spc="-15" dirty="0">
                <a:latin typeface="Calibri" panose="020F0502020204030204" pitchFamily="34" charset="0"/>
                <a:cs typeface="Calibri" panose="020F0502020204030204" pitchFamily="34" charset="0"/>
              </a:rPr>
              <a:t>Sof</a:t>
            </a:r>
            <a:r>
              <a:rPr sz="1800" spc="-10" dirty="0">
                <a:latin typeface="Calibri" panose="020F0502020204030204" pitchFamily="34" charset="0"/>
                <a:cs typeface="Calibri" panose="020F0502020204030204" pitchFamily="34" charset="0"/>
              </a:rPr>
              <a:t>t</a:t>
            </a:r>
            <a:r>
              <a:rPr sz="1800" spc="-5" dirty="0">
                <a:latin typeface="Calibri" panose="020F0502020204030204" pitchFamily="34" charset="0"/>
                <a:cs typeface="Calibri" panose="020F0502020204030204" pitchFamily="34" charset="0"/>
              </a:rPr>
              <a:t>w</a:t>
            </a:r>
            <a:r>
              <a:rPr sz="1800" spc="5" dirty="0">
                <a:latin typeface="Calibri" panose="020F0502020204030204" pitchFamily="34" charset="0"/>
                <a:cs typeface="Calibri" panose="020F0502020204030204" pitchFamily="34" charset="0"/>
              </a:rPr>
              <a:t>a</a:t>
            </a:r>
            <a:r>
              <a:rPr sz="1800" spc="-10" dirty="0">
                <a:latin typeface="Calibri" panose="020F0502020204030204" pitchFamily="34" charset="0"/>
                <a:cs typeface="Calibri" panose="020F0502020204030204" pitchFamily="34" charset="0"/>
              </a:rPr>
              <a:t>r</a:t>
            </a:r>
            <a:r>
              <a:rPr sz="1800" dirty="0">
                <a:latin typeface="Calibri" panose="020F0502020204030204" pitchFamily="34" charset="0"/>
                <a:cs typeface="Calibri" panose="020F0502020204030204" pitchFamily="34" charset="0"/>
              </a:rPr>
              <a:t>e-a</a:t>
            </a:r>
            <a:r>
              <a:rPr sz="1800" spc="-5" dirty="0">
                <a:latin typeface="Calibri" panose="020F0502020204030204" pitchFamily="34" charset="0"/>
                <a:cs typeface="Calibri" panose="020F0502020204030204" pitchFamily="34" charset="0"/>
              </a:rPr>
              <a:t>s</a:t>
            </a:r>
            <a:r>
              <a:rPr sz="1800" spc="-15" dirty="0">
                <a:latin typeface="Calibri" panose="020F0502020204030204" pitchFamily="34" charset="0"/>
                <a:cs typeface="Calibri" panose="020F0502020204030204" pitchFamily="34" charset="0"/>
              </a:rPr>
              <a:t>s</a:t>
            </a:r>
            <a:r>
              <a:rPr sz="1800" spc="-5" dirty="0">
                <a:latin typeface="Calibri" panose="020F0502020204030204" pitchFamily="34" charset="0"/>
                <a:cs typeface="Calibri" panose="020F0502020204030204" pitchFamily="34" charset="0"/>
              </a:rPr>
              <a:t>i</a:t>
            </a:r>
            <a:r>
              <a:rPr sz="1800" spc="-15" dirty="0">
                <a:latin typeface="Calibri" panose="020F0502020204030204" pitchFamily="34" charset="0"/>
                <a:cs typeface="Calibri" panose="020F0502020204030204" pitchFamily="34" charset="0"/>
              </a:rPr>
              <a:t>s</a:t>
            </a:r>
            <a:r>
              <a:rPr sz="1800" spc="-5" dirty="0">
                <a:latin typeface="Calibri" panose="020F0502020204030204" pitchFamily="34" charset="0"/>
                <a:cs typeface="Calibri" panose="020F0502020204030204" pitchFamily="34" charset="0"/>
              </a:rPr>
              <a:t>t</a:t>
            </a:r>
            <a:r>
              <a:rPr sz="1800" spc="5" dirty="0">
                <a:latin typeface="Calibri" panose="020F0502020204030204" pitchFamily="34" charset="0"/>
                <a:cs typeface="Calibri" panose="020F0502020204030204" pitchFamily="34" charset="0"/>
              </a:rPr>
              <a:t>e</a:t>
            </a:r>
            <a:r>
              <a:rPr sz="1800" dirty="0">
                <a:latin typeface="Calibri" panose="020F0502020204030204" pitchFamily="34" charset="0"/>
                <a:cs typeface="Calibri" panose="020F0502020204030204" pitchFamily="34" charset="0"/>
              </a:rPr>
              <a:t>d</a:t>
            </a:r>
            <a:r>
              <a:rPr sz="1800" spc="-10" dirty="0">
                <a:latin typeface="Calibri" panose="020F0502020204030204" pitchFamily="34" charset="0"/>
                <a:cs typeface="Calibri" panose="020F0502020204030204" pitchFamily="34" charset="0"/>
              </a:rPr>
              <a:t> </a:t>
            </a:r>
            <a:r>
              <a:rPr sz="1800" spc="-15" dirty="0">
                <a:latin typeface="Calibri" panose="020F0502020204030204" pitchFamily="34" charset="0"/>
                <a:cs typeface="Calibri" panose="020F0502020204030204" pitchFamily="34" charset="0"/>
              </a:rPr>
              <a:t>o</a:t>
            </a:r>
            <a:r>
              <a:rPr sz="1800" spc="5" dirty="0">
                <a:latin typeface="Calibri" panose="020F0502020204030204" pitchFamily="34" charset="0"/>
                <a:cs typeface="Calibri" panose="020F0502020204030204" pitchFamily="34" charset="0"/>
              </a:rPr>
              <a:t>ve</a:t>
            </a:r>
            <a:r>
              <a:rPr sz="1800" spc="-10" dirty="0">
                <a:latin typeface="Calibri" panose="020F0502020204030204" pitchFamily="34" charset="0"/>
                <a:cs typeface="Calibri" panose="020F0502020204030204" pitchFamily="34" charset="0"/>
              </a:rPr>
              <a:t>r </a:t>
            </a:r>
            <a:r>
              <a:rPr sz="1800" spc="-20" dirty="0">
                <a:latin typeface="Calibri" panose="020F0502020204030204" pitchFamily="34" charset="0"/>
                <a:cs typeface="Calibri" panose="020F0502020204030204" pitchFamily="34" charset="0"/>
              </a:rPr>
              <a:t>PC</a:t>
            </a:r>
            <a:r>
              <a:rPr sz="1800" spc="-5" dirty="0">
                <a:latin typeface="Calibri" panose="020F0502020204030204" pitchFamily="34" charset="0"/>
                <a:cs typeface="Calibri" panose="020F0502020204030204" pitchFamily="34" charset="0"/>
              </a:rPr>
              <a:t>I</a:t>
            </a:r>
            <a:r>
              <a:rPr sz="1800" dirty="0">
                <a:latin typeface="Calibri" panose="020F0502020204030204" pitchFamily="34" charset="0"/>
                <a:cs typeface="Calibri" panose="020F0502020204030204" pitchFamily="34" charset="0"/>
              </a:rPr>
              <a:t>e</a:t>
            </a:r>
          </a:p>
          <a:p>
            <a:pPr marL="12700" marR="309245">
              <a:lnSpc>
                <a:spcPts val="1989"/>
              </a:lnSpc>
            </a:pPr>
            <a:r>
              <a:rPr sz="1800" spc="-5" dirty="0">
                <a:solidFill>
                  <a:srgbClr val="FF0000"/>
                </a:solidFill>
                <a:latin typeface="Calibri" panose="020F0502020204030204" pitchFamily="34" charset="0"/>
                <a:cs typeface="Calibri" panose="020F0502020204030204" pitchFamily="34" charset="0"/>
              </a:rPr>
              <a:t>S</a:t>
            </a:r>
            <a:r>
              <a:rPr sz="1800" dirty="0">
                <a:solidFill>
                  <a:srgbClr val="FF0000"/>
                </a:solidFill>
                <a:latin typeface="Calibri" panose="020F0502020204030204" pitchFamily="34" charset="0"/>
                <a:cs typeface="Calibri" panose="020F0502020204030204" pitchFamily="34" charset="0"/>
              </a:rPr>
              <a:t>y</a:t>
            </a:r>
            <a:r>
              <a:rPr sz="1800" spc="-5" dirty="0">
                <a:solidFill>
                  <a:srgbClr val="FF0000"/>
                </a:solidFill>
                <a:latin typeface="Calibri" panose="020F0502020204030204" pitchFamily="34" charset="0"/>
                <a:cs typeface="Calibri" panose="020F0502020204030204" pitchFamily="34" charset="0"/>
              </a:rPr>
              <a:t>st</a:t>
            </a:r>
            <a:r>
              <a:rPr sz="1800" spc="5" dirty="0">
                <a:solidFill>
                  <a:srgbClr val="FF0000"/>
                </a:solidFill>
                <a:latin typeface="Calibri" panose="020F0502020204030204" pitchFamily="34" charset="0"/>
                <a:cs typeface="Calibri" panose="020F0502020204030204" pitchFamily="34" charset="0"/>
              </a:rPr>
              <a:t>e</a:t>
            </a:r>
            <a:r>
              <a:rPr sz="1800" dirty="0">
                <a:solidFill>
                  <a:srgbClr val="FF0000"/>
                </a:solidFill>
                <a:latin typeface="Calibri" panose="020F0502020204030204" pitchFamily="34" charset="0"/>
                <a:cs typeface="Calibri" panose="020F0502020204030204" pitchFamily="34" charset="0"/>
              </a:rPr>
              <a:t>m-</a:t>
            </a:r>
            <a:r>
              <a:rPr sz="1800" spc="-5" dirty="0">
                <a:solidFill>
                  <a:srgbClr val="FF0000"/>
                </a:solidFill>
                <a:latin typeface="Calibri" panose="020F0502020204030204" pitchFamily="34" charset="0"/>
                <a:cs typeface="Calibri" panose="020F0502020204030204" pitchFamily="34" charset="0"/>
              </a:rPr>
              <a:t>wid</a:t>
            </a:r>
            <a:r>
              <a:rPr sz="1800" dirty="0">
                <a:solidFill>
                  <a:srgbClr val="FF0000"/>
                </a:solidFill>
                <a:latin typeface="Calibri" panose="020F0502020204030204" pitchFamily="34" charset="0"/>
                <a:cs typeface="Calibri" panose="020F0502020204030204" pitchFamily="34" charset="0"/>
              </a:rPr>
              <a:t>e a</a:t>
            </a:r>
            <a:r>
              <a:rPr sz="1800" spc="-5" dirty="0">
                <a:solidFill>
                  <a:srgbClr val="FF0000"/>
                </a:solidFill>
                <a:latin typeface="Calibri" panose="020F0502020204030204" pitchFamily="34" charset="0"/>
                <a:cs typeface="Calibri" panose="020F0502020204030204" pitchFamily="34" charset="0"/>
              </a:rPr>
              <a:t>t</a:t>
            </a:r>
            <a:r>
              <a:rPr sz="1800" spc="-15" dirty="0">
                <a:solidFill>
                  <a:srgbClr val="FF0000"/>
                </a:solidFill>
                <a:latin typeface="Calibri" panose="020F0502020204030204" pitchFamily="34" charset="0"/>
                <a:cs typeface="Calibri" panose="020F0502020204030204" pitchFamily="34" charset="0"/>
              </a:rPr>
              <a:t>o</a:t>
            </a:r>
            <a:r>
              <a:rPr sz="1800" spc="5" dirty="0">
                <a:solidFill>
                  <a:srgbClr val="FF0000"/>
                </a:solidFill>
                <a:latin typeface="Calibri" panose="020F0502020204030204" pitchFamily="34" charset="0"/>
                <a:cs typeface="Calibri" panose="020F0502020204030204" pitchFamily="34" charset="0"/>
              </a:rPr>
              <a:t>m</a:t>
            </a:r>
            <a:r>
              <a:rPr sz="1800" spc="-5" dirty="0">
                <a:solidFill>
                  <a:srgbClr val="FF0000"/>
                </a:solidFill>
                <a:latin typeface="Calibri" panose="020F0502020204030204" pitchFamily="34" charset="0"/>
                <a:cs typeface="Calibri" panose="020F0502020204030204" pitchFamily="34" charset="0"/>
              </a:rPr>
              <a:t>ic</a:t>
            </a:r>
            <a:r>
              <a:rPr sz="1800" spc="-10" dirty="0">
                <a:solidFill>
                  <a:srgbClr val="FF0000"/>
                </a:solidFill>
                <a:latin typeface="Calibri" panose="020F0502020204030204" pitchFamily="34" charset="0"/>
                <a:cs typeface="Calibri" panose="020F0502020204030204" pitchFamily="34" charset="0"/>
              </a:rPr>
              <a:t>s </a:t>
            </a:r>
            <a:r>
              <a:rPr sz="1800" dirty="0">
                <a:solidFill>
                  <a:srgbClr val="FF0000"/>
                </a:solidFill>
                <a:latin typeface="Calibri" panose="020F0502020204030204" pitchFamily="34" charset="0"/>
                <a:cs typeface="Calibri" panose="020F0502020204030204" pitchFamily="34" charset="0"/>
              </a:rPr>
              <a:t>n</a:t>
            </a:r>
            <a:r>
              <a:rPr sz="1800" spc="-15" dirty="0">
                <a:solidFill>
                  <a:srgbClr val="FF0000"/>
                </a:solidFill>
                <a:latin typeface="Calibri" panose="020F0502020204030204" pitchFamily="34" charset="0"/>
                <a:cs typeface="Calibri" panose="020F0502020204030204" pitchFamily="34" charset="0"/>
              </a:rPr>
              <a:t>o</a:t>
            </a:r>
            <a:r>
              <a:rPr sz="1800" dirty="0">
                <a:solidFill>
                  <a:srgbClr val="FF0000"/>
                </a:solidFill>
                <a:latin typeface="Calibri" panose="020F0502020204030204" pitchFamily="34" charset="0"/>
                <a:cs typeface="Calibri" panose="020F0502020204030204" pitchFamily="34" charset="0"/>
              </a:rPr>
              <a:t>t</a:t>
            </a:r>
            <a:r>
              <a:rPr sz="1800" spc="-10" dirty="0">
                <a:solidFill>
                  <a:srgbClr val="FF0000"/>
                </a:solidFill>
                <a:latin typeface="Calibri" panose="020F0502020204030204" pitchFamily="34" charset="0"/>
                <a:cs typeface="Calibri" panose="020F0502020204030204" pitchFamily="34" charset="0"/>
              </a:rPr>
              <a:t> </a:t>
            </a:r>
            <a:r>
              <a:rPr sz="1800" dirty="0">
                <a:solidFill>
                  <a:srgbClr val="FF0000"/>
                </a:solidFill>
                <a:latin typeface="Calibri" panose="020F0502020204030204" pitchFamily="34" charset="0"/>
                <a:cs typeface="Calibri" panose="020F0502020204030204" pitchFamily="34" charset="0"/>
              </a:rPr>
              <a:t>a</a:t>
            </a:r>
            <a:r>
              <a:rPr sz="1800" spc="-5" dirty="0">
                <a:solidFill>
                  <a:srgbClr val="FF0000"/>
                </a:solidFill>
                <a:latin typeface="Calibri" panose="020F0502020204030204" pitchFamily="34" charset="0"/>
                <a:cs typeface="Calibri" panose="020F0502020204030204" pitchFamily="34" charset="0"/>
              </a:rPr>
              <a:t>v</a:t>
            </a:r>
            <a:r>
              <a:rPr sz="1800" dirty="0">
                <a:solidFill>
                  <a:srgbClr val="FF0000"/>
                </a:solidFill>
                <a:latin typeface="Calibri" panose="020F0502020204030204" pitchFamily="34" charset="0"/>
                <a:cs typeface="Calibri" panose="020F0502020204030204" pitchFamily="34" charset="0"/>
              </a:rPr>
              <a:t>a</a:t>
            </a:r>
            <a:r>
              <a:rPr sz="1800" spc="-5" dirty="0">
                <a:solidFill>
                  <a:srgbClr val="FF0000"/>
                </a:solidFill>
                <a:latin typeface="Calibri" panose="020F0502020204030204" pitchFamily="34" charset="0"/>
                <a:cs typeface="Calibri" panose="020F0502020204030204" pitchFamily="34" charset="0"/>
              </a:rPr>
              <a:t>i</a:t>
            </a:r>
            <a:r>
              <a:rPr sz="1800" spc="-15" dirty="0">
                <a:solidFill>
                  <a:srgbClr val="FF0000"/>
                </a:solidFill>
                <a:latin typeface="Calibri" panose="020F0502020204030204" pitchFamily="34" charset="0"/>
                <a:cs typeface="Calibri" panose="020F0502020204030204" pitchFamily="34" charset="0"/>
              </a:rPr>
              <a:t>l</a:t>
            </a:r>
            <a:r>
              <a:rPr sz="1800" dirty="0">
                <a:solidFill>
                  <a:srgbClr val="FF0000"/>
                </a:solidFill>
                <a:latin typeface="Calibri" panose="020F0502020204030204" pitchFamily="34" charset="0"/>
                <a:cs typeface="Calibri" panose="020F0502020204030204" pitchFamily="34" charset="0"/>
              </a:rPr>
              <a:t>a</a:t>
            </a:r>
            <a:r>
              <a:rPr sz="1800" spc="-5" dirty="0">
                <a:solidFill>
                  <a:srgbClr val="FF0000"/>
                </a:solidFill>
                <a:latin typeface="Calibri" panose="020F0502020204030204" pitchFamily="34" charset="0"/>
                <a:cs typeface="Calibri" panose="020F0502020204030204" pitchFamily="34" charset="0"/>
              </a:rPr>
              <a:t>bl</a:t>
            </a:r>
            <a:r>
              <a:rPr sz="1800" dirty="0">
                <a:solidFill>
                  <a:srgbClr val="FF0000"/>
                </a:solidFill>
                <a:latin typeface="Calibri" panose="020F0502020204030204" pitchFamily="34" charset="0"/>
                <a:cs typeface="Calibri" panose="020F0502020204030204" pitchFamily="34" charset="0"/>
              </a:rPr>
              <a:t>e </a:t>
            </a:r>
            <a:r>
              <a:rPr sz="1800" spc="-15" dirty="0">
                <a:solidFill>
                  <a:srgbClr val="FF0000"/>
                </a:solidFill>
                <a:latin typeface="Calibri" panose="020F0502020204030204" pitchFamily="34" charset="0"/>
                <a:cs typeface="Calibri" panose="020F0502020204030204" pitchFamily="34" charset="0"/>
              </a:rPr>
              <a:t>o</a:t>
            </a:r>
            <a:r>
              <a:rPr sz="1800" dirty="0">
                <a:solidFill>
                  <a:srgbClr val="FF0000"/>
                </a:solidFill>
                <a:latin typeface="Calibri" panose="020F0502020204030204" pitchFamily="34" charset="0"/>
                <a:cs typeface="Calibri" panose="020F0502020204030204" pitchFamily="34" charset="0"/>
              </a:rPr>
              <a:t>n </a:t>
            </a:r>
            <a:r>
              <a:rPr sz="1800" spc="-60" dirty="0">
                <a:solidFill>
                  <a:srgbClr val="FF0000"/>
                </a:solidFill>
                <a:latin typeface="Calibri" panose="020F0502020204030204" pitchFamily="34" charset="0"/>
                <a:cs typeface="Calibri" panose="020F0502020204030204" pitchFamily="34" charset="0"/>
              </a:rPr>
              <a:t>K</a:t>
            </a:r>
            <a:r>
              <a:rPr sz="1800" spc="5" dirty="0">
                <a:solidFill>
                  <a:srgbClr val="FF0000"/>
                </a:solidFill>
                <a:latin typeface="Calibri" panose="020F0502020204030204" pitchFamily="34" charset="0"/>
                <a:cs typeface="Calibri" panose="020F0502020204030204" pitchFamily="34" charset="0"/>
              </a:rPr>
              <a:t>e</a:t>
            </a:r>
            <a:r>
              <a:rPr sz="1800" spc="-5" dirty="0">
                <a:solidFill>
                  <a:srgbClr val="FF0000"/>
                </a:solidFill>
                <a:latin typeface="Calibri" panose="020F0502020204030204" pitchFamily="34" charset="0"/>
                <a:cs typeface="Calibri" panose="020F0502020204030204" pitchFamily="34" charset="0"/>
              </a:rPr>
              <a:t>p</a:t>
            </a:r>
            <a:r>
              <a:rPr sz="1800" spc="-20" dirty="0">
                <a:solidFill>
                  <a:srgbClr val="FF0000"/>
                </a:solidFill>
                <a:latin typeface="Calibri" panose="020F0502020204030204" pitchFamily="34" charset="0"/>
                <a:cs typeface="Calibri" panose="020F0502020204030204" pitchFamily="34" charset="0"/>
              </a:rPr>
              <a:t>l</a:t>
            </a:r>
            <a:r>
              <a:rPr sz="1800" spc="5" dirty="0">
                <a:solidFill>
                  <a:srgbClr val="FF0000"/>
                </a:solidFill>
                <a:latin typeface="Calibri" panose="020F0502020204030204" pitchFamily="34" charset="0"/>
                <a:cs typeface="Calibri" panose="020F0502020204030204" pitchFamily="34" charset="0"/>
              </a:rPr>
              <a:t>e</a:t>
            </a:r>
            <a:r>
              <a:rPr sz="1800" spc="-10" dirty="0">
                <a:solidFill>
                  <a:srgbClr val="FF0000"/>
                </a:solidFill>
                <a:latin typeface="Calibri" panose="020F0502020204030204" pitchFamily="34" charset="0"/>
                <a:cs typeface="Calibri" panose="020F0502020204030204" pitchFamily="34" charset="0"/>
              </a:rPr>
              <a:t>r </a:t>
            </a:r>
            <a:r>
              <a:rPr sz="1800" dirty="0">
                <a:solidFill>
                  <a:srgbClr val="FF0000"/>
                </a:solidFill>
                <a:latin typeface="Calibri" panose="020F0502020204030204" pitchFamily="34" charset="0"/>
                <a:cs typeface="Calibri" panose="020F0502020204030204" pitchFamily="34" charset="0"/>
              </a:rPr>
              <a:t>/ </a:t>
            </a:r>
            <a:r>
              <a:rPr sz="1800" spc="-5" dirty="0">
                <a:solidFill>
                  <a:srgbClr val="FF0000"/>
                </a:solidFill>
                <a:latin typeface="Calibri" panose="020F0502020204030204" pitchFamily="34" charset="0"/>
                <a:cs typeface="Calibri" panose="020F0502020204030204" pitchFamily="34" charset="0"/>
              </a:rPr>
              <a:t>M</a:t>
            </a:r>
            <a:r>
              <a:rPr sz="1800" dirty="0">
                <a:solidFill>
                  <a:srgbClr val="FF0000"/>
                </a:solidFill>
                <a:latin typeface="Calibri" panose="020F0502020204030204" pitchFamily="34" charset="0"/>
                <a:cs typeface="Calibri" panose="020F0502020204030204" pitchFamily="34" charset="0"/>
              </a:rPr>
              <a:t>a</a:t>
            </a:r>
            <a:r>
              <a:rPr sz="1800" spc="-15" dirty="0">
                <a:solidFill>
                  <a:srgbClr val="FF0000"/>
                </a:solidFill>
                <a:latin typeface="Calibri" panose="020F0502020204030204" pitchFamily="34" charset="0"/>
                <a:cs typeface="Calibri" panose="020F0502020204030204" pitchFamily="34" charset="0"/>
              </a:rPr>
              <a:t>x</a:t>
            </a:r>
            <a:r>
              <a:rPr sz="1800" spc="-5" dirty="0">
                <a:solidFill>
                  <a:srgbClr val="FF0000"/>
                </a:solidFill>
                <a:latin typeface="Calibri" panose="020F0502020204030204" pitchFamily="34" charset="0"/>
                <a:cs typeface="Calibri" panose="020F0502020204030204" pitchFamily="34" charset="0"/>
              </a:rPr>
              <a:t>w</a:t>
            </a:r>
            <a:r>
              <a:rPr sz="1800" spc="5" dirty="0">
                <a:solidFill>
                  <a:srgbClr val="FF0000"/>
                </a:solidFill>
                <a:latin typeface="Calibri" panose="020F0502020204030204" pitchFamily="34" charset="0"/>
                <a:cs typeface="Calibri" panose="020F0502020204030204" pitchFamily="34" charset="0"/>
              </a:rPr>
              <a:t>e</a:t>
            </a:r>
            <a:r>
              <a:rPr sz="1800" spc="-10" dirty="0">
                <a:solidFill>
                  <a:srgbClr val="FF0000"/>
                </a:solidFill>
                <a:latin typeface="Calibri" panose="020F0502020204030204" pitchFamily="34" charset="0"/>
                <a:cs typeface="Calibri" panose="020F0502020204030204" pitchFamily="34" charset="0"/>
              </a:rPr>
              <a:t>ll</a:t>
            </a:r>
            <a:endParaRPr sz="1800" dirty="0">
              <a:latin typeface="Calibri" panose="020F0502020204030204" pitchFamily="34" charset="0"/>
              <a:cs typeface="Calibri" panose="020F0502020204030204" pitchFamily="34" charset="0"/>
            </a:endParaRPr>
          </a:p>
        </p:txBody>
      </p:sp>
      <p:sp>
        <p:nvSpPr>
          <p:cNvPr id="6" name="object 6"/>
          <p:cNvSpPr/>
          <p:nvPr/>
        </p:nvSpPr>
        <p:spPr>
          <a:xfrm>
            <a:off x="4112828" y="2083455"/>
            <a:ext cx="1181100" cy="76200"/>
          </a:xfrm>
          <a:custGeom>
            <a:avLst/>
            <a:gdLst/>
            <a:ahLst/>
            <a:cxnLst/>
            <a:rect l="l" t="t" r="r" b="b"/>
            <a:pathLst>
              <a:path w="1181100" h="76200">
                <a:moveTo>
                  <a:pt x="76200" y="0"/>
                </a:moveTo>
                <a:lnTo>
                  <a:pt x="0" y="38100"/>
                </a:lnTo>
                <a:lnTo>
                  <a:pt x="76200" y="76200"/>
                </a:lnTo>
                <a:lnTo>
                  <a:pt x="76200" y="47625"/>
                </a:lnTo>
                <a:lnTo>
                  <a:pt x="63500" y="47625"/>
                </a:lnTo>
                <a:lnTo>
                  <a:pt x="63500" y="28575"/>
                </a:lnTo>
                <a:lnTo>
                  <a:pt x="76200" y="28575"/>
                </a:lnTo>
                <a:lnTo>
                  <a:pt x="76200" y="0"/>
                </a:lnTo>
                <a:close/>
              </a:path>
              <a:path w="1181100" h="76200">
                <a:moveTo>
                  <a:pt x="76200" y="28575"/>
                </a:moveTo>
                <a:lnTo>
                  <a:pt x="63500" y="28575"/>
                </a:lnTo>
                <a:lnTo>
                  <a:pt x="63500" y="47625"/>
                </a:lnTo>
                <a:lnTo>
                  <a:pt x="76200" y="47625"/>
                </a:lnTo>
                <a:lnTo>
                  <a:pt x="76200" y="28575"/>
                </a:lnTo>
                <a:close/>
              </a:path>
              <a:path w="1181100" h="76200">
                <a:moveTo>
                  <a:pt x="1181100" y="28575"/>
                </a:moveTo>
                <a:lnTo>
                  <a:pt x="76200" y="28575"/>
                </a:lnTo>
                <a:lnTo>
                  <a:pt x="76200" y="47625"/>
                </a:lnTo>
                <a:lnTo>
                  <a:pt x="1181100" y="47625"/>
                </a:lnTo>
                <a:lnTo>
                  <a:pt x="1181100" y="28575"/>
                </a:lnTo>
                <a:close/>
              </a:path>
            </a:pathLst>
          </a:custGeom>
          <a:solidFill>
            <a:srgbClr val="000000"/>
          </a:solidFill>
        </p:spPr>
        <p:txBody>
          <a:bodyPr wrap="square" lIns="0" tIns="0" rIns="0" bIns="0" rtlCol="0"/>
          <a:lstStyle/>
          <a:p>
            <a:endParaRPr/>
          </a:p>
        </p:txBody>
      </p:sp>
      <p:sp>
        <p:nvSpPr>
          <p:cNvPr id="8" name="文本框 7"/>
          <p:cNvSpPr txBox="1"/>
          <p:nvPr/>
        </p:nvSpPr>
        <p:spPr>
          <a:xfrm>
            <a:off x="4191000" y="2722202"/>
            <a:ext cx="6777824" cy="3170099"/>
          </a:xfrm>
          <a:prstGeom prst="rect">
            <a:avLst/>
          </a:prstGeom>
          <a:noFill/>
        </p:spPr>
        <p:txBody>
          <a:bodyPr wrap="square" rtlCol="0">
            <a:spAutoFit/>
          </a:bodyPr>
          <a:lstStyle/>
          <a:p>
            <a:r>
              <a:rPr lang="en-US" sz="2000" b="1" dirty="0"/>
              <a:t>System-wide atomics: </a:t>
            </a:r>
            <a:r>
              <a:rPr lang="en-US" sz="2000" dirty="0"/>
              <a:t>atomic for all threads in the current program including other CPUs and GPUs in the system. These are suffixed with _system, e.g., </a:t>
            </a:r>
            <a:r>
              <a:rPr lang="en-US" sz="2000" dirty="0" err="1"/>
              <a:t>atomicAdd_system</a:t>
            </a:r>
            <a:r>
              <a:rPr lang="en-US" sz="2000" dirty="0"/>
              <a:t>.</a:t>
            </a:r>
          </a:p>
          <a:p>
            <a:r>
              <a:rPr lang="en-US" sz="2000" b="1" dirty="0"/>
              <a:t>Device-wide atomics: </a:t>
            </a:r>
            <a:r>
              <a:rPr lang="en-US" sz="2000" dirty="0"/>
              <a:t>atomic for all CUDA threads in the current program executing in the same compute device as the current thread. These are not suffixed and just named after the operation instead, e.g., </a:t>
            </a:r>
            <a:r>
              <a:rPr lang="en-US" sz="2000" dirty="0" err="1"/>
              <a:t>atomicAdd</a:t>
            </a:r>
            <a:r>
              <a:rPr lang="en-US" sz="2000" dirty="0"/>
              <a:t>.</a:t>
            </a:r>
          </a:p>
          <a:p>
            <a:r>
              <a:rPr lang="en-US" sz="2000" b="1" dirty="0"/>
              <a:t>Block-wide atomics: </a:t>
            </a:r>
            <a:r>
              <a:rPr lang="en-US" sz="2000" dirty="0"/>
              <a:t>atomic for all CUDA threads in the current program executing in the same thread block as the current thread. These are suffixed with _block, e.g., </a:t>
            </a:r>
            <a:r>
              <a:rPr lang="en-US" sz="2000" dirty="0" err="1"/>
              <a:t>atomicAdd_block</a:t>
            </a:r>
            <a:r>
              <a:rPr lang="en-US" sz="20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4380" y="648117"/>
            <a:ext cx="9464040" cy="553998"/>
          </a:xfrm>
          <a:prstGeom prst="rect">
            <a:avLst/>
          </a:prstGeom>
        </p:spPr>
        <p:txBody>
          <a:bodyPr vert="horz" wrap="square" lIns="0" tIns="0" rIns="0" bIns="0" rtlCol="0">
            <a:spAutoFit/>
          </a:bodyPr>
          <a:lstStyle/>
          <a:p>
            <a:pPr marL="2190115">
              <a:lnSpc>
                <a:spcPct val="100000"/>
              </a:lnSpc>
            </a:pPr>
            <a:r>
              <a:rPr sz="3600" b="1" dirty="0"/>
              <a:t>USE </a:t>
            </a:r>
            <a:r>
              <a:rPr sz="3600" b="1" spc="-5" dirty="0"/>
              <a:t>C</a:t>
            </a:r>
            <a:r>
              <a:rPr sz="3600" b="1" spc="-20" dirty="0"/>
              <a:t>AS</a:t>
            </a:r>
            <a:r>
              <a:rPr sz="3600" b="1" spc="-25" dirty="0"/>
              <a:t>E</a:t>
            </a:r>
            <a:r>
              <a:rPr sz="3600" b="1" dirty="0"/>
              <a:t>:</a:t>
            </a:r>
            <a:r>
              <a:rPr sz="3600" b="1" spc="5" dirty="0"/>
              <a:t> </a:t>
            </a:r>
            <a:r>
              <a:rPr sz="3600" b="1" spc="-25" dirty="0"/>
              <a:t>DEE</a:t>
            </a:r>
            <a:r>
              <a:rPr sz="3600" b="1" spc="-20" dirty="0"/>
              <a:t>P</a:t>
            </a:r>
            <a:r>
              <a:rPr sz="3600" b="1" spc="10" dirty="0"/>
              <a:t> </a:t>
            </a:r>
            <a:r>
              <a:rPr sz="3600" b="1" spc="-5" dirty="0"/>
              <a:t>C</a:t>
            </a:r>
            <a:r>
              <a:rPr sz="3600" b="1" spc="-30" dirty="0"/>
              <a:t>O</a:t>
            </a:r>
            <a:r>
              <a:rPr sz="3600" b="1" spc="-20" dirty="0"/>
              <a:t>PY</a:t>
            </a:r>
          </a:p>
        </p:txBody>
      </p:sp>
      <p:sp>
        <p:nvSpPr>
          <p:cNvPr id="17" name="object 17"/>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19</a:t>
            </a:fld>
            <a:endParaRPr dirty="0"/>
          </a:p>
        </p:txBody>
      </p:sp>
      <p:sp>
        <p:nvSpPr>
          <p:cNvPr id="5" name="object 5"/>
          <p:cNvSpPr/>
          <p:nvPr/>
        </p:nvSpPr>
        <p:spPr>
          <a:xfrm>
            <a:off x="198120" y="1207008"/>
            <a:ext cx="2749296" cy="44805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68447" y="313499"/>
            <a:ext cx="2148205" cy="1256030"/>
          </a:xfrm>
          <a:custGeom>
            <a:avLst/>
            <a:gdLst/>
            <a:ahLst/>
            <a:cxnLst/>
            <a:rect l="l" t="t" r="r" b="b"/>
            <a:pathLst>
              <a:path w="2148205" h="1256030">
                <a:moveTo>
                  <a:pt x="2111926" y="0"/>
                </a:moveTo>
                <a:lnTo>
                  <a:pt x="0" y="0"/>
                </a:lnTo>
                <a:lnTo>
                  <a:pt x="0" y="1220331"/>
                </a:lnTo>
                <a:lnTo>
                  <a:pt x="35656" y="1255988"/>
                </a:lnTo>
                <a:lnTo>
                  <a:pt x="2147583" y="1255988"/>
                </a:lnTo>
                <a:lnTo>
                  <a:pt x="2147583" y="35657"/>
                </a:lnTo>
                <a:lnTo>
                  <a:pt x="2111926" y="0"/>
                </a:lnTo>
                <a:close/>
              </a:path>
            </a:pathLst>
          </a:custGeom>
          <a:solidFill>
            <a:srgbClr val="76B900"/>
          </a:solidFill>
        </p:spPr>
        <p:txBody>
          <a:bodyPr wrap="square" lIns="0" tIns="0" rIns="0" bIns="0" rtlCol="0"/>
          <a:lstStyle/>
          <a:p>
            <a:endParaRPr/>
          </a:p>
        </p:txBody>
      </p:sp>
      <p:sp>
        <p:nvSpPr>
          <p:cNvPr id="7" name="object 7"/>
          <p:cNvSpPr/>
          <p:nvPr/>
        </p:nvSpPr>
        <p:spPr>
          <a:xfrm>
            <a:off x="268447" y="313499"/>
            <a:ext cx="2148205" cy="1256030"/>
          </a:xfrm>
          <a:custGeom>
            <a:avLst/>
            <a:gdLst/>
            <a:ahLst/>
            <a:cxnLst/>
            <a:rect l="l" t="t" r="r" b="b"/>
            <a:pathLst>
              <a:path w="2148205" h="1256030">
                <a:moveTo>
                  <a:pt x="0" y="0"/>
                </a:moveTo>
                <a:lnTo>
                  <a:pt x="2111926" y="0"/>
                </a:lnTo>
                <a:lnTo>
                  <a:pt x="2147583" y="35656"/>
                </a:lnTo>
                <a:lnTo>
                  <a:pt x="2147583" y="1255988"/>
                </a:lnTo>
                <a:lnTo>
                  <a:pt x="35656" y="1255988"/>
                </a:lnTo>
                <a:lnTo>
                  <a:pt x="0" y="1220331"/>
                </a:lnTo>
                <a:lnTo>
                  <a:pt x="0" y="0"/>
                </a:lnTo>
                <a:close/>
              </a:path>
            </a:pathLst>
          </a:custGeom>
          <a:ln w="12700">
            <a:solidFill>
              <a:srgbClr val="FFFFFF"/>
            </a:solidFill>
          </a:ln>
        </p:spPr>
        <p:txBody>
          <a:bodyPr wrap="square" lIns="0" tIns="0" rIns="0" bIns="0" rtlCol="0"/>
          <a:lstStyle/>
          <a:p>
            <a:endParaRPr/>
          </a:p>
        </p:txBody>
      </p:sp>
      <p:sp>
        <p:nvSpPr>
          <p:cNvPr id="8" name="object 8"/>
          <p:cNvSpPr/>
          <p:nvPr/>
        </p:nvSpPr>
        <p:spPr>
          <a:xfrm>
            <a:off x="1626828" y="1323637"/>
            <a:ext cx="1225550" cy="197485"/>
          </a:xfrm>
          <a:custGeom>
            <a:avLst/>
            <a:gdLst/>
            <a:ahLst/>
            <a:cxnLst/>
            <a:rect l="l" t="t" r="r" b="b"/>
            <a:pathLst>
              <a:path w="1225550" h="197484">
                <a:moveTo>
                  <a:pt x="1149274" y="164156"/>
                </a:moveTo>
                <a:lnTo>
                  <a:pt x="1144826" y="197195"/>
                </a:lnTo>
                <a:lnTo>
                  <a:pt x="1225429" y="169602"/>
                </a:lnTo>
                <a:lnTo>
                  <a:pt x="1219915" y="165850"/>
                </a:lnTo>
                <a:lnTo>
                  <a:pt x="1161862" y="165850"/>
                </a:lnTo>
                <a:lnTo>
                  <a:pt x="1149274" y="164156"/>
                </a:lnTo>
                <a:close/>
              </a:path>
              <a:path w="1225550" h="197484">
                <a:moveTo>
                  <a:pt x="1150545" y="154716"/>
                </a:moveTo>
                <a:lnTo>
                  <a:pt x="1149274" y="164156"/>
                </a:lnTo>
                <a:lnTo>
                  <a:pt x="1161862" y="165850"/>
                </a:lnTo>
                <a:lnTo>
                  <a:pt x="1163132" y="156410"/>
                </a:lnTo>
                <a:lnTo>
                  <a:pt x="1150545" y="154716"/>
                </a:lnTo>
                <a:close/>
              </a:path>
              <a:path w="1225550" h="197484">
                <a:moveTo>
                  <a:pt x="1154993" y="121677"/>
                </a:moveTo>
                <a:lnTo>
                  <a:pt x="1150545" y="154716"/>
                </a:lnTo>
                <a:lnTo>
                  <a:pt x="1163132" y="156410"/>
                </a:lnTo>
                <a:lnTo>
                  <a:pt x="1161862" y="165850"/>
                </a:lnTo>
                <a:lnTo>
                  <a:pt x="1219915" y="165850"/>
                </a:lnTo>
                <a:lnTo>
                  <a:pt x="1154993" y="121677"/>
                </a:lnTo>
                <a:close/>
              </a:path>
              <a:path w="1225550" h="197484">
                <a:moveTo>
                  <a:pt x="1271" y="0"/>
                </a:moveTo>
                <a:lnTo>
                  <a:pt x="0" y="9439"/>
                </a:lnTo>
                <a:lnTo>
                  <a:pt x="1149274" y="164156"/>
                </a:lnTo>
                <a:lnTo>
                  <a:pt x="1150545" y="154716"/>
                </a:lnTo>
                <a:lnTo>
                  <a:pt x="1271" y="0"/>
                </a:lnTo>
                <a:close/>
              </a:path>
            </a:pathLst>
          </a:custGeom>
          <a:solidFill>
            <a:srgbClr val="5E5E5E"/>
          </a:solidFill>
        </p:spPr>
        <p:txBody>
          <a:bodyPr wrap="square" lIns="0" tIns="0" rIns="0" bIns="0" rtlCol="0"/>
          <a:lstStyle/>
          <a:p>
            <a:endParaRPr/>
          </a:p>
        </p:txBody>
      </p:sp>
      <p:sp>
        <p:nvSpPr>
          <p:cNvPr id="9" name="object 9"/>
          <p:cNvSpPr/>
          <p:nvPr/>
        </p:nvSpPr>
        <p:spPr>
          <a:xfrm>
            <a:off x="2776727" y="1673351"/>
            <a:ext cx="2487168" cy="27127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852257" y="1361729"/>
            <a:ext cx="2147570" cy="500380"/>
          </a:xfrm>
          <a:custGeom>
            <a:avLst/>
            <a:gdLst/>
            <a:ahLst/>
            <a:cxnLst/>
            <a:rect l="l" t="t" r="r" b="b"/>
            <a:pathLst>
              <a:path w="2147570" h="500380">
                <a:moveTo>
                  <a:pt x="2133382" y="0"/>
                </a:moveTo>
                <a:lnTo>
                  <a:pt x="0" y="0"/>
                </a:lnTo>
                <a:lnTo>
                  <a:pt x="0" y="485974"/>
                </a:lnTo>
                <a:lnTo>
                  <a:pt x="14199" y="500174"/>
                </a:lnTo>
                <a:lnTo>
                  <a:pt x="2147582" y="500174"/>
                </a:lnTo>
                <a:lnTo>
                  <a:pt x="2147582" y="14199"/>
                </a:lnTo>
                <a:lnTo>
                  <a:pt x="2133382" y="0"/>
                </a:lnTo>
                <a:close/>
              </a:path>
            </a:pathLst>
          </a:custGeom>
          <a:solidFill>
            <a:srgbClr val="76B900"/>
          </a:solidFill>
        </p:spPr>
        <p:txBody>
          <a:bodyPr wrap="square" lIns="0" tIns="0" rIns="0" bIns="0" rtlCol="0"/>
          <a:lstStyle/>
          <a:p>
            <a:endParaRPr/>
          </a:p>
        </p:txBody>
      </p:sp>
      <p:sp>
        <p:nvSpPr>
          <p:cNvPr id="11" name="object 11"/>
          <p:cNvSpPr/>
          <p:nvPr/>
        </p:nvSpPr>
        <p:spPr>
          <a:xfrm>
            <a:off x="2852257" y="1361729"/>
            <a:ext cx="2148205" cy="500380"/>
          </a:xfrm>
          <a:custGeom>
            <a:avLst/>
            <a:gdLst/>
            <a:ahLst/>
            <a:cxnLst/>
            <a:rect l="l" t="t" r="r" b="b"/>
            <a:pathLst>
              <a:path w="2148204" h="500380">
                <a:moveTo>
                  <a:pt x="0" y="0"/>
                </a:moveTo>
                <a:lnTo>
                  <a:pt x="2133383" y="0"/>
                </a:lnTo>
                <a:lnTo>
                  <a:pt x="2147583" y="14199"/>
                </a:lnTo>
                <a:lnTo>
                  <a:pt x="2147583" y="500174"/>
                </a:lnTo>
                <a:lnTo>
                  <a:pt x="14199" y="500174"/>
                </a:lnTo>
                <a:lnTo>
                  <a:pt x="0" y="485974"/>
                </a:lnTo>
                <a:lnTo>
                  <a:pt x="0" y="0"/>
                </a:lnTo>
                <a:close/>
              </a:path>
            </a:pathLst>
          </a:custGeom>
          <a:ln w="12700">
            <a:solidFill>
              <a:srgbClr val="FFFFFF"/>
            </a:solidFill>
          </a:ln>
        </p:spPr>
        <p:txBody>
          <a:bodyPr wrap="square" lIns="0" tIns="0" rIns="0" bIns="0" rtlCol="0"/>
          <a:lstStyle/>
          <a:p>
            <a:endParaRPr/>
          </a:p>
        </p:txBody>
      </p:sp>
      <p:sp>
        <p:nvSpPr>
          <p:cNvPr id="12" name="object 12"/>
          <p:cNvSpPr/>
          <p:nvPr/>
        </p:nvSpPr>
        <p:spPr>
          <a:xfrm>
            <a:off x="1682495" y="5205983"/>
            <a:ext cx="9287256" cy="893063"/>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1733024" y="2810765"/>
            <a:ext cx="9239885" cy="3206115"/>
          </a:xfrm>
          <a:custGeom>
            <a:avLst/>
            <a:gdLst/>
            <a:ahLst/>
            <a:cxnLst/>
            <a:rect l="l" t="t" r="r" b="b"/>
            <a:pathLst>
              <a:path w="9239885" h="3206115">
                <a:moveTo>
                  <a:pt x="9148772" y="0"/>
                </a:moveTo>
                <a:lnTo>
                  <a:pt x="0" y="0"/>
                </a:lnTo>
                <a:lnTo>
                  <a:pt x="0" y="3114596"/>
                </a:lnTo>
                <a:lnTo>
                  <a:pt x="91003" y="3205599"/>
                </a:lnTo>
                <a:lnTo>
                  <a:pt x="9239775" y="3205599"/>
                </a:lnTo>
                <a:lnTo>
                  <a:pt x="9239775" y="91003"/>
                </a:lnTo>
                <a:lnTo>
                  <a:pt x="9148772" y="0"/>
                </a:lnTo>
                <a:close/>
              </a:path>
            </a:pathLst>
          </a:custGeom>
          <a:solidFill>
            <a:srgbClr val="76B900"/>
          </a:solidFill>
        </p:spPr>
        <p:txBody>
          <a:bodyPr wrap="square" lIns="0" tIns="0" rIns="0" bIns="0" rtlCol="0"/>
          <a:lstStyle/>
          <a:p>
            <a:endParaRPr/>
          </a:p>
        </p:txBody>
      </p:sp>
      <p:sp>
        <p:nvSpPr>
          <p:cNvPr id="14" name="object 14"/>
          <p:cNvSpPr txBox="1"/>
          <p:nvPr/>
        </p:nvSpPr>
        <p:spPr>
          <a:xfrm>
            <a:off x="825995" y="1517308"/>
            <a:ext cx="9991725" cy="3994876"/>
          </a:xfrm>
          <a:prstGeom prst="rect">
            <a:avLst/>
          </a:prstGeom>
        </p:spPr>
        <p:txBody>
          <a:bodyPr vert="horz" wrap="square" lIns="0" tIns="0" rIns="0" bIns="0" rtlCol="0">
            <a:spAutoFit/>
          </a:bodyPr>
          <a:lstStyle/>
          <a:p>
            <a:pPr marL="2124710">
              <a:lnSpc>
                <a:spcPct val="100000"/>
              </a:lnSpc>
            </a:pPr>
            <a:r>
              <a:rPr sz="1400" spc="-20" dirty="0">
                <a:solidFill>
                  <a:srgbClr val="505050"/>
                </a:solidFill>
                <a:latin typeface="Lucida Console"/>
                <a:cs typeface="Lucida Console"/>
              </a:rPr>
              <a:t>cha</a:t>
            </a:r>
            <a:r>
              <a:rPr sz="1400" spc="-10" dirty="0">
                <a:solidFill>
                  <a:srgbClr val="505050"/>
                </a:solidFill>
                <a:latin typeface="Lucida Console"/>
                <a:cs typeface="Lucida Console"/>
              </a:rPr>
              <a:t>r</a:t>
            </a:r>
            <a:r>
              <a:rPr sz="1400" spc="-15" dirty="0">
                <a:solidFill>
                  <a:srgbClr val="505050"/>
                </a:solidFill>
                <a:latin typeface="Lucida Console"/>
                <a:cs typeface="Lucida Console"/>
              </a:rPr>
              <a:t> </a:t>
            </a:r>
            <a:r>
              <a:rPr sz="1400" spc="-20" dirty="0">
                <a:solidFill>
                  <a:srgbClr val="505050"/>
                </a:solidFill>
                <a:latin typeface="Lucida Console"/>
                <a:cs typeface="Lucida Console"/>
              </a:rPr>
              <a:t>buffer[len];</a:t>
            </a:r>
            <a:endParaRPr sz="1400" dirty="0">
              <a:latin typeface="Lucida Console"/>
              <a:cs typeface="Lucida Console"/>
            </a:endParaRPr>
          </a:p>
          <a:p>
            <a:pPr>
              <a:lnSpc>
                <a:spcPct val="100000"/>
              </a:lnSpc>
              <a:spcBef>
                <a:spcPts val="21"/>
              </a:spcBef>
            </a:pPr>
            <a:endParaRPr sz="1700" dirty="0">
              <a:latin typeface="Times New Roman"/>
              <a:cs typeface="Times New Roman"/>
            </a:endParaRPr>
          </a:p>
          <a:p>
            <a:pPr marL="298450" indent="-285750">
              <a:lnSpc>
                <a:spcPct val="100000"/>
              </a:lnSpc>
              <a:buFont typeface="Arial" panose="020B0604020202020204" pitchFamily="34" charset="0"/>
              <a:buChar char="•"/>
            </a:pPr>
            <a:r>
              <a:rPr sz="1800" spc="-25" dirty="0">
                <a:solidFill>
                  <a:srgbClr val="5E5E5E"/>
                </a:solidFill>
                <a:latin typeface="Calibri" panose="020F0502020204030204" pitchFamily="34" charset="0"/>
                <a:cs typeface="Calibri" panose="020F0502020204030204" pitchFamily="34" charset="0"/>
              </a:rPr>
              <a:t>B</a:t>
            </a:r>
            <a:r>
              <a:rPr sz="1800" spc="-15" dirty="0">
                <a:solidFill>
                  <a:srgbClr val="5E5E5E"/>
                </a:solidFill>
                <a:latin typeface="Calibri" panose="020F0502020204030204" pitchFamily="34" charset="0"/>
                <a:cs typeface="Calibri" panose="020F0502020204030204" pitchFamily="34" charset="0"/>
              </a:rPr>
              <a:t>o</a:t>
            </a:r>
            <a:r>
              <a:rPr sz="1800" spc="-5" dirty="0">
                <a:solidFill>
                  <a:srgbClr val="5E5E5E"/>
                </a:solidFill>
                <a:latin typeface="Calibri" panose="020F0502020204030204" pitchFamily="34" charset="0"/>
                <a:cs typeface="Calibri" panose="020F0502020204030204" pitchFamily="34" charset="0"/>
              </a:rPr>
              <a:t>t</a:t>
            </a:r>
            <a:r>
              <a:rPr sz="1800" dirty="0">
                <a:solidFill>
                  <a:srgbClr val="5E5E5E"/>
                </a:solidFill>
                <a:latin typeface="Calibri" panose="020F0502020204030204" pitchFamily="34" charset="0"/>
                <a:cs typeface="Calibri" panose="020F0502020204030204" pitchFamily="34" charset="0"/>
              </a:rPr>
              <a:t>h</a:t>
            </a:r>
            <a:r>
              <a:rPr sz="1800" spc="-5" dirty="0">
                <a:solidFill>
                  <a:srgbClr val="5E5E5E"/>
                </a:solidFill>
                <a:latin typeface="Calibri" panose="020F0502020204030204" pitchFamily="34" charset="0"/>
                <a:cs typeface="Calibri" panose="020F0502020204030204" pitchFamily="34" charset="0"/>
              </a:rPr>
              <a:t> </a:t>
            </a:r>
            <a:r>
              <a:rPr sz="1800" spc="5" dirty="0">
                <a:solidFill>
                  <a:srgbClr val="5E5E5E"/>
                </a:solidFill>
                <a:latin typeface="Calibri" panose="020F0502020204030204" pitchFamily="34" charset="0"/>
                <a:cs typeface="Calibri" panose="020F0502020204030204" pitchFamily="34" charset="0"/>
              </a:rPr>
              <a:t>e</a:t>
            </a:r>
            <a:r>
              <a:rPr sz="1800" dirty="0">
                <a:solidFill>
                  <a:srgbClr val="5E5E5E"/>
                </a:solidFill>
                <a:latin typeface="Calibri" panose="020F0502020204030204" pitchFamily="34" charset="0"/>
                <a:cs typeface="Calibri" panose="020F0502020204030204" pitchFamily="34" charset="0"/>
              </a:rPr>
              <a:t>n</a:t>
            </a:r>
            <a:r>
              <a:rPr sz="1800" spc="-5" dirty="0">
                <a:solidFill>
                  <a:srgbClr val="5E5E5E"/>
                </a:solidFill>
                <a:latin typeface="Calibri" panose="020F0502020204030204" pitchFamily="34" charset="0"/>
                <a:cs typeface="Calibri" panose="020F0502020204030204" pitchFamily="34" charset="0"/>
              </a:rPr>
              <a:t>titi</a:t>
            </a:r>
            <a:r>
              <a:rPr sz="1800" spc="5" dirty="0">
                <a:solidFill>
                  <a:srgbClr val="5E5E5E"/>
                </a:solidFill>
                <a:latin typeface="Calibri" panose="020F0502020204030204" pitchFamily="34" charset="0"/>
                <a:cs typeface="Calibri" panose="020F0502020204030204" pitchFamily="34" charset="0"/>
              </a:rPr>
              <a:t>e</a:t>
            </a:r>
            <a:r>
              <a:rPr sz="1800" spc="-10" dirty="0">
                <a:solidFill>
                  <a:srgbClr val="5E5E5E"/>
                </a:solidFill>
                <a:latin typeface="Calibri" panose="020F0502020204030204" pitchFamily="34" charset="0"/>
                <a:cs typeface="Calibri" panose="020F0502020204030204" pitchFamily="34" charset="0"/>
              </a:rPr>
              <a:t>s </a:t>
            </a:r>
            <a:r>
              <a:rPr sz="1800" dirty="0">
                <a:solidFill>
                  <a:srgbClr val="5E5E5E"/>
                </a:solidFill>
                <a:latin typeface="Calibri" panose="020F0502020204030204" pitchFamily="34" charset="0"/>
                <a:cs typeface="Calibri" panose="020F0502020204030204" pitchFamily="34" charset="0"/>
              </a:rPr>
              <a:t>(</a:t>
            </a:r>
            <a:r>
              <a:rPr sz="1800" spc="-15" dirty="0">
                <a:solidFill>
                  <a:srgbClr val="5E5E5E"/>
                </a:solidFill>
                <a:latin typeface="Calibri" panose="020F0502020204030204" pitchFamily="34" charset="0"/>
                <a:cs typeface="Calibri" panose="020F0502020204030204" pitchFamily="34" charset="0"/>
              </a:rPr>
              <a:t>o</a:t>
            </a:r>
            <a:r>
              <a:rPr sz="1800" spc="-5" dirty="0">
                <a:solidFill>
                  <a:srgbClr val="5E5E5E"/>
                </a:solidFill>
                <a:latin typeface="Calibri" panose="020F0502020204030204" pitchFamily="34" charset="0"/>
                <a:cs typeface="Calibri" panose="020F0502020204030204" pitchFamily="34" charset="0"/>
              </a:rPr>
              <a:t>b</a:t>
            </a:r>
            <a:r>
              <a:rPr sz="1800" spc="-10" dirty="0">
                <a:solidFill>
                  <a:srgbClr val="5E5E5E"/>
                </a:solidFill>
                <a:latin typeface="Calibri" panose="020F0502020204030204" pitchFamily="34" charset="0"/>
                <a:cs typeface="Calibri" panose="020F0502020204030204" pitchFamily="34" charset="0"/>
              </a:rPr>
              <a:t>j</a:t>
            </a:r>
            <a:r>
              <a:rPr sz="1800" spc="5" dirty="0">
                <a:solidFill>
                  <a:srgbClr val="5E5E5E"/>
                </a:solidFill>
                <a:latin typeface="Calibri" panose="020F0502020204030204" pitchFamily="34" charset="0"/>
                <a:cs typeface="Calibri" panose="020F0502020204030204" pitchFamily="34" charset="0"/>
              </a:rPr>
              <a:t>e</a:t>
            </a:r>
            <a:r>
              <a:rPr sz="1800" spc="-5" dirty="0">
                <a:solidFill>
                  <a:srgbClr val="5E5E5E"/>
                </a:solidFill>
                <a:latin typeface="Calibri" panose="020F0502020204030204" pitchFamily="34" charset="0"/>
                <a:cs typeface="Calibri" panose="020F0502020204030204" pitchFamily="34" charset="0"/>
              </a:rPr>
              <a:t>c</a:t>
            </a:r>
            <a:r>
              <a:rPr sz="1800" dirty="0">
                <a:solidFill>
                  <a:srgbClr val="5E5E5E"/>
                </a:solidFill>
                <a:latin typeface="Calibri" panose="020F0502020204030204" pitchFamily="34" charset="0"/>
                <a:cs typeface="Calibri" panose="020F0502020204030204" pitchFamily="34" charset="0"/>
              </a:rPr>
              <a:t>t</a:t>
            </a:r>
            <a:r>
              <a:rPr sz="1800" spc="-10" dirty="0">
                <a:solidFill>
                  <a:srgbClr val="5E5E5E"/>
                </a:solidFill>
                <a:latin typeface="Calibri" panose="020F0502020204030204" pitchFamily="34" charset="0"/>
                <a:cs typeface="Calibri" panose="020F0502020204030204" pitchFamily="34" charset="0"/>
              </a:rPr>
              <a:t> </a:t>
            </a:r>
            <a:r>
              <a:rPr sz="1800" dirty="0">
                <a:solidFill>
                  <a:srgbClr val="5E5E5E"/>
                </a:solidFill>
                <a:latin typeface="Calibri" panose="020F0502020204030204" pitchFamily="34" charset="0"/>
                <a:cs typeface="Calibri" panose="020F0502020204030204" pitchFamily="34" charset="0"/>
              </a:rPr>
              <a:t>and</a:t>
            </a:r>
            <a:r>
              <a:rPr sz="1800" spc="-10" dirty="0">
                <a:solidFill>
                  <a:srgbClr val="5E5E5E"/>
                </a:solidFill>
                <a:latin typeface="Calibri" panose="020F0502020204030204" pitchFamily="34" charset="0"/>
                <a:cs typeface="Calibri" panose="020F0502020204030204" pitchFamily="34" charset="0"/>
              </a:rPr>
              <a:t> </a:t>
            </a:r>
            <a:r>
              <a:rPr sz="1800" spc="-5" dirty="0">
                <a:solidFill>
                  <a:srgbClr val="5E5E5E"/>
                </a:solidFill>
                <a:latin typeface="Calibri" panose="020F0502020204030204" pitchFamily="34" charset="0"/>
                <a:cs typeface="Calibri" panose="020F0502020204030204" pitchFamily="34" charset="0"/>
              </a:rPr>
              <a:t>b</a:t>
            </a:r>
            <a:r>
              <a:rPr sz="1800" dirty="0">
                <a:solidFill>
                  <a:srgbClr val="5E5E5E"/>
                </a:solidFill>
                <a:latin typeface="Calibri" panose="020F0502020204030204" pitchFamily="34" charset="0"/>
                <a:cs typeface="Calibri" panose="020F0502020204030204" pitchFamily="34" charset="0"/>
              </a:rPr>
              <a:t>u</a:t>
            </a:r>
            <a:r>
              <a:rPr sz="1800" spc="-15" dirty="0">
                <a:solidFill>
                  <a:srgbClr val="5E5E5E"/>
                </a:solidFill>
                <a:latin typeface="Calibri" panose="020F0502020204030204" pitchFamily="34" charset="0"/>
                <a:cs typeface="Calibri" panose="020F0502020204030204" pitchFamily="34" charset="0"/>
              </a:rPr>
              <a:t>ff</a:t>
            </a:r>
            <a:r>
              <a:rPr sz="1800" spc="5" dirty="0">
                <a:solidFill>
                  <a:srgbClr val="5E5E5E"/>
                </a:solidFill>
                <a:latin typeface="Calibri" panose="020F0502020204030204" pitchFamily="34" charset="0"/>
                <a:cs typeface="Calibri" panose="020F0502020204030204" pitchFamily="34" charset="0"/>
              </a:rPr>
              <a:t>e</a:t>
            </a:r>
            <a:r>
              <a:rPr sz="1800" spc="-15" dirty="0">
                <a:solidFill>
                  <a:srgbClr val="5E5E5E"/>
                </a:solidFill>
                <a:latin typeface="Calibri" panose="020F0502020204030204" pitchFamily="34" charset="0"/>
                <a:cs typeface="Calibri" panose="020F0502020204030204" pitchFamily="34" charset="0"/>
              </a:rPr>
              <a:t>r</a:t>
            </a:r>
            <a:r>
              <a:rPr sz="1800" dirty="0">
                <a:solidFill>
                  <a:srgbClr val="5E5E5E"/>
                </a:solidFill>
                <a:latin typeface="Calibri" panose="020F0502020204030204" pitchFamily="34" charset="0"/>
                <a:cs typeface="Calibri" panose="020F0502020204030204" pitchFamily="34" charset="0"/>
              </a:rPr>
              <a:t>)</a:t>
            </a:r>
            <a:r>
              <a:rPr sz="1800" spc="-5" dirty="0">
                <a:solidFill>
                  <a:srgbClr val="5E5E5E"/>
                </a:solidFill>
                <a:latin typeface="Calibri" panose="020F0502020204030204" pitchFamily="34" charset="0"/>
                <a:cs typeface="Calibri" panose="020F0502020204030204" pitchFamily="34" charset="0"/>
              </a:rPr>
              <a:t> </a:t>
            </a:r>
            <a:r>
              <a:rPr sz="1800" dirty="0">
                <a:solidFill>
                  <a:srgbClr val="5E5E5E"/>
                </a:solidFill>
                <a:latin typeface="Calibri" panose="020F0502020204030204" pitchFamily="34" charset="0"/>
                <a:cs typeface="Calibri" panose="020F0502020204030204" pitchFamily="34" charset="0"/>
              </a:rPr>
              <a:t>n</a:t>
            </a:r>
            <a:r>
              <a:rPr sz="1800" spc="5" dirty="0">
                <a:solidFill>
                  <a:srgbClr val="5E5E5E"/>
                </a:solidFill>
                <a:latin typeface="Calibri" panose="020F0502020204030204" pitchFamily="34" charset="0"/>
                <a:cs typeface="Calibri" panose="020F0502020204030204" pitchFamily="34" charset="0"/>
              </a:rPr>
              <a:t>ee</a:t>
            </a:r>
            <a:r>
              <a:rPr sz="1800" dirty="0">
                <a:solidFill>
                  <a:srgbClr val="5E5E5E"/>
                </a:solidFill>
                <a:latin typeface="Calibri" panose="020F0502020204030204" pitchFamily="34" charset="0"/>
                <a:cs typeface="Calibri" panose="020F0502020204030204" pitchFamily="34" charset="0"/>
              </a:rPr>
              <a:t>d</a:t>
            </a:r>
            <a:r>
              <a:rPr sz="1800" spc="-10" dirty="0">
                <a:solidFill>
                  <a:srgbClr val="5E5E5E"/>
                </a:solidFill>
                <a:latin typeface="Calibri" panose="020F0502020204030204" pitchFamily="34" charset="0"/>
                <a:cs typeface="Calibri" panose="020F0502020204030204" pitchFamily="34" charset="0"/>
              </a:rPr>
              <a:t> </a:t>
            </a:r>
            <a:r>
              <a:rPr sz="1800" spc="-5" dirty="0">
                <a:solidFill>
                  <a:srgbClr val="5E5E5E"/>
                </a:solidFill>
                <a:latin typeface="Calibri" panose="020F0502020204030204" pitchFamily="34" charset="0"/>
                <a:cs typeface="Calibri" panose="020F0502020204030204" pitchFamily="34" charset="0"/>
              </a:rPr>
              <a:t>t</a:t>
            </a:r>
            <a:r>
              <a:rPr sz="1800" spc="-10" dirty="0">
                <a:solidFill>
                  <a:srgbClr val="5E5E5E"/>
                </a:solidFill>
                <a:latin typeface="Calibri" panose="020F0502020204030204" pitchFamily="34" charset="0"/>
                <a:cs typeface="Calibri" panose="020F0502020204030204" pitchFamily="34" charset="0"/>
              </a:rPr>
              <a:t>o </a:t>
            </a:r>
            <a:r>
              <a:rPr sz="1800" spc="-5" dirty="0">
                <a:solidFill>
                  <a:srgbClr val="5E5E5E"/>
                </a:solidFill>
                <a:latin typeface="Calibri" panose="020F0502020204030204" pitchFamily="34" charset="0"/>
                <a:cs typeface="Calibri" panose="020F0502020204030204" pitchFamily="34" charset="0"/>
              </a:rPr>
              <a:t>b</a:t>
            </a:r>
            <a:r>
              <a:rPr sz="1800" dirty="0">
                <a:solidFill>
                  <a:srgbClr val="5E5E5E"/>
                </a:solidFill>
                <a:latin typeface="Calibri" panose="020F0502020204030204" pitchFamily="34" charset="0"/>
                <a:cs typeface="Calibri" panose="020F0502020204030204" pitchFamily="34" charset="0"/>
              </a:rPr>
              <a:t>e </a:t>
            </a:r>
            <a:r>
              <a:rPr sz="1800" spc="-5" dirty="0">
                <a:solidFill>
                  <a:srgbClr val="5E5E5E"/>
                </a:solidFill>
                <a:latin typeface="Calibri" panose="020F0502020204030204" pitchFamily="34" charset="0"/>
                <a:cs typeface="Calibri" panose="020F0502020204030204" pitchFamily="34" charset="0"/>
              </a:rPr>
              <a:t>t</a:t>
            </a:r>
            <a:r>
              <a:rPr sz="1800" spc="-15" dirty="0">
                <a:solidFill>
                  <a:srgbClr val="5E5E5E"/>
                </a:solidFill>
                <a:latin typeface="Calibri" panose="020F0502020204030204" pitchFamily="34" charset="0"/>
                <a:cs typeface="Calibri" panose="020F0502020204030204" pitchFamily="34" charset="0"/>
              </a:rPr>
              <a:t>r</a:t>
            </a:r>
            <a:r>
              <a:rPr sz="1800" dirty="0">
                <a:solidFill>
                  <a:srgbClr val="5E5E5E"/>
                </a:solidFill>
                <a:latin typeface="Calibri" panose="020F0502020204030204" pitchFamily="34" charset="0"/>
                <a:cs typeface="Calibri" panose="020F0502020204030204" pitchFamily="34" charset="0"/>
              </a:rPr>
              <a:t>an</a:t>
            </a:r>
            <a:r>
              <a:rPr sz="1800" spc="-15" dirty="0">
                <a:solidFill>
                  <a:srgbClr val="5E5E5E"/>
                </a:solidFill>
                <a:latin typeface="Calibri" panose="020F0502020204030204" pitchFamily="34" charset="0"/>
                <a:cs typeface="Calibri" panose="020F0502020204030204" pitchFamily="34" charset="0"/>
              </a:rPr>
              <a:t>sf</a:t>
            </a:r>
            <a:r>
              <a:rPr sz="1800" spc="5" dirty="0">
                <a:solidFill>
                  <a:srgbClr val="5E5E5E"/>
                </a:solidFill>
                <a:latin typeface="Calibri" panose="020F0502020204030204" pitchFamily="34" charset="0"/>
                <a:cs typeface="Calibri" panose="020F0502020204030204" pitchFamily="34" charset="0"/>
              </a:rPr>
              <a:t>e</a:t>
            </a:r>
            <a:r>
              <a:rPr sz="1800" spc="-15" dirty="0">
                <a:solidFill>
                  <a:srgbClr val="5E5E5E"/>
                </a:solidFill>
                <a:latin typeface="Calibri" panose="020F0502020204030204" pitchFamily="34" charset="0"/>
                <a:cs typeface="Calibri" panose="020F0502020204030204" pitchFamily="34" charset="0"/>
              </a:rPr>
              <a:t>rr</a:t>
            </a:r>
            <a:r>
              <a:rPr sz="1800" spc="5" dirty="0">
                <a:solidFill>
                  <a:srgbClr val="5E5E5E"/>
                </a:solidFill>
                <a:latin typeface="Calibri" panose="020F0502020204030204" pitchFamily="34" charset="0"/>
                <a:cs typeface="Calibri" panose="020F0502020204030204" pitchFamily="34" charset="0"/>
              </a:rPr>
              <a:t>e</a:t>
            </a:r>
            <a:r>
              <a:rPr sz="1800" dirty="0">
                <a:solidFill>
                  <a:srgbClr val="5E5E5E"/>
                </a:solidFill>
                <a:latin typeface="Calibri" panose="020F0502020204030204" pitchFamily="34" charset="0"/>
                <a:cs typeface="Calibri" panose="020F0502020204030204" pitchFamily="34" charset="0"/>
              </a:rPr>
              <a:t>d</a:t>
            </a:r>
            <a:r>
              <a:rPr sz="1800" spc="-10" dirty="0">
                <a:solidFill>
                  <a:srgbClr val="5E5E5E"/>
                </a:solidFill>
                <a:latin typeface="Calibri" panose="020F0502020204030204" pitchFamily="34" charset="0"/>
                <a:cs typeface="Calibri" panose="020F0502020204030204" pitchFamily="34" charset="0"/>
              </a:rPr>
              <a:t> </a:t>
            </a:r>
            <a:r>
              <a:rPr sz="1800" spc="-5" dirty="0">
                <a:solidFill>
                  <a:srgbClr val="5E5E5E"/>
                </a:solidFill>
                <a:latin typeface="Calibri" panose="020F0502020204030204" pitchFamily="34" charset="0"/>
                <a:cs typeface="Calibri" panose="020F0502020204030204" pitchFamily="34" charset="0"/>
              </a:rPr>
              <a:t>t</a:t>
            </a:r>
            <a:r>
              <a:rPr sz="1800" spc="-10" dirty="0">
                <a:solidFill>
                  <a:srgbClr val="5E5E5E"/>
                </a:solidFill>
                <a:latin typeface="Calibri" panose="020F0502020204030204" pitchFamily="34" charset="0"/>
                <a:cs typeface="Calibri" panose="020F0502020204030204" pitchFamily="34" charset="0"/>
              </a:rPr>
              <a:t>o </a:t>
            </a:r>
            <a:r>
              <a:rPr sz="1800" spc="-5" dirty="0">
                <a:solidFill>
                  <a:srgbClr val="5E5E5E"/>
                </a:solidFill>
                <a:latin typeface="Calibri" panose="020F0502020204030204" pitchFamily="34" charset="0"/>
                <a:cs typeface="Calibri" panose="020F0502020204030204" pitchFamily="34" charset="0"/>
              </a:rPr>
              <a:t>t</a:t>
            </a:r>
            <a:r>
              <a:rPr sz="1800" dirty="0">
                <a:solidFill>
                  <a:srgbClr val="5E5E5E"/>
                </a:solidFill>
                <a:latin typeface="Calibri" panose="020F0502020204030204" pitchFamily="34" charset="0"/>
                <a:cs typeface="Calibri" panose="020F0502020204030204" pitchFamily="34" charset="0"/>
              </a:rPr>
              <a:t>he </a:t>
            </a:r>
            <a:r>
              <a:rPr sz="1800" spc="-5" dirty="0">
                <a:solidFill>
                  <a:srgbClr val="5E5E5E"/>
                </a:solidFill>
                <a:latin typeface="Calibri" panose="020F0502020204030204" pitchFamily="34" charset="0"/>
                <a:cs typeface="Calibri" panose="020F0502020204030204" pitchFamily="34" charset="0"/>
              </a:rPr>
              <a:t>d</a:t>
            </a:r>
            <a:r>
              <a:rPr sz="1800" spc="5" dirty="0">
                <a:solidFill>
                  <a:srgbClr val="5E5E5E"/>
                </a:solidFill>
                <a:latin typeface="Calibri" panose="020F0502020204030204" pitchFamily="34" charset="0"/>
                <a:cs typeface="Calibri" panose="020F0502020204030204" pitchFamily="34" charset="0"/>
              </a:rPr>
              <a:t>e</a:t>
            </a:r>
            <a:r>
              <a:rPr sz="1800" spc="-5" dirty="0">
                <a:solidFill>
                  <a:srgbClr val="5E5E5E"/>
                </a:solidFill>
                <a:latin typeface="Calibri" panose="020F0502020204030204" pitchFamily="34" charset="0"/>
                <a:cs typeface="Calibri" panose="020F0502020204030204" pitchFamily="34" charset="0"/>
              </a:rPr>
              <a:t>vic</a:t>
            </a:r>
            <a:r>
              <a:rPr sz="1800" dirty="0">
                <a:solidFill>
                  <a:srgbClr val="5E5E5E"/>
                </a:solidFill>
                <a:latin typeface="Calibri" panose="020F0502020204030204" pitchFamily="34" charset="0"/>
                <a:cs typeface="Calibri" panose="020F0502020204030204" pitchFamily="34" charset="0"/>
              </a:rPr>
              <a:t>e</a:t>
            </a:r>
            <a:endParaRPr sz="1800" dirty="0">
              <a:latin typeface="Calibri" panose="020F0502020204030204" pitchFamily="34" charset="0"/>
              <a:cs typeface="Calibri" panose="020F0502020204030204" pitchFamily="34" charset="0"/>
            </a:endParaRPr>
          </a:p>
          <a:p>
            <a:pPr>
              <a:lnSpc>
                <a:spcPct val="100000"/>
              </a:lnSpc>
              <a:spcBef>
                <a:spcPts val="38"/>
              </a:spcBef>
            </a:pPr>
            <a:endParaRPr sz="1650" dirty="0">
              <a:latin typeface="Times New Roman"/>
              <a:cs typeface="Times New Roman"/>
            </a:endParaRPr>
          </a:p>
          <a:p>
            <a:pPr marL="298450" marR="685165" indent="-285750">
              <a:lnSpc>
                <a:spcPts val="1900"/>
              </a:lnSpc>
              <a:buFont typeface="Arial" panose="020B0604020202020204" pitchFamily="34" charset="0"/>
              <a:buChar char="•"/>
            </a:pPr>
            <a:r>
              <a:rPr sz="1800" spc="-15" dirty="0">
                <a:solidFill>
                  <a:srgbClr val="5E5E5E"/>
                </a:solidFill>
                <a:latin typeface="Calibri" panose="020F0502020204030204" pitchFamily="34" charset="0"/>
                <a:cs typeface="Calibri" panose="020F0502020204030204" pitchFamily="34" charset="0"/>
              </a:rPr>
              <a:t>Poi</a:t>
            </a:r>
            <a:r>
              <a:rPr sz="1800" dirty="0">
                <a:solidFill>
                  <a:srgbClr val="5E5E5E"/>
                </a:solidFill>
                <a:latin typeface="Calibri" panose="020F0502020204030204" pitchFamily="34" charset="0"/>
                <a:cs typeface="Calibri" panose="020F0502020204030204" pitchFamily="34" charset="0"/>
              </a:rPr>
              <a:t>n</a:t>
            </a:r>
            <a:r>
              <a:rPr sz="1800" spc="-5" dirty="0">
                <a:solidFill>
                  <a:srgbClr val="5E5E5E"/>
                </a:solidFill>
                <a:latin typeface="Calibri" panose="020F0502020204030204" pitchFamily="34" charset="0"/>
                <a:cs typeface="Calibri" panose="020F0502020204030204" pitchFamily="34" charset="0"/>
              </a:rPr>
              <a:t>t</a:t>
            </a:r>
            <a:r>
              <a:rPr sz="1800" spc="5" dirty="0">
                <a:solidFill>
                  <a:srgbClr val="5E5E5E"/>
                </a:solidFill>
                <a:latin typeface="Calibri" panose="020F0502020204030204" pitchFamily="34" charset="0"/>
                <a:cs typeface="Calibri" panose="020F0502020204030204" pitchFamily="34" charset="0"/>
              </a:rPr>
              <a:t>e</a:t>
            </a:r>
            <a:r>
              <a:rPr sz="1800" spc="-10" dirty="0">
                <a:solidFill>
                  <a:srgbClr val="5E5E5E"/>
                </a:solidFill>
                <a:latin typeface="Calibri" panose="020F0502020204030204" pitchFamily="34" charset="0"/>
                <a:cs typeface="Calibri" panose="020F0502020204030204" pitchFamily="34" charset="0"/>
              </a:rPr>
              <a:t>r</a:t>
            </a:r>
            <a:r>
              <a:rPr sz="1800" spc="-5" dirty="0">
                <a:solidFill>
                  <a:srgbClr val="5E5E5E"/>
                </a:solidFill>
                <a:latin typeface="Calibri" panose="020F0502020204030204" pitchFamily="34" charset="0"/>
                <a:cs typeface="Calibri" panose="020F0502020204030204" pitchFamily="34" charset="0"/>
              </a:rPr>
              <a:t> i</a:t>
            </a:r>
            <a:r>
              <a:rPr sz="1800" dirty="0">
                <a:solidFill>
                  <a:srgbClr val="5E5E5E"/>
                </a:solidFill>
                <a:latin typeface="Calibri" panose="020F0502020204030204" pitchFamily="34" charset="0"/>
                <a:cs typeface="Calibri" panose="020F0502020204030204" pitchFamily="34" charset="0"/>
              </a:rPr>
              <a:t>n</a:t>
            </a:r>
            <a:r>
              <a:rPr sz="1800" spc="-5" dirty="0">
                <a:solidFill>
                  <a:srgbClr val="5E5E5E"/>
                </a:solidFill>
                <a:latin typeface="Calibri" panose="020F0502020204030204" pitchFamily="34" charset="0"/>
                <a:cs typeface="Calibri" panose="020F0502020204030204" pitchFamily="34" charset="0"/>
              </a:rPr>
              <a:t> </a:t>
            </a:r>
            <a:r>
              <a:rPr sz="1800" spc="-15" dirty="0">
                <a:solidFill>
                  <a:srgbClr val="5E5E5E"/>
                </a:solidFill>
                <a:latin typeface="Calibri" panose="020F0502020204030204" pitchFamily="34" charset="0"/>
                <a:cs typeface="Calibri" panose="020F0502020204030204" pitchFamily="34" charset="0"/>
              </a:rPr>
              <a:t>ob</a:t>
            </a:r>
            <a:r>
              <a:rPr sz="1800" spc="-10" dirty="0">
                <a:solidFill>
                  <a:srgbClr val="5E5E5E"/>
                </a:solidFill>
                <a:latin typeface="Calibri" panose="020F0502020204030204" pitchFamily="34" charset="0"/>
                <a:cs typeface="Calibri" panose="020F0502020204030204" pitchFamily="34" charset="0"/>
              </a:rPr>
              <a:t>j</a:t>
            </a:r>
            <a:r>
              <a:rPr sz="1800" spc="5" dirty="0">
                <a:solidFill>
                  <a:srgbClr val="5E5E5E"/>
                </a:solidFill>
                <a:latin typeface="Calibri" panose="020F0502020204030204" pitchFamily="34" charset="0"/>
                <a:cs typeface="Calibri" panose="020F0502020204030204" pitchFamily="34" charset="0"/>
              </a:rPr>
              <a:t>e</a:t>
            </a:r>
            <a:r>
              <a:rPr sz="1800" spc="-5" dirty="0">
                <a:solidFill>
                  <a:srgbClr val="5E5E5E"/>
                </a:solidFill>
                <a:latin typeface="Calibri" panose="020F0502020204030204" pitchFamily="34" charset="0"/>
                <a:cs typeface="Calibri" panose="020F0502020204030204" pitchFamily="34" charset="0"/>
              </a:rPr>
              <a:t>c</a:t>
            </a:r>
            <a:r>
              <a:rPr sz="1800" dirty="0">
                <a:solidFill>
                  <a:srgbClr val="5E5E5E"/>
                </a:solidFill>
                <a:latin typeface="Calibri" panose="020F0502020204030204" pitchFamily="34" charset="0"/>
                <a:cs typeface="Calibri" panose="020F0502020204030204" pitchFamily="34" charset="0"/>
              </a:rPr>
              <a:t>t</a:t>
            </a:r>
            <a:r>
              <a:rPr sz="1800" spc="-10" dirty="0">
                <a:solidFill>
                  <a:srgbClr val="5E5E5E"/>
                </a:solidFill>
                <a:latin typeface="Calibri" panose="020F0502020204030204" pitchFamily="34" charset="0"/>
                <a:cs typeface="Calibri" panose="020F0502020204030204" pitchFamily="34" charset="0"/>
              </a:rPr>
              <a:t> </a:t>
            </a:r>
            <a:r>
              <a:rPr sz="1800" dirty="0">
                <a:solidFill>
                  <a:srgbClr val="5E5E5E"/>
                </a:solidFill>
                <a:latin typeface="Calibri" panose="020F0502020204030204" pitchFamily="34" charset="0"/>
                <a:cs typeface="Calibri" panose="020F0502020204030204" pitchFamily="34" charset="0"/>
              </a:rPr>
              <a:t>n</a:t>
            </a:r>
            <a:r>
              <a:rPr sz="1800" spc="5" dirty="0">
                <a:solidFill>
                  <a:srgbClr val="5E5E5E"/>
                </a:solidFill>
                <a:latin typeface="Calibri" panose="020F0502020204030204" pitchFamily="34" charset="0"/>
                <a:cs typeface="Calibri" panose="020F0502020204030204" pitchFamily="34" charset="0"/>
              </a:rPr>
              <a:t>ee</a:t>
            </a:r>
            <a:r>
              <a:rPr sz="1800" spc="-5" dirty="0">
                <a:solidFill>
                  <a:srgbClr val="5E5E5E"/>
                </a:solidFill>
                <a:latin typeface="Calibri" panose="020F0502020204030204" pitchFamily="34" charset="0"/>
                <a:cs typeface="Calibri" panose="020F0502020204030204" pitchFamily="34" charset="0"/>
              </a:rPr>
              <a:t>d</a:t>
            </a:r>
            <a:r>
              <a:rPr sz="1800" spc="-10" dirty="0">
                <a:solidFill>
                  <a:srgbClr val="5E5E5E"/>
                </a:solidFill>
                <a:latin typeface="Calibri" panose="020F0502020204030204" pitchFamily="34" charset="0"/>
                <a:cs typeface="Calibri" panose="020F0502020204030204" pitchFamily="34" charset="0"/>
              </a:rPr>
              <a:t>s </a:t>
            </a:r>
            <a:r>
              <a:rPr sz="1800" spc="-5" dirty="0">
                <a:solidFill>
                  <a:srgbClr val="5E5E5E"/>
                </a:solidFill>
                <a:latin typeface="Calibri" panose="020F0502020204030204" pitchFamily="34" charset="0"/>
                <a:cs typeface="Calibri" panose="020F0502020204030204" pitchFamily="34" charset="0"/>
              </a:rPr>
              <a:t>t</a:t>
            </a:r>
            <a:r>
              <a:rPr sz="1800" spc="-10" dirty="0">
                <a:solidFill>
                  <a:srgbClr val="5E5E5E"/>
                </a:solidFill>
                <a:latin typeface="Calibri" panose="020F0502020204030204" pitchFamily="34" charset="0"/>
                <a:cs typeface="Calibri" panose="020F0502020204030204" pitchFamily="34" charset="0"/>
              </a:rPr>
              <a:t>o </a:t>
            </a:r>
            <a:r>
              <a:rPr sz="1800" spc="-5" dirty="0">
                <a:solidFill>
                  <a:srgbClr val="5E5E5E"/>
                </a:solidFill>
                <a:latin typeface="Calibri" panose="020F0502020204030204" pitchFamily="34" charset="0"/>
                <a:cs typeface="Calibri" panose="020F0502020204030204" pitchFamily="34" charset="0"/>
              </a:rPr>
              <a:t>b</a:t>
            </a:r>
            <a:r>
              <a:rPr sz="1800" dirty="0">
                <a:solidFill>
                  <a:srgbClr val="5E5E5E"/>
                </a:solidFill>
                <a:latin typeface="Calibri" panose="020F0502020204030204" pitchFamily="34" charset="0"/>
                <a:cs typeface="Calibri" panose="020F0502020204030204" pitchFamily="34" charset="0"/>
              </a:rPr>
              <a:t>e </a:t>
            </a:r>
            <a:r>
              <a:rPr sz="1800" spc="5" dirty="0">
                <a:solidFill>
                  <a:srgbClr val="5E5E5E"/>
                </a:solidFill>
                <a:latin typeface="Calibri" panose="020F0502020204030204" pitchFamily="34" charset="0"/>
                <a:cs typeface="Calibri" panose="020F0502020204030204" pitchFamily="34" charset="0"/>
              </a:rPr>
              <a:t>“</a:t>
            </a:r>
            <a:r>
              <a:rPr sz="1800" spc="-15" dirty="0">
                <a:solidFill>
                  <a:srgbClr val="5E5E5E"/>
                </a:solidFill>
                <a:latin typeface="Calibri" panose="020F0502020204030204" pitchFamily="34" charset="0"/>
                <a:cs typeface="Calibri" panose="020F0502020204030204" pitchFamily="34" charset="0"/>
              </a:rPr>
              <a:t>f</a:t>
            </a:r>
            <a:r>
              <a:rPr sz="1800" spc="-5" dirty="0">
                <a:solidFill>
                  <a:srgbClr val="5E5E5E"/>
                </a:solidFill>
                <a:latin typeface="Calibri" panose="020F0502020204030204" pitchFamily="34" charset="0"/>
                <a:cs typeface="Calibri" panose="020F0502020204030204" pitchFamily="34" charset="0"/>
              </a:rPr>
              <a:t>i</a:t>
            </a:r>
            <a:r>
              <a:rPr sz="1800" spc="-15" dirty="0">
                <a:solidFill>
                  <a:srgbClr val="5E5E5E"/>
                </a:solidFill>
                <a:latin typeface="Calibri" panose="020F0502020204030204" pitchFamily="34" charset="0"/>
                <a:cs typeface="Calibri" panose="020F0502020204030204" pitchFamily="34" charset="0"/>
              </a:rPr>
              <a:t>x</a:t>
            </a:r>
            <a:r>
              <a:rPr sz="1800" spc="5" dirty="0">
                <a:solidFill>
                  <a:srgbClr val="5E5E5E"/>
                </a:solidFill>
                <a:latin typeface="Calibri" panose="020F0502020204030204" pitchFamily="34" charset="0"/>
                <a:cs typeface="Calibri" panose="020F0502020204030204" pitchFamily="34" charset="0"/>
              </a:rPr>
              <a:t>e</a:t>
            </a:r>
            <a:r>
              <a:rPr sz="1800" spc="-5" dirty="0">
                <a:solidFill>
                  <a:srgbClr val="5E5E5E"/>
                </a:solidFill>
                <a:latin typeface="Calibri" panose="020F0502020204030204" pitchFamily="34" charset="0"/>
                <a:cs typeface="Calibri" panose="020F0502020204030204" pitchFamily="34" charset="0"/>
              </a:rPr>
              <a:t>d</a:t>
            </a:r>
            <a:r>
              <a:rPr sz="1800" dirty="0">
                <a:solidFill>
                  <a:srgbClr val="5E5E5E"/>
                </a:solidFill>
                <a:latin typeface="Calibri" panose="020F0502020204030204" pitchFamily="34" charset="0"/>
                <a:cs typeface="Calibri" panose="020F0502020204030204" pitchFamily="34" charset="0"/>
              </a:rPr>
              <a:t>” </a:t>
            </a:r>
            <a:r>
              <a:rPr sz="1800" spc="-5" dirty="0">
                <a:solidFill>
                  <a:srgbClr val="5E5E5E"/>
                </a:solidFill>
                <a:latin typeface="Calibri" panose="020F0502020204030204" pitchFamily="34" charset="0"/>
                <a:cs typeface="Calibri" panose="020F0502020204030204" pitchFamily="34" charset="0"/>
              </a:rPr>
              <a:t>t</a:t>
            </a:r>
            <a:r>
              <a:rPr sz="1800" spc="-10" dirty="0">
                <a:solidFill>
                  <a:srgbClr val="5E5E5E"/>
                </a:solidFill>
                <a:latin typeface="Calibri" panose="020F0502020204030204" pitchFamily="34" charset="0"/>
                <a:cs typeface="Calibri" panose="020F0502020204030204" pitchFamily="34" charset="0"/>
              </a:rPr>
              <a:t>o </a:t>
            </a:r>
            <a:r>
              <a:rPr sz="1800" spc="-5" dirty="0">
                <a:solidFill>
                  <a:srgbClr val="5E5E5E"/>
                </a:solidFill>
                <a:latin typeface="Calibri" panose="020F0502020204030204" pitchFamily="34" charset="0"/>
                <a:cs typeface="Calibri" panose="020F0502020204030204" pitchFamily="34" charset="0"/>
              </a:rPr>
              <a:t>p</a:t>
            </a:r>
            <a:r>
              <a:rPr sz="1800" spc="-15" dirty="0">
                <a:solidFill>
                  <a:srgbClr val="5E5E5E"/>
                </a:solidFill>
                <a:latin typeface="Calibri" panose="020F0502020204030204" pitchFamily="34" charset="0"/>
                <a:cs typeface="Calibri" panose="020F0502020204030204" pitchFamily="34" charset="0"/>
              </a:rPr>
              <a:t>oi</a:t>
            </a:r>
            <a:r>
              <a:rPr sz="1800" dirty="0">
                <a:solidFill>
                  <a:srgbClr val="5E5E5E"/>
                </a:solidFill>
                <a:latin typeface="Calibri" panose="020F0502020204030204" pitchFamily="34" charset="0"/>
                <a:cs typeface="Calibri" panose="020F0502020204030204" pitchFamily="34" charset="0"/>
              </a:rPr>
              <a:t>nt</a:t>
            </a:r>
            <a:r>
              <a:rPr sz="1800" spc="-10" dirty="0">
                <a:solidFill>
                  <a:srgbClr val="5E5E5E"/>
                </a:solidFill>
                <a:latin typeface="Calibri" panose="020F0502020204030204" pitchFamily="34" charset="0"/>
                <a:cs typeface="Calibri" panose="020F0502020204030204" pitchFamily="34" charset="0"/>
              </a:rPr>
              <a:t> </a:t>
            </a:r>
            <a:r>
              <a:rPr sz="1800" spc="-5" dirty="0">
                <a:solidFill>
                  <a:srgbClr val="5E5E5E"/>
                </a:solidFill>
                <a:latin typeface="Calibri" panose="020F0502020204030204" pitchFamily="34" charset="0"/>
                <a:cs typeface="Calibri" panose="020F0502020204030204" pitchFamily="34" charset="0"/>
              </a:rPr>
              <a:t>t</a:t>
            </a:r>
            <a:r>
              <a:rPr sz="1800" spc="-10" dirty="0">
                <a:solidFill>
                  <a:srgbClr val="5E5E5E"/>
                </a:solidFill>
                <a:latin typeface="Calibri" panose="020F0502020204030204" pitchFamily="34" charset="0"/>
                <a:cs typeface="Calibri" panose="020F0502020204030204" pitchFamily="34" charset="0"/>
              </a:rPr>
              <a:t>o </a:t>
            </a:r>
            <a:r>
              <a:rPr sz="1800" dirty="0">
                <a:solidFill>
                  <a:srgbClr val="5E5E5E"/>
                </a:solidFill>
                <a:latin typeface="Calibri" panose="020F0502020204030204" pitchFamily="34" charset="0"/>
                <a:cs typeface="Calibri" panose="020F0502020204030204" pitchFamily="34" charset="0"/>
              </a:rPr>
              <a:t>n</a:t>
            </a:r>
            <a:r>
              <a:rPr sz="1800" spc="5" dirty="0">
                <a:solidFill>
                  <a:srgbClr val="5E5E5E"/>
                </a:solidFill>
                <a:latin typeface="Calibri" panose="020F0502020204030204" pitchFamily="34" charset="0"/>
                <a:cs typeface="Calibri" panose="020F0502020204030204" pitchFamily="34" charset="0"/>
              </a:rPr>
              <a:t>e</a:t>
            </a:r>
            <a:r>
              <a:rPr sz="1800" dirty="0">
                <a:solidFill>
                  <a:srgbClr val="5E5E5E"/>
                </a:solidFill>
                <a:latin typeface="Calibri" panose="020F0502020204030204" pitchFamily="34" charset="0"/>
                <a:cs typeface="Calibri" panose="020F0502020204030204" pitchFamily="34" charset="0"/>
              </a:rPr>
              <a:t>w</a:t>
            </a:r>
            <a:r>
              <a:rPr sz="1800" spc="-10" dirty="0">
                <a:solidFill>
                  <a:srgbClr val="5E5E5E"/>
                </a:solidFill>
                <a:latin typeface="Calibri" panose="020F0502020204030204" pitchFamily="34" charset="0"/>
                <a:cs typeface="Calibri" panose="020F0502020204030204" pitchFamily="34" charset="0"/>
              </a:rPr>
              <a:t> </a:t>
            </a:r>
            <a:r>
              <a:rPr sz="1800" dirty="0">
                <a:solidFill>
                  <a:srgbClr val="5E5E5E"/>
                </a:solidFill>
                <a:latin typeface="Calibri" panose="020F0502020204030204" pitchFamily="34" charset="0"/>
                <a:cs typeface="Calibri" panose="020F0502020204030204" pitchFamily="34" charset="0"/>
              </a:rPr>
              <a:t>a</a:t>
            </a:r>
            <a:r>
              <a:rPr sz="1800" spc="-5" dirty="0">
                <a:solidFill>
                  <a:srgbClr val="5E5E5E"/>
                </a:solidFill>
                <a:latin typeface="Calibri" panose="020F0502020204030204" pitchFamily="34" charset="0"/>
                <a:cs typeface="Calibri" panose="020F0502020204030204" pitchFamily="34" charset="0"/>
              </a:rPr>
              <a:t>dd</a:t>
            </a:r>
            <a:r>
              <a:rPr sz="1800" spc="-15" dirty="0">
                <a:solidFill>
                  <a:srgbClr val="5E5E5E"/>
                </a:solidFill>
                <a:latin typeface="Calibri" panose="020F0502020204030204" pitchFamily="34" charset="0"/>
                <a:cs typeface="Calibri" panose="020F0502020204030204" pitchFamily="34" charset="0"/>
              </a:rPr>
              <a:t>r</a:t>
            </a:r>
            <a:r>
              <a:rPr sz="1800" spc="5" dirty="0">
                <a:solidFill>
                  <a:srgbClr val="5E5E5E"/>
                </a:solidFill>
                <a:latin typeface="Calibri" panose="020F0502020204030204" pitchFamily="34" charset="0"/>
                <a:cs typeface="Calibri" panose="020F0502020204030204" pitchFamily="34" charset="0"/>
              </a:rPr>
              <a:t>e</a:t>
            </a:r>
            <a:r>
              <a:rPr sz="1800" spc="-15" dirty="0">
                <a:solidFill>
                  <a:srgbClr val="5E5E5E"/>
                </a:solidFill>
                <a:latin typeface="Calibri" panose="020F0502020204030204" pitchFamily="34" charset="0"/>
                <a:cs typeface="Calibri" panose="020F0502020204030204" pitchFamily="34" charset="0"/>
              </a:rPr>
              <a:t>s</a:t>
            </a:r>
            <a:r>
              <a:rPr sz="1800" spc="-10" dirty="0">
                <a:solidFill>
                  <a:srgbClr val="5E5E5E"/>
                </a:solidFill>
                <a:latin typeface="Calibri" panose="020F0502020204030204" pitchFamily="34" charset="0"/>
                <a:cs typeface="Calibri" panose="020F0502020204030204" pitchFamily="34" charset="0"/>
              </a:rPr>
              <a:t>s </a:t>
            </a:r>
            <a:r>
              <a:rPr sz="1800" spc="-5" dirty="0">
                <a:solidFill>
                  <a:srgbClr val="5E5E5E"/>
                </a:solidFill>
                <a:latin typeface="Calibri" panose="020F0502020204030204" pitchFamily="34" charset="0"/>
                <a:cs typeface="Calibri" panose="020F0502020204030204" pitchFamily="34" charset="0"/>
              </a:rPr>
              <a:t>o</a:t>
            </a:r>
            <a:r>
              <a:rPr sz="1800" dirty="0">
                <a:solidFill>
                  <a:srgbClr val="5E5E5E"/>
                </a:solidFill>
                <a:latin typeface="Calibri" panose="020F0502020204030204" pitchFamily="34" charset="0"/>
                <a:cs typeface="Calibri" panose="020F0502020204030204" pitchFamily="34" charset="0"/>
              </a:rPr>
              <a:t>n</a:t>
            </a:r>
            <a:r>
              <a:rPr sz="1800" spc="-5" dirty="0">
                <a:solidFill>
                  <a:srgbClr val="5E5E5E"/>
                </a:solidFill>
                <a:latin typeface="Calibri" panose="020F0502020204030204" pitchFamily="34" charset="0"/>
                <a:cs typeface="Calibri" panose="020F0502020204030204" pitchFamily="34" charset="0"/>
              </a:rPr>
              <a:t> d</a:t>
            </a:r>
            <a:r>
              <a:rPr sz="1800" spc="5" dirty="0">
                <a:solidFill>
                  <a:srgbClr val="5E5E5E"/>
                </a:solidFill>
                <a:latin typeface="Calibri" panose="020F0502020204030204" pitchFamily="34" charset="0"/>
                <a:cs typeface="Calibri" panose="020F0502020204030204" pitchFamily="34" charset="0"/>
              </a:rPr>
              <a:t>e</a:t>
            </a:r>
            <a:r>
              <a:rPr sz="1800" spc="-5" dirty="0">
                <a:solidFill>
                  <a:srgbClr val="5E5E5E"/>
                </a:solidFill>
                <a:latin typeface="Calibri" panose="020F0502020204030204" pitchFamily="34" charset="0"/>
                <a:cs typeface="Calibri" panose="020F0502020204030204" pitchFamily="34" charset="0"/>
              </a:rPr>
              <a:t>vic</a:t>
            </a:r>
            <a:r>
              <a:rPr sz="1800" dirty="0">
                <a:solidFill>
                  <a:srgbClr val="5E5E5E"/>
                </a:solidFill>
                <a:latin typeface="Calibri" panose="020F0502020204030204" pitchFamily="34" charset="0"/>
                <a:cs typeface="Calibri" panose="020F0502020204030204" pitchFamily="34" charset="0"/>
              </a:rPr>
              <a:t>e </a:t>
            </a:r>
            <a:r>
              <a:rPr sz="1800" spc="-15" dirty="0">
                <a:solidFill>
                  <a:srgbClr val="5E5E5E"/>
                </a:solidFill>
                <a:latin typeface="Calibri" panose="020F0502020204030204" pitchFamily="34" charset="0"/>
                <a:cs typeface="Calibri" panose="020F0502020204030204" pitchFamily="34" charset="0"/>
              </a:rPr>
              <a:t>fo</a:t>
            </a:r>
            <a:r>
              <a:rPr sz="1800" spc="-10" dirty="0">
                <a:solidFill>
                  <a:srgbClr val="5E5E5E"/>
                </a:solidFill>
                <a:latin typeface="Calibri" panose="020F0502020204030204" pitchFamily="34" charset="0"/>
                <a:cs typeface="Calibri" panose="020F0502020204030204" pitchFamily="34" charset="0"/>
              </a:rPr>
              <a:t>r</a:t>
            </a:r>
            <a:r>
              <a:rPr sz="1800" spc="-5" dirty="0">
                <a:solidFill>
                  <a:srgbClr val="5E5E5E"/>
                </a:solidFill>
                <a:latin typeface="Calibri" panose="020F0502020204030204" pitchFamily="34" charset="0"/>
                <a:cs typeface="Calibri" panose="020F0502020204030204" pitchFamily="34" charset="0"/>
              </a:rPr>
              <a:t> d</a:t>
            </a:r>
            <a:r>
              <a:rPr sz="1800" spc="5" dirty="0">
                <a:solidFill>
                  <a:srgbClr val="5E5E5E"/>
                </a:solidFill>
                <a:latin typeface="Calibri" panose="020F0502020204030204" pitchFamily="34" charset="0"/>
                <a:cs typeface="Calibri" panose="020F0502020204030204" pitchFamily="34" charset="0"/>
              </a:rPr>
              <a:t>e</a:t>
            </a:r>
            <a:r>
              <a:rPr sz="1800" spc="-5" dirty="0">
                <a:solidFill>
                  <a:srgbClr val="5E5E5E"/>
                </a:solidFill>
                <a:latin typeface="Calibri" panose="020F0502020204030204" pitchFamily="34" charset="0"/>
                <a:cs typeface="Calibri" panose="020F0502020204030204" pitchFamily="34" charset="0"/>
              </a:rPr>
              <a:t>vic</a:t>
            </a:r>
            <a:r>
              <a:rPr sz="1800" dirty="0">
                <a:solidFill>
                  <a:srgbClr val="5E5E5E"/>
                </a:solidFill>
                <a:latin typeface="Calibri" panose="020F0502020204030204" pitchFamily="34" charset="0"/>
                <a:cs typeface="Calibri" panose="020F0502020204030204" pitchFamily="34" charset="0"/>
              </a:rPr>
              <a:t>e </a:t>
            </a:r>
            <a:r>
              <a:rPr sz="1800" spc="-5" dirty="0">
                <a:solidFill>
                  <a:srgbClr val="5E5E5E"/>
                </a:solidFill>
                <a:latin typeface="Calibri" panose="020F0502020204030204" pitchFamily="34" charset="0"/>
                <a:cs typeface="Calibri" panose="020F0502020204030204" pitchFamily="34" charset="0"/>
              </a:rPr>
              <a:t>c</a:t>
            </a:r>
            <a:r>
              <a:rPr sz="1800" spc="-15" dirty="0">
                <a:solidFill>
                  <a:srgbClr val="5E5E5E"/>
                </a:solidFill>
                <a:latin typeface="Calibri" panose="020F0502020204030204" pitchFamily="34" charset="0"/>
                <a:cs typeface="Calibri" panose="020F0502020204030204" pitchFamily="34" charset="0"/>
              </a:rPr>
              <a:t>op</a:t>
            </a:r>
            <a:r>
              <a:rPr sz="1800" dirty="0">
                <a:solidFill>
                  <a:srgbClr val="5E5E5E"/>
                </a:solidFill>
                <a:latin typeface="Calibri" panose="020F0502020204030204" pitchFamily="34" charset="0"/>
                <a:cs typeface="Calibri" panose="020F0502020204030204" pitchFamily="34" charset="0"/>
              </a:rPr>
              <a:t>y</a:t>
            </a:r>
            <a:r>
              <a:rPr sz="1800" spc="-5" dirty="0">
                <a:solidFill>
                  <a:srgbClr val="5E5E5E"/>
                </a:solidFill>
                <a:latin typeface="Calibri" panose="020F0502020204030204" pitchFamily="34" charset="0"/>
                <a:cs typeface="Calibri" panose="020F0502020204030204" pitchFamily="34" charset="0"/>
              </a:rPr>
              <a:t> </a:t>
            </a:r>
            <a:r>
              <a:rPr sz="1800" spc="-15" dirty="0">
                <a:solidFill>
                  <a:srgbClr val="5E5E5E"/>
                </a:solidFill>
                <a:latin typeface="Calibri" panose="020F0502020204030204" pitchFamily="34" charset="0"/>
                <a:cs typeface="Calibri" panose="020F0502020204030204" pitchFamily="34" charset="0"/>
              </a:rPr>
              <a:t>of </a:t>
            </a:r>
            <a:r>
              <a:rPr sz="1800" spc="-5" dirty="0">
                <a:solidFill>
                  <a:srgbClr val="5E5E5E"/>
                </a:solidFill>
                <a:latin typeface="Calibri" panose="020F0502020204030204" pitchFamily="34" charset="0"/>
                <a:cs typeface="Calibri" panose="020F0502020204030204" pitchFamily="34" charset="0"/>
              </a:rPr>
              <a:t>b</a:t>
            </a:r>
            <a:r>
              <a:rPr sz="1800" dirty="0">
                <a:solidFill>
                  <a:srgbClr val="5E5E5E"/>
                </a:solidFill>
                <a:latin typeface="Calibri" panose="020F0502020204030204" pitchFamily="34" charset="0"/>
                <a:cs typeface="Calibri" panose="020F0502020204030204" pitchFamily="34" charset="0"/>
              </a:rPr>
              <a:t>u</a:t>
            </a:r>
            <a:r>
              <a:rPr sz="1800" spc="-15" dirty="0">
                <a:solidFill>
                  <a:srgbClr val="5E5E5E"/>
                </a:solidFill>
                <a:latin typeface="Calibri" panose="020F0502020204030204" pitchFamily="34" charset="0"/>
                <a:cs typeface="Calibri" panose="020F0502020204030204" pitchFamily="34" charset="0"/>
              </a:rPr>
              <a:t>ff</a:t>
            </a:r>
            <a:r>
              <a:rPr sz="1800" spc="5" dirty="0">
                <a:solidFill>
                  <a:srgbClr val="5E5E5E"/>
                </a:solidFill>
                <a:latin typeface="Calibri" panose="020F0502020204030204" pitchFamily="34" charset="0"/>
                <a:cs typeface="Calibri" panose="020F0502020204030204" pitchFamily="34" charset="0"/>
              </a:rPr>
              <a:t>e</a:t>
            </a:r>
            <a:r>
              <a:rPr sz="1800" spc="-10" dirty="0">
                <a:solidFill>
                  <a:srgbClr val="5E5E5E"/>
                </a:solidFill>
                <a:latin typeface="Calibri" panose="020F0502020204030204" pitchFamily="34" charset="0"/>
                <a:cs typeface="Calibri" panose="020F0502020204030204" pitchFamily="34" charset="0"/>
              </a:rPr>
              <a:t>r</a:t>
            </a:r>
            <a:endParaRPr sz="1800" dirty="0">
              <a:latin typeface="Calibri" panose="020F0502020204030204" pitchFamily="34" charset="0"/>
              <a:cs typeface="Calibri" panose="020F0502020204030204" pitchFamily="34" charset="0"/>
            </a:endParaRPr>
          </a:p>
          <a:p>
            <a:pPr marL="1256665" marR="2557780" indent="-212725">
              <a:lnSpc>
                <a:spcPct val="101400"/>
              </a:lnSpc>
              <a:spcBef>
                <a:spcPts val="1245"/>
              </a:spcBef>
            </a:pPr>
            <a:r>
              <a:rPr sz="1400" spc="-20" dirty="0">
                <a:solidFill>
                  <a:srgbClr val="505050"/>
                </a:solidFill>
                <a:latin typeface="Lucida Console"/>
                <a:cs typeface="Lucida Console"/>
              </a:rPr>
              <a:t>voi</a:t>
            </a:r>
            <a:r>
              <a:rPr sz="1400" spc="-10" dirty="0">
                <a:solidFill>
                  <a:srgbClr val="505050"/>
                </a:solidFill>
                <a:latin typeface="Lucida Console"/>
                <a:cs typeface="Lucida Console"/>
              </a:rPr>
              <a:t>d</a:t>
            </a:r>
            <a:r>
              <a:rPr sz="1400" spc="-15" dirty="0">
                <a:solidFill>
                  <a:srgbClr val="505050"/>
                </a:solidFill>
                <a:latin typeface="Lucida Console"/>
                <a:cs typeface="Lucida Console"/>
              </a:rPr>
              <a:t> </a:t>
            </a:r>
            <a:r>
              <a:rPr sz="1400" spc="-20" dirty="0">
                <a:solidFill>
                  <a:srgbClr val="505050"/>
                </a:solidFill>
                <a:latin typeface="Lucida Console"/>
                <a:cs typeface="Lucida Console"/>
              </a:rPr>
              <a:t>launch(dataEle</a:t>
            </a:r>
            <a:r>
              <a:rPr sz="1400" spc="-10" dirty="0">
                <a:solidFill>
                  <a:srgbClr val="505050"/>
                </a:solidFill>
                <a:latin typeface="Lucida Console"/>
                <a:cs typeface="Lucida Console"/>
              </a:rPr>
              <a:t>m</a:t>
            </a:r>
            <a:r>
              <a:rPr sz="1400" spc="-15" dirty="0">
                <a:solidFill>
                  <a:srgbClr val="505050"/>
                </a:solidFill>
                <a:latin typeface="Lucida Console"/>
                <a:cs typeface="Lucida Console"/>
              </a:rPr>
              <a:t> </a:t>
            </a:r>
            <a:r>
              <a:rPr sz="1400" spc="-20" dirty="0">
                <a:solidFill>
                  <a:srgbClr val="505050"/>
                </a:solidFill>
                <a:latin typeface="Lucida Console"/>
                <a:cs typeface="Lucida Console"/>
              </a:rPr>
              <a:t>*elem</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in</a:t>
            </a:r>
            <a:r>
              <a:rPr sz="1400" spc="-10" dirty="0">
                <a:solidFill>
                  <a:srgbClr val="505050"/>
                </a:solidFill>
                <a:latin typeface="Lucida Console"/>
                <a:cs typeface="Lucida Console"/>
              </a:rPr>
              <a:t>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N</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a</a:t>
            </a:r>
            <a:r>
              <a:rPr sz="1400" spc="-10" dirty="0">
                <a:solidFill>
                  <a:srgbClr val="505050"/>
                </a:solidFill>
                <a:latin typeface="Lucida Console"/>
                <a:cs typeface="Lucida Console"/>
              </a:rPr>
              <a:t>n</a:t>
            </a:r>
            <a:r>
              <a:rPr sz="1400" spc="-15" dirty="0">
                <a:solidFill>
                  <a:srgbClr val="505050"/>
                </a:solidFill>
                <a:latin typeface="Lucida Console"/>
                <a:cs typeface="Lucida Console"/>
              </a:rPr>
              <a:t> </a:t>
            </a:r>
            <a:r>
              <a:rPr sz="1400" spc="-20" dirty="0">
                <a:solidFill>
                  <a:srgbClr val="505050"/>
                </a:solidFill>
                <a:latin typeface="Lucida Console"/>
                <a:cs typeface="Lucida Console"/>
              </a:rPr>
              <a:t>arra</a:t>
            </a:r>
            <a:r>
              <a:rPr sz="1400" spc="-10" dirty="0">
                <a:solidFill>
                  <a:srgbClr val="505050"/>
                </a:solidFill>
                <a:latin typeface="Lucida Console"/>
                <a:cs typeface="Lucida Console"/>
              </a:rPr>
              <a:t>y</a:t>
            </a:r>
            <a:r>
              <a:rPr sz="1400" spc="-20" dirty="0">
                <a:solidFill>
                  <a:srgbClr val="505050"/>
                </a:solidFill>
                <a:latin typeface="Lucida Console"/>
                <a:cs typeface="Lucida Console"/>
              </a:rPr>
              <a:t> o</a:t>
            </a:r>
            <a:r>
              <a:rPr sz="1400" spc="-10" dirty="0">
                <a:solidFill>
                  <a:srgbClr val="505050"/>
                </a:solidFill>
                <a:latin typeface="Lucida Console"/>
                <a:cs typeface="Lucida Console"/>
              </a:rPr>
              <a:t>f</a:t>
            </a:r>
            <a:r>
              <a:rPr sz="1400" spc="-15" dirty="0">
                <a:solidFill>
                  <a:srgbClr val="505050"/>
                </a:solidFill>
                <a:latin typeface="Lucida Console"/>
                <a:cs typeface="Lucida Console"/>
              </a:rPr>
              <a:t> </a:t>
            </a:r>
            <a:r>
              <a:rPr sz="1400" spc="-20" dirty="0">
                <a:solidFill>
                  <a:srgbClr val="505050"/>
                </a:solidFill>
                <a:latin typeface="Lucida Console"/>
                <a:cs typeface="Lucida Console"/>
              </a:rPr>
              <a:t>dataElem dataEle</a:t>
            </a:r>
            <a:r>
              <a:rPr sz="1400" spc="-10" dirty="0">
                <a:solidFill>
                  <a:srgbClr val="505050"/>
                </a:solidFill>
                <a:latin typeface="Lucida Console"/>
                <a:cs typeface="Lucida Console"/>
              </a:rPr>
              <a:t>m</a:t>
            </a:r>
            <a:r>
              <a:rPr sz="1400" spc="-15" dirty="0">
                <a:solidFill>
                  <a:srgbClr val="505050"/>
                </a:solidFill>
                <a:latin typeface="Lucida Console"/>
                <a:cs typeface="Lucida Console"/>
              </a:rPr>
              <a:t> </a:t>
            </a:r>
            <a:r>
              <a:rPr sz="1400" spc="-20" dirty="0">
                <a:solidFill>
                  <a:srgbClr val="505050"/>
                </a:solidFill>
                <a:latin typeface="Lucida Console"/>
                <a:cs typeface="Lucida Console"/>
              </a:rPr>
              <a:t>*d_elem</a:t>
            </a:r>
            <a:r>
              <a:rPr sz="1400" spc="-10" dirty="0">
                <a:solidFill>
                  <a:srgbClr val="505050"/>
                </a:solidFill>
                <a:latin typeface="Lucida Console"/>
                <a:cs typeface="Lucida Console"/>
              </a:rPr>
              <a:t>;</a:t>
            </a:r>
            <a:endParaRPr sz="1400" dirty="0">
              <a:latin typeface="Lucida Console"/>
              <a:cs typeface="Lucida Console"/>
            </a:endParaRPr>
          </a:p>
          <a:p>
            <a:pPr marL="1256665" marR="1919605">
              <a:lnSpc>
                <a:spcPct val="101400"/>
              </a:lnSpc>
            </a:pPr>
            <a:r>
              <a:rPr sz="1400" spc="-20" dirty="0">
                <a:solidFill>
                  <a:srgbClr val="505050"/>
                </a:solidFill>
                <a:latin typeface="Lucida Console"/>
                <a:cs typeface="Lucida Console"/>
              </a:rPr>
              <a:t>/</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Allocat</a:t>
            </a:r>
            <a:r>
              <a:rPr sz="1400" spc="-10" dirty="0">
                <a:solidFill>
                  <a:srgbClr val="505050"/>
                </a:solidFill>
                <a:latin typeface="Lucida Console"/>
                <a:cs typeface="Lucida Console"/>
              </a:rPr>
              <a:t>e</a:t>
            </a:r>
            <a:r>
              <a:rPr sz="1400" spc="-20" dirty="0">
                <a:solidFill>
                  <a:srgbClr val="505050"/>
                </a:solidFill>
                <a:latin typeface="Lucida Console"/>
                <a:cs typeface="Lucida Console"/>
              </a:rPr>
              <a:t> storag</a:t>
            </a:r>
            <a:r>
              <a:rPr sz="1400" spc="-10" dirty="0">
                <a:solidFill>
                  <a:srgbClr val="505050"/>
                </a:solidFill>
                <a:latin typeface="Lucida Console"/>
                <a:cs typeface="Lucida Console"/>
              </a:rPr>
              <a:t>e</a:t>
            </a:r>
            <a:r>
              <a:rPr sz="1400" spc="-20" dirty="0">
                <a:solidFill>
                  <a:srgbClr val="505050"/>
                </a:solidFill>
                <a:latin typeface="Lucida Console"/>
                <a:cs typeface="Lucida Console"/>
              </a:rPr>
              <a:t> fo</a:t>
            </a:r>
            <a:r>
              <a:rPr sz="1400" spc="-10" dirty="0">
                <a:solidFill>
                  <a:srgbClr val="505050"/>
                </a:solidFill>
                <a:latin typeface="Lucida Console"/>
                <a:cs typeface="Lucida Console"/>
              </a:rPr>
              <a:t>r</a:t>
            </a:r>
            <a:r>
              <a:rPr sz="1400" spc="-15" dirty="0">
                <a:solidFill>
                  <a:srgbClr val="505050"/>
                </a:solidFill>
                <a:latin typeface="Lucida Console"/>
                <a:cs typeface="Lucida Console"/>
              </a:rPr>
              <a:t> </a:t>
            </a:r>
            <a:r>
              <a:rPr sz="1400" spc="-20" dirty="0">
                <a:solidFill>
                  <a:srgbClr val="505050"/>
                </a:solidFill>
                <a:latin typeface="Lucida Console"/>
                <a:cs typeface="Lucida Console"/>
              </a:rPr>
              <a:t>arra</a:t>
            </a:r>
            <a:r>
              <a:rPr sz="1400" spc="-10" dirty="0">
                <a:solidFill>
                  <a:srgbClr val="505050"/>
                </a:solidFill>
                <a:latin typeface="Lucida Console"/>
                <a:cs typeface="Lucida Console"/>
              </a:rPr>
              <a:t>y</a:t>
            </a:r>
            <a:r>
              <a:rPr sz="1400" spc="-20" dirty="0">
                <a:solidFill>
                  <a:srgbClr val="505050"/>
                </a:solidFill>
                <a:latin typeface="Lucida Console"/>
                <a:cs typeface="Lucida Console"/>
              </a:rPr>
              <a:t> o</a:t>
            </a:r>
            <a:r>
              <a:rPr sz="1400" spc="-10" dirty="0">
                <a:solidFill>
                  <a:srgbClr val="505050"/>
                </a:solidFill>
                <a:latin typeface="Lucida Console"/>
                <a:cs typeface="Lucida Console"/>
              </a:rPr>
              <a:t>f</a:t>
            </a:r>
            <a:r>
              <a:rPr sz="1400" spc="-15" dirty="0">
                <a:solidFill>
                  <a:srgbClr val="505050"/>
                </a:solidFill>
                <a:latin typeface="Lucida Console"/>
                <a:cs typeface="Lucida Console"/>
              </a:rPr>
              <a:t> </a:t>
            </a:r>
            <a:r>
              <a:rPr sz="1400" spc="-20" dirty="0">
                <a:solidFill>
                  <a:srgbClr val="505050"/>
                </a:solidFill>
                <a:latin typeface="Lucida Console"/>
                <a:cs typeface="Lucida Console"/>
              </a:rPr>
              <a:t>struc</a:t>
            </a:r>
            <a:r>
              <a:rPr sz="1400" spc="-10" dirty="0">
                <a:solidFill>
                  <a:srgbClr val="505050"/>
                </a:solidFill>
                <a:latin typeface="Lucida Console"/>
                <a:cs typeface="Lucida Console"/>
              </a:rPr>
              <a:t>t</a:t>
            </a:r>
            <a:r>
              <a:rPr sz="1400" spc="-20" dirty="0">
                <a:solidFill>
                  <a:srgbClr val="505050"/>
                </a:solidFill>
                <a:latin typeface="Lucida Console"/>
                <a:cs typeface="Lucida Console"/>
              </a:rPr>
              <a:t> an</a:t>
            </a:r>
            <a:r>
              <a:rPr sz="1400" spc="-10" dirty="0">
                <a:solidFill>
                  <a:srgbClr val="505050"/>
                </a:solidFill>
                <a:latin typeface="Lucida Console"/>
                <a:cs typeface="Lucida Console"/>
              </a:rPr>
              <a:t>d</a:t>
            </a:r>
            <a:r>
              <a:rPr sz="1400" spc="-15" dirty="0">
                <a:solidFill>
                  <a:srgbClr val="505050"/>
                </a:solidFill>
                <a:latin typeface="Lucida Console"/>
                <a:cs typeface="Lucida Console"/>
              </a:rPr>
              <a:t> </a:t>
            </a:r>
            <a:r>
              <a:rPr sz="1400" spc="-20" dirty="0">
                <a:solidFill>
                  <a:srgbClr val="505050"/>
                </a:solidFill>
                <a:latin typeface="Lucida Console"/>
                <a:cs typeface="Lucida Console"/>
              </a:rPr>
              <a:t>cop</a:t>
            </a:r>
            <a:r>
              <a:rPr sz="1400" spc="-10" dirty="0">
                <a:solidFill>
                  <a:srgbClr val="505050"/>
                </a:solidFill>
                <a:latin typeface="Lucida Console"/>
                <a:cs typeface="Lucida Console"/>
              </a:rPr>
              <a:t>y</a:t>
            </a:r>
            <a:r>
              <a:rPr sz="1400" spc="-15" dirty="0">
                <a:solidFill>
                  <a:srgbClr val="505050"/>
                </a:solidFill>
                <a:latin typeface="Lucida Console"/>
                <a:cs typeface="Lucida Console"/>
              </a:rPr>
              <a:t> </a:t>
            </a:r>
            <a:r>
              <a:rPr sz="1400" spc="-20" dirty="0">
                <a:solidFill>
                  <a:srgbClr val="505050"/>
                </a:solidFill>
                <a:latin typeface="Lucida Console"/>
                <a:cs typeface="Lucida Console"/>
              </a:rPr>
              <a:t>arra</a:t>
            </a:r>
            <a:r>
              <a:rPr sz="1400" spc="-10" dirty="0">
                <a:solidFill>
                  <a:srgbClr val="505050"/>
                </a:solidFill>
                <a:latin typeface="Lucida Console"/>
                <a:cs typeface="Lucida Console"/>
              </a:rPr>
              <a:t>y</a:t>
            </a:r>
            <a:r>
              <a:rPr sz="1400" spc="-20" dirty="0">
                <a:solidFill>
                  <a:srgbClr val="505050"/>
                </a:solidFill>
                <a:latin typeface="Lucida Console"/>
                <a:cs typeface="Lucida Console"/>
              </a:rPr>
              <a:t> t</a:t>
            </a:r>
            <a:r>
              <a:rPr sz="1400" spc="-10" dirty="0">
                <a:solidFill>
                  <a:srgbClr val="505050"/>
                </a:solidFill>
                <a:latin typeface="Lucida Console"/>
                <a:cs typeface="Lucida Console"/>
              </a:rPr>
              <a:t>o</a:t>
            </a:r>
            <a:r>
              <a:rPr sz="1400" spc="-15" dirty="0">
                <a:solidFill>
                  <a:srgbClr val="505050"/>
                </a:solidFill>
                <a:latin typeface="Lucida Console"/>
                <a:cs typeface="Lucida Console"/>
              </a:rPr>
              <a:t> </a:t>
            </a:r>
            <a:r>
              <a:rPr sz="1400" spc="-20" dirty="0">
                <a:solidFill>
                  <a:srgbClr val="505050"/>
                </a:solidFill>
                <a:latin typeface="Lucida Console"/>
                <a:cs typeface="Lucida Console"/>
              </a:rPr>
              <a:t>device cudaMalloc(&amp;d_elem</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N*sizeof(dataElem));</a:t>
            </a:r>
            <a:endParaRPr sz="1400" dirty="0">
              <a:latin typeface="Lucida Console"/>
              <a:cs typeface="Lucida Console"/>
            </a:endParaRPr>
          </a:p>
          <a:p>
            <a:pPr marL="1256665">
              <a:lnSpc>
                <a:spcPts val="1585"/>
              </a:lnSpc>
            </a:pPr>
            <a:r>
              <a:rPr sz="1400" spc="-20" dirty="0">
                <a:solidFill>
                  <a:srgbClr val="505050"/>
                </a:solidFill>
                <a:latin typeface="Lucida Console"/>
                <a:cs typeface="Lucida Console"/>
              </a:rPr>
              <a:t>cudaMemcpy(d_elem</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elem</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N*sizeof(dataElem)</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cudaMemcpyHostToDevice);</a:t>
            </a:r>
            <a:endParaRPr sz="1400" dirty="0">
              <a:latin typeface="Lucida Console"/>
              <a:cs typeface="Lucida Console"/>
            </a:endParaRPr>
          </a:p>
          <a:p>
            <a:pPr marL="1469390" marR="1387475" indent="-212725">
              <a:lnSpc>
                <a:spcPct val="101400"/>
              </a:lnSpc>
            </a:pPr>
            <a:r>
              <a:rPr sz="1400" spc="-20" dirty="0">
                <a:solidFill>
                  <a:srgbClr val="505050"/>
                </a:solidFill>
                <a:latin typeface="Lucida Console"/>
                <a:cs typeface="Lucida Console"/>
              </a:rPr>
              <a:t>fo</a:t>
            </a:r>
            <a:r>
              <a:rPr sz="1400" spc="-10" dirty="0">
                <a:solidFill>
                  <a:srgbClr val="505050"/>
                </a:solidFill>
                <a:latin typeface="Lucida Console"/>
                <a:cs typeface="Lucida Console"/>
              </a:rPr>
              <a:t>r</a:t>
            </a:r>
            <a:r>
              <a:rPr sz="1400" spc="-15" dirty="0">
                <a:solidFill>
                  <a:srgbClr val="505050"/>
                </a:solidFill>
                <a:latin typeface="Lucida Console"/>
                <a:cs typeface="Lucida Console"/>
              </a:rPr>
              <a:t> </a:t>
            </a:r>
            <a:r>
              <a:rPr sz="1400" spc="-20" dirty="0">
                <a:solidFill>
                  <a:srgbClr val="505050"/>
                </a:solidFill>
                <a:latin typeface="Lucida Console"/>
                <a:cs typeface="Lucida Console"/>
              </a:rPr>
              <a:t>(in</a:t>
            </a:r>
            <a:r>
              <a:rPr sz="1400" spc="-10" dirty="0">
                <a:solidFill>
                  <a:srgbClr val="505050"/>
                </a:solidFill>
                <a:latin typeface="Lucida Console"/>
                <a:cs typeface="Lucida Console"/>
              </a:rPr>
              <a:t>t</a:t>
            </a:r>
            <a:r>
              <a:rPr sz="1400" spc="-15" dirty="0">
                <a:solidFill>
                  <a:srgbClr val="505050"/>
                </a:solidFill>
                <a:latin typeface="Lucida Console"/>
                <a:cs typeface="Lucida Console"/>
              </a:rPr>
              <a:t> </a:t>
            </a:r>
            <a:r>
              <a:rPr sz="1400" spc="-10" dirty="0">
                <a:solidFill>
                  <a:srgbClr val="505050"/>
                </a:solidFill>
                <a:latin typeface="Lucida Console"/>
                <a:cs typeface="Lucida Console"/>
              </a:rPr>
              <a:t>i</a:t>
            </a:r>
            <a:r>
              <a:rPr sz="1400" spc="-15" dirty="0">
                <a:solidFill>
                  <a:srgbClr val="505050"/>
                </a:solidFill>
                <a:latin typeface="Lucida Console"/>
                <a:cs typeface="Lucida Console"/>
              </a:rPr>
              <a:t> </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0</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10" dirty="0">
                <a:solidFill>
                  <a:srgbClr val="505050"/>
                </a:solidFill>
                <a:latin typeface="Lucida Console"/>
                <a:cs typeface="Lucida Console"/>
              </a:rPr>
              <a:t>i</a:t>
            </a:r>
            <a:r>
              <a:rPr sz="1400" spc="-15" dirty="0">
                <a:solidFill>
                  <a:srgbClr val="505050"/>
                </a:solidFill>
                <a:latin typeface="Lucida Console"/>
                <a:cs typeface="Lucida Console"/>
              </a:rPr>
              <a:t> </a:t>
            </a:r>
            <a:r>
              <a:rPr sz="1400" spc="-10" dirty="0">
                <a:solidFill>
                  <a:srgbClr val="505050"/>
                </a:solidFill>
                <a:latin typeface="Lucida Console"/>
                <a:cs typeface="Lucida Console"/>
              </a:rPr>
              <a:t>&lt;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N</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i++)</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allocate/fixu</a:t>
            </a:r>
            <a:r>
              <a:rPr sz="1400" spc="-10" dirty="0">
                <a:solidFill>
                  <a:srgbClr val="505050"/>
                </a:solidFill>
                <a:latin typeface="Lucida Console"/>
                <a:cs typeface="Lucida Console"/>
              </a:rPr>
              <a:t>p</a:t>
            </a:r>
            <a:r>
              <a:rPr sz="1400" spc="-25" dirty="0">
                <a:solidFill>
                  <a:srgbClr val="505050"/>
                </a:solidFill>
                <a:latin typeface="Lucida Console"/>
                <a:cs typeface="Lucida Console"/>
              </a:rPr>
              <a:t> </a:t>
            </a:r>
            <a:r>
              <a:rPr sz="1400" spc="-20" dirty="0">
                <a:solidFill>
                  <a:srgbClr val="505050"/>
                </a:solidFill>
                <a:latin typeface="Lucida Console"/>
                <a:cs typeface="Lucida Console"/>
              </a:rPr>
              <a:t>eac</a:t>
            </a:r>
            <a:r>
              <a:rPr sz="1400" spc="-10" dirty="0">
                <a:solidFill>
                  <a:srgbClr val="505050"/>
                </a:solidFill>
                <a:latin typeface="Lucida Console"/>
                <a:cs typeface="Lucida Console"/>
              </a:rPr>
              <a:t>h</a:t>
            </a:r>
            <a:r>
              <a:rPr sz="1400" spc="-15" dirty="0">
                <a:solidFill>
                  <a:srgbClr val="505050"/>
                </a:solidFill>
                <a:latin typeface="Lucida Console"/>
                <a:cs typeface="Lucida Console"/>
              </a:rPr>
              <a:t> </a:t>
            </a:r>
            <a:r>
              <a:rPr sz="1400" spc="-20" dirty="0">
                <a:solidFill>
                  <a:srgbClr val="505050"/>
                </a:solidFill>
                <a:latin typeface="Lucida Console"/>
                <a:cs typeface="Lucida Console"/>
              </a:rPr>
              <a:t>buffe</a:t>
            </a:r>
            <a:r>
              <a:rPr sz="1400" spc="-10" dirty="0">
                <a:solidFill>
                  <a:srgbClr val="505050"/>
                </a:solidFill>
                <a:latin typeface="Lucida Console"/>
                <a:cs typeface="Lucida Console"/>
              </a:rPr>
              <a:t>r</a:t>
            </a:r>
            <a:r>
              <a:rPr sz="1400" spc="-20" dirty="0">
                <a:solidFill>
                  <a:srgbClr val="505050"/>
                </a:solidFill>
                <a:latin typeface="Lucida Console"/>
                <a:cs typeface="Lucida Console"/>
              </a:rPr>
              <a:t> separately cha</a:t>
            </a:r>
            <a:r>
              <a:rPr sz="1400" spc="-10" dirty="0">
                <a:solidFill>
                  <a:srgbClr val="505050"/>
                </a:solidFill>
                <a:latin typeface="Lucida Console"/>
                <a:cs typeface="Lucida Console"/>
              </a:rPr>
              <a:t>r</a:t>
            </a:r>
            <a:r>
              <a:rPr sz="1400" spc="-15" dirty="0">
                <a:solidFill>
                  <a:srgbClr val="505050"/>
                </a:solidFill>
                <a:latin typeface="Lucida Console"/>
                <a:cs typeface="Lucida Console"/>
              </a:rPr>
              <a:t> </a:t>
            </a:r>
            <a:r>
              <a:rPr sz="1400" spc="-20" dirty="0">
                <a:solidFill>
                  <a:srgbClr val="505050"/>
                </a:solidFill>
                <a:latin typeface="Lucida Console"/>
                <a:cs typeface="Lucida Console"/>
              </a:rPr>
              <a:t>*d_name</a:t>
            </a:r>
            <a:r>
              <a:rPr sz="1400" spc="-10" dirty="0">
                <a:solidFill>
                  <a:srgbClr val="505050"/>
                </a:solidFill>
                <a:latin typeface="Lucida Console"/>
                <a:cs typeface="Lucida Console"/>
              </a:rPr>
              <a:t>;</a:t>
            </a:r>
            <a:endParaRPr sz="1400" dirty="0">
              <a:latin typeface="Lucida Console"/>
              <a:cs typeface="Lucida Console"/>
            </a:endParaRPr>
          </a:p>
          <a:p>
            <a:pPr marL="1469390">
              <a:lnSpc>
                <a:spcPct val="100000"/>
              </a:lnSpc>
              <a:spcBef>
                <a:spcPts val="25"/>
              </a:spcBef>
            </a:pPr>
            <a:r>
              <a:rPr sz="1400" spc="-20" dirty="0">
                <a:solidFill>
                  <a:srgbClr val="505050"/>
                </a:solidFill>
                <a:latin typeface="Lucida Console"/>
                <a:cs typeface="Lucida Console"/>
              </a:rPr>
              <a:t>cudaMalloc(&amp;d_name</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elem[i].len);</a:t>
            </a:r>
            <a:endParaRPr sz="1400" dirty="0">
              <a:latin typeface="Lucida Console"/>
              <a:cs typeface="Lucida Console"/>
            </a:endParaRPr>
          </a:p>
          <a:p>
            <a:pPr marL="1469390" marR="5080">
              <a:lnSpc>
                <a:spcPts val="1580"/>
              </a:lnSpc>
              <a:spcBef>
                <a:spcPts val="160"/>
              </a:spcBef>
            </a:pPr>
            <a:r>
              <a:rPr sz="1400" spc="-20" dirty="0">
                <a:solidFill>
                  <a:srgbClr val="505050"/>
                </a:solidFill>
                <a:latin typeface="Lucida Console"/>
                <a:cs typeface="Lucida Console"/>
              </a:rPr>
              <a:t>cudaMemcpy(d_name</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elem[i].name</a:t>
            </a:r>
            <a:r>
              <a:rPr sz="1400" spc="-10" dirty="0">
                <a:solidFill>
                  <a:srgbClr val="505050"/>
                </a:solidFill>
                <a:latin typeface="Lucida Console"/>
                <a:cs typeface="Lucida Console"/>
              </a:rPr>
              <a:t>,</a:t>
            </a:r>
            <a:r>
              <a:rPr sz="1400" spc="-20" dirty="0">
                <a:solidFill>
                  <a:srgbClr val="505050"/>
                </a:solidFill>
                <a:latin typeface="Lucida Console"/>
                <a:cs typeface="Lucida Console"/>
              </a:rPr>
              <a:t> elem[i].len</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cudaMemcpyHostToDevice); cudaMemcpy(&amp;(d_elem[i].name)</a:t>
            </a:r>
            <a:r>
              <a:rPr sz="1400" spc="-10" dirty="0">
                <a:solidFill>
                  <a:srgbClr val="505050"/>
                </a:solidFill>
                <a:latin typeface="Lucida Console"/>
                <a:cs typeface="Lucida Console"/>
              </a:rPr>
              <a:t>,</a:t>
            </a:r>
            <a:r>
              <a:rPr sz="1400" spc="-20" dirty="0">
                <a:solidFill>
                  <a:srgbClr val="505050"/>
                </a:solidFill>
                <a:latin typeface="Lucida Console"/>
                <a:cs typeface="Lucida Console"/>
              </a:rPr>
              <a:t> &amp;d_name</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sizeof(cha</a:t>
            </a:r>
            <a:r>
              <a:rPr sz="1400" spc="-10" dirty="0">
                <a:solidFill>
                  <a:srgbClr val="505050"/>
                </a:solidFill>
                <a:latin typeface="Lucida Console"/>
                <a:cs typeface="Lucida Console"/>
              </a:rPr>
              <a:t>r</a:t>
            </a:r>
            <a:r>
              <a:rPr sz="1400" spc="-20" dirty="0">
                <a:solidFill>
                  <a:srgbClr val="505050"/>
                </a:solidFill>
                <a:latin typeface="Lucida Console"/>
                <a:cs typeface="Lucida Console"/>
              </a:rPr>
              <a:t> *)</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cudaMemcpyHostToDevice);}</a:t>
            </a:r>
            <a:endParaRPr sz="1400" dirty="0">
              <a:latin typeface="Lucida Console"/>
              <a:cs typeface="Lucida Console"/>
            </a:endParaRPr>
          </a:p>
          <a:p>
            <a:pPr marL="1256665" marR="5003800">
              <a:lnSpc>
                <a:spcPts val="1700"/>
              </a:lnSpc>
              <a:spcBef>
                <a:spcPts val="25"/>
              </a:spcBef>
            </a:pPr>
            <a:r>
              <a:rPr sz="1400" spc="-20" dirty="0">
                <a:solidFill>
                  <a:srgbClr val="505050"/>
                </a:solidFill>
                <a:latin typeface="Lucida Console"/>
                <a:cs typeface="Lucida Console"/>
              </a:rPr>
              <a:t>/</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Finall</a:t>
            </a:r>
            <a:r>
              <a:rPr sz="1400" spc="-10" dirty="0">
                <a:solidFill>
                  <a:srgbClr val="505050"/>
                </a:solidFill>
                <a:latin typeface="Lucida Console"/>
                <a:cs typeface="Lucida Console"/>
              </a:rPr>
              <a:t>y</a:t>
            </a:r>
            <a:r>
              <a:rPr sz="1400" spc="-20" dirty="0">
                <a:solidFill>
                  <a:srgbClr val="505050"/>
                </a:solidFill>
                <a:latin typeface="Lucida Console"/>
                <a:cs typeface="Lucida Console"/>
              </a:rPr>
              <a:t> w</a:t>
            </a:r>
            <a:r>
              <a:rPr sz="1400" spc="-10" dirty="0">
                <a:solidFill>
                  <a:srgbClr val="505050"/>
                </a:solidFill>
                <a:latin typeface="Lucida Console"/>
                <a:cs typeface="Lucida Console"/>
              </a:rPr>
              <a:t>e</a:t>
            </a:r>
            <a:r>
              <a:rPr sz="1400" spc="-15" dirty="0">
                <a:solidFill>
                  <a:srgbClr val="505050"/>
                </a:solidFill>
                <a:latin typeface="Lucida Console"/>
                <a:cs typeface="Lucida Console"/>
              </a:rPr>
              <a:t> </a:t>
            </a:r>
            <a:r>
              <a:rPr sz="1400" spc="-20" dirty="0">
                <a:solidFill>
                  <a:srgbClr val="505050"/>
                </a:solidFill>
                <a:latin typeface="Lucida Console"/>
                <a:cs typeface="Lucida Console"/>
              </a:rPr>
              <a:t>ca</a:t>
            </a:r>
            <a:r>
              <a:rPr sz="1400" spc="-10" dirty="0">
                <a:solidFill>
                  <a:srgbClr val="505050"/>
                </a:solidFill>
                <a:latin typeface="Lucida Console"/>
                <a:cs typeface="Lucida Console"/>
              </a:rPr>
              <a:t>n</a:t>
            </a:r>
            <a:r>
              <a:rPr sz="1400" spc="-15" dirty="0">
                <a:solidFill>
                  <a:srgbClr val="505050"/>
                </a:solidFill>
                <a:latin typeface="Lucida Console"/>
                <a:cs typeface="Lucida Console"/>
              </a:rPr>
              <a:t> </a:t>
            </a:r>
            <a:r>
              <a:rPr sz="1400" spc="-20" dirty="0">
                <a:solidFill>
                  <a:srgbClr val="505050"/>
                </a:solidFill>
                <a:latin typeface="Lucida Console"/>
                <a:cs typeface="Lucida Console"/>
              </a:rPr>
              <a:t>launc</a:t>
            </a:r>
            <a:r>
              <a:rPr sz="1400" spc="-10" dirty="0">
                <a:solidFill>
                  <a:srgbClr val="505050"/>
                </a:solidFill>
                <a:latin typeface="Lucida Console"/>
                <a:cs typeface="Lucida Console"/>
              </a:rPr>
              <a:t>h</a:t>
            </a:r>
            <a:r>
              <a:rPr sz="1400" spc="-20" dirty="0">
                <a:solidFill>
                  <a:srgbClr val="505050"/>
                </a:solidFill>
                <a:latin typeface="Lucida Console"/>
                <a:cs typeface="Lucida Console"/>
              </a:rPr>
              <a:t> ou</a:t>
            </a:r>
            <a:r>
              <a:rPr sz="1400" spc="-10" dirty="0">
                <a:solidFill>
                  <a:srgbClr val="505050"/>
                </a:solidFill>
                <a:latin typeface="Lucida Console"/>
                <a:cs typeface="Lucida Console"/>
              </a:rPr>
              <a:t>r</a:t>
            </a:r>
            <a:r>
              <a:rPr sz="1400" spc="-15" dirty="0">
                <a:solidFill>
                  <a:srgbClr val="505050"/>
                </a:solidFill>
                <a:latin typeface="Lucida Console"/>
                <a:cs typeface="Lucida Console"/>
              </a:rPr>
              <a:t> </a:t>
            </a:r>
            <a:r>
              <a:rPr sz="1400" spc="-20" dirty="0">
                <a:solidFill>
                  <a:srgbClr val="505050"/>
                </a:solidFill>
                <a:latin typeface="Lucida Console"/>
                <a:cs typeface="Lucida Console"/>
              </a:rPr>
              <a:t>kernel Kernel&lt;&lt;</a:t>
            </a:r>
            <a:r>
              <a:rPr sz="1400" spc="-10" dirty="0">
                <a:solidFill>
                  <a:srgbClr val="505050"/>
                </a:solidFill>
                <a:latin typeface="Lucida Console"/>
                <a:cs typeface="Lucida Console"/>
              </a:rPr>
              <a:t>&lt;</a:t>
            </a:r>
            <a:r>
              <a:rPr sz="1400" spc="-20" dirty="0">
                <a:solidFill>
                  <a:srgbClr val="505050"/>
                </a:solidFill>
                <a:latin typeface="Lucida Console"/>
                <a:cs typeface="Lucida Console"/>
              </a:rPr>
              <a:t> ..</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&gt;&gt;&gt;(d_elem);}</a:t>
            </a:r>
            <a:endParaRPr sz="1400" dirty="0">
              <a:latin typeface="Lucida Console"/>
              <a:cs typeface="Lucida Console"/>
            </a:endParaRPr>
          </a:p>
        </p:txBody>
      </p:sp>
      <p:sp>
        <p:nvSpPr>
          <p:cNvPr id="15" name="object 15"/>
          <p:cNvSpPr txBox="1"/>
          <p:nvPr/>
        </p:nvSpPr>
        <p:spPr>
          <a:xfrm>
            <a:off x="365004" y="420028"/>
            <a:ext cx="1834514" cy="1054100"/>
          </a:xfrm>
          <a:prstGeom prst="rect">
            <a:avLst/>
          </a:prstGeom>
        </p:spPr>
        <p:txBody>
          <a:bodyPr vert="horz" wrap="square" lIns="0" tIns="0" rIns="0" bIns="0" rtlCol="0">
            <a:spAutoFit/>
          </a:bodyPr>
          <a:lstStyle/>
          <a:p>
            <a:pPr marL="225425" marR="5080" indent="-212725">
              <a:lnSpc>
                <a:spcPct val="101400"/>
              </a:lnSpc>
            </a:pPr>
            <a:r>
              <a:rPr sz="1400" spc="-20" dirty="0">
                <a:solidFill>
                  <a:srgbClr val="505050"/>
                </a:solidFill>
                <a:latin typeface="Lucida Console"/>
                <a:cs typeface="Lucida Console"/>
              </a:rPr>
              <a:t>struc</a:t>
            </a:r>
            <a:r>
              <a:rPr sz="1400" spc="-10" dirty="0">
                <a:solidFill>
                  <a:srgbClr val="505050"/>
                </a:solidFill>
                <a:latin typeface="Lucida Console"/>
                <a:cs typeface="Lucida Console"/>
              </a:rPr>
              <a:t>t</a:t>
            </a:r>
            <a:r>
              <a:rPr sz="1400" spc="-20" dirty="0">
                <a:solidFill>
                  <a:srgbClr val="505050"/>
                </a:solidFill>
                <a:latin typeface="Lucida Console"/>
                <a:cs typeface="Lucida Console"/>
              </a:rPr>
              <a:t> dataEle</a:t>
            </a:r>
            <a:r>
              <a:rPr sz="1400" spc="-10" dirty="0">
                <a:solidFill>
                  <a:srgbClr val="505050"/>
                </a:solidFill>
                <a:latin typeface="Lucida Console"/>
                <a:cs typeface="Lucida Console"/>
              </a:rPr>
              <a:t>m</a:t>
            </a:r>
            <a:r>
              <a:rPr sz="1400" spc="-15" dirty="0">
                <a:solidFill>
                  <a:srgbClr val="505050"/>
                </a:solidFill>
                <a:latin typeface="Lucida Console"/>
                <a:cs typeface="Lucida Console"/>
              </a:rPr>
              <a:t> </a:t>
            </a:r>
            <a:r>
              <a:rPr sz="1400" spc="-10" dirty="0">
                <a:solidFill>
                  <a:srgbClr val="505050"/>
                </a:solidFill>
                <a:latin typeface="Lucida Console"/>
                <a:cs typeface="Lucida Console"/>
              </a:rPr>
              <a:t>{ </a:t>
            </a:r>
            <a:r>
              <a:rPr sz="1400" spc="-20" dirty="0">
                <a:solidFill>
                  <a:srgbClr val="505050"/>
                </a:solidFill>
                <a:latin typeface="Lucida Console"/>
                <a:cs typeface="Lucida Console"/>
              </a:rPr>
              <a:t>in</a:t>
            </a:r>
            <a:r>
              <a:rPr sz="1400" spc="-10" dirty="0">
                <a:solidFill>
                  <a:srgbClr val="505050"/>
                </a:solidFill>
                <a:latin typeface="Lucida Console"/>
                <a:cs typeface="Lucida Console"/>
              </a:rPr>
              <a:t>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key;</a:t>
            </a:r>
            <a:endParaRPr sz="1400">
              <a:latin typeface="Lucida Console"/>
              <a:cs typeface="Lucida Console"/>
            </a:endParaRPr>
          </a:p>
          <a:p>
            <a:pPr marL="225425" marR="431165">
              <a:lnSpc>
                <a:spcPct val="101400"/>
              </a:lnSpc>
            </a:pPr>
            <a:r>
              <a:rPr sz="1400" spc="-20" dirty="0">
                <a:solidFill>
                  <a:srgbClr val="505050"/>
                </a:solidFill>
                <a:latin typeface="Lucida Console"/>
                <a:cs typeface="Lucida Console"/>
              </a:rPr>
              <a:t>in</a:t>
            </a:r>
            <a:r>
              <a:rPr sz="1400" spc="-10" dirty="0">
                <a:solidFill>
                  <a:srgbClr val="505050"/>
                </a:solidFill>
                <a:latin typeface="Lucida Console"/>
                <a:cs typeface="Lucida Console"/>
              </a:rPr>
              <a:t>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len</a:t>
            </a:r>
            <a:r>
              <a:rPr sz="1400" spc="-10" dirty="0">
                <a:solidFill>
                  <a:srgbClr val="505050"/>
                </a:solidFill>
                <a:latin typeface="Lucida Console"/>
                <a:cs typeface="Lucida Console"/>
              </a:rPr>
              <a:t>; </a:t>
            </a:r>
            <a:r>
              <a:rPr sz="1400" spc="-20" dirty="0">
                <a:solidFill>
                  <a:srgbClr val="505050"/>
                </a:solidFill>
                <a:latin typeface="Lucida Console"/>
                <a:cs typeface="Lucida Console"/>
              </a:rPr>
              <a:t>cha</a:t>
            </a:r>
            <a:r>
              <a:rPr sz="1400" spc="-10" dirty="0">
                <a:solidFill>
                  <a:srgbClr val="505050"/>
                </a:solidFill>
                <a:latin typeface="Lucida Console"/>
                <a:cs typeface="Lucida Console"/>
              </a:rPr>
              <a:t>r</a:t>
            </a:r>
            <a:r>
              <a:rPr sz="1400" spc="-15" dirty="0">
                <a:solidFill>
                  <a:srgbClr val="505050"/>
                </a:solidFill>
                <a:latin typeface="Lucida Console"/>
                <a:cs typeface="Lucida Console"/>
              </a:rPr>
              <a:t> </a:t>
            </a:r>
            <a:r>
              <a:rPr sz="1400" spc="-20" dirty="0">
                <a:solidFill>
                  <a:srgbClr val="505050"/>
                </a:solidFill>
                <a:latin typeface="Lucida Console"/>
                <a:cs typeface="Lucida Console"/>
              </a:rPr>
              <a:t>*name;</a:t>
            </a:r>
            <a:endParaRPr sz="1400">
              <a:latin typeface="Lucida Console"/>
              <a:cs typeface="Lucida Console"/>
            </a:endParaRPr>
          </a:p>
          <a:p>
            <a:pPr marL="12700">
              <a:lnSpc>
                <a:spcPts val="1585"/>
              </a:lnSpc>
            </a:pPr>
            <a:r>
              <a:rPr sz="1400" spc="-10" dirty="0">
                <a:solidFill>
                  <a:srgbClr val="505050"/>
                </a:solidFill>
                <a:latin typeface="Lucida Console"/>
                <a:cs typeface="Lucida Console"/>
              </a:rPr>
              <a:t>}</a:t>
            </a:r>
            <a:endParaRPr sz="1400">
              <a:latin typeface="Lucida Console"/>
              <a:cs typeface="Lucida Console"/>
            </a:endParaRPr>
          </a:p>
        </p:txBody>
      </p:sp>
      <p:sp>
        <p:nvSpPr>
          <p:cNvPr id="16" name="object 16"/>
          <p:cNvSpPr/>
          <p:nvPr/>
        </p:nvSpPr>
        <p:spPr>
          <a:xfrm>
            <a:off x="1733024" y="2810765"/>
            <a:ext cx="9239885" cy="3206115"/>
          </a:xfrm>
          <a:custGeom>
            <a:avLst/>
            <a:gdLst/>
            <a:ahLst/>
            <a:cxnLst/>
            <a:rect l="l" t="t" r="r" b="b"/>
            <a:pathLst>
              <a:path w="9239885" h="3206115">
                <a:moveTo>
                  <a:pt x="0" y="0"/>
                </a:moveTo>
                <a:lnTo>
                  <a:pt x="9148773" y="0"/>
                </a:lnTo>
                <a:lnTo>
                  <a:pt x="9239775" y="91003"/>
                </a:lnTo>
              </a:path>
              <a:path w="9239885" h="3206115">
                <a:moveTo>
                  <a:pt x="9239775" y="3205600"/>
                </a:moveTo>
                <a:lnTo>
                  <a:pt x="91003" y="3205600"/>
                </a:lnTo>
                <a:lnTo>
                  <a:pt x="0" y="3114597"/>
                </a:lnTo>
                <a:lnTo>
                  <a:pt x="0" y="0"/>
                </a:lnTo>
              </a:path>
            </a:pathLst>
          </a:custGeom>
          <a:ln w="12700">
            <a:solidFill>
              <a:srgbClr val="FFFFFF"/>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962400" y="1455123"/>
            <a:ext cx="1805349" cy="628377"/>
          </a:xfrm>
          <a:prstGeom prst="rect">
            <a:avLst/>
          </a:prstGeom>
        </p:spPr>
        <p:txBody>
          <a:bodyPr vert="horz" wrap="square" lIns="0" tIns="12700" rIns="0" bIns="0" rtlCol="0">
            <a:spAutoFit/>
          </a:bodyPr>
          <a:lstStyle/>
          <a:p>
            <a:pPr marL="12700">
              <a:lnSpc>
                <a:spcPct val="100000"/>
              </a:lnSpc>
              <a:spcBef>
                <a:spcPts val="100"/>
              </a:spcBef>
            </a:pPr>
            <a:r>
              <a:rPr sz="4000" spc="-5" dirty="0"/>
              <a:t>A</a:t>
            </a:r>
            <a:r>
              <a:rPr sz="4000" dirty="0"/>
              <a:t>GE</a:t>
            </a:r>
            <a:r>
              <a:rPr sz="4000" spc="5" dirty="0"/>
              <a:t>N</a:t>
            </a:r>
            <a:r>
              <a:rPr sz="4000" dirty="0"/>
              <a:t>DA</a:t>
            </a:r>
            <a:endParaRPr sz="3600" dirty="0"/>
          </a:p>
        </p:txBody>
      </p:sp>
      <p:sp>
        <p:nvSpPr>
          <p:cNvPr id="6" name="object 6"/>
          <p:cNvSpPr txBox="1"/>
          <p:nvPr/>
        </p:nvSpPr>
        <p:spPr>
          <a:xfrm>
            <a:off x="4495800" y="2552700"/>
            <a:ext cx="5504136" cy="2782813"/>
          </a:xfrm>
          <a:prstGeom prst="rect">
            <a:avLst/>
          </a:prstGeom>
        </p:spPr>
        <p:txBody>
          <a:bodyPr vert="horz" wrap="square" lIns="0" tIns="12700" rIns="0" bIns="0" rtlCol="0">
            <a:spAutoFit/>
          </a:bodyPr>
          <a:lstStyle/>
          <a:p>
            <a:pPr marL="298450" indent="-285750">
              <a:lnSpc>
                <a:spcPts val="2135"/>
              </a:lnSpc>
              <a:spcBef>
                <a:spcPts val="100"/>
              </a:spcBef>
              <a:buChar char="•"/>
              <a:tabLst>
                <a:tab pos="297815" algn="l"/>
                <a:tab pos="298450" algn="l"/>
              </a:tabLst>
            </a:pPr>
            <a:r>
              <a:rPr lang="en-US" sz="2000" spc="-5" dirty="0">
                <a:latin typeface="Arial"/>
                <a:cs typeface="Arial"/>
              </a:rPr>
              <a:t>Managed Memory - basic idea, objectives, benefits</a:t>
            </a:r>
          </a:p>
          <a:p>
            <a:pPr marL="298450" indent="-285750">
              <a:lnSpc>
                <a:spcPts val="2135"/>
              </a:lnSpc>
              <a:spcBef>
                <a:spcPts val="100"/>
              </a:spcBef>
              <a:buChar char="•"/>
              <a:tabLst>
                <a:tab pos="297815" algn="l"/>
                <a:tab pos="298450" algn="l"/>
              </a:tabLst>
            </a:pPr>
            <a:r>
              <a:rPr lang="en-US" sz="2000" spc="-5" dirty="0">
                <a:latin typeface="Arial"/>
                <a:cs typeface="Arial"/>
              </a:rPr>
              <a:t>Demand-Paging, Oversubscription, Concurrency, Atomics</a:t>
            </a:r>
          </a:p>
          <a:p>
            <a:pPr marL="298450" indent="-285750">
              <a:lnSpc>
                <a:spcPts val="2135"/>
              </a:lnSpc>
              <a:spcBef>
                <a:spcPts val="100"/>
              </a:spcBef>
              <a:buChar char="•"/>
              <a:tabLst>
                <a:tab pos="297815" algn="l"/>
                <a:tab pos="298450" algn="l"/>
              </a:tabLst>
            </a:pPr>
            <a:r>
              <a:rPr lang="en-US" sz="2000" spc="-5" dirty="0">
                <a:latin typeface="Arial"/>
                <a:cs typeface="Arial"/>
              </a:rPr>
              <a:t>Use Cases: Deep Copies, Linked Lists, C++ Objects, Graph Traversal</a:t>
            </a:r>
          </a:p>
          <a:p>
            <a:pPr marL="298450" indent="-285750">
              <a:lnSpc>
                <a:spcPts val="2135"/>
              </a:lnSpc>
              <a:spcBef>
                <a:spcPts val="100"/>
              </a:spcBef>
              <a:buChar char="•"/>
              <a:tabLst>
                <a:tab pos="297815" algn="l"/>
                <a:tab pos="298450" algn="l"/>
              </a:tabLst>
            </a:pPr>
            <a:r>
              <a:rPr lang="en-US" sz="2000" spc="-5" dirty="0">
                <a:latin typeface="Arial"/>
                <a:cs typeface="Arial"/>
              </a:rPr>
              <a:t>Performance: Prefetching, Hints</a:t>
            </a:r>
          </a:p>
          <a:p>
            <a:pPr marL="298450" indent="-285750">
              <a:lnSpc>
                <a:spcPts val="2135"/>
              </a:lnSpc>
              <a:spcBef>
                <a:spcPts val="100"/>
              </a:spcBef>
              <a:buChar char="•"/>
              <a:tabLst>
                <a:tab pos="297815" algn="l"/>
                <a:tab pos="298450" algn="l"/>
              </a:tabLst>
            </a:pPr>
            <a:r>
              <a:rPr lang="en-US" sz="2000" spc="-5" dirty="0">
                <a:latin typeface="Arial"/>
                <a:cs typeface="Arial"/>
              </a:rPr>
              <a:t>Multi-GPU Considerations</a:t>
            </a:r>
          </a:p>
          <a:p>
            <a:pPr marL="298450" indent="-285750">
              <a:lnSpc>
                <a:spcPts val="2135"/>
              </a:lnSpc>
              <a:spcBef>
                <a:spcPts val="100"/>
              </a:spcBef>
              <a:buChar char="•"/>
              <a:tabLst>
                <a:tab pos="297815" algn="l"/>
                <a:tab pos="298450" algn="l"/>
              </a:tabLst>
            </a:pPr>
            <a:r>
              <a:rPr lang="en-US" sz="2000" spc="-5" dirty="0">
                <a:latin typeface="Arial"/>
                <a:cs typeface="Arial"/>
              </a:rPr>
              <a:t>Further Study</a:t>
            </a:r>
          </a:p>
          <a:p>
            <a:pPr marL="298450" indent="-285750">
              <a:lnSpc>
                <a:spcPts val="2135"/>
              </a:lnSpc>
              <a:spcBef>
                <a:spcPts val="100"/>
              </a:spcBef>
              <a:buChar char="•"/>
              <a:tabLst>
                <a:tab pos="297815" algn="l"/>
                <a:tab pos="298450" algn="l"/>
              </a:tabLst>
            </a:pPr>
            <a:r>
              <a:rPr lang="en-US" sz="2000" spc="-5" dirty="0">
                <a:latin typeface="Arial"/>
                <a:cs typeface="Arial"/>
              </a:rPr>
              <a:t>Homework</a:t>
            </a:r>
          </a:p>
        </p:txBody>
      </p:sp>
      <p:sp>
        <p:nvSpPr>
          <p:cNvPr id="7" name="object 34">
            <a:extLst>
              <a:ext uri="{FF2B5EF4-FFF2-40B4-BE49-F238E27FC236}">
                <a16:creationId xmlns:a16="http://schemas.microsoft.com/office/drawing/2014/main" id="{D0EA4F5D-78A8-49D9-B26C-53DD1B853611}"/>
              </a:ext>
            </a:extLst>
          </p:cNvPr>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2</a:t>
            </a:fld>
            <a:endParaRPr spc="-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109470">
              <a:lnSpc>
                <a:spcPct val="100000"/>
              </a:lnSpc>
            </a:pPr>
            <a:r>
              <a:rPr dirty="0"/>
              <a:t>USE </a:t>
            </a:r>
            <a:r>
              <a:rPr spc="-5" dirty="0"/>
              <a:t>C</a:t>
            </a:r>
            <a:r>
              <a:rPr spc="-20" dirty="0"/>
              <a:t>AS</a:t>
            </a:r>
            <a:r>
              <a:rPr spc="-25" dirty="0"/>
              <a:t>E</a:t>
            </a:r>
            <a:r>
              <a:rPr dirty="0"/>
              <a:t>:</a:t>
            </a:r>
            <a:r>
              <a:rPr spc="5" dirty="0"/>
              <a:t> </a:t>
            </a:r>
            <a:r>
              <a:rPr dirty="0"/>
              <a:t>L</a:t>
            </a:r>
            <a:r>
              <a:rPr spc="-5" dirty="0"/>
              <a:t>I</a:t>
            </a:r>
            <a:r>
              <a:rPr spc="-25" dirty="0"/>
              <a:t>NKE</a:t>
            </a:r>
            <a:r>
              <a:rPr dirty="0"/>
              <a:t>D</a:t>
            </a:r>
            <a:r>
              <a:rPr spc="5" dirty="0"/>
              <a:t> </a:t>
            </a:r>
            <a:r>
              <a:rPr dirty="0"/>
              <a:t>L</a:t>
            </a:r>
            <a:r>
              <a:rPr spc="-5" dirty="0"/>
              <a:t>I</a:t>
            </a:r>
            <a:r>
              <a:rPr spc="-20" dirty="0"/>
              <a:t>ST</a:t>
            </a:r>
          </a:p>
        </p:txBody>
      </p:sp>
      <p:sp>
        <p:nvSpPr>
          <p:cNvPr id="39" name="object 39"/>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20</a:t>
            </a:fld>
            <a:endParaRPr dirty="0"/>
          </a:p>
        </p:txBody>
      </p:sp>
      <p:sp>
        <p:nvSpPr>
          <p:cNvPr id="4" name="object 4"/>
          <p:cNvSpPr txBox="1"/>
          <p:nvPr/>
        </p:nvSpPr>
        <p:spPr>
          <a:xfrm>
            <a:off x="619125" y="2864648"/>
            <a:ext cx="3898405" cy="369332"/>
          </a:xfrm>
          <a:prstGeom prst="rect">
            <a:avLst/>
          </a:prstGeom>
        </p:spPr>
        <p:txBody>
          <a:bodyPr vert="horz" wrap="square" lIns="0" tIns="0" rIns="0" bIns="0" rtlCol="0">
            <a:spAutoFit/>
          </a:bodyPr>
          <a:lstStyle/>
          <a:p>
            <a:pPr marL="355600" indent="-342900">
              <a:lnSpc>
                <a:spcPct val="100000"/>
              </a:lnSpc>
              <a:buFont typeface="Arial" panose="020B0604020202020204" pitchFamily="34" charset="0"/>
              <a:buChar char="•"/>
            </a:pPr>
            <a:r>
              <a:rPr sz="2400" spc="-5" dirty="0">
                <a:solidFill>
                  <a:srgbClr val="5E5E5E"/>
                </a:solidFill>
                <a:latin typeface="Calibri" panose="020F0502020204030204" pitchFamily="34" charset="0"/>
                <a:cs typeface="Calibri" panose="020F0502020204030204" pitchFamily="34" charset="0"/>
              </a:rPr>
              <a:t>S</a:t>
            </a:r>
            <a:r>
              <a:rPr sz="2400" dirty="0">
                <a:solidFill>
                  <a:srgbClr val="5E5E5E"/>
                </a:solidFill>
                <a:latin typeface="Calibri" panose="020F0502020204030204" pitchFamily="34" charset="0"/>
                <a:cs typeface="Calibri" panose="020F0502020204030204" pitchFamily="34" charset="0"/>
              </a:rPr>
              <a:t>i</a:t>
            </a:r>
            <a:r>
              <a:rPr sz="2400" spc="5" dirty="0">
                <a:solidFill>
                  <a:srgbClr val="5E5E5E"/>
                </a:solidFill>
                <a:latin typeface="Calibri" panose="020F0502020204030204" pitchFamily="34" charset="0"/>
                <a:cs typeface="Calibri" panose="020F0502020204030204" pitchFamily="34" charset="0"/>
              </a:rPr>
              <a:t>m</a:t>
            </a:r>
            <a:r>
              <a:rPr sz="2400" dirty="0">
                <a:solidFill>
                  <a:srgbClr val="5E5E5E"/>
                </a:solidFill>
                <a:latin typeface="Calibri" panose="020F0502020204030204" pitchFamily="34" charset="0"/>
                <a:cs typeface="Calibri" panose="020F0502020204030204" pitchFamily="34" charset="0"/>
              </a:rPr>
              <a:t>i</a:t>
            </a:r>
            <a:r>
              <a:rPr sz="2400" spc="-15" dirty="0">
                <a:solidFill>
                  <a:srgbClr val="5E5E5E"/>
                </a:solidFill>
                <a:latin typeface="Calibri" panose="020F0502020204030204" pitchFamily="34" charset="0"/>
                <a:cs typeface="Calibri" panose="020F0502020204030204" pitchFamily="34" charset="0"/>
              </a:rPr>
              <a:t>l</a:t>
            </a:r>
            <a:r>
              <a:rPr sz="2400" spc="5" dirty="0">
                <a:solidFill>
                  <a:srgbClr val="5E5E5E"/>
                </a:solidFill>
                <a:latin typeface="Calibri" panose="020F0502020204030204" pitchFamily="34" charset="0"/>
                <a:cs typeface="Calibri" panose="020F0502020204030204" pitchFamily="34" charset="0"/>
              </a:rPr>
              <a:t>a</a:t>
            </a:r>
            <a:r>
              <a:rPr sz="2400" spc="-10" dirty="0">
                <a:solidFill>
                  <a:srgbClr val="5E5E5E"/>
                </a:solidFill>
                <a:latin typeface="Calibri" panose="020F0502020204030204" pitchFamily="34" charset="0"/>
                <a:cs typeface="Calibri" panose="020F0502020204030204" pitchFamily="34" charset="0"/>
              </a:rPr>
              <a:t>r</a:t>
            </a:r>
            <a:r>
              <a:rPr sz="2400" spc="-5" dirty="0">
                <a:solidFill>
                  <a:srgbClr val="5E5E5E"/>
                </a:solidFill>
                <a:latin typeface="Calibri" panose="020F0502020204030204" pitchFamily="34" charset="0"/>
                <a:cs typeface="Calibri" panose="020F0502020204030204" pitchFamily="34" charset="0"/>
              </a:rPr>
              <a:t> t</a:t>
            </a:r>
            <a:r>
              <a:rPr sz="2400" spc="-10" dirty="0">
                <a:solidFill>
                  <a:srgbClr val="5E5E5E"/>
                </a:solidFill>
                <a:latin typeface="Calibri" panose="020F0502020204030204" pitchFamily="34" charset="0"/>
                <a:cs typeface="Calibri" panose="020F0502020204030204" pitchFamily="34" charset="0"/>
              </a:rPr>
              <a:t>o </a:t>
            </a:r>
            <a:r>
              <a:rPr sz="2400" spc="-5" dirty="0">
                <a:solidFill>
                  <a:srgbClr val="5E5E5E"/>
                </a:solidFill>
                <a:latin typeface="Calibri" panose="020F0502020204030204" pitchFamily="34" charset="0"/>
                <a:cs typeface="Calibri" panose="020F0502020204030204" pitchFamily="34" charset="0"/>
              </a:rPr>
              <a:t>d</a:t>
            </a:r>
            <a:r>
              <a:rPr sz="2400" spc="5" dirty="0">
                <a:solidFill>
                  <a:srgbClr val="5E5E5E"/>
                </a:solidFill>
                <a:latin typeface="Calibri" panose="020F0502020204030204" pitchFamily="34" charset="0"/>
                <a:cs typeface="Calibri" panose="020F0502020204030204" pitchFamily="34" charset="0"/>
              </a:rPr>
              <a:t>ee</a:t>
            </a:r>
            <a:r>
              <a:rPr sz="2400" dirty="0">
                <a:solidFill>
                  <a:srgbClr val="5E5E5E"/>
                </a:solidFill>
                <a:latin typeface="Calibri" panose="020F0502020204030204" pitchFamily="34" charset="0"/>
                <a:cs typeface="Calibri" panose="020F0502020204030204" pitchFamily="34" charset="0"/>
              </a:rPr>
              <a:t>p</a:t>
            </a:r>
            <a:r>
              <a:rPr sz="2400" spc="-10" dirty="0">
                <a:solidFill>
                  <a:srgbClr val="5E5E5E"/>
                </a:solidFill>
                <a:latin typeface="Calibri" panose="020F0502020204030204" pitchFamily="34" charset="0"/>
                <a:cs typeface="Calibri" panose="020F0502020204030204" pitchFamily="34" charset="0"/>
              </a:rPr>
              <a:t> </a:t>
            </a:r>
            <a:r>
              <a:rPr sz="2400" spc="-5" dirty="0">
                <a:solidFill>
                  <a:srgbClr val="5E5E5E"/>
                </a:solidFill>
                <a:latin typeface="Calibri" panose="020F0502020204030204" pitchFamily="34" charset="0"/>
                <a:cs typeface="Calibri" panose="020F0502020204030204" pitchFamily="34" charset="0"/>
              </a:rPr>
              <a:t>cop</a:t>
            </a:r>
            <a:r>
              <a:rPr sz="2400" dirty="0">
                <a:solidFill>
                  <a:srgbClr val="5E5E5E"/>
                </a:solidFill>
                <a:latin typeface="Calibri" panose="020F0502020204030204" pitchFamily="34" charset="0"/>
                <a:cs typeface="Calibri" panose="020F0502020204030204" pitchFamily="34" charset="0"/>
              </a:rPr>
              <a:t>y</a:t>
            </a:r>
            <a:r>
              <a:rPr sz="2400" spc="-5" dirty="0">
                <a:solidFill>
                  <a:srgbClr val="5E5E5E"/>
                </a:solidFill>
                <a:latin typeface="Calibri" panose="020F0502020204030204" pitchFamily="34" charset="0"/>
                <a:cs typeface="Calibri" panose="020F0502020204030204" pitchFamily="34" charset="0"/>
              </a:rPr>
              <a:t> c</a:t>
            </a:r>
            <a:r>
              <a:rPr sz="2400" spc="5" dirty="0">
                <a:solidFill>
                  <a:srgbClr val="5E5E5E"/>
                </a:solidFill>
                <a:latin typeface="Calibri" panose="020F0502020204030204" pitchFamily="34" charset="0"/>
                <a:cs typeface="Calibri" panose="020F0502020204030204" pitchFamily="34" charset="0"/>
              </a:rPr>
              <a:t>a</a:t>
            </a:r>
            <a:r>
              <a:rPr sz="2400" spc="-5" dirty="0">
                <a:solidFill>
                  <a:srgbClr val="5E5E5E"/>
                </a:solidFill>
                <a:latin typeface="Calibri" panose="020F0502020204030204" pitchFamily="34" charset="0"/>
                <a:cs typeface="Calibri" panose="020F0502020204030204" pitchFamily="34" charset="0"/>
              </a:rPr>
              <a:t>se</a:t>
            </a:r>
            <a:endParaRPr sz="2400" dirty="0">
              <a:latin typeface="Calibri" panose="020F0502020204030204" pitchFamily="34" charset="0"/>
              <a:cs typeface="Calibri" panose="020F0502020204030204" pitchFamily="34" charset="0"/>
            </a:endParaRPr>
          </a:p>
        </p:txBody>
      </p:sp>
      <p:sp>
        <p:nvSpPr>
          <p:cNvPr id="6" name="object 6"/>
          <p:cNvSpPr txBox="1"/>
          <p:nvPr/>
        </p:nvSpPr>
        <p:spPr>
          <a:xfrm>
            <a:off x="619124" y="3349280"/>
            <a:ext cx="6330455" cy="369332"/>
          </a:xfrm>
          <a:prstGeom prst="rect">
            <a:avLst/>
          </a:prstGeom>
        </p:spPr>
        <p:txBody>
          <a:bodyPr vert="horz" wrap="square" lIns="0" tIns="0" rIns="0" bIns="0" rtlCol="0">
            <a:spAutoFit/>
          </a:bodyPr>
          <a:lstStyle/>
          <a:p>
            <a:pPr marL="355600" indent="-342900">
              <a:lnSpc>
                <a:spcPct val="100000"/>
              </a:lnSpc>
              <a:buFont typeface="Arial" panose="020B0604020202020204" pitchFamily="34" charset="0"/>
              <a:buChar char="•"/>
            </a:pPr>
            <a:r>
              <a:rPr sz="2400" spc="-20" dirty="0">
                <a:solidFill>
                  <a:srgbClr val="5E5E5E"/>
                </a:solidFill>
                <a:latin typeface="Calibri" panose="020F0502020204030204" pitchFamily="34" charset="0"/>
                <a:cs typeface="Calibri" panose="020F0502020204030204" pitchFamily="34" charset="0"/>
              </a:rPr>
              <a:t>Co</a:t>
            </a:r>
            <a:r>
              <a:rPr sz="2400" spc="5" dirty="0">
                <a:solidFill>
                  <a:srgbClr val="5E5E5E"/>
                </a:solidFill>
                <a:latin typeface="Calibri" panose="020F0502020204030204" pitchFamily="34" charset="0"/>
                <a:cs typeface="Calibri" panose="020F0502020204030204" pitchFamily="34" charset="0"/>
              </a:rPr>
              <a:t>m</a:t>
            </a:r>
            <a:r>
              <a:rPr sz="2400" spc="-5" dirty="0">
                <a:solidFill>
                  <a:srgbClr val="5E5E5E"/>
                </a:solidFill>
                <a:latin typeface="Calibri" panose="020F0502020204030204" pitchFamily="34" charset="0"/>
                <a:cs typeface="Calibri" panose="020F0502020204030204" pitchFamily="34" charset="0"/>
              </a:rPr>
              <a:t>p</a:t>
            </a:r>
            <a:r>
              <a:rPr sz="2400" spc="-20" dirty="0">
                <a:solidFill>
                  <a:srgbClr val="5E5E5E"/>
                </a:solidFill>
                <a:latin typeface="Calibri" panose="020F0502020204030204" pitchFamily="34" charset="0"/>
                <a:cs typeface="Calibri" panose="020F0502020204030204" pitchFamily="34" charset="0"/>
              </a:rPr>
              <a:t>l</a:t>
            </a:r>
            <a:r>
              <a:rPr sz="2400" spc="5" dirty="0">
                <a:solidFill>
                  <a:srgbClr val="5E5E5E"/>
                </a:solidFill>
                <a:latin typeface="Calibri" panose="020F0502020204030204" pitchFamily="34" charset="0"/>
                <a:cs typeface="Calibri" panose="020F0502020204030204" pitchFamily="34" charset="0"/>
              </a:rPr>
              <a:t>e</a:t>
            </a:r>
            <a:r>
              <a:rPr sz="2400" spc="-10" dirty="0">
                <a:solidFill>
                  <a:srgbClr val="5E5E5E"/>
                </a:solidFill>
                <a:latin typeface="Calibri" panose="020F0502020204030204" pitchFamily="34" charset="0"/>
                <a:cs typeface="Calibri" panose="020F0502020204030204" pitchFamily="34" charset="0"/>
              </a:rPr>
              <a:t>x </a:t>
            </a:r>
            <a:r>
              <a:rPr sz="2400" spc="-5" dirty="0">
                <a:solidFill>
                  <a:srgbClr val="5E5E5E"/>
                </a:solidFill>
                <a:latin typeface="Calibri" panose="020F0502020204030204" pitchFamily="34" charset="0"/>
                <a:cs typeface="Calibri" panose="020F0502020204030204" pitchFamily="34" charset="0"/>
              </a:rPr>
              <a:t>t</a:t>
            </a:r>
            <a:r>
              <a:rPr sz="2400" spc="-10" dirty="0">
                <a:solidFill>
                  <a:srgbClr val="5E5E5E"/>
                </a:solidFill>
                <a:latin typeface="Calibri" panose="020F0502020204030204" pitchFamily="34" charset="0"/>
                <a:cs typeface="Calibri" panose="020F0502020204030204" pitchFamily="34" charset="0"/>
              </a:rPr>
              <a:t>o </a:t>
            </a:r>
            <a:r>
              <a:rPr sz="2400" spc="-5" dirty="0">
                <a:solidFill>
                  <a:srgbClr val="5E5E5E"/>
                </a:solidFill>
                <a:latin typeface="Calibri" panose="020F0502020204030204" pitchFamily="34" charset="0"/>
                <a:cs typeface="Calibri" panose="020F0502020204030204" pitchFamily="34" charset="0"/>
              </a:rPr>
              <a:t>c</a:t>
            </a:r>
            <a:r>
              <a:rPr sz="2400" spc="-15" dirty="0">
                <a:solidFill>
                  <a:srgbClr val="5E5E5E"/>
                </a:solidFill>
                <a:latin typeface="Calibri" panose="020F0502020204030204" pitchFamily="34" charset="0"/>
                <a:cs typeface="Calibri" panose="020F0502020204030204" pitchFamily="34" charset="0"/>
              </a:rPr>
              <a:t>o</a:t>
            </a:r>
            <a:r>
              <a:rPr sz="2400" spc="-5" dirty="0">
                <a:solidFill>
                  <a:srgbClr val="5E5E5E"/>
                </a:solidFill>
                <a:latin typeface="Calibri" panose="020F0502020204030204" pitchFamily="34" charset="0"/>
                <a:cs typeface="Calibri" panose="020F0502020204030204" pitchFamily="34" charset="0"/>
              </a:rPr>
              <a:t>d</a:t>
            </a:r>
            <a:r>
              <a:rPr sz="2400" dirty="0">
                <a:solidFill>
                  <a:srgbClr val="5E5E5E"/>
                </a:solidFill>
                <a:latin typeface="Calibri" panose="020F0502020204030204" pitchFamily="34" charset="0"/>
                <a:cs typeface="Calibri" panose="020F0502020204030204" pitchFamily="34" charset="0"/>
              </a:rPr>
              <a:t>e up</a:t>
            </a:r>
            <a:r>
              <a:rPr sz="2400" spc="-10" dirty="0">
                <a:solidFill>
                  <a:srgbClr val="5E5E5E"/>
                </a:solidFill>
                <a:latin typeface="Calibri" panose="020F0502020204030204" pitchFamily="34" charset="0"/>
                <a:cs typeface="Calibri" panose="020F0502020204030204" pitchFamily="34" charset="0"/>
              </a:rPr>
              <a:t> </a:t>
            </a:r>
            <a:r>
              <a:rPr sz="2400" spc="-5" dirty="0">
                <a:solidFill>
                  <a:srgbClr val="5E5E5E"/>
                </a:solidFill>
                <a:latin typeface="Calibri" panose="020F0502020204030204" pitchFamily="34" charset="0"/>
                <a:cs typeface="Calibri" panose="020F0502020204030204" pitchFamily="34" charset="0"/>
              </a:rPr>
              <a:t>t</a:t>
            </a:r>
            <a:r>
              <a:rPr sz="2400" dirty="0">
                <a:solidFill>
                  <a:srgbClr val="5E5E5E"/>
                </a:solidFill>
                <a:latin typeface="Calibri" panose="020F0502020204030204" pitchFamily="34" charset="0"/>
                <a:cs typeface="Calibri" panose="020F0502020204030204" pitchFamily="34" charset="0"/>
              </a:rPr>
              <a:t>he </a:t>
            </a:r>
            <a:r>
              <a:rPr sz="2400" spc="-5" dirty="0">
                <a:solidFill>
                  <a:srgbClr val="5E5E5E"/>
                </a:solidFill>
                <a:latin typeface="Calibri" panose="020F0502020204030204" pitchFamily="34" charset="0"/>
                <a:cs typeface="Calibri" panose="020F0502020204030204" pitchFamily="34" charset="0"/>
              </a:rPr>
              <a:t>c</a:t>
            </a:r>
            <a:r>
              <a:rPr sz="2400" spc="-15" dirty="0">
                <a:solidFill>
                  <a:srgbClr val="5E5E5E"/>
                </a:solidFill>
                <a:latin typeface="Calibri" panose="020F0502020204030204" pitchFamily="34" charset="0"/>
                <a:cs typeface="Calibri" panose="020F0502020204030204" pitchFamily="34" charset="0"/>
              </a:rPr>
              <a:t>o</a:t>
            </a:r>
            <a:r>
              <a:rPr sz="2400" spc="-5" dirty="0">
                <a:solidFill>
                  <a:srgbClr val="5E5E5E"/>
                </a:solidFill>
                <a:latin typeface="Calibri" panose="020F0502020204030204" pitchFamily="34" charset="0"/>
                <a:cs typeface="Calibri" panose="020F0502020204030204" pitchFamily="34" charset="0"/>
              </a:rPr>
              <a:t>p</a:t>
            </a:r>
            <a:r>
              <a:rPr sz="2400" dirty="0">
                <a:solidFill>
                  <a:srgbClr val="5E5E5E"/>
                </a:solidFill>
                <a:latin typeface="Calibri" panose="020F0502020204030204" pitchFamily="34" charset="0"/>
                <a:cs typeface="Calibri" panose="020F0502020204030204" pitchFamily="34" charset="0"/>
              </a:rPr>
              <a:t>y</a:t>
            </a:r>
            <a:r>
              <a:rPr sz="2400" spc="-5" dirty="0">
                <a:solidFill>
                  <a:srgbClr val="5E5E5E"/>
                </a:solidFill>
                <a:latin typeface="Calibri" panose="020F0502020204030204" pitchFamily="34" charset="0"/>
                <a:cs typeface="Calibri" panose="020F0502020204030204" pitchFamily="34" charset="0"/>
              </a:rPr>
              <a:t> </a:t>
            </a:r>
            <a:r>
              <a:rPr sz="2400" spc="-15" dirty="0">
                <a:solidFill>
                  <a:srgbClr val="5E5E5E"/>
                </a:solidFill>
                <a:latin typeface="Calibri" panose="020F0502020204030204" pitchFamily="34" charset="0"/>
                <a:cs typeface="Calibri" panose="020F0502020204030204" pitchFamily="34" charset="0"/>
              </a:rPr>
              <a:t>o</a:t>
            </a:r>
            <a:r>
              <a:rPr sz="2400" spc="-5" dirty="0">
                <a:solidFill>
                  <a:srgbClr val="5E5E5E"/>
                </a:solidFill>
                <a:latin typeface="Calibri" panose="020F0502020204030204" pitchFamily="34" charset="0"/>
                <a:cs typeface="Calibri" panose="020F0502020204030204" pitchFamily="34" charset="0"/>
              </a:rPr>
              <a:t>p</a:t>
            </a:r>
            <a:r>
              <a:rPr sz="2400" spc="5" dirty="0">
                <a:solidFill>
                  <a:srgbClr val="5E5E5E"/>
                </a:solidFill>
                <a:latin typeface="Calibri" panose="020F0502020204030204" pitchFamily="34" charset="0"/>
                <a:cs typeface="Calibri" panose="020F0502020204030204" pitchFamily="34" charset="0"/>
              </a:rPr>
              <a:t>e</a:t>
            </a:r>
            <a:r>
              <a:rPr sz="2400" spc="-10" dirty="0">
                <a:solidFill>
                  <a:srgbClr val="5E5E5E"/>
                </a:solidFill>
                <a:latin typeface="Calibri" panose="020F0502020204030204" pitchFamily="34" charset="0"/>
                <a:cs typeface="Calibri" panose="020F0502020204030204" pitchFamily="34" charset="0"/>
              </a:rPr>
              <a:t>r</a:t>
            </a:r>
            <a:r>
              <a:rPr sz="2400" spc="5" dirty="0">
                <a:solidFill>
                  <a:srgbClr val="5E5E5E"/>
                </a:solidFill>
                <a:latin typeface="Calibri" panose="020F0502020204030204" pitchFamily="34" charset="0"/>
                <a:cs typeface="Calibri" panose="020F0502020204030204" pitchFamily="34" charset="0"/>
              </a:rPr>
              <a:t>a</a:t>
            </a:r>
            <a:r>
              <a:rPr sz="2400" spc="-5" dirty="0">
                <a:solidFill>
                  <a:srgbClr val="5E5E5E"/>
                </a:solidFill>
                <a:latin typeface="Calibri" panose="020F0502020204030204" pitchFamily="34" charset="0"/>
                <a:cs typeface="Calibri" panose="020F0502020204030204" pitchFamily="34" charset="0"/>
              </a:rPr>
              <a:t>t</a:t>
            </a:r>
            <a:r>
              <a:rPr sz="2400" dirty="0">
                <a:solidFill>
                  <a:srgbClr val="5E5E5E"/>
                </a:solidFill>
                <a:latin typeface="Calibri" panose="020F0502020204030204" pitchFamily="34" charset="0"/>
                <a:cs typeface="Calibri" panose="020F0502020204030204" pitchFamily="34" charset="0"/>
              </a:rPr>
              <a:t>i</a:t>
            </a:r>
            <a:r>
              <a:rPr sz="2400" spc="-15" dirty="0">
                <a:solidFill>
                  <a:srgbClr val="5E5E5E"/>
                </a:solidFill>
                <a:latin typeface="Calibri" panose="020F0502020204030204" pitchFamily="34" charset="0"/>
                <a:cs typeface="Calibri" panose="020F0502020204030204" pitchFamily="34" charset="0"/>
              </a:rPr>
              <a:t>o</a:t>
            </a:r>
            <a:r>
              <a:rPr sz="2400" dirty="0">
                <a:solidFill>
                  <a:srgbClr val="5E5E5E"/>
                </a:solidFill>
                <a:latin typeface="Calibri" panose="020F0502020204030204" pitchFamily="34" charset="0"/>
                <a:cs typeface="Calibri" panose="020F0502020204030204" pitchFamily="34" charset="0"/>
              </a:rPr>
              <a:t>n</a:t>
            </a:r>
            <a:endParaRPr sz="2400" dirty="0">
              <a:latin typeface="Calibri" panose="020F0502020204030204" pitchFamily="34" charset="0"/>
              <a:cs typeface="Calibri" panose="020F0502020204030204" pitchFamily="34" charset="0"/>
            </a:endParaRPr>
          </a:p>
        </p:txBody>
      </p:sp>
      <p:sp>
        <p:nvSpPr>
          <p:cNvPr id="8" name="object 8"/>
          <p:cNvSpPr txBox="1"/>
          <p:nvPr/>
        </p:nvSpPr>
        <p:spPr>
          <a:xfrm>
            <a:off x="619124" y="3818672"/>
            <a:ext cx="5041405" cy="369332"/>
          </a:xfrm>
          <a:prstGeom prst="rect">
            <a:avLst/>
          </a:prstGeom>
        </p:spPr>
        <p:txBody>
          <a:bodyPr vert="horz" wrap="square" lIns="0" tIns="0" rIns="0" bIns="0" rtlCol="0">
            <a:spAutoFit/>
          </a:bodyPr>
          <a:lstStyle/>
          <a:p>
            <a:pPr marL="355600" indent="-342900">
              <a:lnSpc>
                <a:spcPct val="100000"/>
              </a:lnSpc>
              <a:buFont typeface="Arial" panose="020B0604020202020204" pitchFamily="34" charset="0"/>
              <a:buChar char="•"/>
            </a:pPr>
            <a:r>
              <a:rPr sz="2400" spc="-5" dirty="0">
                <a:solidFill>
                  <a:srgbClr val="5E5E5E"/>
                </a:solidFill>
                <a:latin typeface="Calibri" panose="020F0502020204030204" pitchFamily="34" charset="0"/>
                <a:cs typeface="Calibri" panose="020F0502020204030204" pitchFamily="34" charset="0"/>
              </a:rPr>
              <a:t>U</a:t>
            </a:r>
            <a:r>
              <a:rPr sz="2400" dirty="0">
                <a:solidFill>
                  <a:srgbClr val="5E5E5E"/>
                </a:solidFill>
                <a:latin typeface="Calibri" panose="020F0502020204030204" pitchFamily="34" charset="0"/>
                <a:cs typeface="Calibri" panose="020F0502020204030204" pitchFamily="34" charset="0"/>
              </a:rPr>
              <a:t>n</a:t>
            </a:r>
            <a:r>
              <a:rPr sz="2400" spc="-5" dirty="0">
                <a:solidFill>
                  <a:srgbClr val="5E5E5E"/>
                </a:solidFill>
                <a:latin typeface="Calibri" panose="020F0502020204030204" pitchFamily="34" charset="0"/>
                <a:cs typeface="Calibri" panose="020F0502020204030204" pitchFamily="34" charset="0"/>
              </a:rPr>
              <a:t>i</a:t>
            </a:r>
            <a:r>
              <a:rPr sz="2400" spc="-15" dirty="0">
                <a:solidFill>
                  <a:srgbClr val="5E5E5E"/>
                </a:solidFill>
                <a:latin typeface="Calibri" panose="020F0502020204030204" pitchFamily="34" charset="0"/>
                <a:cs typeface="Calibri" panose="020F0502020204030204" pitchFamily="34" charset="0"/>
              </a:rPr>
              <a:t>fi</a:t>
            </a:r>
            <a:r>
              <a:rPr sz="2400" spc="5" dirty="0">
                <a:solidFill>
                  <a:srgbClr val="5E5E5E"/>
                </a:solidFill>
                <a:latin typeface="Calibri" panose="020F0502020204030204" pitchFamily="34" charset="0"/>
                <a:cs typeface="Calibri" panose="020F0502020204030204" pitchFamily="34" charset="0"/>
              </a:rPr>
              <a:t>e</a:t>
            </a:r>
            <a:r>
              <a:rPr sz="2400" dirty="0">
                <a:solidFill>
                  <a:srgbClr val="5E5E5E"/>
                </a:solidFill>
                <a:latin typeface="Calibri" panose="020F0502020204030204" pitchFamily="34" charset="0"/>
                <a:cs typeface="Calibri" panose="020F0502020204030204" pitchFamily="34" charset="0"/>
              </a:rPr>
              <a:t>d</a:t>
            </a:r>
            <a:r>
              <a:rPr sz="2400" spc="-10" dirty="0">
                <a:solidFill>
                  <a:srgbClr val="5E5E5E"/>
                </a:solidFill>
                <a:latin typeface="Calibri" panose="020F0502020204030204" pitchFamily="34" charset="0"/>
                <a:cs typeface="Calibri" panose="020F0502020204030204" pitchFamily="34" charset="0"/>
              </a:rPr>
              <a:t> </a:t>
            </a:r>
            <a:r>
              <a:rPr sz="2400" spc="-5" dirty="0">
                <a:solidFill>
                  <a:srgbClr val="5E5E5E"/>
                </a:solidFill>
                <a:latin typeface="Calibri" panose="020F0502020204030204" pitchFamily="34" charset="0"/>
                <a:cs typeface="Calibri" panose="020F0502020204030204" pitchFamily="34" charset="0"/>
              </a:rPr>
              <a:t>M</a:t>
            </a:r>
            <a:r>
              <a:rPr sz="2400" spc="5" dirty="0">
                <a:solidFill>
                  <a:srgbClr val="5E5E5E"/>
                </a:solidFill>
                <a:latin typeface="Calibri" panose="020F0502020204030204" pitchFamily="34" charset="0"/>
                <a:cs typeface="Calibri" panose="020F0502020204030204" pitchFamily="34" charset="0"/>
              </a:rPr>
              <a:t>em</a:t>
            </a:r>
            <a:r>
              <a:rPr sz="2400" spc="-15" dirty="0">
                <a:solidFill>
                  <a:srgbClr val="5E5E5E"/>
                </a:solidFill>
                <a:latin typeface="Calibri" panose="020F0502020204030204" pitchFamily="34" charset="0"/>
                <a:cs typeface="Calibri" panose="020F0502020204030204" pitchFamily="34" charset="0"/>
              </a:rPr>
              <a:t>o</a:t>
            </a:r>
            <a:r>
              <a:rPr sz="2400" spc="-10" dirty="0">
                <a:solidFill>
                  <a:srgbClr val="5E5E5E"/>
                </a:solidFill>
                <a:latin typeface="Calibri" panose="020F0502020204030204" pitchFamily="34" charset="0"/>
                <a:cs typeface="Calibri" panose="020F0502020204030204" pitchFamily="34" charset="0"/>
              </a:rPr>
              <a:t>r</a:t>
            </a:r>
            <a:r>
              <a:rPr sz="2400" dirty="0">
                <a:solidFill>
                  <a:srgbClr val="5E5E5E"/>
                </a:solidFill>
                <a:latin typeface="Calibri" panose="020F0502020204030204" pitchFamily="34" charset="0"/>
                <a:cs typeface="Calibri" panose="020F0502020204030204" pitchFamily="34" charset="0"/>
              </a:rPr>
              <a:t>y</a:t>
            </a:r>
            <a:r>
              <a:rPr sz="2400" spc="-5" dirty="0">
                <a:solidFill>
                  <a:srgbClr val="5E5E5E"/>
                </a:solidFill>
                <a:latin typeface="Calibri" panose="020F0502020204030204" pitchFamily="34" charset="0"/>
                <a:cs typeface="Calibri" panose="020F0502020204030204" pitchFamily="34" charset="0"/>
              </a:rPr>
              <a:t> </a:t>
            </a:r>
            <a:r>
              <a:rPr sz="2400" spc="5" dirty="0">
                <a:solidFill>
                  <a:srgbClr val="5E5E5E"/>
                </a:solidFill>
                <a:latin typeface="Calibri" panose="020F0502020204030204" pitchFamily="34" charset="0"/>
                <a:cs typeface="Calibri" panose="020F0502020204030204" pitchFamily="34" charset="0"/>
              </a:rPr>
              <a:t>m</a:t>
            </a:r>
            <a:r>
              <a:rPr sz="2400" dirty="0">
                <a:solidFill>
                  <a:srgbClr val="5E5E5E"/>
                </a:solidFill>
                <a:latin typeface="Calibri" panose="020F0502020204030204" pitchFamily="34" charset="0"/>
                <a:cs typeface="Calibri" panose="020F0502020204030204" pitchFamily="34" charset="0"/>
              </a:rPr>
              <a:t>ak</a:t>
            </a:r>
            <a:r>
              <a:rPr sz="2400" spc="5" dirty="0">
                <a:solidFill>
                  <a:srgbClr val="5E5E5E"/>
                </a:solidFill>
                <a:latin typeface="Calibri" panose="020F0502020204030204" pitchFamily="34" charset="0"/>
                <a:cs typeface="Calibri" panose="020F0502020204030204" pitchFamily="34" charset="0"/>
              </a:rPr>
              <a:t>e</a:t>
            </a:r>
            <a:r>
              <a:rPr sz="2400" spc="-10" dirty="0">
                <a:solidFill>
                  <a:srgbClr val="5E5E5E"/>
                </a:solidFill>
                <a:latin typeface="Calibri" panose="020F0502020204030204" pitchFamily="34" charset="0"/>
                <a:cs typeface="Calibri" panose="020F0502020204030204" pitchFamily="34" charset="0"/>
              </a:rPr>
              <a:t>s </a:t>
            </a:r>
            <a:r>
              <a:rPr sz="2400" spc="-5" dirty="0">
                <a:solidFill>
                  <a:srgbClr val="5E5E5E"/>
                </a:solidFill>
                <a:latin typeface="Calibri" panose="020F0502020204030204" pitchFamily="34" charset="0"/>
                <a:cs typeface="Calibri" panose="020F0502020204030204" pitchFamily="34" charset="0"/>
              </a:rPr>
              <a:t>i</a:t>
            </a:r>
            <a:r>
              <a:rPr sz="2400" dirty="0">
                <a:solidFill>
                  <a:srgbClr val="5E5E5E"/>
                </a:solidFill>
                <a:latin typeface="Calibri" panose="020F0502020204030204" pitchFamily="34" charset="0"/>
                <a:cs typeface="Calibri" panose="020F0502020204030204" pitchFamily="34" charset="0"/>
              </a:rPr>
              <a:t>t</a:t>
            </a:r>
            <a:r>
              <a:rPr sz="2400" spc="-10" dirty="0">
                <a:solidFill>
                  <a:srgbClr val="5E5E5E"/>
                </a:solidFill>
                <a:latin typeface="Calibri" panose="020F0502020204030204" pitchFamily="34" charset="0"/>
                <a:cs typeface="Calibri" panose="020F0502020204030204" pitchFamily="34" charset="0"/>
              </a:rPr>
              <a:t> </a:t>
            </a:r>
            <a:r>
              <a:rPr sz="2400" spc="-5" dirty="0">
                <a:solidFill>
                  <a:srgbClr val="5E5E5E"/>
                </a:solidFill>
                <a:latin typeface="Calibri" panose="020F0502020204030204" pitchFamily="34" charset="0"/>
                <a:cs typeface="Calibri" panose="020F0502020204030204" pitchFamily="34" charset="0"/>
              </a:rPr>
              <a:t>t</a:t>
            </a:r>
            <a:r>
              <a:rPr sz="2400" spc="-10" dirty="0">
                <a:solidFill>
                  <a:srgbClr val="5E5E5E"/>
                </a:solidFill>
                <a:latin typeface="Calibri" panose="020F0502020204030204" pitchFamily="34" charset="0"/>
                <a:cs typeface="Calibri" panose="020F0502020204030204" pitchFamily="34" charset="0"/>
              </a:rPr>
              <a:t>r</a:t>
            </a:r>
            <a:r>
              <a:rPr sz="2400" spc="-5" dirty="0">
                <a:solidFill>
                  <a:srgbClr val="5E5E5E"/>
                </a:solidFill>
                <a:latin typeface="Calibri" panose="020F0502020204030204" pitchFamily="34" charset="0"/>
                <a:cs typeface="Calibri" panose="020F0502020204030204" pitchFamily="34" charset="0"/>
              </a:rPr>
              <a:t>ivi</a:t>
            </a:r>
            <a:r>
              <a:rPr sz="2400" dirty="0">
                <a:solidFill>
                  <a:srgbClr val="5E5E5E"/>
                </a:solidFill>
                <a:latin typeface="Calibri" panose="020F0502020204030204" pitchFamily="34" charset="0"/>
                <a:cs typeface="Calibri" panose="020F0502020204030204" pitchFamily="34" charset="0"/>
              </a:rPr>
              <a:t>a</a:t>
            </a:r>
            <a:r>
              <a:rPr sz="2400" spc="-10" dirty="0">
                <a:solidFill>
                  <a:srgbClr val="5E5E5E"/>
                </a:solidFill>
                <a:latin typeface="Calibri" panose="020F0502020204030204" pitchFamily="34" charset="0"/>
                <a:cs typeface="Calibri" panose="020F0502020204030204" pitchFamily="34" charset="0"/>
              </a:rPr>
              <a:t>l</a:t>
            </a:r>
            <a:endParaRPr sz="2400" dirty="0">
              <a:latin typeface="Calibri" panose="020F0502020204030204" pitchFamily="34" charset="0"/>
              <a:cs typeface="Calibri" panose="020F0502020204030204" pitchFamily="34" charset="0"/>
            </a:endParaRPr>
          </a:p>
        </p:txBody>
      </p:sp>
      <p:sp>
        <p:nvSpPr>
          <p:cNvPr id="9" name="object 9"/>
          <p:cNvSpPr/>
          <p:nvPr/>
        </p:nvSpPr>
        <p:spPr>
          <a:xfrm>
            <a:off x="619125" y="1485900"/>
            <a:ext cx="1009650" cy="333375"/>
          </a:xfrm>
          <a:custGeom>
            <a:avLst/>
            <a:gdLst/>
            <a:ahLst/>
            <a:cxnLst/>
            <a:rect l="l" t="t" r="r" b="b"/>
            <a:pathLst>
              <a:path w="1009650" h="333375">
                <a:moveTo>
                  <a:pt x="0" y="0"/>
                </a:moveTo>
                <a:lnTo>
                  <a:pt x="1009650" y="0"/>
                </a:lnTo>
                <a:lnTo>
                  <a:pt x="1009650" y="333375"/>
                </a:lnTo>
                <a:lnTo>
                  <a:pt x="0" y="333375"/>
                </a:lnTo>
                <a:lnTo>
                  <a:pt x="0" y="0"/>
                </a:lnTo>
                <a:close/>
              </a:path>
            </a:pathLst>
          </a:custGeom>
          <a:ln w="25400">
            <a:solidFill>
              <a:srgbClr val="76B900"/>
            </a:solidFill>
          </a:ln>
        </p:spPr>
        <p:txBody>
          <a:bodyPr wrap="square" lIns="0" tIns="0" rIns="0" bIns="0" rtlCol="0"/>
          <a:lstStyle/>
          <a:p>
            <a:endParaRPr/>
          </a:p>
        </p:txBody>
      </p:sp>
      <p:sp>
        <p:nvSpPr>
          <p:cNvPr id="10" name="object 10"/>
          <p:cNvSpPr/>
          <p:nvPr/>
        </p:nvSpPr>
        <p:spPr>
          <a:xfrm>
            <a:off x="619125" y="1828800"/>
            <a:ext cx="1009650" cy="333375"/>
          </a:xfrm>
          <a:custGeom>
            <a:avLst/>
            <a:gdLst/>
            <a:ahLst/>
            <a:cxnLst/>
            <a:rect l="l" t="t" r="r" b="b"/>
            <a:pathLst>
              <a:path w="1009650" h="333375">
                <a:moveTo>
                  <a:pt x="0" y="0"/>
                </a:moveTo>
                <a:lnTo>
                  <a:pt x="1009650" y="0"/>
                </a:lnTo>
                <a:lnTo>
                  <a:pt x="1009650" y="333375"/>
                </a:lnTo>
                <a:lnTo>
                  <a:pt x="0" y="333375"/>
                </a:lnTo>
                <a:lnTo>
                  <a:pt x="0" y="0"/>
                </a:lnTo>
                <a:close/>
              </a:path>
            </a:pathLst>
          </a:custGeom>
          <a:ln w="25400">
            <a:solidFill>
              <a:srgbClr val="76B900"/>
            </a:solidFill>
          </a:ln>
        </p:spPr>
        <p:txBody>
          <a:bodyPr wrap="square" lIns="0" tIns="0" rIns="0" bIns="0" rtlCol="0"/>
          <a:lstStyle/>
          <a:p>
            <a:endParaRPr/>
          </a:p>
        </p:txBody>
      </p:sp>
      <p:sp>
        <p:nvSpPr>
          <p:cNvPr id="11" name="object 11"/>
          <p:cNvSpPr/>
          <p:nvPr/>
        </p:nvSpPr>
        <p:spPr>
          <a:xfrm>
            <a:off x="1622240" y="1652587"/>
            <a:ext cx="578485" cy="354330"/>
          </a:xfrm>
          <a:custGeom>
            <a:avLst/>
            <a:gdLst/>
            <a:ahLst/>
            <a:cxnLst/>
            <a:rect l="l" t="t" r="r" b="b"/>
            <a:pathLst>
              <a:path w="578485" h="354330">
                <a:moveTo>
                  <a:pt x="506159" y="28314"/>
                </a:moveTo>
                <a:lnTo>
                  <a:pt x="0" y="332009"/>
                </a:lnTo>
                <a:lnTo>
                  <a:pt x="13068" y="353790"/>
                </a:lnTo>
                <a:lnTo>
                  <a:pt x="519226" y="50093"/>
                </a:lnTo>
                <a:lnTo>
                  <a:pt x="506159" y="28314"/>
                </a:lnTo>
                <a:close/>
              </a:path>
              <a:path w="578485" h="354330">
                <a:moveTo>
                  <a:pt x="564173" y="21780"/>
                </a:moveTo>
                <a:lnTo>
                  <a:pt x="517048" y="21780"/>
                </a:lnTo>
                <a:lnTo>
                  <a:pt x="530117" y="43559"/>
                </a:lnTo>
                <a:lnTo>
                  <a:pt x="519226" y="50093"/>
                </a:lnTo>
                <a:lnTo>
                  <a:pt x="532295" y="71874"/>
                </a:lnTo>
                <a:lnTo>
                  <a:pt x="564173" y="21780"/>
                </a:lnTo>
                <a:close/>
              </a:path>
              <a:path w="578485" h="354330">
                <a:moveTo>
                  <a:pt x="517048" y="21780"/>
                </a:moveTo>
                <a:lnTo>
                  <a:pt x="506159" y="28314"/>
                </a:lnTo>
                <a:lnTo>
                  <a:pt x="519226" y="50093"/>
                </a:lnTo>
                <a:lnTo>
                  <a:pt x="530117" y="43559"/>
                </a:lnTo>
                <a:lnTo>
                  <a:pt x="517048" y="21780"/>
                </a:lnTo>
                <a:close/>
              </a:path>
              <a:path w="578485" h="354330">
                <a:moveTo>
                  <a:pt x="578034" y="0"/>
                </a:moveTo>
                <a:lnTo>
                  <a:pt x="493091" y="6534"/>
                </a:lnTo>
                <a:lnTo>
                  <a:pt x="506159" y="28314"/>
                </a:lnTo>
                <a:lnTo>
                  <a:pt x="517048" y="21780"/>
                </a:lnTo>
                <a:lnTo>
                  <a:pt x="564173" y="21780"/>
                </a:lnTo>
                <a:lnTo>
                  <a:pt x="578034" y="0"/>
                </a:lnTo>
                <a:close/>
              </a:path>
            </a:pathLst>
          </a:custGeom>
          <a:solidFill>
            <a:srgbClr val="5E5E5E"/>
          </a:solidFill>
        </p:spPr>
        <p:txBody>
          <a:bodyPr wrap="square" lIns="0" tIns="0" rIns="0" bIns="0" rtlCol="0"/>
          <a:lstStyle/>
          <a:p>
            <a:endParaRPr/>
          </a:p>
        </p:txBody>
      </p:sp>
      <p:sp>
        <p:nvSpPr>
          <p:cNvPr id="12" name="object 12"/>
          <p:cNvSpPr txBox="1"/>
          <p:nvPr/>
        </p:nvSpPr>
        <p:spPr>
          <a:xfrm>
            <a:off x="873668" y="1541855"/>
            <a:ext cx="380365" cy="246221"/>
          </a:xfrm>
          <a:prstGeom prst="rect">
            <a:avLst/>
          </a:prstGeom>
        </p:spPr>
        <p:txBody>
          <a:bodyPr vert="horz" wrap="square" lIns="0" tIns="0" rIns="0" bIns="0" rtlCol="0">
            <a:spAutoFit/>
          </a:bodyPr>
          <a:lstStyle/>
          <a:p>
            <a:pPr marL="12700">
              <a:lnSpc>
                <a:spcPct val="100000"/>
              </a:lnSpc>
            </a:pPr>
            <a:r>
              <a:rPr sz="1600" spc="-5" dirty="0">
                <a:latin typeface="Calibri" panose="020F0502020204030204" pitchFamily="34" charset="0"/>
                <a:cs typeface="Calibri" panose="020F0502020204030204" pitchFamily="34" charset="0"/>
              </a:rPr>
              <a:t>d</a:t>
            </a:r>
            <a:r>
              <a:rPr sz="1600" dirty="0">
                <a:latin typeface="Calibri" panose="020F0502020204030204" pitchFamily="34" charset="0"/>
                <a:cs typeface="Calibri" panose="020F0502020204030204" pitchFamily="34" charset="0"/>
              </a:rPr>
              <a:t>a</a:t>
            </a:r>
            <a:r>
              <a:rPr sz="1600" spc="-10" dirty="0">
                <a:latin typeface="Calibri" panose="020F0502020204030204" pitchFamily="34" charset="0"/>
                <a:cs typeface="Calibri" panose="020F0502020204030204" pitchFamily="34" charset="0"/>
              </a:rPr>
              <a:t>ta</a:t>
            </a:r>
            <a:endParaRPr sz="1400" dirty="0">
              <a:latin typeface="Calibri" panose="020F0502020204030204" pitchFamily="34" charset="0"/>
              <a:cs typeface="Calibri" panose="020F0502020204030204" pitchFamily="34" charset="0"/>
            </a:endParaRPr>
          </a:p>
        </p:txBody>
      </p:sp>
      <p:sp>
        <p:nvSpPr>
          <p:cNvPr id="13" name="object 13"/>
          <p:cNvSpPr txBox="1"/>
          <p:nvPr/>
        </p:nvSpPr>
        <p:spPr>
          <a:xfrm>
            <a:off x="812800" y="1870439"/>
            <a:ext cx="711200" cy="246221"/>
          </a:xfrm>
          <a:prstGeom prst="rect">
            <a:avLst/>
          </a:prstGeom>
        </p:spPr>
        <p:txBody>
          <a:bodyPr vert="horz" wrap="square" lIns="0" tIns="0" rIns="0" bIns="0" rtlCol="0">
            <a:spAutoFit/>
          </a:bodyPr>
          <a:lstStyle/>
          <a:p>
            <a:pPr marL="12700">
              <a:lnSpc>
                <a:spcPct val="100000"/>
              </a:lnSpc>
            </a:pPr>
            <a:r>
              <a:rPr sz="1600" spc="-15" dirty="0">
                <a:latin typeface="Calibri" panose="020F0502020204030204" pitchFamily="34" charset="0"/>
                <a:cs typeface="Calibri" panose="020F0502020204030204" pitchFamily="34" charset="0"/>
              </a:rPr>
              <a:t>po</a:t>
            </a:r>
            <a:r>
              <a:rPr sz="1600" dirty="0">
                <a:latin typeface="Calibri" panose="020F0502020204030204" pitchFamily="34" charset="0"/>
                <a:cs typeface="Calibri" panose="020F0502020204030204" pitchFamily="34" charset="0"/>
              </a:rPr>
              <a:t>i</a:t>
            </a:r>
            <a:r>
              <a:rPr sz="1600" spc="-5" dirty="0">
                <a:latin typeface="Calibri" panose="020F0502020204030204" pitchFamily="34" charset="0"/>
                <a:cs typeface="Calibri" panose="020F0502020204030204" pitchFamily="34" charset="0"/>
              </a:rPr>
              <a:t>n</a:t>
            </a:r>
            <a:r>
              <a:rPr sz="1600" spc="-10" dirty="0">
                <a:latin typeface="Calibri" panose="020F0502020204030204" pitchFamily="34" charset="0"/>
                <a:cs typeface="Calibri" panose="020F0502020204030204" pitchFamily="34" charset="0"/>
              </a:rPr>
              <a:t>t</a:t>
            </a:r>
            <a:r>
              <a:rPr sz="1600" spc="-5" dirty="0">
                <a:latin typeface="Calibri" panose="020F0502020204030204" pitchFamily="34" charset="0"/>
                <a:cs typeface="Calibri" panose="020F0502020204030204" pitchFamily="34" charset="0"/>
              </a:rPr>
              <a:t>e</a:t>
            </a:r>
            <a:r>
              <a:rPr sz="1600" spc="-10" dirty="0">
                <a:latin typeface="Calibri" panose="020F0502020204030204" pitchFamily="34" charset="0"/>
                <a:cs typeface="Calibri" panose="020F0502020204030204" pitchFamily="34" charset="0"/>
              </a:rPr>
              <a:t>r</a:t>
            </a:r>
            <a:endParaRPr sz="1600" dirty="0">
              <a:latin typeface="Calibri" panose="020F0502020204030204" pitchFamily="34" charset="0"/>
              <a:cs typeface="Calibri" panose="020F0502020204030204" pitchFamily="34" charset="0"/>
            </a:endParaRPr>
          </a:p>
        </p:txBody>
      </p:sp>
      <p:sp>
        <p:nvSpPr>
          <p:cNvPr id="14" name="object 14"/>
          <p:cNvSpPr/>
          <p:nvPr/>
        </p:nvSpPr>
        <p:spPr>
          <a:xfrm>
            <a:off x="2200275" y="1485900"/>
            <a:ext cx="1009650" cy="333375"/>
          </a:xfrm>
          <a:custGeom>
            <a:avLst/>
            <a:gdLst/>
            <a:ahLst/>
            <a:cxnLst/>
            <a:rect l="l" t="t" r="r" b="b"/>
            <a:pathLst>
              <a:path w="1009650" h="333375">
                <a:moveTo>
                  <a:pt x="0" y="0"/>
                </a:moveTo>
                <a:lnTo>
                  <a:pt x="1009650" y="0"/>
                </a:lnTo>
                <a:lnTo>
                  <a:pt x="1009650" y="333375"/>
                </a:lnTo>
                <a:lnTo>
                  <a:pt x="0" y="333375"/>
                </a:lnTo>
                <a:lnTo>
                  <a:pt x="0" y="0"/>
                </a:lnTo>
                <a:close/>
              </a:path>
            </a:pathLst>
          </a:custGeom>
          <a:ln w="25400">
            <a:solidFill>
              <a:srgbClr val="76B900"/>
            </a:solidFill>
          </a:ln>
        </p:spPr>
        <p:txBody>
          <a:bodyPr wrap="square" lIns="0" tIns="0" rIns="0" bIns="0" rtlCol="0"/>
          <a:lstStyle/>
          <a:p>
            <a:endParaRPr/>
          </a:p>
        </p:txBody>
      </p:sp>
      <p:sp>
        <p:nvSpPr>
          <p:cNvPr id="15" name="object 15"/>
          <p:cNvSpPr/>
          <p:nvPr/>
        </p:nvSpPr>
        <p:spPr>
          <a:xfrm>
            <a:off x="2200275" y="1828800"/>
            <a:ext cx="1009650" cy="333375"/>
          </a:xfrm>
          <a:custGeom>
            <a:avLst/>
            <a:gdLst/>
            <a:ahLst/>
            <a:cxnLst/>
            <a:rect l="l" t="t" r="r" b="b"/>
            <a:pathLst>
              <a:path w="1009650" h="333375">
                <a:moveTo>
                  <a:pt x="0" y="0"/>
                </a:moveTo>
                <a:lnTo>
                  <a:pt x="1009650" y="0"/>
                </a:lnTo>
                <a:lnTo>
                  <a:pt x="1009650" y="333375"/>
                </a:lnTo>
                <a:lnTo>
                  <a:pt x="0" y="333375"/>
                </a:lnTo>
                <a:lnTo>
                  <a:pt x="0" y="0"/>
                </a:lnTo>
                <a:close/>
              </a:path>
            </a:pathLst>
          </a:custGeom>
          <a:ln w="25400">
            <a:solidFill>
              <a:srgbClr val="76B900"/>
            </a:solidFill>
          </a:ln>
        </p:spPr>
        <p:txBody>
          <a:bodyPr wrap="square" lIns="0" tIns="0" rIns="0" bIns="0" rtlCol="0"/>
          <a:lstStyle/>
          <a:p>
            <a:endParaRPr/>
          </a:p>
        </p:txBody>
      </p:sp>
      <p:sp>
        <p:nvSpPr>
          <p:cNvPr id="16" name="object 16"/>
          <p:cNvSpPr/>
          <p:nvPr/>
        </p:nvSpPr>
        <p:spPr>
          <a:xfrm>
            <a:off x="3203390" y="1652587"/>
            <a:ext cx="578485" cy="354330"/>
          </a:xfrm>
          <a:custGeom>
            <a:avLst/>
            <a:gdLst/>
            <a:ahLst/>
            <a:cxnLst/>
            <a:rect l="l" t="t" r="r" b="b"/>
            <a:pathLst>
              <a:path w="578485" h="354330">
                <a:moveTo>
                  <a:pt x="506158" y="28314"/>
                </a:moveTo>
                <a:lnTo>
                  <a:pt x="0" y="332009"/>
                </a:lnTo>
                <a:lnTo>
                  <a:pt x="13068" y="353790"/>
                </a:lnTo>
                <a:lnTo>
                  <a:pt x="519226" y="50094"/>
                </a:lnTo>
                <a:lnTo>
                  <a:pt x="506158" y="28314"/>
                </a:lnTo>
                <a:close/>
              </a:path>
              <a:path w="578485" h="354330">
                <a:moveTo>
                  <a:pt x="564173" y="21780"/>
                </a:moveTo>
                <a:lnTo>
                  <a:pt x="517048" y="21780"/>
                </a:lnTo>
                <a:lnTo>
                  <a:pt x="530117" y="43559"/>
                </a:lnTo>
                <a:lnTo>
                  <a:pt x="519226" y="50094"/>
                </a:lnTo>
                <a:lnTo>
                  <a:pt x="532295" y="71874"/>
                </a:lnTo>
                <a:lnTo>
                  <a:pt x="564173" y="21780"/>
                </a:lnTo>
                <a:close/>
              </a:path>
              <a:path w="578485" h="354330">
                <a:moveTo>
                  <a:pt x="517048" y="21780"/>
                </a:moveTo>
                <a:lnTo>
                  <a:pt x="506158" y="28314"/>
                </a:lnTo>
                <a:lnTo>
                  <a:pt x="519226" y="50094"/>
                </a:lnTo>
                <a:lnTo>
                  <a:pt x="530117" y="43559"/>
                </a:lnTo>
                <a:lnTo>
                  <a:pt x="517048" y="21780"/>
                </a:lnTo>
                <a:close/>
              </a:path>
              <a:path w="578485" h="354330">
                <a:moveTo>
                  <a:pt x="578034" y="0"/>
                </a:moveTo>
                <a:lnTo>
                  <a:pt x="493090" y="6534"/>
                </a:lnTo>
                <a:lnTo>
                  <a:pt x="506158" y="28314"/>
                </a:lnTo>
                <a:lnTo>
                  <a:pt x="517048" y="21780"/>
                </a:lnTo>
                <a:lnTo>
                  <a:pt x="564173" y="21780"/>
                </a:lnTo>
                <a:lnTo>
                  <a:pt x="578034" y="0"/>
                </a:lnTo>
                <a:close/>
              </a:path>
            </a:pathLst>
          </a:custGeom>
          <a:solidFill>
            <a:srgbClr val="5E5E5E"/>
          </a:solidFill>
        </p:spPr>
        <p:txBody>
          <a:bodyPr wrap="square" lIns="0" tIns="0" rIns="0" bIns="0" rtlCol="0"/>
          <a:lstStyle/>
          <a:p>
            <a:endParaRPr/>
          </a:p>
        </p:txBody>
      </p:sp>
      <p:sp>
        <p:nvSpPr>
          <p:cNvPr id="17" name="object 17"/>
          <p:cNvSpPr txBox="1"/>
          <p:nvPr/>
        </p:nvSpPr>
        <p:spPr>
          <a:xfrm>
            <a:off x="2466975" y="1551969"/>
            <a:ext cx="380365" cy="246221"/>
          </a:xfrm>
          <a:prstGeom prst="rect">
            <a:avLst/>
          </a:prstGeom>
        </p:spPr>
        <p:txBody>
          <a:bodyPr vert="horz" wrap="square" lIns="0" tIns="0" rIns="0" bIns="0" rtlCol="0">
            <a:spAutoFit/>
          </a:bodyPr>
          <a:lstStyle/>
          <a:p>
            <a:pPr marL="12700">
              <a:lnSpc>
                <a:spcPct val="100000"/>
              </a:lnSpc>
            </a:pPr>
            <a:r>
              <a:rPr sz="1600" spc="-5" dirty="0">
                <a:latin typeface="Calibri" panose="020F0502020204030204" pitchFamily="34" charset="0"/>
                <a:cs typeface="Calibri" panose="020F0502020204030204" pitchFamily="34" charset="0"/>
              </a:rPr>
              <a:t>d</a:t>
            </a:r>
            <a:r>
              <a:rPr sz="1600" dirty="0">
                <a:latin typeface="Calibri" panose="020F0502020204030204" pitchFamily="34" charset="0"/>
                <a:cs typeface="Calibri" panose="020F0502020204030204" pitchFamily="34" charset="0"/>
              </a:rPr>
              <a:t>a</a:t>
            </a:r>
            <a:r>
              <a:rPr sz="1600" spc="-10" dirty="0">
                <a:latin typeface="Calibri" panose="020F0502020204030204" pitchFamily="34" charset="0"/>
                <a:cs typeface="Calibri" panose="020F0502020204030204" pitchFamily="34" charset="0"/>
              </a:rPr>
              <a:t>ta</a:t>
            </a:r>
            <a:endParaRPr sz="1600" dirty="0">
              <a:latin typeface="Calibri" panose="020F0502020204030204" pitchFamily="34" charset="0"/>
              <a:cs typeface="Calibri" panose="020F0502020204030204" pitchFamily="34" charset="0"/>
            </a:endParaRPr>
          </a:p>
        </p:txBody>
      </p:sp>
      <p:sp>
        <p:nvSpPr>
          <p:cNvPr id="18" name="object 18"/>
          <p:cNvSpPr txBox="1"/>
          <p:nvPr/>
        </p:nvSpPr>
        <p:spPr>
          <a:xfrm>
            <a:off x="2393950" y="1870439"/>
            <a:ext cx="616215" cy="246221"/>
          </a:xfrm>
          <a:prstGeom prst="rect">
            <a:avLst/>
          </a:prstGeom>
        </p:spPr>
        <p:txBody>
          <a:bodyPr vert="horz" wrap="square" lIns="0" tIns="0" rIns="0" bIns="0" rtlCol="0">
            <a:spAutoFit/>
          </a:bodyPr>
          <a:lstStyle/>
          <a:p>
            <a:pPr marL="12700">
              <a:lnSpc>
                <a:spcPct val="100000"/>
              </a:lnSpc>
            </a:pPr>
            <a:r>
              <a:rPr sz="1600" spc="-15" dirty="0">
                <a:latin typeface="Calibri" panose="020F0502020204030204" pitchFamily="34" charset="0"/>
                <a:cs typeface="Calibri" panose="020F0502020204030204" pitchFamily="34" charset="0"/>
              </a:rPr>
              <a:t>po</a:t>
            </a:r>
            <a:r>
              <a:rPr sz="1600" dirty="0">
                <a:latin typeface="Calibri" panose="020F0502020204030204" pitchFamily="34" charset="0"/>
                <a:cs typeface="Calibri" panose="020F0502020204030204" pitchFamily="34" charset="0"/>
              </a:rPr>
              <a:t>i</a:t>
            </a:r>
            <a:r>
              <a:rPr sz="1600" spc="-5" dirty="0">
                <a:latin typeface="Calibri" panose="020F0502020204030204" pitchFamily="34" charset="0"/>
                <a:cs typeface="Calibri" panose="020F0502020204030204" pitchFamily="34" charset="0"/>
              </a:rPr>
              <a:t>n</a:t>
            </a:r>
            <a:r>
              <a:rPr sz="1600" spc="-10" dirty="0">
                <a:latin typeface="Calibri" panose="020F0502020204030204" pitchFamily="34" charset="0"/>
                <a:cs typeface="Calibri" panose="020F0502020204030204" pitchFamily="34" charset="0"/>
              </a:rPr>
              <a:t>t</a:t>
            </a:r>
            <a:r>
              <a:rPr sz="1600" spc="-5" dirty="0">
                <a:latin typeface="Calibri" panose="020F0502020204030204" pitchFamily="34" charset="0"/>
                <a:cs typeface="Calibri" panose="020F0502020204030204" pitchFamily="34" charset="0"/>
              </a:rPr>
              <a:t>e</a:t>
            </a:r>
            <a:r>
              <a:rPr sz="1600" spc="-10" dirty="0">
                <a:latin typeface="Calibri" panose="020F0502020204030204" pitchFamily="34" charset="0"/>
                <a:cs typeface="Calibri" panose="020F0502020204030204" pitchFamily="34" charset="0"/>
              </a:rPr>
              <a:t>r</a:t>
            </a:r>
            <a:endParaRPr sz="1600" dirty="0">
              <a:latin typeface="Calibri" panose="020F0502020204030204" pitchFamily="34" charset="0"/>
              <a:cs typeface="Calibri" panose="020F0502020204030204" pitchFamily="34" charset="0"/>
            </a:endParaRPr>
          </a:p>
        </p:txBody>
      </p:sp>
      <p:sp>
        <p:nvSpPr>
          <p:cNvPr id="19" name="object 19"/>
          <p:cNvSpPr/>
          <p:nvPr/>
        </p:nvSpPr>
        <p:spPr>
          <a:xfrm>
            <a:off x="3781425" y="1485900"/>
            <a:ext cx="1009650" cy="333375"/>
          </a:xfrm>
          <a:custGeom>
            <a:avLst/>
            <a:gdLst/>
            <a:ahLst/>
            <a:cxnLst/>
            <a:rect l="l" t="t" r="r" b="b"/>
            <a:pathLst>
              <a:path w="1009650" h="333375">
                <a:moveTo>
                  <a:pt x="0" y="0"/>
                </a:moveTo>
                <a:lnTo>
                  <a:pt x="1009650" y="0"/>
                </a:lnTo>
                <a:lnTo>
                  <a:pt x="1009650" y="333375"/>
                </a:lnTo>
                <a:lnTo>
                  <a:pt x="0" y="333375"/>
                </a:lnTo>
                <a:lnTo>
                  <a:pt x="0" y="0"/>
                </a:lnTo>
                <a:close/>
              </a:path>
            </a:pathLst>
          </a:custGeom>
          <a:ln w="25400">
            <a:solidFill>
              <a:srgbClr val="76B900"/>
            </a:solidFill>
          </a:ln>
        </p:spPr>
        <p:txBody>
          <a:bodyPr wrap="square" lIns="0" tIns="0" rIns="0" bIns="0" rtlCol="0"/>
          <a:lstStyle/>
          <a:p>
            <a:endParaRPr/>
          </a:p>
        </p:txBody>
      </p:sp>
      <p:sp>
        <p:nvSpPr>
          <p:cNvPr id="20" name="object 20"/>
          <p:cNvSpPr/>
          <p:nvPr/>
        </p:nvSpPr>
        <p:spPr>
          <a:xfrm>
            <a:off x="3781425" y="1828800"/>
            <a:ext cx="1009650" cy="333375"/>
          </a:xfrm>
          <a:custGeom>
            <a:avLst/>
            <a:gdLst/>
            <a:ahLst/>
            <a:cxnLst/>
            <a:rect l="l" t="t" r="r" b="b"/>
            <a:pathLst>
              <a:path w="1009650" h="333375">
                <a:moveTo>
                  <a:pt x="0" y="0"/>
                </a:moveTo>
                <a:lnTo>
                  <a:pt x="1009650" y="0"/>
                </a:lnTo>
                <a:lnTo>
                  <a:pt x="1009650" y="333375"/>
                </a:lnTo>
                <a:lnTo>
                  <a:pt x="0" y="333375"/>
                </a:lnTo>
                <a:lnTo>
                  <a:pt x="0" y="0"/>
                </a:lnTo>
                <a:close/>
              </a:path>
            </a:pathLst>
          </a:custGeom>
          <a:ln w="25400">
            <a:solidFill>
              <a:srgbClr val="76B900"/>
            </a:solidFill>
          </a:ln>
        </p:spPr>
        <p:txBody>
          <a:bodyPr wrap="square" lIns="0" tIns="0" rIns="0" bIns="0" rtlCol="0"/>
          <a:lstStyle/>
          <a:p>
            <a:endParaRPr/>
          </a:p>
        </p:txBody>
      </p:sp>
      <p:sp>
        <p:nvSpPr>
          <p:cNvPr id="21" name="object 21"/>
          <p:cNvSpPr/>
          <p:nvPr/>
        </p:nvSpPr>
        <p:spPr>
          <a:xfrm>
            <a:off x="4784540" y="1652587"/>
            <a:ext cx="578485" cy="354330"/>
          </a:xfrm>
          <a:custGeom>
            <a:avLst/>
            <a:gdLst/>
            <a:ahLst/>
            <a:cxnLst/>
            <a:rect l="l" t="t" r="r" b="b"/>
            <a:pathLst>
              <a:path w="578485" h="354330">
                <a:moveTo>
                  <a:pt x="506158" y="28314"/>
                </a:moveTo>
                <a:lnTo>
                  <a:pt x="0" y="332009"/>
                </a:lnTo>
                <a:lnTo>
                  <a:pt x="13068" y="353790"/>
                </a:lnTo>
                <a:lnTo>
                  <a:pt x="519226" y="50094"/>
                </a:lnTo>
                <a:lnTo>
                  <a:pt x="506158" y="28314"/>
                </a:lnTo>
                <a:close/>
              </a:path>
              <a:path w="578485" h="354330">
                <a:moveTo>
                  <a:pt x="564173" y="21780"/>
                </a:moveTo>
                <a:lnTo>
                  <a:pt x="517048" y="21780"/>
                </a:lnTo>
                <a:lnTo>
                  <a:pt x="530117" y="43559"/>
                </a:lnTo>
                <a:lnTo>
                  <a:pt x="519226" y="50094"/>
                </a:lnTo>
                <a:lnTo>
                  <a:pt x="532295" y="71874"/>
                </a:lnTo>
                <a:lnTo>
                  <a:pt x="564173" y="21780"/>
                </a:lnTo>
                <a:close/>
              </a:path>
              <a:path w="578485" h="354330">
                <a:moveTo>
                  <a:pt x="517048" y="21780"/>
                </a:moveTo>
                <a:lnTo>
                  <a:pt x="506158" y="28314"/>
                </a:lnTo>
                <a:lnTo>
                  <a:pt x="519226" y="50094"/>
                </a:lnTo>
                <a:lnTo>
                  <a:pt x="530117" y="43559"/>
                </a:lnTo>
                <a:lnTo>
                  <a:pt x="517048" y="21780"/>
                </a:lnTo>
                <a:close/>
              </a:path>
              <a:path w="578485" h="354330">
                <a:moveTo>
                  <a:pt x="578034" y="0"/>
                </a:moveTo>
                <a:lnTo>
                  <a:pt x="493090" y="6534"/>
                </a:lnTo>
                <a:lnTo>
                  <a:pt x="506158" y="28314"/>
                </a:lnTo>
                <a:lnTo>
                  <a:pt x="517048" y="21780"/>
                </a:lnTo>
                <a:lnTo>
                  <a:pt x="564173" y="21780"/>
                </a:lnTo>
                <a:lnTo>
                  <a:pt x="578034" y="0"/>
                </a:lnTo>
                <a:close/>
              </a:path>
            </a:pathLst>
          </a:custGeom>
          <a:solidFill>
            <a:srgbClr val="5E5E5E"/>
          </a:solidFill>
        </p:spPr>
        <p:txBody>
          <a:bodyPr wrap="square" lIns="0" tIns="0" rIns="0" bIns="0" rtlCol="0"/>
          <a:lstStyle/>
          <a:p>
            <a:endParaRPr/>
          </a:p>
        </p:txBody>
      </p:sp>
      <p:sp>
        <p:nvSpPr>
          <p:cNvPr id="22" name="object 22"/>
          <p:cNvSpPr txBox="1"/>
          <p:nvPr/>
        </p:nvSpPr>
        <p:spPr>
          <a:xfrm>
            <a:off x="4080643" y="1541568"/>
            <a:ext cx="380365" cy="246221"/>
          </a:xfrm>
          <a:prstGeom prst="rect">
            <a:avLst/>
          </a:prstGeom>
        </p:spPr>
        <p:txBody>
          <a:bodyPr vert="horz" wrap="square" lIns="0" tIns="0" rIns="0" bIns="0" rtlCol="0">
            <a:spAutoFit/>
          </a:bodyPr>
          <a:lstStyle/>
          <a:p>
            <a:pPr marL="12700">
              <a:lnSpc>
                <a:spcPct val="100000"/>
              </a:lnSpc>
            </a:pPr>
            <a:r>
              <a:rPr sz="1600" spc="-5" dirty="0">
                <a:latin typeface="Calibri" panose="020F0502020204030204" pitchFamily="34" charset="0"/>
                <a:cs typeface="Calibri" panose="020F0502020204030204" pitchFamily="34" charset="0"/>
              </a:rPr>
              <a:t>d</a:t>
            </a:r>
            <a:r>
              <a:rPr sz="1600" dirty="0">
                <a:latin typeface="Calibri" panose="020F0502020204030204" pitchFamily="34" charset="0"/>
                <a:cs typeface="Calibri" panose="020F0502020204030204" pitchFamily="34" charset="0"/>
              </a:rPr>
              <a:t>a</a:t>
            </a:r>
            <a:r>
              <a:rPr sz="1600" spc="-10" dirty="0">
                <a:latin typeface="Calibri" panose="020F0502020204030204" pitchFamily="34" charset="0"/>
                <a:cs typeface="Calibri" panose="020F0502020204030204" pitchFamily="34" charset="0"/>
              </a:rPr>
              <a:t>ta</a:t>
            </a:r>
            <a:endParaRPr sz="1600" dirty="0">
              <a:latin typeface="Calibri" panose="020F0502020204030204" pitchFamily="34" charset="0"/>
              <a:cs typeface="Calibri" panose="020F0502020204030204" pitchFamily="34" charset="0"/>
            </a:endParaRPr>
          </a:p>
        </p:txBody>
      </p:sp>
      <p:sp>
        <p:nvSpPr>
          <p:cNvPr id="23" name="object 23"/>
          <p:cNvSpPr txBox="1"/>
          <p:nvPr/>
        </p:nvSpPr>
        <p:spPr>
          <a:xfrm>
            <a:off x="3975100" y="1870439"/>
            <a:ext cx="749300" cy="246221"/>
          </a:xfrm>
          <a:prstGeom prst="rect">
            <a:avLst/>
          </a:prstGeom>
        </p:spPr>
        <p:txBody>
          <a:bodyPr vert="horz" wrap="square" lIns="0" tIns="0" rIns="0" bIns="0" rtlCol="0">
            <a:spAutoFit/>
          </a:bodyPr>
          <a:lstStyle/>
          <a:p>
            <a:pPr marL="12700">
              <a:lnSpc>
                <a:spcPct val="100000"/>
              </a:lnSpc>
            </a:pPr>
            <a:r>
              <a:rPr sz="1600" spc="-15" dirty="0">
                <a:latin typeface="Calibri" panose="020F0502020204030204" pitchFamily="34" charset="0"/>
                <a:cs typeface="Calibri" panose="020F0502020204030204" pitchFamily="34" charset="0"/>
              </a:rPr>
              <a:t>po</a:t>
            </a:r>
            <a:r>
              <a:rPr sz="1600" dirty="0">
                <a:latin typeface="Calibri" panose="020F0502020204030204" pitchFamily="34" charset="0"/>
                <a:cs typeface="Calibri" panose="020F0502020204030204" pitchFamily="34" charset="0"/>
              </a:rPr>
              <a:t>i</a:t>
            </a:r>
            <a:r>
              <a:rPr sz="1600" spc="-5" dirty="0">
                <a:latin typeface="Calibri" panose="020F0502020204030204" pitchFamily="34" charset="0"/>
                <a:cs typeface="Calibri" panose="020F0502020204030204" pitchFamily="34" charset="0"/>
              </a:rPr>
              <a:t>n</a:t>
            </a:r>
            <a:r>
              <a:rPr sz="1600" spc="-10" dirty="0">
                <a:latin typeface="Calibri" panose="020F0502020204030204" pitchFamily="34" charset="0"/>
                <a:cs typeface="Calibri" panose="020F0502020204030204" pitchFamily="34" charset="0"/>
              </a:rPr>
              <a:t>t</a:t>
            </a:r>
            <a:r>
              <a:rPr sz="1600" spc="-5" dirty="0">
                <a:latin typeface="Calibri" panose="020F0502020204030204" pitchFamily="34" charset="0"/>
                <a:cs typeface="Calibri" panose="020F0502020204030204" pitchFamily="34" charset="0"/>
              </a:rPr>
              <a:t>e</a:t>
            </a:r>
            <a:r>
              <a:rPr sz="1600" spc="-10" dirty="0">
                <a:latin typeface="Calibri" panose="020F0502020204030204" pitchFamily="34" charset="0"/>
                <a:cs typeface="Calibri" panose="020F0502020204030204" pitchFamily="34" charset="0"/>
              </a:rPr>
              <a:t>r</a:t>
            </a:r>
            <a:endParaRPr sz="1600" dirty="0">
              <a:latin typeface="Calibri" panose="020F0502020204030204" pitchFamily="34" charset="0"/>
              <a:cs typeface="Calibri" panose="020F0502020204030204" pitchFamily="34" charset="0"/>
            </a:endParaRPr>
          </a:p>
        </p:txBody>
      </p:sp>
      <p:sp>
        <p:nvSpPr>
          <p:cNvPr id="24" name="object 24"/>
          <p:cNvSpPr/>
          <p:nvPr/>
        </p:nvSpPr>
        <p:spPr>
          <a:xfrm>
            <a:off x="5381625" y="1485900"/>
            <a:ext cx="1009650" cy="333375"/>
          </a:xfrm>
          <a:custGeom>
            <a:avLst/>
            <a:gdLst/>
            <a:ahLst/>
            <a:cxnLst/>
            <a:rect l="l" t="t" r="r" b="b"/>
            <a:pathLst>
              <a:path w="1009650" h="333375">
                <a:moveTo>
                  <a:pt x="0" y="0"/>
                </a:moveTo>
                <a:lnTo>
                  <a:pt x="1009650" y="0"/>
                </a:lnTo>
                <a:lnTo>
                  <a:pt x="1009650" y="333375"/>
                </a:lnTo>
                <a:lnTo>
                  <a:pt x="0" y="333375"/>
                </a:lnTo>
                <a:lnTo>
                  <a:pt x="0" y="0"/>
                </a:lnTo>
                <a:close/>
              </a:path>
            </a:pathLst>
          </a:custGeom>
          <a:ln w="25400">
            <a:solidFill>
              <a:srgbClr val="76B900"/>
            </a:solidFill>
          </a:ln>
        </p:spPr>
        <p:txBody>
          <a:bodyPr wrap="square" lIns="0" tIns="0" rIns="0" bIns="0" rtlCol="0"/>
          <a:lstStyle/>
          <a:p>
            <a:endParaRPr/>
          </a:p>
        </p:txBody>
      </p:sp>
      <p:sp>
        <p:nvSpPr>
          <p:cNvPr id="25" name="object 25"/>
          <p:cNvSpPr/>
          <p:nvPr/>
        </p:nvSpPr>
        <p:spPr>
          <a:xfrm>
            <a:off x="5381625" y="1828800"/>
            <a:ext cx="1009650" cy="333375"/>
          </a:xfrm>
          <a:custGeom>
            <a:avLst/>
            <a:gdLst/>
            <a:ahLst/>
            <a:cxnLst/>
            <a:rect l="l" t="t" r="r" b="b"/>
            <a:pathLst>
              <a:path w="1009650" h="333375">
                <a:moveTo>
                  <a:pt x="0" y="0"/>
                </a:moveTo>
                <a:lnTo>
                  <a:pt x="1009650" y="0"/>
                </a:lnTo>
                <a:lnTo>
                  <a:pt x="1009650" y="333375"/>
                </a:lnTo>
                <a:lnTo>
                  <a:pt x="0" y="333375"/>
                </a:lnTo>
                <a:lnTo>
                  <a:pt x="0" y="0"/>
                </a:lnTo>
                <a:close/>
              </a:path>
            </a:pathLst>
          </a:custGeom>
          <a:ln w="25400">
            <a:solidFill>
              <a:srgbClr val="76B900"/>
            </a:solidFill>
          </a:ln>
        </p:spPr>
        <p:txBody>
          <a:bodyPr wrap="square" lIns="0" tIns="0" rIns="0" bIns="0" rtlCol="0"/>
          <a:lstStyle/>
          <a:p>
            <a:endParaRPr/>
          </a:p>
        </p:txBody>
      </p:sp>
      <p:sp>
        <p:nvSpPr>
          <p:cNvPr id="26" name="object 26"/>
          <p:cNvSpPr/>
          <p:nvPr/>
        </p:nvSpPr>
        <p:spPr>
          <a:xfrm>
            <a:off x="6384740" y="1652587"/>
            <a:ext cx="578485" cy="354330"/>
          </a:xfrm>
          <a:custGeom>
            <a:avLst/>
            <a:gdLst/>
            <a:ahLst/>
            <a:cxnLst/>
            <a:rect l="l" t="t" r="r" b="b"/>
            <a:pathLst>
              <a:path w="578484" h="354330">
                <a:moveTo>
                  <a:pt x="506158" y="28314"/>
                </a:moveTo>
                <a:lnTo>
                  <a:pt x="0" y="332009"/>
                </a:lnTo>
                <a:lnTo>
                  <a:pt x="13068" y="353790"/>
                </a:lnTo>
                <a:lnTo>
                  <a:pt x="519226" y="50094"/>
                </a:lnTo>
                <a:lnTo>
                  <a:pt x="506158" y="28314"/>
                </a:lnTo>
                <a:close/>
              </a:path>
              <a:path w="578484" h="354330">
                <a:moveTo>
                  <a:pt x="564173" y="21780"/>
                </a:moveTo>
                <a:lnTo>
                  <a:pt x="517048" y="21780"/>
                </a:lnTo>
                <a:lnTo>
                  <a:pt x="530117" y="43559"/>
                </a:lnTo>
                <a:lnTo>
                  <a:pt x="519226" y="50094"/>
                </a:lnTo>
                <a:lnTo>
                  <a:pt x="532295" y="71874"/>
                </a:lnTo>
                <a:lnTo>
                  <a:pt x="564173" y="21780"/>
                </a:lnTo>
                <a:close/>
              </a:path>
              <a:path w="578484" h="354330">
                <a:moveTo>
                  <a:pt x="517048" y="21780"/>
                </a:moveTo>
                <a:lnTo>
                  <a:pt x="506158" y="28314"/>
                </a:lnTo>
                <a:lnTo>
                  <a:pt x="519226" y="50094"/>
                </a:lnTo>
                <a:lnTo>
                  <a:pt x="530117" y="43559"/>
                </a:lnTo>
                <a:lnTo>
                  <a:pt x="517048" y="21780"/>
                </a:lnTo>
                <a:close/>
              </a:path>
              <a:path w="578484" h="354330">
                <a:moveTo>
                  <a:pt x="578034" y="0"/>
                </a:moveTo>
                <a:lnTo>
                  <a:pt x="493090" y="6534"/>
                </a:lnTo>
                <a:lnTo>
                  <a:pt x="506158" y="28314"/>
                </a:lnTo>
                <a:lnTo>
                  <a:pt x="517048" y="21780"/>
                </a:lnTo>
                <a:lnTo>
                  <a:pt x="564173" y="21780"/>
                </a:lnTo>
                <a:lnTo>
                  <a:pt x="578034" y="0"/>
                </a:lnTo>
                <a:close/>
              </a:path>
            </a:pathLst>
          </a:custGeom>
          <a:solidFill>
            <a:srgbClr val="5E5E5E"/>
          </a:solidFill>
        </p:spPr>
        <p:txBody>
          <a:bodyPr wrap="square" lIns="0" tIns="0" rIns="0" bIns="0" rtlCol="0"/>
          <a:lstStyle/>
          <a:p>
            <a:endParaRPr/>
          </a:p>
        </p:txBody>
      </p:sp>
      <p:sp>
        <p:nvSpPr>
          <p:cNvPr id="27" name="object 27"/>
          <p:cNvSpPr txBox="1"/>
          <p:nvPr/>
        </p:nvSpPr>
        <p:spPr>
          <a:xfrm>
            <a:off x="5696267" y="1547926"/>
            <a:ext cx="380365" cy="246221"/>
          </a:xfrm>
          <a:prstGeom prst="rect">
            <a:avLst/>
          </a:prstGeom>
        </p:spPr>
        <p:txBody>
          <a:bodyPr vert="horz" wrap="square" lIns="0" tIns="0" rIns="0" bIns="0" rtlCol="0">
            <a:spAutoFit/>
          </a:bodyPr>
          <a:lstStyle/>
          <a:p>
            <a:pPr marL="12700">
              <a:lnSpc>
                <a:spcPct val="100000"/>
              </a:lnSpc>
            </a:pPr>
            <a:r>
              <a:rPr sz="1600" spc="-5" dirty="0">
                <a:latin typeface="Calibri" panose="020F0502020204030204" pitchFamily="34" charset="0"/>
                <a:cs typeface="Calibri" panose="020F0502020204030204" pitchFamily="34" charset="0"/>
              </a:rPr>
              <a:t>d</a:t>
            </a:r>
            <a:r>
              <a:rPr sz="1600" dirty="0">
                <a:latin typeface="Calibri" panose="020F0502020204030204" pitchFamily="34" charset="0"/>
                <a:cs typeface="Calibri" panose="020F0502020204030204" pitchFamily="34" charset="0"/>
              </a:rPr>
              <a:t>a</a:t>
            </a:r>
            <a:r>
              <a:rPr sz="1600" spc="-10" dirty="0">
                <a:latin typeface="Calibri" panose="020F0502020204030204" pitchFamily="34" charset="0"/>
                <a:cs typeface="Calibri" panose="020F0502020204030204" pitchFamily="34" charset="0"/>
              </a:rPr>
              <a:t>ta</a:t>
            </a:r>
            <a:endParaRPr sz="1600" dirty="0">
              <a:latin typeface="Calibri" panose="020F0502020204030204" pitchFamily="34" charset="0"/>
              <a:cs typeface="Calibri" panose="020F0502020204030204" pitchFamily="34" charset="0"/>
            </a:endParaRPr>
          </a:p>
        </p:txBody>
      </p:sp>
      <p:sp>
        <p:nvSpPr>
          <p:cNvPr id="28" name="object 28"/>
          <p:cNvSpPr txBox="1"/>
          <p:nvPr/>
        </p:nvSpPr>
        <p:spPr>
          <a:xfrm>
            <a:off x="5590500" y="1870439"/>
            <a:ext cx="616215" cy="246221"/>
          </a:xfrm>
          <a:prstGeom prst="rect">
            <a:avLst/>
          </a:prstGeom>
        </p:spPr>
        <p:txBody>
          <a:bodyPr vert="horz" wrap="square" lIns="0" tIns="0" rIns="0" bIns="0" rtlCol="0">
            <a:spAutoFit/>
          </a:bodyPr>
          <a:lstStyle/>
          <a:p>
            <a:pPr marL="12700">
              <a:lnSpc>
                <a:spcPct val="100000"/>
              </a:lnSpc>
            </a:pPr>
            <a:r>
              <a:rPr sz="1600" spc="-15" dirty="0">
                <a:latin typeface="Calibri" panose="020F0502020204030204" pitchFamily="34" charset="0"/>
                <a:cs typeface="Calibri" panose="020F0502020204030204" pitchFamily="34" charset="0"/>
              </a:rPr>
              <a:t>po</a:t>
            </a:r>
            <a:r>
              <a:rPr sz="1600" dirty="0">
                <a:latin typeface="Calibri" panose="020F0502020204030204" pitchFamily="34" charset="0"/>
                <a:cs typeface="Calibri" panose="020F0502020204030204" pitchFamily="34" charset="0"/>
              </a:rPr>
              <a:t>i</a:t>
            </a:r>
            <a:r>
              <a:rPr sz="1600" spc="-5" dirty="0">
                <a:latin typeface="Calibri" panose="020F0502020204030204" pitchFamily="34" charset="0"/>
                <a:cs typeface="Calibri" panose="020F0502020204030204" pitchFamily="34" charset="0"/>
              </a:rPr>
              <a:t>n</a:t>
            </a:r>
            <a:r>
              <a:rPr sz="1600" spc="-10" dirty="0">
                <a:latin typeface="Calibri" panose="020F0502020204030204" pitchFamily="34" charset="0"/>
                <a:cs typeface="Calibri" panose="020F0502020204030204" pitchFamily="34" charset="0"/>
              </a:rPr>
              <a:t>t</a:t>
            </a:r>
            <a:r>
              <a:rPr sz="1600" spc="-5" dirty="0">
                <a:latin typeface="Calibri" panose="020F0502020204030204" pitchFamily="34" charset="0"/>
                <a:cs typeface="Calibri" panose="020F0502020204030204" pitchFamily="34" charset="0"/>
              </a:rPr>
              <a:t>e</a:t>
            </a:r>
            <a:r>
              <a:rPr sz="1600" spc="-10" dirty="0">
                <a:latin typeface="Calibri" panose="020F0502020204030204" pitchFamily="34" charset="0"/>
                <a:cs typeface="Calibri" panose="020F0502020204030204" pitchFamily="34" charset="0"/>
              </a:rPr>
              <a:t>r</a:t>
            </a:r>
            <a:endParaRPr sz="1600" dirty="0">
              <a:latin typeface="Calibri" panose="020F0502020204030204" pitchFamily="34" charset="0"/>
              <a:cs typeface="Calibri" panose="020F0502020204030204" pitchFamily="34" charset="0"/>
            </a:endParaRPr>
          </a:p>
        </p:txBody>
      </p:sp>
      <p:sp>
        <p:nvSpPr>
          <p:cNvPr id="29" name="object 29"/>
          <p:cNvSpPr/>
          <p:nvPr/>
        </p:nvSpPr>
        <p:spPr>
          <a:xfrm>
            <a:off x="6962775" y="1485900"/>
            <a:ext cx="1009650" cy="333375"/>
          </a:xfrm>
          <a:custGeom>
            <a:avLst/>
            <a:gdLst/>
            <a:ahLst/>
            <a:cxnLst/>
            <a:rect l="l" t="t" r="r" b="b"/>
            <a:pathLst>
              <a:path w="1009650" h="333375">
                <a:moveTo>
                  <a:pt x="0" y="0"/>
                </a:moveTo>
                <a:lnTo>
                  <a:pt x="1009650" y="0"/>
                </a:lnTo>
                <a:lnTo>
                  <a:pt x="1009650" y="333375"/>
                </a:lnTo>
                <a:lnTo>
                  <a:pt x="0" y="333375"/>
                </a:lnTo>
                <a:lnTo>
                  <a:pt x="0" y="0"/>
                </a:lnTo>
                <a:close/>
              </a:path>
            </a:pathLst>
          </a:custGeom>
          <a:ln w="25400">
            <a:solidFill>
              <a:srgbClr val="76B900"/>
            </a:solidFill>
          </a:ln>
        </p:spPr>
        <p:txBody>
          <a:bodyPr wrap="square" lIns="0" tIns="0" rIns="0" bIns="0" rtlCol="0"/>
          <a:lstStyle/>
          <a:p>
            <a:endParaRPr/>
          </a:p>
        </p:txBody>
      </p:sp>
      <p:sp>
        <p:nvSpPr>
          <p:cNvPr id="30" name="object 30"/>
          <p:cNvSpPr/>
          <p:nvPr/>
        </p:nvSpPr>
        <p:spPr>
          <a:xfrm>
            <a:off x="6962775" y="1828800"/>
            <a:ext cx="1009650" cy="333375"/>
          </a:xfrm>
          <a:custGeom>
            <a:avLst/>
            <a:gdLst/>
            <a:ahLst/>
            <a:cxnLst/>
            <a:rect l="l" t="t" r="r" b="b"/>
            <a:pathLst>
              <a:path w="1009650" h="333375">
                <a:moveTo>
                  <a:pt x="0" y="0"/>
                </a:moveTo>
                <a:lnTo>
                  <a:pt x="1009650" y="0"/>
                </a:lnTo>
                <a:lnTo>
                  <a:pt x="1009650" y="333375"/>
                </a:lnTo>
                <a:lnTo>
                  <a:pt x="0" y="333375"/>
                </a:lnTo>
                <a:lnTo>
                  <a:pt x="0" y="0"/>
                </a:lnTo>
                <a:close/>
              </a:path>
            </a:pathLst>
          </a:custGeom>
          <a:ln w="25400">
            <a:solidFill>
              <a:srgbClr val="76B900"/>
            </a:solidFill>
          </a:ln>
        </p:spPr>
        <p:txBody>
          <a:bodyPr wrap="square" lIns="0" tIns="0" rIns="0" bIns="0" rtlCol="0"/>
          <a:lstStyle/>
          <a:p>
            <a:endParaRPr/>
          </a:p>
        </p:txBody>
      </p:sp>
      <p:sp>
        <p:nvSpPr>
          <p:cNvPr id="31" name="object 31"/>
          <p:cNvSpPr/>
          <p:nvPr/>
        </p:nvSpPr>
        <p:spPr>
          <a:xfrm>
            <a:off x="7965890" y="1652587"/>
            <a:ext cx="578485" cy="354330"/>
          </a:xfrm>
          <a:custGeom>
            <a:avLst/>
            <a:gdLst/>
            <a:ahLst/>
            <a:cxnLst/>
            <a:rect l="l" t="t" r="r" b="b"/>
            <a:pathLst>
              <a:path w="578484" h="354330">
                <a:moveTo>
                  <a:pt x="506158" y="28314"/>
                </a:moveTo>
                <a:lnTo>
                  <a:pt x="0" y="332009"/>
                </a:lnTo>
                <a:lnTo>
                  <a:pt x="13068" y="353790"/>
                </a:lnTo>
                <a:lnTo>
                  <a:pt x="519226" y="50094"/>
                </a:lnTo>
                <a:lnTo>
                  <a:pt x="506158" y="28314"/>
                </a:lnTo>
                <a:close/>
              </a:path>
              <a:path w="578484" h="354330">
                <a:moveTo>
                  <a:pt x="564173" y="21780"/>
                </a:moveTo>
                <a:lnTo>
                  <a:pt x="517048" y="21780"/>
                </a:lnTo>
                <a:lnTo>
                  <a:pt x="530117" y="43559"/>
                </a:lnTo>
                <a:lnTo>
                  <a:pt x="519226" y="50094"/>
                </a:lnTo>
                <a:lnTo>
                  <a:pt x="532295" y="71874"/>
                </a:lnTo>
                <a:lnTo>
                  <a:pt x="564173" y="21780"/>
                </a:lnTo>
                <a:close/>
              </a:path>
              <a:path w="578484" h="354330">
                <a:moveTo>
                  <a:pt x="517048" y="21780"/>
                </a:moveTo>
                <a:lnTo>
                  <a:pt x="506158" y="28314"/>
                </a:lnTo>
                <a:lnTo>
                  <a:pt x="519226" y="50094"/>
                </a:lnTo>
                <a:lnTo>
                  <a:pt x="530117" y="43559"/>
                </a:lnTo>
                <a:lnTo>
                  <a:pt x="517048" y="21780"/>
                </a:lnTo>
                <a:close/>
              </a:path>
              <a:path w="578484" h="354330">
                <a:moveTo>
                  <a:pt x="578034" y="0"/>
                </a:moveTo>
                <a:lnTo>
                  <a:pt x="493090" y="6534"/>
                </a:lnTo>
                <a:lnTo>
                  <a:pt x="506158" y="28314"/>
                </a:lnTo>
                <a:lnTo>
                  <a:pt x="517048" y="21780"/>
                </a:lnTo>
                <a:lnTo>
                  <a:pt x="564173" y="21780"/>
                </a:lnTo>
                <a:lnTo>
                  <a:pt x="578034" y="0"/>
                </a:lnTo>
                <a:close/>
              </a:path>
            </a:pathLst>
          </a:custGeom>
          <a:solidFill>
            <a:srgbClr val="5E5E5E"/>
          </a:solidFill>
        </p:spPr>
        <p:txBody>
          <a:bodyPr wrap="square" lIns="0" tIns="0" rIns="0" bIns="0" rtlCol="0"/>
          <a:lstStyle/>
          <a:p>
            <a:endParaRPr/>
          </a:p>
        </p:txBody>
      </p:sp>
      <p:sp>
        <p:nvSpPr>
          <p:cNvPr id="32" name="object 32"/>
          <p:cNvSpPr txBox="1"/>
          <p:nvPr/>
        </p:nvSpPr>
        <p:spPr>
          <a:xfrm>
            <a:off x="7271333" y="1541567"/>
            <a:ext cx="380365" cy="246221"/>
          </a:xfrm>
          <a:prstGeom prst="rect">
            <a:avLst/>
          </a:prstGeom>
        </p:spPr>
        <p:txBody>
          <a:bodyPr vert="horz" wrap="square" lIns="0" tIns="0" rIns="0" bIns="0" rtlCol="0">
            <a:spAutoFit/>
          </a:bodyPr>
          <a:lstStyle/>
          <a:p>
            <a:pPr marL="12700">
              <a:lnSpc>
                <a:spcPct val="100000"/>
              </a:lnSpc>
            </a:pPr>
            <a:r>
              <a:rPr sz="1600" spc="-5" dirty="0">
                <a:latin typeface="Calibri" panose="020F0502020204030204" pitchFamily="34" charset="0"/>
                <a:cs typeface="Calibri" panose="020F0502020204030204" pitchFamily="34" charset="0"/>
              </a:rPr>
              <a:t>d</a:t>
            </a:r>
            <a:r>
              <a:rPr sz="1600" dirty="0">
                <a:latin typeface="Calibri" panose="020F0502020204030204" pitchFamily="34" charset="0"/>
                <a:cs typeface="Calibri" panose="020F0502020204030204" pitchFamily="34" charset="0"/>
              </a:rPr>
              <a:t>a</a:t>
            </a:r>
            <a:r>
              <a:rPr sz="1600" spc="-10" dirty="0">
                <a:latin typeface="Calibri" panose="020F0502020204030204" pitchFamily="34" charset="0"/>
                <a:cs typeface="Calibri" panose="020F0502020204030204" pitchFamily="34" charset="0"/>
              </a:rPr>
              <a:t>ta</a:t>
            </a:r>
            <a:endParaRPr sz="1600" dirty="0">
              <a:latin typeface="Calibri" panose="020F0502020204030204" pitchFamily="34" charset="0"/>
              <a:cs typeface="Calibri" panose="020F0502020204030204" pitchFamily="34" charset="0"/>
            </a:endParaRPr>
          </a:p>
        </p:txBody>
      </p:sp>
      <p:sp>
        <p:nvSpPr>
          <p:cNvPr id="33" name="object 33"/>
          <p:cNvSpPr txBox="1"/>
          <p:nvPr/>
        </p:nvSpPr>
        <p:spPr>
          <a:xfrm>
            <a:off x="7156450" y="1870439"/>
            <a:ext cx="692150" cy="246221"/>
          </a:xfrm>
          <a:prstGeom prst="rect">
            <a:avLst/>
          </a:prstGeom>
        </p:spPr>
        <p:txBody>
          <a:bodyPr vert="horz" wrap="square" lIns="0" tIns="0" rIns="0" bIns="0" rtlCol="0">
            <a:spAutoFit/>
          </a:bodyPr>
          <a:lstStyle/>
          <a:p>
            <a:pPr marL="12700">
              <a:lnSpc>
                <a:spcPct val="100000"/>
              </a:lnSpc>
            </a:pPr>
            <a:r>
              <a:rPr sz="1600" spc="-15" dirty="0">
                <a:latin typeface="Calibri" panose="020F0502020204030204" pitchFamily="34" charset="0"/>
                <a:cs typeface="Calibri" panose="020F0502020204030204" pitchFamily="34" charset="0"/>
              </a:rPr>
              <a:t>po</a:t>
            </a:r>
            <a:r>
              <a:rPr sz="1600" dirty="0">
                <a:latin typeface="Calibri" panose="020F0502020204030204" pitchFamily="34" charset="0"/>
                <a:cs typeface="Calibri" panose="020F0502020204030204" pitchFamily="34" charset="0"/>
              </a:rPr>
              <a:t>i</a:t>
            </a:r>
            <a:r>
              <a:rPr sz="1600" spc="-5" dirty="0">
                <a:latin typeface="Calibri" panose="020F0502020204030204" pitchFamily="34" charset="0"/>
                <a:cs typeface="Calibri" panose="020F0502020204030204" pitchFamily="34" charset="0"/>
              </a:rPr>
              <a:t>n</a:t>
            </a:r>
            <a:r>
              <a:rPr sz="1600" spc="-10" dirty="0">
                <a:latin typeface="Calibri" panose="020F0502020204030204" pitchFamily="34" charset="0"/>
                <a:cs typeface="Calibri" panose="020F0502020204030204" pitchFamily="34" charset="0"/>
              </a:rPr>
              <a:t>t</a:t>
            </a:r>
            <a:r>
              <a:rPr sz="1600" spc="-5" dirty="0">
                <a:latin typeface="Calibri" panose="020F0502020204030204" pitchFamily="34" charset="0"/>
                <a:cs typeface="Calibri" panose="020F0502020204030204" pitchFamily="34" charset="0"/>
              </a:rPr>
              <a:t>e</a:t>
            </a:r>
            <a:r>
              <a:rPr sz="1600" spc="-10" dirty="0">
                <a:latin typeface="Calibri" panose="020F0502020204030204" pitchFamily="34" charset="0"/>
                <a:cs typeface="Calibri" panose="020F0502020204030204" pitchFamily="34" charset="0"/>
              </a:rPr>
              <a:t>r</a:t>
            </a:r>
            <a:endParaRPr sz="1600" dirty="0">
              <a:latin typeface="Calibri" panose="020F0502020204030204" pitchFamily="34" charset="0"/>
              <a:cs typeface="Calibri" panose="020F0502020204030204" pitchFamily="34" charset="0"/>
            </a:endParaRPr>
          </a:p>
        </p:txBody>
      </p:sp>
      <p:sp>
        <p:nvSpPr>
          <p:cNvPr id="34" name="object 34"/>
          <p:cNvSpPr/>
          <p:nvPr/>
        </p:nvSpPr>
        <p:spPr>
          <a:xfrm>
            <a:off x="8543925" y="1485900"/>
            <a:ext cx="1009650" cy="333375"/>
          </a:xfrm>
          <a:custGeom>
            <a:avLst/>
            <a:gdLst/>
            <a:ahLst/>
            <a:cxnLst/>
            <a:rect l="l" t="t" r="r" b="b"/>
            <a:pathLst>
              <a:path w="1009650" h="333375">
                <a:moveTo>
                  <a:pt x="0" y="0"/>
                </a:moveTo>
                <a:lnTo>
                  <a:pt x="1009650" y="0"/>
                </a:lnTo>
                <a:lnTo>
                  <a:pt x="1009650" y="333375"/>
                </a:lnTo>
                <a:lnTo>
                  <a:pt x="0" y="333375"/>
                </a:lnTo>
                <a:lnTo>
                  <a:pt x="0" y="0"/>
                </a:lnTo>
                <a:close/>
              </a:path>
            </a:pathLst>
          </a:custGeom>
          <a:ln w="25400">
            <a:solidFill>
              <a:srgbClr val="76B900"/>
            </a:solidFill>
          </a:ln>
        </p:spPr>
        <p:txBody>
          <a:bodyPr wrap="square" lIns="0" tIns="0" rIns="0" bIns="0" rtlCol="0"/>
          <a:lstStyle/>
          <a:p>
            <a:endParaRPr/>
          </a:p>
        </p:txBody>
      </p:sp>
      <p:sp>
        <p:nvSpPr>
          <p:cNvPr id="35" name="object 35"/>
          <p:cNvSpPr/>
          <p:nvPr/>
        </p:nvSpPr>
        <p:spPr>
          <a:xfrm>
            <a:off x="8543925" y="1828800"/>
            <a:ext cx="1009650" cy="333375"/>
          </a:xfrm>
          <a:custGeom>
            <a:avLst/>
            <a:gdLst/>
            <a:ahLst/>
            <a:cxnLst/>
            <a:rect l="l" t="t" r="r" b="b"/>
            <a:pathLst>
              <a:path w="1009650" h="333375">
                <a:moveTo>
                  <a:pt x="0" y="0"/>
                </a:moveTo>
                <a:lnTo>
                  <a:pt x="1009650" y="0"/>
                </a:lnTo>
                <a:lnTo>
                  <a:pt x="1009650" y="333375"/>
                </a:lnTo>
                <a:lnTo>
                  <a:pt x="0" y="333375"/>
                </a:lnTo>
                <a:lnTo>
                  <a:pt x="0" y="0"/>
                </a:lnTo>
                <a:close/>
              </a:path>
            </a:pathLst>
          </a:custGeom>
          <a:ln w="25400">
            <a:solidFill>
              <a:srgbClr val="76B900"/>
            </a:solidFill>
          </a:ln>
        </p:spPr>
        <p:txBody>
          <a:bodyPr wrap="square" lIns="0" tIns="0" rIns="0" bIns="0" rtlCol="0"/>
          <a:lstStyle/>
          <a:p>
            <a:endParaRPr/>
          </a:p>
        </p:txBody>
      </p:sp>
      <p:sp>
        <p:nvSpPr>
          <p:cNvPr id="36" name="object 36"/>
          <p:cNvSpPr/>
          <p:nvPr/>
        </p:nvSpPr>
        <p:spPr>
          <a:xfrm>
            <a:off x="9547040" y="1652587"/>
            <a:ext cx="578485" cy="354330"/>
          </a:xfrm>
          <a:custGeom>
            <a:avLst/>
            <a:gdLst/>
            <a:ahLst/>
            <a:cxnLst/>
            <a:rect l="l" t="t" r="r" b="b"/>
            <a:pathLst>
              <a:path w="578484" h="354330">
                <a:moveTo>
                  <a:pt x="506158" y="28314"/>
                </a:moveTo>
                <a:lnTo>
                  <a:pt x="0" y="332009"/>
                </a:lnTo>
                <a:lnTo>
                  <a:pt x="13068" y="353790"/>
                </a:lnTo>
                <a:lnTo>
                  <a:pt x="519226" y="50094"/>
                </a:lnTo>
                <a:lnTo>
                  <a:pt x="506158" y="28314"/>
                </a:lnTo>
                <a:close/>
              </a:path>
              <a:path w="578484" h="354330">
                <a:moveTo>
                  <a:pt x="564173" y="21780"/>
                </a:moveTo>
                <a:lnTo>
                  <a:pt x="517048" y="21780"/>
                </a:lnTo>
                <a:lnTo>
                  <a:pt x="530117" y="43559"/>
                </a:lnTo>
                <a:lnTo>
                  <a:pt x="519226" y="50094"/>
                </a:lnTo>
                <a:lnTo>
                  <a:pt x="532295" y="71874"/>
                </a:lnTo>
                <a:lnTo>
                  <a:pt x="564173" y="21780"/>
                </a:lnTo>
                <a:close/>
              </a:path>
              <a:path w="578484" h="354330">
                <a:moveTo>
                  <a:pt x="517048" y="21780"/>
                </a:moveTo>
                <a:lnTo>
                  <a:pt x="506158" y="28314"/>
                </a:lnTo>
                <a:lnTo>
                  <a:pt x="519226" y="50094"/>
                </a:lnTo>
                <a:lnTo>
                  <a:pt x="530117" y="43559"/>
                </a:lnTo>
                <a:lnTo>
                  <a:pt x="517048" y="21780"/>
                </a:lnTo>
                <a:close/>
              </a:path>
              <a:path w="578484" h="354330">
                <a:moveTo>
                  <a:pt x="578034" y="0"/>
                </a:moveTo>
                <a:lnTo>
                  <a:pt x="493090" y="6534"/>
                </a:lnTo>
                <a:lnTo>
                  <a:pt x="506158" y="28314"/>
                </a:lnTo>
                <a:lnTo>
                  <a:pt x="517048" y="21780"/>
                </a:lnTo>
                <a:lnTo>
                  <a:pt x="564173" y="21780"/>
                </a:lnTo>
                <a:lnTo>
                  <a:pt x="578034" y="0"/>
                </a:lnTo>
                <a:close/>
              </a:path>
            </a:pathLst>
          </a:custGeom>
          <a:solidFill>
            <a:srgbClr val="5E5E5E"/>
          </a:solidFill>
        </p:spPr>
        <p:txBody>
          <a:bodyPr wrap="square" lIns="0" tIns="0" rIns="0" bIns="0" rtlCol="0"/>
          <a:lstStyle/>
          <a:p>
            <a:endParaRPr/>
          </a:p>
        </p:txBody>
      </p:sp>
      <p:sp>
        <p:nvSpPr>
          <p:cNvPr id="37" name="object 37"/>
          <p:cNvSpPr txBox="1"/>
          <p:nvPr/>
        </p:nvSpPr>
        <p:spPr>
          <a:xfrm>
            <a:off x="8858567" y="1541566"/>
            <a:ext cx="380365" cy="246221"/>
          </a:xfrm>
          <a:prstGeom prst="rect">
            <a:avLst/>
          </a:prstGeom>
        </p:spPr>
        <p:txBody>
          <a:bodyPr vert="horz" wrap="square" lIns="0" tIns="0" rIns="0" bIns="0" rtlCol="0">
            <a:spAutoFit/>
          </a:bodyPr>
          <a:lstStyle/>
          <a:p>
            <a:pPr marL="12700">
              <a:lnSpc>
                <a:spcPct val="100000"/>
              </a:lnSpc>
            </a:pPr>
            <a:r>
              <a:rPr sz="1600" spc="-5" dirty="0">
                <a:latin typeface="Calibri" panose="020F0502020204030204" pitchFamily="34" charset="0"/>
                <a:cs typeface="Calibri" panose="020F0502020204030204" pitchFamily="34" charset="0"/>
              </a:rPr>
              <a:t>d</a:t>
            </a:r>
            <a:r>
              <a:rPr sz="1600" dirty="0">
                <a:latin typeface="Calibri" panose="020F0502020204030204" pitchFamily="34" charset="0"/>
                <a:cs typeface="Calibri" panose="020F0502020204030204" pitchFamily="34" charset="0"/>
              </a:rPr>
              <a:t>a</a:t>
            </a:r>
            <a:r>
              <a:rPr sz="1600" spc="-10" dirty="0">
                <a:latin typeface="Calibri" panose="020F0502020204030204" pitchFamily="34" charset="0"/>
                <a:cs typeface="Calibri" panose="020F0502020204030204" pitchFamily="34" charset="0"/>
              </a:rPr>
              <a:t>ta</a:t>
            </a:r>
            <a:endParaRPr sz="1600" dirty="0">
              <a:latin typeface="Calibri" panose="020F0502020204030204" pitchFamily="34" charset="0"/>
              <a:cs typeface="Calibri" panose="020F0502020204030204" pitchFamily="34" charset="0"/>
            </a:endParaRPr>
          </a:p>
        </p:txBody>
      </p:sp>
      <p:sp>
        <p:nvSpPr>
          <p:cNvPr id="38" name="object 38"/>
          <p:cNvSpPr txBox="1"/>
          <p:nvPr/>
        </p:nvSpPr>
        <p:spPr>
          <a:xfrm>
            <a:off x="8737600" y="1870439"/>
            <a:ext cx="787400" cy="246221"/>
          </a:xfrm>
          <a:prstGeom prst="rect">
            <a:avLst/>
          </a:prstGeom>
        </p:spPr>
        <p:txBody>
          <a:bodyPr vert="horz" wrap="square" lIns="0" tIns="0" rIns="0" bIns="0" rtlCol="0">
            <a:spAutoFit/>
          </a:bodyPr>
          <a:lstStyle/>
          <a:p>
            <a:pPr marL="12700">
              <a:lnSpc>
                <a:spcPct val="100000"/>
              </a:lnSpc>
            </a:pPr>
            <a:r>
              <a:rPr sz="1600" spc="-15" dirty="0">
                <a:latin typeface="Calibri" panose="020F0502020204030204" pitchFamily="34" charset="0"/>
                <a:cs typeface="Calibri" panose="020F0502020204030204" pitchFamily="34" charset="0"/>
              </a:rPr>
              <a:t>po</a:t>
            </a:r>
            <a:r>
              <a:rPr sz="1600" dirty="0">
                <a:latin typeface="Calibri" panose="020F0502020204030204" pitchFamily="34" charset="0"/>
                <a:cs typeface="Calibri" panose="020F0502020204030204" pitchFamily="34" charset="0"/>
              </a:rPr>
              <a:t>i</a:t>
            </a:r>
            <a:r>
              <a:rPr sz="1600" spc="-5" dirty="0">
                <a:latin typeface="Calibri" panose="020F0502020204030204" pitchFamily="34" charset="0"/>
                <a:cs typeface="Calibri" panose="020F0502020204030204" pitchFamily="34" charset="0"/>
              </a:rPr>
              <a:t>n</a:t>
            </a:r>
            <a:r>
              <a:rPr sz="1600" spc="-10" dirty="0">
                <a:latin typeface="Calibri" panose="020F0502020204030204" pitchFamily="34" charset="0"/>
                <a:cs typeface="Calibri" panose="020F0502020204030204" pitchFamily="34" charset="0"/>
              </a:rPr>
              <a:t>t</a:t>
            </a:r>
            <a:r>
              <a:rPr sz="1600" spc="-5" dirty="0">
                <a:latin typeface="Calibri" panose="020F0502020204030204" pitchFamily="34" charset="0"/>
                <a:cs typeface="Calibri" panose="020F0502020204030204" pitchFamily="34" charset="0"/>
              </a:rPr>
              <a:t>e</a:t>
            </a:r>
            <a:r>
              <a:rPr sz="1600" spc="-10" dirty="0">
                <a:latin typeface="Calibri" panose="020F0502020204030204" pitchFamily="34" charset="0"/>
                <a:cs typeface="Calibri" panose="020F0502020204030204" pitchFamily="34" charset="0"/>
              </a:rPr>
              <a:t>r</a:t>
            </a:r>
            <a:endParaRPr sz="1600" dirty="0">
              <a:latin typeface="Calibri" panose="020F0502020204030204" pitchFamily="34" charset="0"/>
              <a:cs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61891" y="5880345"/>
            <a:ext cx="120650" cy="107722"/>
          </a:xfrm>
          <a:prstGeom prst="rect">
            <a:avLst/>
          </a:prstGeom>
        </p:spPr>
        <p:txBody>
          <a:bodyPr vert="horz" wrap="square" lIns="0" tIns="0" rIns="0" bIns="0" rtlCol="0">
            <a:spAutoFit/>
          </a:bodyPr>
          <a:lstStyle/>
          <a:p>
            <a:pPr marL="12700">
              <a:lnSpc>
                <a:spcPct val="100000"/>
              </a:lnSpc>
            </a:pPr>
            <a:r>
              <a:rPr sz="700" spc="5" dirty="0">
                <a:solidFill>
                  <a:srgbClr val="8C8C8C"/>
                </a:solidFill>
                <a:latin typeface="Calibri" panose="020F0502020204030204" pitchFamily="34" charset="0"/>
                <a:cs typeface="Calibri" panose="020F0502020204030204" pitchFamily="34" charset="0"/>
              </a:rPr>
              <a:t>17</a:t>
            </a:r>
            <a:endParaRPr sz="700" dirty="0">
              <a:latin typeface="Calibri" panose="020F0502020204030204" pitchFamily="34" charset="0"/>
              <a:cs typeface="Calibri" panose="020F0502020204030204" pitchFamily="34" charset="0"/>
            </a:endParaRPr>
          </a:p>
        </p:txBody>
      </p:sp>
      <p:sp>
        <p:nvSpPr>
          <p:cNvPr id="4" name="object 4"/>
          <p:cNvSpPr txBox="1">
            <a:spLocks noGrp="1"/>
          </p:cNvSpPr>
          <p:nvPr>
            <p:ph type="title"/>
          </p:nvPr>
        </p:nvSpPr>
        <p:spPr>
          <a:xfrm>
            <a:off x="754380" y="490382"/>
            <a:ext cx="9464040" cy="869469"/>
          </a:xfrm>
          <a:prstGeom prst="rect">
            <a:avLst/>
          </a:prstGeom>
        </p:spPr>
        <p:txBody>
          <a:bodyPr vert="horz" wrap="square" lIns="0" tIns="0" rIns="0" bIns="0" rtlCol="0">
            <a:spAutoFit/>
          </a:bodyPr>
          <a:lstStyle/>
          <a:p>
            <a:pPr algn="ctr">
              <a:lnSpc>
                <a:spcPct val="100000"/>
              </a:lnSpc>
            </a:pPr>
            <a:r>
              <a:rPr dirty="0"/>
              <a:t>U</a:t>
            </a:r>
            <a:r>
              <a:rPr spc="-15" dirty="0"/>
              <a:t>S</a:t>
            </a:r>
            <a:r>
              <a:rPr spc="-20" dirty="0"/>
              <a:t>E</a:t>
            </a:r>
            <a:r>
              <a:rPr dirty="0"/>
              <a:t> </a:t>
            </a:r>
            <a:r>
              <a:rPr spc="-5" dirty="0"/>
              <a:t>C</a:t>
            </a:r>
            <a:r>
              <a:rPr spc="-25" dirty="0"/>
              <a:t>A</a:t>
            </a:r>
            <a:r>
              <a:rPr spc="-15" dirty="0"/>
              <a:t>S</a:t>
            </a:r>
            <a:r>
              <a:rPr spc="-25" dirty="0"/>
              <a:t>E</a:t>
            </a:r>
            <a:r>
              <a:rPr dirty="0"/>
              <a:t>:</a:t>
            </a:r>
            <a:r>
              <a:rPr spc="5" dirty="0"/>
              <a:t> </a:t>
            </a:r>
            <a:r>
              <a:rPr spc="-5" dirty="0"/>
              <a:t>C+</a:t>
            </a:r>
            <a:r>
              <a:rPr dirty="0"/>
              <a:t>+ </a:t>
            </a:r>
            <a:r>
              <a:rPr spc="-30" dirty="0"/>
              <a:t>O</a:t>
            </a:r>
            <a:r>
              <a:rPr spc="-25" dirty="0"/>
              <a:t>BJE</a:t>
            </a:r>
            <a:r>
              <a:rPr spc="-5" dirty="0"/>
              <a:t>C</a:t>
            </a:r>
            <a:r>
              <a:rPr spc="-30" dirty="0"/>
              <a:t>T</a:t>
            </a:r>
            <a:r>
              <a:rPr spc="-20" dirty="0"/>
              <a:t>S</a:t>
            </a:r>
          </a:p>
          <a:p>
            <a:pPr algn="ctr">
              <a:lnSpc>
                <a:spcPct val="100000"/>
              </a:lnSpc>
              <a:spcBef>
                <a:spcPts val="310"/>
              </a:spcBef>
            </a:pPr>
            <a:r>
              <a:rPr sz="1800" spc="-20" dirty="0">
                <a:solidFill>
                  <a:srgbClr val="76B900"/>
                </a:solidFill>
              </a:rPr>
              <a:t>O</a:t>
            </a:r>
            <a:r>
              <a:rPr sz="1800" spc="-5" dirty="0">
                <a:solidFill>
                  <a:srgbClr val="76B900"/>
                </a:solidFill>
              </a:rPr>
              <a:t>v</a:t>
            </a:r>
            <a:r>
              <a:rPr sz="1800" spc="5" dirty="0">
                <a:solidFill>
                  <a:srgbClr val="76B900"/>
                </a:solidFill>
              </a:rPr>
              <a:t>e</a:t>
            </a:r>
            <a:r>
              <a:rPr sz="1800" spc="-15" dirty="0">
                <a:solidFill>
                  <a:srgbClr val="76B900"/>
                </a:solidFill>
              </a:rPr>
              <a:t>r</a:t>
            </a:r>
            <a:r>
              <a:rPr sz="1800" spc="-20" dirty="0">
                <a:solidFill>
                  <a:srgbClr val="76B900"/>
                </a:solidFill>
              </a:rPr>
              <a:t>l</a:t>
            </a:r>
            <a:r>
              <a:rPr sz="1800" spc="-15" dirty="0">
                <a:solidFill>
                  <a:srgbClr val="76B900"/>
                </a:solidFill>
              </a:rPr>
              <a:t>o</a:t>
            </a:r>
            <a:r>
              <a:rPr sz="1800" dirty="0">
                <a:solidFill>
                  <a:srgbClr val="76B900"/>
                </a:solidFill>
              </a:rPr>
              <a:t>a</a:t>
            </a:r>
            <a:r>
              <a:rPr sz="1800" spc="-5" dirty="0">
                <a:solidFill>
                  <a:srgbClr val="76B900"/>
                </a:solidFill>
              </a:rPr>
              <a:t>di</a:t>
            </a:r>
            <a:r>
              <a:rPr sz="1800" dirty="0">
                <a:solidFill>
                  <a:srgbClr val="76B900"/>
                </a:solidFill>
              </a:rPr>
              <a:t>n</a:t>
            </a:r>
            <a:r>
              <a:rPr sz="1800" spc="-10" dirty="0">
                <a:solidFill>
                  <a:srgbClr val="76B900"/>
                </a:solidFill>
              </a:rPr>
              <a:t>g </a:t>
            </a:r>
            <a:r>
              <a:rPr sz="1800" b="1" dirty="0">
                <a:solidFill>
                  <a:srgbClr val="76B900"/>
                </a:solidFill>
              </a:rPr>
              <a:t>ne</a:t>
            </a:r>
            <a:r>
              <a:rPr sz="1800" b="1" spc="-15" dirty="0">
                <a:solidFill>
                  <a:srgbClr val="76B900"/>
                </a:solidFill>
              </a:rPr>
              <a:t>w</a:t>
            </a:r>
            <a:r>
              <a:rPr sz="1800" b="1" spc="-5" dirty="0">
                <a:solidFill>
                  <a:srgbClr val="76B900"/>
                </a:solidFill>
              </a:rPr>
              <a:t> </a:t>
            </a:r>
            <a:r>
              <a:rPr sz="1800" dirty="0">
                <a:solidFill>
                  <a:srgbClr val="76B900"/>
                </a:solidFill>
              </a:rPr>
              <a:t>and</a:t>
            </a:r>
            <a:r>
              <a:rPr sz="1800" spc="-10" dirty="0">
                <a:solidFill>
                  <a:srgbClr val="76B900"/>
                </a:solidFill>
              </a:rPr>
              <a:t> </a:t>
            </a:r>
            <a:r>
              <a:rPr sz="1800" b="1" spc="-10" dirty="0">
                <a:solidFill>
                  <a:srgbClr val="76B900"/>
                </a:solidFill>
              </a:rPr>
              <a:t>d</a:t>
            </a:r>
            <a:r>
              <a:rPr sz="1800" b="1" spc="-15" dirty="0">
                <a:solidFill>
                  <a:srgbClr val="76B900"/>
                </a:solidFill>
              </a:rPr>
              <a:t>e</a:t>
            </a:r>
            <a:r>
              <a:rPr sz="1800" b="1" spc="-20" dirty="0">
                <a:solidFill>
                  <a:srgbClr val="76B900"/>
                </a:solidFill>
              </a:rPr>
              <a:t>l</a:t>
            </a:r>
            <a:r>
              <a:rPr sz="1800" b="1" spc="-15" dirty="0">
                <a:solidFill>
                  <a:srgbClr val="76B900"/>
                </a:solidFill>
              </a:rPr>
              <a:t>e</a:t>
            </a:r>
            <a:r>
              <a:rPr sz="1800" b="1" spc="-5" dirty="0">
                <a:solidFill>
                  <a:srgbClr val="76B900"/>
                </a:solidFill>
              </a:rPr>
              <a:t>t</a:t>
            </a:r>
            <a:r>
              <a:rPr sz="1800" b="1" spc="-15" dirty="0">
                <a:solidFill>
                  <a:srgbClr val="76B900"/>
                </a:solidFill>
              </a:rPr>
              <a:t>e</a:t>
            </a:r>
            <a:endParaRPr sz="1800" dirty="0"/>
          </a:p>
        </p:txBody>
      </p:sp>
      <p:sp>
        <p:nvSpPr>
          <p:cNvPr id="5" name="object 5"/>
          <p:cNvSpPr/>
          <p:nvPr/>
        </p:nvSpPr>
        <p:spPr>
          <a:xfrm>
            <a:off x="448055" y="5178551"/>
            <a:ext cx="5419344" cy="89611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98348" y="2784405"/>
            <a:ext cx="4147820" cy="3206115"/>
          </a:xfrm>
          <a:custGeom>
            <a:avLst/>
            <a:gdLst/>
            <a:ahLst/>
            <a:cxnLst/>
            <a:rect l="l" t="t" r="r" b="b"/>
            <a:pathLst>
              <a:path w="4147820" h="3206115">
                <a:moveTo>
                  <a:pt x="4056649" y="0"/>
                </a:moveTo>
                <a:lnTo>
                  <a:pt x="0" y="0"/>
                </a:lnTo>
                <a:lnTo>
                  <a:pt x="0" y="3114590"/>
                </a:lnTo>
                <a:lnTo>
                  <a:pt x="91008" y="3205599"/>
                </a:lnTo>
                <a:lnTo>
                  <a:pt x="4147658" y="3205599"/>
                </a:lnTo>
                <a:lnTo>
                  <a:pt x="4147658" y="91008"/>
                </a:lnTo>
                <a:lnTo>
                  <a:pt x="4056649" y="0"/>
                </a:lnTo>
                <a:close/>
              </a:path>
            </a:pathLst>
          </a:custGeom>
          <a:solidFill>
            <a:srgbClr val="76B900"/>
          </a:solidFill>
        </p:spPr>
        <p:txBody>
          <a:bodyPr wrap="square" lIns="0" tIns="0" rIns="0" bIns="0" rtlCol="0"/>
          <a:lstStyle/>
          <a:p>
            <a:endParaRPr/>
          </a:p>
        </p:txBody>
      </p:sp>
      <p:sp>
        <p:nvSpPr>
          <p:cNvPr id="7" name="object 7"/>
          <p:cNvSpPr/>
          <p:nvPr/>
        </p:nvSpPr>
        <p:spPr>
          <a:xfrm>
            <a:off x="498348" y="2784405"/>
            <a:ext cx="4147820" cy="3206115"/>
          </a:xfrm>
          <a:custGeom>
            <a:avLst/>
            <a:gdLst/>
            <a:ahLst/>
            <a:cxnLst/>
            <a:rect l="l" t="t" r="r" b="b"/>
            <a:pathLst>
              <a:path w="4147820" h="3206115">
                <a:moveTo>
                  <a:pt x="0" y="0"/>
                </a:moveTo>
                <a:lnTo>
                  <a:pt x="4056650" y="0"/>
                </a:lnTo>
                <a:lnTo>
                  <a:pt x="4147659" y="91009"/>
                </a:lnTo>
                <a:lnTo>
                  <a:pt x="4147659" y="3205600"/>
                </a:lnTo>
                <a:lnTo>
                  <a:pt x="91009" y="3205600"/>
                </a:lnTo>
                <a:lnTo>
                  <a:pt x="0" y="3114591"/>
                </a:lnTo>
                <a:lnTo>
                  <a:pt x="0" y="0"/>
                </a:lnTo>
                <a:close/>
              </a:path>
            </a:pathLst>
          </a:custGeom>
          <a:ln w="12700">
            <a:solidFill>
              <a:srgbClr val="FFFFFF"/>
            </a:solidFill>
          </a:ln>
        </p:spPr>
        <p:txBody>
          <a:bodyPr wrap="square" lIns="0" tIns="0" rIns="0" bIns="0" rtlCol="0"/>
          <a:lstStyle/>
          <a:p>
            <a:endParaRPr/>
          </a:p>
        </p:txBody>
      </p:sp>
      <p:sp>
        <p:nvSpPr>
          <p:cNvPr id="8" name="object 8"/>
          <p:cNvSpPr txBox="1"/>
          <p:nvPr/>
        </p:nvSpPr>
        <p:spPr>
          <a:xfrm>
            <a:off x="622580" y="2907196"/>
            <a:ext cx="1728470" cy="849630"/>
          </a:xfrm>
          <a:prstGeom prst="rect">
            <a:avLst/>
          </a:prstGeom>
        </p:spPr>
        <p:txBody>
          <a:bodyPr vert="horz" wrap="square" lIns="0" tIns="0" rIns="0" bIns="0" rtlCol="0">
            <a:spAutoFit/>
          </a:bodyPr>
          <a:lstStyle/>
          <a:p>
            <a:pPr marL="12700" marR="111125">
              <a:lnSpc>
                <a:spcPct val="100000"/>
              </a:lnSpc>
            </a:pPr>
            <a:r>
              <a:rPr sz="1400" spc="-20" dirty="0">
                <a:solidFill>
                  <a:srgbClr val="505050"/>
                </a:solidFill>
                <a:latin typeface="Lucida Console"/>
                <a:cs typeface="Lucida Console"/>
              </a:rPr>
              <a:t>clas</a:t>
            </a:r>
            <a:r>
              <a:rPr sz="1400" spc="-10" dirty="0">
                <a:solidFill>
                  <a:srgbClr val="505050"/>
                </a:solidFill>
                <a:latin typeface="Lucida Console"/>
                <a:cs typeface="Lucida Console"/>
              </a:rPr>
              <a:t>s</a:t>
            </a:r>
            <a:r>
              <a:rPr sz="1400" spc="-20" dirty="0">
                <a:solidFill>
                  <a:srgbClr val="505050"/>
                </a:solidFill>
                <a:latin typeface="Lucida Console"/>
                <a:cs typeface="Lucida Console"/>
              </a:rPr>
              <a:t> Manage</a:t>
            </a:r>
            <a:r>
              <a:rPr sz="1400" spc="-10" dirty="0">
                <a:solidFill>
                  <a:srgbClr val="505050"/>
                </a:solidFill>
                <a:latin typeface="Lucida Console"/>
                <a:cs typeface="Lucida Console"/>
              </a:rPr>
              <a:t>d</a:t>
            </a:r>
            <a:r>
              <a:rPr sz="1400" spc="-20" dirty="0">
                <a:solidFill>
                  <a:srgbClr val="505050"/>
                </a:solidFill>
                <a:latin typeface="Lucida Console"/>
                <a:cs typeface="Lucida Console"/>
              </a:rPr>
              <a:t> </a:t>
            </a:r>
            <a:r>
              <a:rPr sz="1400" spc="-10" dirty="0">
                <a:solidFill>
                  <a:srgbClr val="505050"/>
                </a:solidFill>
                <a:latin typeface="Lucida Console"/>
                <a:cs typeface="Lucida Console"/>
              </a:rPr>
              <a:t>{ </a:t>
            </a:r>
            <a:r>
              <a:rPr sz="1400" spc="-20" dirty="0">
                <a:solidFill>
                  <a:srgbClr val="505050"/>
                </a:solidFill>
                <a:latin typeface="Lucida Console"/>
                <a:cs typeface="Lucida Console"/>
              </a:rPr>
              <a:t>public:</a:t>
            </a:r>
            <a:endParaRPr sz="1400">
              <a:latin typeface="Lucida Console"/>
              <a:cs typeface="Lucida Console"/>
            </a:endParaRPr>
          </a:p>
          <a:p>
            <a:pPr marL="437515" marR="5080" indent="-212725">
              <a:lnSpc>
                <a:spcPct val="101400"/>
              </a:lnSpc>
            </a:pPr>
            <a:r>
              <a:rPr sz="1400" spc="-20" dirty="0">
                <a:solidFill>
                  <a:srgbClr val="505050"/>
                </a:solidFill>
                <a:latin typeface="Lucida Console"/>
                <a:cs typeface="Lucida Console"/>
              </a:rPr>
              <a:t>voi</a:t>
            </a:r>
            <a:r>
              <a:rPr sz="1400" spc="-10" dirty="0">
                <a:solidFill>
                  <a:srgbClr val="505050"/>
                </a:solidFill>
                <a:latin typeface="Lucida Console"/>
                <a:cs typeface="Lucida Console"/>
              </a:rPr>
              <a:t>d</a:t>
            </a:r>
            <a:r>
              <a:rPr sz="1400" spc="-15" dirty="0">
                <a:solidFill>
                  <a:srgbClr val="505050"/>
                </a:solidFill>
                <a:latin typeface="Lucida Console"/>
                <a:cs typeface="Lucida Console"/>
              </a:rPr>
              <a:t> </a:t>
            </a:r>
            <a:r>
              <a:rPr sz="1400" spc="-20" dirty="0">
                <a:solidFill>
                  <a:srgbClr val="505050"/>
                </a:solidFill>
                <a:latin typeface="Lucida Console"/>
                <a:cs typeface="Lucida Console"/>
              </a:rPr>
              <a:t>*operator voi</a:t>
            </a:r>
            <a:r>
              <a:rPr sz="1400" spc="-10" dirty="0">
                <a:solidFill>
                  <a:srgbClr val="505050"/>
                </a:solidFill>
                <a:latin typeface="Lucida Console"/>
                <a:cs typeface="Lucida Console"/>
              </a:rPr>
              <a:t>d</a:t>
            </a:r>
            <a:r>
              <a:rPr sz="1400" spc="-15" dirty="0">
                <a:solidFill>
                  <a:srgbClr val="505050"/>
                </a:solidFill>
                <a:latin typeface="Lucida Console"/>
                <a:cs typeface="Lucida Console"/>
              </a:rPr>
              <a:t> </a:t>
            </a:r>
            <a:r>
              <a:rPr sz="1400" spc="-20" dirty="0">
                <a:solidFill>
                  <a:srgbClr val="505050"/>
                </a:solidFill>
                <a:latin typeface="Lucida Console"/>
                <a:cs typeface="Lucida Console"/>
              </a:rPr>
              <a:t>*ptr</a:t>
            </a:r>
            <a:r>
              <a:rPr sz="1400" spc="-10" dirty="0">
                <a:solidFill>
                  <a:srgbClr val="505050"/>
                </a:solidFill>
                <a:latin typeface="Lucida Console"/>
                <a:cs typeface="Lucida Console"/>
              </a:rPr>
              <a:t>;</a:t>
            </a:r>
            <a:endParaRPr sz="1400">
              <a:latin typeface="Lucida Console"/>
              <a:cs typeface="Lucida Console"/>
            </a:endParaRPr>
          </a:p>
        </p:txBody>
      </p:sp>
      <p:sp>
        <p:nvSpPr>
          <p:cNvPr id="9" name="object 9"/>
          <p:cNvSpPr txBox="1"/>
          <p:nvPr/>
        </p:nvSpPr>
        <p:spPr>
          <a:xfrm>
            <a:off x="2430704" y="3336964"/>
            <a:ext cx="1834514" cy="203200"/>
          </a:xfrm>
          <a:prstGeom prst="rect">
            <a:avLst/>
          </a:prstGeom>
        </p:spPr>
        <p:txBody>
          <a:bodyPr vert="horz" wrap="square" lIns="0" tIns="0" rIns="0" bIns="0" rtlCol="0">
            <a:spAutoFit/>
          </a:bodyPr>
          <a:lstStyle/>
          <a:p>
            <a:pPr marL="12700">
              <a:lnSpc>
                <a:spcPct val="100000"/>
              </a:lnSpc>
            </a:pPr>
            <a:r>
              <a:rPr sz="1400" spc="-20" dirty="0">
                <a:solidFill>
                  <a:srgbClr val="505050"/>
                </a:solidFill>
                <a:latin typeface="Lucida Console"/>
                <a:cs typeface="Lucida Console"/>
              </a:rPr>
              <a:t>new(size_</a:t>
            </a:r>
            <a:r>
              <a:rPr sz="1400" spc="-10" dirty="0">
                <a:solidFill>
                  <a:srgbClr val="505050"/>
                </a:solidFill>
                <a:latin typeface="Lucida Console"/>
                <a:cs typeface="Lucida Console"/>
              </a:rPr>
              <a:t>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len</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10" dirty="0">
                <a:solidFill>
                  <a:srgbClr val="505050"/>
                </a:solidFill>
                <a:latin typeface="Lucida Console"/>
                <a:cs typeface="Lucida Console"/>
              </a:rPr>
              <a:t>{</a:t>
            </a:r>
            <a:endParaRPr sz="1400">
              <a:latin typeface="Lucida Console"/>
              <a:cs typeface="Lucida Console"/>
            </a:endParaRPr>
          </a:p>
        </p:txBody>
      </p:sp>
      <p:sp>
        <p:nvSpPr>
          <p:cNvPr id="10" name="object 10"/>
          <p:cNvSpPr txBox="1"/>
          <p:nvPr/>
        </p:nvSpPr>
        <p:spPr>
          <a:xfrm>
            <a:off x="622580" y="3757588"/>
            <a:ext cx="3749040" cy="2132965"/>
          </a:xfrm>
          <a:prstGeom prst="rect">
            <a:avLst/>
          </a:prstGeom>
        </p:spPr>
        <p:txBody>
          <a:bodyPr vert="horz" wrap="square" lIns="0" tIns="0" rIns="0" bIns="0" rtlCol="0">
            <a:spAutoFit/>
          </a:bodyPr>
          <a:lstStyle/>
          <a:p>
            <a:pPr marL="437515" marR="218440">
              <a:lnSpc>
                <a:spcPct val="100699"/>
              </a:lnSpc>
            </a:pPr>
            <a:r>
              <a:rPr sz="1400" spc="-20" dirty="0">
                <a:solidFill>
                  <a:srgbClr val="505050"/>
                </a:solidFill>
                <a:latin typeface="Lucida Console"/>
                <a:cs typeface="Lucida Console"/>
              </a:rPr>
              <a:t>cudaMallocManaged(&amp;ptr</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len); cudaDeviceSynchronize(); retur</a:t>
            </a:r>
            <a:r>
              <a:rPr sz="1400" spc="-10" dirty="0">
                <a:solidFill>
                  <a:srgbClr val="505050"/>
                </a:solidFill>
                <a:latin typeface="Lucida Console"/>
                <a:cs typeface="Lucida Console"/>
              </a:rPr>
              <a:t>n</a:t>
            </a:r>
            <a:r>
              <a:rPr sz="1400" spc="-20" dirty="0">
                <a:solidFill>
                  <a:srgbClr val="505050"/>
                </a:solidFill>
                <a:latin typeface="Lucida Console"/>
                <a:cs typeface="Lucida Console"/>
              </a:rPr>
              <a:t> ptr</a:t>
            </a:r>
            <a:r>
              <a:rPr sz="1400" spc="-10" dirty="0">
                <a:solidFill>
                  <a:srgbClr val="505050"/>
                </a:solidFill>
                <a:latin typeface="Lucida Console"/>
                <a:cs typeface="Lucida Console"/>
              </a:rPr>
              <a:t>;</a:t>
            </a:r>
            <a:endParaRPr sz="1400" dirty="0">
              <a:latin typeface="Lucida Console"/>
              <a:cs typeface="Lucida Console"/>
            </a:endParaRPr>
          </a:p>
          <a:p>
            <a:pPr marL="224790">
              <a:lnSpc>
                <a:spcPct val="100000"/>
              </a:lnSpc>
              <a:spcBef>
                <a:spcPts val="25"/>
              </a:spcBef>
            </a:pPr>
            <a:r>
              <a:rPr sz="1400" spc="-10" dirty="0">
                <a:solidFill>
                  <a:srgbClr val="505050"/>
                </a:solidFill>
                <a:latin typeface="Lucida Console"/>
                <a:cs typeface="Lucida Console"/>
              </a:rPr>
              <a:t>}</a:t>
            </a:r>
            <a:endParaRPr sz="1400" dirty="0">
              <a:latin typeface="Lucida Console"/>
              <a:cs typeface="Lucida Console"/>
            </a:endParaRPr>
          </a:p>
          <a:p>
            <a:pPr>
              <a:lnSpc>
                <a:spcPct val="100000"/>
              </a:lnSpc>
              <a:spcBef>
                <a:spcPts val="10"/>
              </a:spcBef>
            </a:pPr>
            <a:endParaRPr sz="1400" dirty="0">
              <a:latin typeface="Times New Roman"/>
              <a:cs typeface="Times New Roman"/>
            </a:endParaRPr>
          </a:p>
          <a:p>
            <a:pPr marL="437515" marR="5080" indent="-212725">
              <a:lnSpc>
                <a:spcPct val="100699"/>
              </a:lnSpc>
            </a:pPr>
            <a:r>
              <a:rPr sz="1400" spc="-20" dirty="0">
                <a:solidFill>
                  <a:srgbClr val="505050"/>
                </a:solidFill>
                <a:latin typeface="Lucida Console"/>
                <a:cs typeface="Lucida Console"/>
              </a:rPr>
              <a:t>voi</a:t>
            </a:r>
            <a:r>
              <a:rPr sz="1400" spc="-10" dirty="0">
                <a:solidFill>
                  <a:srgbClr val="505050"/>
                </a:solidFill>
                <a:latin typeface="Lucida Console"/>
                <a:cs typeface="Lucida Console"/>
              </a:rPr>
              <a:t>d</a:t>
            </a:r>
            <a:r>
              <a:rPr sz="1400" spc="-15" dirty="0">
                <a:solidFill>
                  <a:srgbClr val="505050"/>
                </a:solidFill>
                <a:latin typeface="Lucida Console"/>
                <a:cs typeface="Lucida Console"/>
              </a:rPr>
              <a:t> </a:t>
            </a:r>
            <a:r>
              <a:rPr sz="1400" spc="-20" dirty="0">
                <a:solidFill>
                  <a:srgbClr val="505050"/>
                </a:solidFill>
                <a:latin typeface="Lucida Console"/>
                <a:cs typeface="Lucida Console"/>
              </a:rPr>
              <a:t>operato</a:t>
            </a:r>
            <a:r>
              <a:rPr sz="1400" spc="-10" dirty="0">
                <a:solidFill>
                  <a:srgbClr val="505050"/>
                </a:solidFill>
                <a:latin typeface="Lucida Console"/>
                <a:cs typeface="Lucida Console"/>
              </a:rPr>
              <a:t>r</a:t>
            </a:r>
            <a:r>
              <a:rPr sz="1400" spc="-20" dirty="0">
                <a:solidFill>
                  <a:srgbClr val="505050"/>
                </a:solidFill>
                <a:latin typeface="Lucida Console"/>
                <a:cs typeface="Lucida Console"/>
              </a:rPr>
              <a:t> delete(voi</a:t>
            </a:r>
            <a:r>
              <a:rPr sz="1400" spc="-10" dirty="0">
                <a:solidFill>
                  <a:srgbClr val="505050"/>
                </a:solidFill>
                <a:latin typeface="Lucida Console"/>
                <a:cs typeface="Lucida Console"/>
              </a:rPr>
              <a:t>d</a:t>
            </a:r>
            <a:r>
              <a:rPr sz="1400" spc="-20" dirty="0">
                <a:solidFill>
                  <a:srgbClr val="505050"/>
                </a:solidFill>
                <a:latin typeface="Lucida Console"/>
                <a:cs typeface="Lucida Console"/>
              </a:rPr>
              <a:t> *ptr</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10" dirty="0">
                <a:solidFill>
                  <a:srgbClr val="505050"/>
                </a:solidFill>
                <a:latin typeface="Lucida Console"/>
                <a:cs typeface="Lucida Console"/>
              </a:rPr>
              <a:t>{ </a:t>
            </a:r>
            <a:r>
              <a:rPr sz="1400" spc="-20" dirty="0">
                <a:solidFill>
                  <a:srgbClr val="505050"/>
                </a:solidFill>
                <a:latin typeface="Lucida Console"/>
                <a:cs typeface="Lucida Console"/>
              </a:rPr>
              <a:t>cudaDeviceSynchronize(); cudaFree(ptr);</a:t>
            </a:r>
            <a:endParaRPr sz="1400" dirty="0">
              <a:latin typeface="Lucida Console"/>
              <a:cs typeface="Lucida Console"/>
            </a:endParaRPr>
          </a:p>
          <a:p>
            <a:pPr marL="224790">
              <a:lnSpc>
                <a:spcPct val="100000"/>
              </a:lnSpc>
              <a:spcBef>
                <a:spcPts val="25"/>
              </a:spcBef>
            </a:pPr>
            <a:r>
              <a:rPr sz="1400" spc="-10" dirty="0">
                <a:solidFill>
                  <a:srgbClr val="505050"/>
                </a:solidFill>
                <a:latin typeface="Lucida Console"/>
                <a:cs typeface="Lucida Console"/>
              </a:rPr>
              <a:t>}</a:t>
            </a:r>
            <a:endParaRPr sz="1400" dirty="0">
              <a:latin typeface="Lucida Console"/>
              <a:cs typeface="Lucida Console"/>
            </a:endParaRPr>
          </a:p>
          <a:p>
            <a:pPr marL="12700">
              <a:lnSpc>
                <a:spcPct val="100000"/>
              </a:lnSpc>
              <a:spcBef>
                <a:spcPts val="25"/>
              </a:spcBef>
            </a:pPr>
            <a:r>
              <a:rPr sz="1400" spc="-20" dirty="0">
                <a:solidFill>
                  <a:srgbClr val="505050"/>
                </a:solidFill>
                <a:latin typeface="Lucida Console"/>
                <a:cs typeface="Lucida Console"/>
              </a:rPr>
              <a:t>};</a:t>
            </a:r>
            <a:endParaRPr sz="1400" dirty="0">
              <a:latin typeface="Lucida Console"/>
              <a:cs typeface="Lucida Console"/>
            </a:endParaRPr>
          </a:p>
        </p:txBody>
      </p:sp>
      <p:sp>
        <p:nvSpPr>
          <p:cNvPr id="11" name="object 11"/>
          <p:cNvSpPr/>
          <p:nvPr/>
        </p:nvSpPr>
        <p:spPr>
          <a:xfrm>
            <a:off x="5437632" y="5178551"/>
            <a:ext cx="5416296" cy="896112"/>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5486400" y="2784405"/>
            <a:ext cx="4572000" cy="3206115"/>
          </a:xfrm>
          <a:custGeom>
            <a:avLst/>
            <a:gdLst/>
            <a:ahLst/>
            <a:cxnLst/>
            <a:rect l="l" t="t" r="r" b="b"/>
            <a:pathLst>
              <a:path w="4147820" h="3206115">
                <a:moveTo>
                  <a:pt x="4056649" y="0"/>
                </a:moveTo>
                <a:lnTo>
                  <a:pt x="0" y="0"/>
                </a:lnTo>
                <a:lnTo>
                  <a:pt x="0" y="3114590"/>
                </a:lnTo>
                <a:lnTo>
                  <a:pt x="91009" y="3205599"/>
                </a:lnTo>
                <a:lnTo>
                  <a:pt x="4147658" y="3205599"/>
                </a:lnTo>
                <a:lnTo>
                  <a:pt x="4147658" y="91008"/>
                </a:lnTo>
                <a:lnTo>
                  <a:pt x="4056649" y="0"/>
                </a:lnTo>
                <a:close/>
              </a:path>
            </a:pathLst>
          </a:custGeom>
          <a:solidFill>
            <a:srgbClr val="76B900"/>
          </a:solidFill>
        </p:spPr>
        <p:txBody>
          <a:bodyPr wrap="square" lIns="0" tIns="0" rIns="0" bIns="0" rtlCol="0"/>
          <a:lstStyle/>
          <a:p>
            <a:endParaRPr/>
          </a:p>
        </p:txBody>
      </p:sp>
      <p:sp>
        <p:nvSpPr>
          <p:cNvPr id="13" name="object 13"/>
          <p:cNvSpPr/>
          <p:nvPr/>
        </p:nvSpPr>
        <p:spPr>
          <a:xfrm>
            <a:off x="5486399" y="2784405"/>
            <a:ext cx="4596141" cy="3206115"/>
          </a:xfrm>
          <a:custGeom>
            <a:avLst/>
            <a:gdLst/>
            <a:ahLst/>
            <a:cxnLst/>
            <a:rect l="l" t="t" r="r" b="b"/>
            <a:pathLst>
              <a:path w="4147820" h="3206115">
                <a:moveTo>
                  <a:pt x="0" y="0"/>
                </a:moveTo>
                <a:lnTo>
                  <a:pt x="4056650" y="0"/>
                </a:lnTo>
                <a:lnTo>
                  <a:pt x="4147659" y="91009"/>
                </a:lnTo>
                <a:lnTo>
                  <a:pt x="4147659" y="3205600"/>
                </a:lnTo>
                <a:lnTo>
                  <a:pt x="91009" y="3205600"/>
                </a:lnTo>
                <a:lnTo>
                  <a:pt x="0" y="3114591"/>
                </a:lnTo>
                <a:lnTo>
                  <a:pt x="0" y="0"/>
                </a:lnTo>
                <a:close/>
              </a:path>
            </a:pathLst>
          </a:custGeom>
          <a:ln w="12700">
            <a:solidFill>
              <a:srgbClr val="FFFFFF"/>
            </a:solidFill>
          </a:ln>
        </p:spPr>
        <p:txBody>
          <a:bodyPr wrap="square" lIns="0" tIns="0" rIns="0" bIns="0" rtlCol="0"/>
          <a:lstStyle/>
          <a:p>
            <a:endParaRPr/>
          </a:p>
        </p:txBody>
      </p:sp>
      <p:sp>
        <p:nvSpPr>
          <p:cNvPr id="14" name="object 14"/>
          <p:cNvSpPr txBox="1"/>
          <p:nvPr/>
        </p:nvSpPr>
        <p:spPr>
          <a:xfrm>
            <a:off x="5471665" y="2140255"/>
            <a:ext cx="3993515" cy="1572803"/>
          </a:xfrm>
          <a:prstGeom prst="rect">
            <a:avLst/>
          </a:prstGeom>
        </p:spPr>
        <p:txBody>
          <a:bodyPr vert="horz" wrap="square" lIns="0" tIns="0" rIns="0" bIns="0" rtlCol="0">
            <a:spAutoFit/>
          </a:bodyPr>
          <a:lstStyle/>
          <a:p>
            <a:pPr marL="12700">
              <a:lnSpc>
                <a:spcPct val="100000"/>
              </a:lnSpc>
            </a:pP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nh</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rit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b</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d</a:t>
            </a:r>
            <a:r>
              <a:rPr sz="2000" spc="-1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tri</a:t>
            </a:r>
            <a:r>
              <a:rPr sz="2000" spc="5" dirty="0">
                <a:solidFill>
                  <a:srgbClr val="5E5E5E"/>
                </a:solidFill>
                <a:latin typeface="Calibri" panose="020F0502020204030204" pitchFamily="34" charset="0"/>
                <a:cs typeface="Calibri" panose="020F0502020204030204" pitchFamily="34" charset="0"/>
              </a:rPr>
              <a:t>n</a:t>
            </a:r>
            <a:r>
              <a:rPr sz="2000" spc="-10" dirty="0">
                <a:solidFill>
                  <a:srgbClr val="5E5E5E"/>
                </a:solidFill>
                <a:latin typeface="Calibri" panose="020F0502020204030204" pitchFamily="34" charset="0"/>
                <a:cs typeface="Calibri" panose="020F0502020204030204" pitchFamily="34" charset="0"/>
              </a:rPr>
              <a:t>g </a:t>
            </a:r>
            <a:r>
              <a:rPr sz="2000" spc="-5" dirty="0">
                <a:solidFill>
                  <a:srgbClr val="5E5E5E"/>
                </a:solidFill>
                <a:latin typeface="Calibri" panose="020F0502020204030204" pitchFamily="34" charset="0"/>
                <a:cs typeface="Calibri" panose="020F0502020204030204" pitchFamily="34" charset="0"/>
              </a:rPr>
              <a:t>c</a:t>
            </a:r>
            <a:r>
              <a:rPr sz="2000" spc="-2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s</a:t>
            </a:r>
            <a:r>
              <a:rPr sz="2000" spc="-10" dirty="0">
                <a:solidFill>
                  <a:srgbClr val="5E5E5E"/>
                </a:solidFill>
                <a:latin typeface="Calibri" panose="020F0502020204030204" pitchFamily="34" charset="0"/>
                <a:cs typeface="Calibri" panose="020F0502020204030204" pitchFamily="34" charset="0"/>
              </a:rPr>
              <a:t>s</a:t>
            </a:r>
            <a:endParaRPr sz="2000" dirty="0">
              <a:latin typeface="Calibri" panose="020F0502020204030204" pitchFamily="34" charset="0"/>
              <a:cs typeface="Calibri" panose="020F0502020204030204" pitchFamily="34" charset="0"/>
            </a:endParaRPr>
          </a:p>
          <a:p>
            <a:pPr>
              <a:lnSpc>
                <a:spcPct val="100000"/>
              </a:lnSpc>
              <a:spcBef>
                <a:spcPts val="40"/>
              </a:spcBef>
            </a:pPr>
            <a:endParaRPr sz="2650" dirty="0">
              <a:latin typeface="Times New Roman"/>
              <a:cs typeface="Times New Roman"/>
            </a:endParaRPr>
          </a:p>
          <a:p>
            <a:pPr marL="151130" marR="5080">
              <a:lnSpc>
                <a:spcPct val="100000"/>
              </a:lnSpc>
            </a:pPr>
            <a:r>
              <a:rPr sz="1400" spc="-20" dirty="0">
                <a:solidFill>
                  <a:srgbClr val="505050"/>
                </a:solidFill>
                <a:latin typeface="Lucida Console"/>
                <a:cs typeface="Lucida Console"/>
              </a:rPr>
              <a:t>/</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Derivin</a:t>
            </a:r>
            <a:r>
              <a:rPr sz="1400" spc="-10" dirty="0">
                <a:solidFill>
                  <a:srgbClr val="505050"/>
                </a:solidFill>
                <a:latin typeface="Lucida Console"/>
                <a:cs typeface="Lucida Console"/>
              </a:rPr>
              <a:t>g</a:t>
            </a:r>
            <a:r>
              <a:rPr sz="1400" spc="-20" dirty="0">
                <a:solidFill>
                  <a:srgbClr val="505050"/>
                </a:solidFill>
                <a:latin typeface="Lucida Console"/>
                <a:cs typeface="Lucida Console"/>
              </a:rPr>
              <a:t> allow</a:t>
            </a:r>
            <a:r>
              <a:rPr sz="1400" spc="-10" dirty="0">
                <a:solidFill>
                  <a:srgbClr val="505050"/>
                </a:solidFill>
                <a:latin typeface="Lucida Console"/>
                <a:cs typeface="Lucida Console"/>
              </a:rPr>
              <a:t>s</a:t>
            </a:r>
            <a:r>
              <a:rPr sz="1400" spc="-20" dirty="0">
                <a:solidFill>
                  <a:srgbClr val="505050"/>
                </a:solidFill>
                <a:latin typeface="Lucida Console"/>
                <a:cs typeface="Lucida Console"/>
              </a:rPr>
              <a:t> pass-by-reference clas</a:t>
            </a:r>
            <a:r>
              <a:rPr sz="1400" spc="-10" dirty="0">
                <a:solidFill>
                  <a:srgbClr val="505050"/>
                </a:solidFill>
                <a:latin typeface="Lucida Console"/>
                <a:cs typeface="Lucida Console"/>
              </a:rPr>
              <a:t>s</a:t>
            </a:r>
            <a:r>
              <a:rPr sz="1400" spc="-20" dirty="0">
                <a:solidFill>
                  <a:srgbClr val="505050"/>
                </a:solidFill>
                <a:latin typeface="Lucida Console"/>
                <a:cs typeface="Lucida Console"/>
              </a:rPr>
              <a:t> umStrin</a:t>
            </a:r>
            <a:r>
              <a:rPr sz="1400" spc="-10" dirty="0">
                <a:solidFill>
                  <a:srgbClr val="505050"/>
                </a:solidFill>
                <a:latin typeface="Lucida Console"/>
                <a:cs typeface="Lucida Console"/>
              </a:rPr>
              <a:t>g</a:t>
            </a:r>
            <a:r>
              <a:rPr sz="1400" spc="-15" dirty="0">
                <a:solidFill>
                  <a:srgbClr val="505050"/>
                </a:solidFill>
                <a:latin typeface="Lucida Console"/>
                <a:cs typeface="Lucida Console"/>
              </a:rPr>
              <a:t> </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publi</a:t>
            </a:r>
            <a:r>
              <a:rPr sz="1400" spc="-10" dirty="0">
                <a:solidFill>
                  <a:srgbClr val="505050"/>
                </a:solidFill>
                <a:latin typeface="Lucida Console"/>
                <a:cs typeface="Lucida Console"/>
              </a:rPr>
              <a:t>c</a:t>
            </a:r>
            <a:r>
              <a:rPr sz="1400" spc="-20" dirty="0">
                <a:solidFill>
                  <a:srgbClr val="505050"/>
                </a:solidFill>
                <a:latin typeface="Lucida Console"/>
                <a:cs typeface="Lucida Console"/>
              </a:rPr>
              <a:t> Manage</a:t>
            </a:r>
            <a:r>
              <a:rPr sz="1400" spc="-10" dirty="0">
                <a:solidFill>
                  <a:srgbClr val="505050"/>
                </a:solidFill>
                <a:latin typeface="Lucida Console"/>
                <a:cs typeface="Lucida Console"/>
              </a:rPr>
              <a:t>d</a:t>
            </a:r>
            <a:r>
              <a:rPr sz="1400" spc="-20" dirty="0">
                <a:solidFill>
                  <a:srgbClr val="505050"/>
                </a:solidFill>
                <a:latin typeface="Lucida Console"/>
                <a:cs typeface="Lucida Console"/>
              </a:rPr>
              <a:t> </a:t>
            </a:r>
            <a:r>
              <a:rPr sz="1400" spc="-10" dirty="0">
                <a:solidFill>
                  <a:srgbClr val="505050"/>
                </a:solidFill>
                <a:latin typeface="Lucida Console"/>
                <a:cs typeface="Lucida Console"/>
              </a:rPr>
              <a:t>{</a:t>
            </a:r>
            <a:endParaRPr sz="1400" dirty="0">
              <a:latin typeface="Lucida Console"/>
              <a:cs typeface="Lucida Console"/>
            </a:endParaRPr>
          </a:p>
          <a:p>
            <a:pPr marL="363855" marR="2451100">
              <a:lnSpc>
                <a:spcPct val="101400"/>
              </a:lnSpc>
            </a:pPr>
            <a:r>
              <a:rPr sz="1400" spc="-20" dirty="0">
                <a:solidFill>
                  <a:srgbClr val="505050"/>
                </a:solidFill>
                <a:latin typeface="Lucida Console"/>
                <a:cs typeface="Lucida Console"/>
              </a:rPr>
              <a:t>in</a:t>
            </a:r>
            <a:r>
              <a:rPr sz="1400" spc="-10" dirty="0">
                <a:solidFill>
                  <a:srgbClr val="505050"/>
                </a:solidFill>
                <a:latin typeface="Lucida Console"/>
                <a:cs typeface="Lucida Console"/>
              </a:rPr>
              <a:t>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length; cha</a:t>
            </a:r>
            <a:r>
              <a:rPr sz="1400" spc="-10" dirty="0">
                <a:solidFill>
                  <a:srgbClr val="505050"/>
                </a:solidFill>
                <a:latin typeface="Lucida Console"/>
                <a:cs typeface="Lucida Console"/>
              </a:rPr>
              <a:t>r</a:t>
            </a:r>
            <a:r>
              <a:rPr sz="1400" spc="-15" dirty="0">
                <a:solidFill>
                  <a:srgbClr val="505050"/>
                </a:solidFill>
                <a:latin typeface="Lucida Console"/>
                <a:cs typeface="Lucida Console"/>
              </a:rPr>
              <a:t> </a:t>
            </a:r>
            <a:r>
              <a:rPr sz="1400" spc="-20" dirty="0">
                <a:solidFill>
                  <a:srgbClr val="505050"/>
                </a:solidFill>
                <a:latin typeface="Lucida Console"/>
                <a:cs typeface="Lucida Console"/>
              </a:rPr>
              <a:t>*data;</a:t>
            </a:r>
            <a:endParaRPr sz="1400" dirty="0">
              <a:latin typeface="Lucida Console"/>
              <a:cs typeface="Lucida Console"/>
            </a:endParaRPr>
          </a:p>
        </p:txBody>
      </p:sp>
      <p:sp>
        <p:nvSpPr>
          <p:cNvPr id="15" name="object 15"/>
          <p:cNvSpPr txBox="1"/>
          <p:nvPr/>
        </p:nvSpPr>
        <p:spPr>
          <a:xfrm>
            <a:off x="5610631" y="3867316"/>
            <a:ext cx="3535679" cy="2120900"/>
          </a:xfrm>
          <a:prstGeom prst="rect">
            <a:avLst/>
          </a:prstGeom>
        </p:spPr>
        <p:txBody>
          <a:bodyPr vert="horz" wrap="square" lIns="0" tIns="0" rIns="0" bIns="0" rtlCol="0">
            <a:spAutoFit/>
          </a:bodyPr>
          <a:lstStyle/>
          <a:p>
            <a:pPr marL="12700">
              <a:lnSpc>
                <a:spcPct val="100000"/>
              </a:lnSpc>
            </a:pPr>
            <a:r>
              <a:rPr sz="1400" spc="-20" dirty="0">
                <a:solidFill>
                  <a:srgbClr val="505050"/>
                </a:solidFill>
                <a:latin typeface="Lucida Console"/>
                <a:cs typeface="Lucida Console"/>
              </a:rPr>
              <a:t>public:</a:t>
            </a:r>
            <a:endParaRPr sz="1400" dirty="0">
              <a:latin typeface="Lucida Console"/>
              <a:cs typeface="Lucida Console"/>
            </a:endParaRPr>
          </a:p>
          <a:p>
            <a:pPr marL="12700" marR="217170" indent="212725">
              <a:lnSpc>
                <a:spcPts val="1700"/>
              </a:lnSpc>
              <a:spcBef>
                <a:spcPts val="40"/>
              </a:spcBef>
            </a:pPr>
            <a:r>
              <a:rPr sz="1400" spc="-20" dirty="0">
                <a:solidFill>
                  <a:srgbClr val="505050"/>
                </a:solidFill>
                <a:latin typeface="Lucida Console"/>
                <a:cs typeface="Lucida Console"/>
              </a:rPr>
              <a:t>/</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U</a:t>
            </a:r>
            <a:r>
              <a:rPr sz="1400" spc="-10" dirty="0">
                <a:solidFill>
                  <a:srgbClr val="505050"/>
                </a:solidFill>
                <a:latin typeface="Lucida Console"/>
                <a:cs typeface="Lucida Console"/>
              </a:rPr>
              <a:t>M</a:t>
            </a:r>
            <a:r>
              <a:rPr sz="1400" spc="-15" dirty="0">
                <a:solidFill>
                  <a:srgbClr val="505050"/>
                </a:solidFill>
                <a:latin typeface="Lucida Console"/>
                <a:cs typeface="Lucida Console"/>
              </a:rPr>
              <a:t> </a:t>
            </a:r>
            <a:r>
              <a:rPr sz="1400" spc="-20" dirty="0">
                <a:solidFill>
                  <a:srgbClr val="505050"/>
                </a:solidFill>
                <a:latin typeface="Lucida Console"/>
                <a:cs typeface="Lucida Console"/>
              </a:rPr>
              <a:t>cop</a:t>
            </a:r>
            <a:r>
              <a:rPr sz="1400" spc="-10" dirty="0">
                <a:solidFill>
                  <a:srgbClr val="505050"/>
                </a:solidFill>
                <a:latin typeface="Lucida Console"/>
                <a:cs typeface="Lucida Console"/>
              </a:rPr>
              <a:t>y</a:t>
            </a:r>
            <a:r>
              <a:rPr sz="1400" spc="-15" dirty="0">
                <a:solidFill>
                  <a:srgbClr val="505050"/>
                </a:solidFill>
                <a:latin typeface="Lucida Console"/>
                <a:cs typeface="Lucida Console"/>
              </a:rPr>
              <a:t> </a:t>
            </a:r>
            <a:r>
              <a:rPr sz="1400" spc="-20" dirty="0">
                <a:solidFill>
                  <a:srgbClr val="505050"/>
                </a:solidFill>
                <a:latin typeface="Lucida Console"/>
                <a:cs typeface="Lucida Console"/>
              </a:rPr>
              <a:t>constructo</a:t>
            </a:r>
            <a:r>
              <a:rPr sz="1400" spc="-10" dirty="0">
                <a:solidFill>
                  <a:srgbClr val="505050"/>
                </a:solidFill>
                <a:latin typeface="Lucida Console"/>
                <a:cs typeface="Lucida Console"/>
              </a:rPr>
              <a:t>r</a:t>
            </a:r>
            <a:r>
              <a:rPr sz="1400" spc="-20" dirty="0">
                <a:solidFill>
                  <a:srgbClr val="505050"/>
                </a:solidFill>
                <a:latin typeface="Lucida Console"/>
                <a:cs typeface="Lucida Console"/>
              </a:rPr>
              <a:t> allows </a:t>
            </a:r>
            <a:endParaRPr lang="en-US" sz="1400" spc="-20" dirty="0">
              <a:solidFill>
                <a:srgbClr val="505050"/>
              </a:solidFill>
              <a:latin typeface="Lucida Console"/>
              <a:cs typeface="Lucida Console"/>
            </a:endParaRPr>
          </a:p>
          <a:p>
            <a:pPr marL="12700" marR="217170" indent="212725">
              <a:lnSpc>
                <a:spcPts val="1700"/>
              </a:lnSpc>
              <a:spcBef>
                <a:spcPts val="40"/>
              </a:spcBef>
            </a:pPr>
            <a:r>
              <a:rPr lang="en-US" sz="1400" spc="-20" dirty="0">
                <a:solidFill>
                  <a:srgbClr val="505050"/>
                </a:solidFill>
                <a:latin typeface="Lucida Console"/>
                <a:cs typeface="Lucida Console"/>
              </a:rPr>
              <a:t>// </a:t>
            </a:r>
            <a:r>
              <a:rPr sz="1400" spc="-20" dirty="0">
                <a:solidFill>
                  <a:srgbClr val="505050"/>
                </a:solidFill>
                <a:latin typeface="Lucida Console"/>
                <a:cs typeface="Lucida Console"/>
              </a:rPr>
              <a:t>pass-by-value</a:t>
            </a:r>
            <a:endParaRPr sz="1400" dirty="0">
              <a:latin typeface="Lucida Console"/>
              <a:cs typeface="Lucida Console"/>
            </a:endParaRPr>
          </a:p>
          <a:p>
            <a:pPr marL="438150" marR="110489" indent="-212725">
              <a:lnSpc>
                <a:spcPts val="1610"/>
              </a:lnSpc>
              <a:spcBef>
                <a:spcPts val="75"/>
              </a:spcBef>
            </a:pPr>
            <a:r>
              <a:rPr sz="1400" spc="-20" dirty="0">
                <a:solidFill>
                  <a:srgbClr val="505050"/>
                </a:solidFill>
                <a:latin typeface="Lucida Console"/>
                <a:cs typeface="Lucida Console"/>
              </a:rPr>
              <a:t>umStrin</a:t>
            </a:r>
            <a:r>
              <a:rPr sz="1400" spc="-10" dirty="0">
                <a:solidFill>
                  <a:srgbClr val="505050"/>
                </a:solidFill>
                <a:latin typeface="Lucida Console"/>
                <a:cs typeface="Lucida Console"/>
              </a:rPr>
              <a:t>g</a:t>
            </a:r>
            <a:r>
              <a:rPr sz="1400" spc="-15" dirty="0">
                <a:solidFill>
                  <a:srgbClr val="505050"/>
                </a:solidFill>
                <a:latin typeface="Lucida Console"/>
                <a:cs typeface="Lucida Console"/>
              </a:rPr>
              <a:t> </a:t>
            </a:r>
            <a:r>
              <a:rPr sz="1400" spc="-20" dirty="0">
                <a:solidFill>
                  <a:srgbClr val="505050"/>
                </a:solidFill>
                <a:latin typeface="Lucida Console"/>
                <a:cs typeface="Lucida Console"/>
              </a:rPr>
              <a:t>(cons</a:t>
            </a:r>
            <a:r>
              <a:rPr sz="1400" spc="-10" dirty="0">
                <a:solidFill>
                  <a:srgbClr val="505050"/>
                </a:solidFill>
                <a:latin typeface="Lucida Console"/>
                <a:cs typeface="Lucida Console"/>
              </a:rPr>
              <a:t>t</a:t>
            </a:r>
            <a:r>
              <a:rPr sz="1400" spc="-20" dirty="0">
                <a:solidFill>
                  <a:srgbClr val="505050"/>
                </a:solidFill>
                <a:latin typeface="Lucida Console"/>
                <a:cs typeface="Lucida Console"/>
              </a:rPr>
              <a:t> umStrin</a:t>
            </a:r>
            <a:r>
              <a:rPr sz="1400" spc="-10" dirty="0">
                <a:solidFill>
                  <a:srgbClr val="505050"/>
                </a:solidFill>
                <a:latin typeface="Lucida Console"/>
                <a:cs typeface="Lucida Console"/>
              </a:rPr>
              <a:t>g</a:t>
            </a:r>
            <a:r>
              <a:rPr sz="1400" spc="-15" dirty="0">
                <a:solidFill>
                  <a:srgbClr val="505050"/>
                </a:solidFill>
                <a:latin typeface="Lucida Console"/>
                <a:cs typeface="Lucida Console"/>
              </a:rPr>
              <a:t> </a:t>
            </a:r>
            <a:r>
              <a:rPr sz="1400" spc="-20" dirty="0">
                <a:solidFill>
                  <a:srgbClr val="505050"/>
                </a:solidFill>
                <a:latin typeface="Lucida Console"/>
                <a:cs typeface="Lucida Console"/>
              </a:rPr>
              <a:t>&amp;s</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10" dirty="0">
                <a:solidFill>
                  <a:srgbClr val="505050"/>
                </a:solidFill>
                <a:latin typeface="Lucida Console"/>
                <a:cs typeface="Lucida Console"/>
              </a:rPr>
              <a:t>{ </a:t>
            </a:r>
            <a:r>
              <a:rPr sz="1400" spc="-20" dirty="0">
                <a:solidFill>
                  <a:srgbClr val="505050"/>
                </a:solidFill>
                <a:latin typeface="Lucida Console"/>
                <a:cs typeface="Lucida Console"/>
              </a:rPr>
              <a:t>lengt</a:t>
            </a:r>
            <a:r>
              <a:rPr sz="1400" spc="-10" dirty="0">
                <a:solidFill>
                  <a:srgbClr val="505050"/>
                </a:solidFill>
                <a:latin typeface="Lucida Console"/>
                <a:cs typeface="Lucida Console"/>
              </a:rPr>
              <a:t>h</a:t>
            </a:r>
            <a:r>
              <a:rPr sz="1400" spc="-20" dirty="0">
                <a:solidFill>
                  <a:srgbClr val="505050"/>
                </a:solidFill>
                <a:latin typeface="Lucida Console"/>
                <a:cs typeface="Lucida Console"/>
              </a:rPr>
              <a:t> </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s.length</a:t>
            </a:r>
            <a:r>
              <a:rPr sz="1400" spc="-10" dirty="0">
                <a:solidFill>
                  <a:srgbClr val="505050"/>
                </a:solidFill>
                <a:latin typeface="Lucida Console"/>
                <a:cs typeface="Lucida Console"/>
              </a:rPr>
              <a:t>;</a:t>
            </a:r>
            <a:endParaRPr sz="1400" dirty="0">
              <a:latin typeface="Lucida Console"/>
              <a:cs typeface="Lucida Console"/>
            </a:endParaRPr>
          </a:p>
          <a:p>
            <a:pPr marL="12700" marR="535940" indent="425450">
              <a:lnSpc>
                <a:spcPts val="1680"/>
              </a:lnSpc>
              <a:spcBef>
                <a:spcPts val="35"/>
              </a:spcBef>
            </a:pPr>
            <a:r>
              <a:rPr sz="1400" spc="-20" dirty="0">
                <a:solidFill>
                  <a:srgbClr val="505050"/>
                </a:solidFill>
                <a:latin typeface="Lucida Console"/>
                <a:cs typeface="Lucida Console"/>
              </a:rPr>
              <a:t>cudaMallocManaged(&amp;data, length);</a:t>
            </a:r>
            <a:endParaRPr sz="1400" dirty="0">
              <a:latin typeface="Lucida Console"/>
              <a:cs typeface="Lucida Console"/>
            </a:endParaRPr>
          </a:p>
          <a:p>
            <a:pPr marL="438150">
              <a:lnSpc>
                <a:spcPts val="1650"/>
              </a:lnSpc>
            </a:pPr>
            <a:r>
              <a:rPr sz="1400" spc="-20" dirty="0">
                <a:solidFill>
                  <a:srgbClr val="505050"/>
                </a:solidFill>
                <a:latin typeface="Lucida Console"/>
                <a:cs typeface="Lucida Console"/>
              </a:rPr>
              <a:t>memcpy(data</a:t>
            </a:r>
            <a:r>
              <a:rPr sz="1400" spc="-10" dirty="0">
                <a:solidFill>
                  <a:srgbClr val="505050"/>
                </a:solidFill>
                <a:latin typeface="Lucida Console"/>
                <a:cs typeface="Lucida Console"/>
              </a:rPr>
              <a:t>,</a:t>
            </a:r>
            <a:r>
              <a:rPr sz="1400" spc="-20" dirty="0">
                <a:solidFill>
                  <a:srgbClr val="505050"/>
                </a:solidFill>
                <a:latin typeface="Lucida Console"/>
                <a:cs typeface="Lucida Console"/>
              </a:rPr>
              <a:t> s.data</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length);</a:t>
            </a:r>
            <a:endParaRPr sz="1400" dirty="0">
              <a:latin typeface="Lucida Console"/>
              <a:cs typeface="Lucida Console"/>
            </a:endParaRPr>
          </a:p>
          <a:p>
            <a:pPr marL="225425">
              <a:lnSpc>
                <a:spcPts val="1645"/>
              </a:lnSpc>
              <a:spcBef>
                <a:spcPts val="20"/>
              </a:spcBef>
            </a:pPr>
            <a:r>
              <a:rPr sz="1400" spc="-10" dirty="0">
                <a:solidFill>
                  <a:srgbClr val="505050"/>
                </a:solidFill>
                <a:latin typeface="Lucida Console"/>
                <a:cs typeface="Lucida Console"/>
              </a:rPr>
              <a:t>}</a:t>
            </a:r>
            <a:endParaRPr sz="1400" dirty="0">
              <a:latin typeface="Lucida Console"/>
              <a:cs typeface="Lucida Console"/>
            </a:endParaRPr>
          </a:p>
          <a:p>
            <a:pPr marL="12700">
              <a:lnSpc>
                <a:spcPts val="1645"/>
              </a:lnSpc>
            </a:pPr>
            <a:r>
              <a:rPr sz="1400" spc="-20" dirty="0">
                <a:solidFill>
                  <a:srgbClr val="505050"/>
                </a:solidFill>
                <a:latin typeface="Lucida Console"/>
                <a:cs typeface="Lucida Console"/>
              </a:rPr>
              <a:t>};</a:t>
            </a:r>
            <a:endParaRPr sz="1400" dirty="0">
              <a:latin typeface="Lucida Console"/>
              <a:cs typeface="Lucida Console"/>
            </a:endParaRPr>
          </a:p>
        </p:txBody>
      </p:sp>
      <p:sp>
        <p:nvSpPr>
          <p:cNvPr id="16" name="object 16"/>
          <p:cNvSpPr txBox="1"/>
          <p:nvPr/>
        </p:nvSpPr>
        <p:spPr>
          <a:xfrm>
            <a:off x="595489" y="2140255"/>
            <a:ext cx="3946525" cy="307777"/>
          </a:xfrm>
          <a:prstGeom prst="rect">
            <a:avLst/>
          </a:prstGeom>
        </p:spPr>
        <p:txBody>
          <a:bodyPr vert="horz" wrap="square" lIns="0" tIns="0" rIns="0" bIns="0" rtlCol="0">
            <a:spAutoFit/>
          </a:bodyPr>
          <a:lstStyle/>
          <a:p>
            <a:pPr marL="12700">
              <a:lnSpc>
                <a:spcPct val="100000"/>
              </a:lnSpc>
            </a:pPr>
            <a:r>
              <a:rPr sz="2000" spc="-20"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v</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r</a:t>
            </a:r>
            <a:r>
              <a:rPr sz="2000" spc="-20" dirty="0">
                <a:solidFill>
                  <a:srgbClr val="5E5E5E"/>
                </a:solidFill>
                <a:latin typeface="Calibri" panose="020F0502020204030204" pitchFamily="34" charset="0"/>
                <a:cs typeface="Calibri" panose="020F0502020204030204" pitchFamily="34" charset="0"/>
              </a:rPr>
              <a:t>l</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ad</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w</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and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d</a:t>
            </a:r>
            <a:r>
              <a:rPr sz="2000" spc="5" dirty="0">
                <a:solidFill>
                  <a:srgbClr val="5E5E5E"/>
                </a:solidFill>
                <a:latin typeface="Calibri" panose="020F0502020204030204" pitchFamily="34" charset="0"/>
                <a:cs typeface="Calibri" panose="020F0502020204030204" pitchFamily="34" charset="0"/>
              </a:rPr>
              <a:t>e</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 b</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c</a:t>
            </a:r>
            <a:r>
              <a:rPr sz="2000" spc="-2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s</a:t>
            </a:r>
            <a:r>
              <a:rPr sz="2000" spc="-10" dirty="0">
                <a:solidFill>
                  <a:srgbClr val="5E5E5E"/>
                </a:solidFill>
                <a:latin typeface="Calibri" panose="020F0502020204030204" pitchFamily="34" charset="0"/>
                <a:cs typeface="Calibri" panose="020F0502020204030204" pitchFamily="34" charset="0"/>
              </a:rPr>
              <a:t>s</a:t>
            </a:r>
            <a:endParaRPr sz="2000" dirty="0">
              <a:latin typeface="Calibri" panose="020F0502020204030204" pitchFamily="34" charset="0"/>
              <a:cs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4380" y="490382"/>
            <a:ext cx="9464040" cy="869469"/>
          </a:xfrm>
          <a:prstGeom prst="rect">
            <a:avLst/>
          </a:prstGeom>
        </p:spPr>
        <p:txBody>
          <a:bodyPr vert="horz" wrap="square" lIns="0" tIns="0" rIns="0" bIns="0" rtlCol="0">
            <a:spAutoFit/>
          </a:bodyPr>
          <a:lstStyle/>
          <a:p>
            <a:pPr algn="ctr">
              <a:lnSpc>
                <a:spcPct val="100000"/>
              </a:lnSpc>
            </a:pPr>
            <a:r>
              <a:rPr dirty="0"/>
              <a:t>U</a:t>
            </a:r>
            <a:r>
              <a:rPr spc="-15" dirty="0"/>
              <a:t>S</a:t>
            </a:r>
            <a:r>
              <a:rPr spc="-20" dirty="0"/>
              <a:t>E</a:t>
            </a:r>
            <a:r>
              <a:rPr dirty="0"/>
              <a:t> </a:t>
            </a:r>
            <a:r>
              <a:rPr spc="-5" dirty="0"/>
              <a:t>C</a:t>
            </a:r>
            <a:r>
              <a:rPr spc="-25" dirty="0"/>
              <a:t>A</a:t>
            </a:r>
            <a:r>
              <a:rPr spc="-15" dirty="0"/>
              <a:t>S</a:t>
            </a:r>
            <a:r>
              <a:rPr spc="-25" dirty="0"/>
              <a:t>E</a:t>
            </a:r>
            <a:r>
              <a:rPr dirty="0"/>
              <a:t>:</a:t>
            </a:r>
            <a:r>
              <a:rPr spc="5" dirty="0"/>
              <a:t> </a:t>
            </a:r>
            <a:r>
              <a:rPr spc="-5" dirty="0"/>
              <a:t>C+</a:t>
            </a:r>
            <a:r>
              <a:rPr dirty="0"/>
              <a:t>+ </a:t>
            </a:r>
            <a:r>
              <a:rPr spc="-30" dirty="0"/>
              <a:t>O</a:t>
            </a:r>
            <a:r>
              <a:rPr spc="-25" dirty="0"/>
              <a:t>BJE</a:t>
            </a:r>
            <a:r>
              <a:rPr spc="-5" dirty="0"/>
              <a:t>C</a:t>
            </a:r>
            <a:r>
              <a:rPr spc="-30" dirty="0"/>
              <a:t>T</a:t>
            </a:r>
            <a:r>
              <a:rPr spc="-20" dirty="0"/>
              <a:t>S</a:t>
            </a:r>
          </a:p>
          <a:p>
            <a:pPr algn="ctr">
              <a:lnSpc>
                <a:spcPct val="100000"/>
              </a:lnSpc>
              <a:spcBef>
                <a:spcPts val="310"/>
              </a:spcBef>
            </a:pPr>
            <a:r>
              <a:rPr sz="1800" spc="-20" dirty="0">
                <a:solidFill>
                  <a:srgbClr val="76B900"/>
                </a:solidFill>
              </a:rPr>
              <a:t>O</a:t>
            </a:r>
            <a:r>
              <a:rPr sz="1800" spc="-5" dirty="0">
                <a:solidFill>
                  <a:srgbClr val="76B900"/>
                </a:solidFill>
              </a:rPr>
              <a:t>v</a:t>
            </a:r>
            <a:r>
              <a:rPr sz="1800" spc="5" dirty="0">
                <a:solidFill>
                  <a:srgbClr val="76B900"/>
                </a:solidFill>
              </a:rPr>
              <a:t>e</a:t>
            </a:r>
            <a:r>
              <a:rPr sz="1800" spc="-15" dirty="0">
                <a:solidFill>
                  <a:srgbClr val="76B900"/>
                </a:solidFill>
              </a:rPr>
              <a:t>r</a:t>
            </a:r>
            <a:r>
              <a:rPr sz="1800" spc="-20" dirty="0">
                <a:solidFill>
                  <a:srgbClr val="76B900"/>
                </a:solidFill>
              </a:rPr>
              <a:t>l</a:t>
            </a:r>
            <a:r>
              <a:rPr sz="1800" spc="-15" dirty="0">
                <a:solidFill>
                  <a:srgbClr val="76B900"/>
                </a:solidFill>
              </a:rPr>
              <a:t>o</a:t>
            </a:r>
            <a:r>
              <a:rPr sz="1800" dirty="0">
                <a:solidFill>
                  <a:srgbClr val="76B900"/>
                </a:solidFill>
              </a:rPr>
              <a:t>a</a:t>
            </a:r>
            <a:r>
              <a:rPr sz="1800" spc="-5" dirty="0">
                <a:solidFill>
                  <a:srgbClr val="76B900"/>
                </a:solidFill>
              </a:rPr>
              <a:t>di</a:t>
            </a:r>
            <a:r>
              <a:rPr sz="1800" dirty="0">
                <a:solidFill>
                  <a:srgbClr val="76B900"/>
                </a:solidFill>
              </a:rPr>
              <a:t>n</a:t>
            </a:r>
            <a:r>
              <a:rPr sz="1800" spc="-10" dirty="0">
                <a:solidFill>
                  <a:srgbClr val="76B900"/>
                </a:solidFill>
              </a:rPr>
              <a:t>g </a:t>
            </a:r>
            <a:r>
              <a:rPr sz="1800" b="1" dirty="0">
                <a:solidFill>
                  <a:srgbClr val="76B900"/>
                </a:solidFill>
              </a:rPr>
              <a:t>ne</a:t>
            </a:r>
            <a:r>
              <a:rPr sz="1800" b="1" spc="-15" dirty="0">
                <a:solidFill>
                  <a:srgbClr val="76B900"/>
                </a:solidFill>
              </a:rPr>
              <a:t>w</a:t>
            </a:r>
            <a:r>
              <a:rPr sz="1800" b="1" spc="-5" dirty="0">
                <a:solidFill>
                  <a:srgbClr val="76B900"/>
                </a:solidFill>
              </a:rPr>
              <a:t> </a:t>
            </a:r>
            <a:r>
              <a:rPr sz="1800" dirty="0">
                <a:solidFill>
                  <a:srgbClr val="76B900"/>
                </a:solidFill>
              </a:rPr>
              <a:t>and</a:t>
            </a:r>
            <a:r>
              <a:rPr sz="1800" spc="-10" dirty="0">
                <a:solidFill>
                  <a:srgbClr val="76B900"/>
                </a:solidFill>
              </a:rPr>
              <a:t> </a:t>
            </a:r>
            <a:r>
              <a:rPr sz="1800" b="1" spc="-10" dirty="0">
                <a:solidFill>
                  <a:srgbClr val="76B900"/>
                </a:solidFill>
              </a:rPr>
              <a:t>d</a:t>
            </a:r>
            <a:r>
              <a:rPr sz="1800" b="1" spc="-15" dirty="0">
                <a:solidFill>
                  <a:srgbClr val="76B900"/>
                </a:solidFill>
              </a:rPr>
              <a:t>e</a:t>
            </a:r>
            <a:r>
              <a:rPr sz="1800" b="1" spc="-20" dirty="0">
                <a:solidFill>
                  <a:srgbClr val="76B900"/>
                </a:solidFill>
              </a:rPr>
              <a:t>l</a:t>
            </a:r>
            <a:r>
              <a:rPr sz="1800" b="1" spc="-15" dirty="0">
                <a:solidFill>
                  <a:srgbClr val="76B900"/>
                </a:solidFill>
              </a:rPr>
              <a:t>e</a:t>
            </a:r>
            <a:r>
              <a:rPr sz="1800" b="1" spc="-5" dirty="0">
                <a:solidFill>
                  <a:srgbClr val="76B900"/>
                </a:solidFill>
              </a:rPr>
              <a:t>t</a:t>
            </a:r>
            <a:r>
              <a:rPr sz="1800" b="1" spc="-15" dirty="0">
                <a:solidFill>
                  <a:srgbClr val="76B900"/>
                </a:solidFill>
              </a:rPr>
              <a:t>e</a:t>
            </a:r>
            <a:endParaRPr sz="1800" dirty="0"/>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22</a:t>
            </a:fld>
            <a:endParaRPr dirty="0"/>
          </a:p>
        </p:txBody>
      </p:sp>
      <p:sp>
        <p:nvSpPr>
          <p:cNvPr id="3" name="object 3"/>
          <p:cNvSpPr/>
          <p:nvPr/>
        </p:nvSpPr>
        <p:spPr>
          <a:xfrm>
            <a:off x="448055" y="5178551"/>
            <a:ext cx="5419344" cy="89611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98348" y="2784405"/>
            <a:ext cx="4147820" cy="3206115"/>
          </a:xfrm>
          <a:custGeom>
            <a:avLst/>
            <a:gdLst/>
            <a:ahLst/>
            <a:cxnLst/>
            <a:rect l="l" t="t" r="r" b="b"/>
            <a:pathLst>
              <a:path w="4147820" h="3206115">
                <a:moveTo>
                  <a:pt x="4056649" y="0"/>
                </a:moveTo>
                <a:lnTo>
                  <a:pt x="0" y="0"/>
                </a:lnTo>
                <a:lnTo>
                  <a:pt x="0" y="3114590"/>
                </a:lnTo>
                <a:lnTo>
                  <a:pt x="91008" y="3205599"/>
                </a:lnTo>
                <a:lnTo>
                  <a:pt x="4147658" y="3205599"/>
                </a:lnTo>
                <a:lnTo>
                  <a:pt x="4147658" y="91008"/>
                </a:lnTo>
                <a:lnTo>
                  <a:pt x="4056649" y="0"/>
                </a:lnTo>
                <a:close/>
              </a:path>
            </a:pathLst>
          </a:custGeom>
          <a:solidFill>
            <a:srgbClr val="76B900"/>
          </a:solidFill>
        </p:spPr>
        <p:txBody>
          <a:bodyPr wrap="square" lIns="0" tIns="0" rIns="0" bIns="0" rtlCol="0"/>
          <a:lstStyle/>
          <a:p>
            <a:endParaRPr/>
          </a:p>
        </p:txBody>
      </p:sp>
      <p:sp>
        <p:nvSpPr>
          <p:cNvPr id="5" name="object 5"/>
          <p:cNvSpPr/>
          <p:nvPr/>
        </p:nvSpPr>
        <p:spPr>
          <a:xfrm>
            <a:off x="498348" y="2784405"/>
            <a:ext cx="4147820" cy="3206115"/>
          </a:xfrm>
          <a:custGeom>
            <a:avLst/>
            <a:gdLst/>
            <a:ahLst/>
            <a:cxnLst/>
            <a:rect l="l" t="t" r="r" b="b"/>
            <a:pathLst>
              <a:path w="4147820" h="3206115">
                <a:moveTo>
                  <a:pt x="0" y="0"/>
                </a:moveTo>
                <a:lnTo>
                  <a:pt x="4056650" y="0"/>
                </a:lnTo>
                <a:lnTo>
                  <a:pt x="4147659" y="91009"/>
                </a:lnTo>
                <a:lnTo>
                  <a:pt x="4147659" y="3205600"/>
                </a:lnTo>
                <a:lnTo>
                  <a:pt x="91009" y="3205600"/>
                </a:lnTo>
                <a:lnTo>
                  <a:pt x="0" y="3114591"/>
                </a:lnTo>
                <a:lnTo>
                  <a:pt x="0" y="0"/>
                </a:lnTo>
                <a:close/>
              </a:path>
            </a:pathLst>
          </a:custGeom>
          <a:ln w="12700">
            <a:solidFill>
              <a:srgbClr val="FFFFFF"/>
            </a:solidFill>
          </a:ln>
        </p:spPr>
        <p:txBody>
          <a:bodyPr wrap="square" lIns="0" tIns="0" rIns="0" bIns="0" rtlCol="0"/>
          <a:lstStyle/>
          <a:p>
            <a:endParaRPr/>
          </a:p>
        </p:txBody>
      </p:sp>
      <p:sp>
        <p:nvSpPr>
          <p:cNvPr id="6" name="object 6"/>
          <p:cNvSpPr txBox="1"/>
          <p:nvPr/>
        </p:nvSpPr>
        <p:spPr>
          <a:xfrm>
            <a:off x="622580" y="3653956"/>
            <a:ext cx="2897505" cy="203200"/>
          </a:xfrm>
          <a:prstGeom prst="rect">
            <a:avLst/>
          </a:prstGeom>
        </p:spPr>
        <p:txBody>
          <a:bodyPr vert="horz" wrap="square" lIns="0" tIns="0" rIns="0" bIns="0" rtlCol="0">
            <a:spAutoFit/>
          </a:bodyPr>
          <a:lstStyle/>
          <a:p>
            <a:pPr marL="12700">
              <a:lnSpc>
                <a:spcPct val="100000"/>
              </a:lnSpc>
            </a:pPr>
            <a:r>
              <a:rPr sz="1400" spc="-20" dirty="0">
                <a:solidFill>
                  <a:srgbClr val="505050"/>
                </a:solidFill>
                <a:latin typeface="Lucida Console"/>
                <a:cs typeface="Lucida Console"/>
              </a:rPr>
              <a:t>/</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Not</a:t>
            </a:r>
            <a:r>
              <a:rPr sz="1400" spc="-10" dirty="0">
                <a:solidFill>
                  <a:srgbClr val="505050"/>
                </a:solidFill>
                <a:latin typeface="Lucida Console"/>
                <a:cs typeface="Lucida Console"/>
              </a:rPr>
              <a:t>e</a:t>
            </a:r>
            <a:r>
              <a:rPr sz="1400" spc="-15" dirty="0">
                <a:solidFill>
                  <a:srgbClr val="505050"/>
                </a:solidFill>
                <a:latin typeface="Lucida Console"/>
                <a:cs typeface="Lucida Console"/>
              </a:rPr>
              <a:t> </a:t>
            </a:r>
            <a:r>
              <a:rPr sz="1400" spc="-20" dirty="0">
                <a:solidFill>
                  <a:srgbClr val="505050"/>
                </a:solidFill>
                <a:latin typeface="Lucida Console"/>
                <a:cs typeface="Lucida Console"/>
              </a:rPr>
              <a:t>“managed</a:t>
            </a:r>
            <a:r>
              <a:rPr sz="1400" spc="-10" dirty="0">
                <a:solidFill>
                  <a:srgbClr val="505050"/>
                </a:solidFill>
                <a:latin typeface="Lucida Console"/>
                <a:cs typeface="Lucida Console"/>
              </a:rPr>
              <a:t>”</a:t>
            </a:r>
            <a:r>
              <a:rPr sz="1400" spc="-20" dirty="0">
                <a:solidFill>
                  <a:srgbClr val="505050"/>
                </a:solidFill>
                <a:latin typeface="Lucida Console"/>
                <a:cs typeface="Lucida Console"/>
              </a:rPr>
              <a:t> her</a:t>
            </a:r>
            <a:r>
              <a:rPr sz="1400" spc="-10" dirty="0">
                <a:solidFill>
                  <a:srgbClr val="505050"/>
                </a:solidFill>
                <a:latin typeface="Lucida Console"/>
                <a:cs typeface="Lucida Console"/>
              </a:rPr>
              <a:t>e</a:t>
            </a:r>
            <a:r>
              <a:rPr sz="1400" spc="-15" dirty="0">
                <a:solidFill>
                  <a:srgbClr val="505050"/>
                </a:solidFill>
                <a:latin typeface="Lucida Console"/>
                <a:cs typeface="Lucida Console"/>
              </a:rPr>
              <a:t> </a:t>
            </a:r>
            <a:r>
              <a:rPr sz="1400" spc="-20" dirty="0">
                <a:solidFill>
                  <a:srgbClr val="505050"/>
                </a:solidFill>
                <a:latin typeface="Lucida Console"/>
                <a:cs typeface="Lucida Console"/>
              </a:rPr>
              <a:t>also</a:t>
            </a:r>
            <a:endParaRPr sz="1400">
              <a:latin typeface="Lucida Console"/>
              <a:cs typeface="Lucida Console"/>
            </a:endParaRPr>
          </a:p>
        </p:txBody>
      </p:sp>
      <p:sp>
        <p:nvSpPr>
          <p:cNvPr id="7" name="object 7"/>
          <p:cNvSpPr txBox="1"/>
          <p:nvPr/>
        </p:nvSpPr>
        <p:spPr>
          <a:xfrm>
            <a:off x="622580" y="4083724"/>
            <a:ext cx="1514475" cy="624205"/>
          </a:xfrm>
          <a:prstGeom prst="rect">
            <a:avLst/>
          </a:prstGeom>
        </p:spPr>
        <p:txBody>
          <a:bodyPr vert="horz" wrap="square" lIns="0" tIns="0" rIns="0" bIns="0" rtlCol="0">
            <a:spAutoFit/>
          </a:bodyPr>
          <a:lstStyle/>
          <a:p>
            <a:pPr marL="12700" marR="5080">
              <a:lnSpc>
                <a:spcPct val="101400"/>
              </a:lnSpc>
            </a:pPr>
            <a:r>
              <a:rPr sz="1400" spc="-20" dirty="0">
                <a:solidFill>
                  <a:srgbClr val="505050"/>
                </a:solidFill>
                <a:latin typeface="Lucida Console"/>
                <a:cs typeface="Lucida Console"/>
              </a:rPr>
              <a:t>clas</a:t>
            </a:r>
            <a:r>
              <a:rPr sz="1400" spc="-10" dirty="0">
                <a:solidFill>
                  <a:srgbClr val="505050"/>
                </a:solidFill>
                <a:latin typeface="Lucida Console"/>
                <a:cs typeface="Lucida Console"/>
              </a:rPr>
              <a:t>s</a:t>
            </a:r>
            <a:r>
              <a:rPr sz="1400" spc="-20" dirty="0">
                <a:solidFill>
                  <a:srgbClr val="505050"/>
                </a:solidFill>
                <a:latin typeface="Lucida Console"/>
                <a:cs typeface="Lucida Console"/>
              </a:rPr>
              <a:t> dataElem public:</a:t>
            </a:r>
            <a:endParaRPr sz="1400">
              <a:latin typeface="Lucida Console"/>
              <a:cs typeface="Lucida Console"/>
            </a:endParaRPr>
          </a:p>
          <a:p>
            <a:pPr marL="224790">
              <a:lnSpc>
                <a:spcPts val="1610"/>
              </a:lnSpc>
            </a:pPr>
            <a:r>
              <a:rPr sz="1400" spc="-20" dirty="0">
                <a:solidFill>
                  <a:srgbClr val="505050"/>
                </a:solidFill>
                <a:latin typeface="Lucida Console"/>
                <a:cs typeface="Lucida Console"/>
              </a:rPr>
              <a:t>in</a:t>
            </a:r>
            <a:r>
              <a:rPr sz="1400" spc="-10" dirty="0">
                <a:solidFill>
                  <a:srgbClr val="505050"/>
                </a:solidFill>
                <a:latin typeface="Lucida Console"/>
                <a:cs typeface="Lucida Console"/>
              </a:rPr>
              <a:t>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key;</a:t>
            </a:r>
            <a:endParaRPr sz="1400">
              <a:latin typeface="Lucida Console"/>
              <a:cs typeface="Lucida Console"/>
            </a:endParaRPr>
          </a:p>
        </p:txBody>
      </p:sp>
      <p:sp>
        <p:nvSpPr>
          <p:cNvPr id="8" name="object 8"/>
          <p:cNvSpPr txBox="1"/>
          <p:nvPr/>
        </p:nvSpPr>
        <p:spPr>
          <a:xfrm>
            <a:off x="2218016" y="4083724"/>
            <a:ext cx="1941195" cy="203200"/>
          </a:xfrm>
          <a:prstGeom prst="rect">
            <a:avLst/>
          </a:prstGeom>
        </p:spPr>
        <p:txBody>
          <a:bodyPr vert="horz" wrap="square" lIns="0" tIns="0" rIns="0" bIns="0" rtlCol="0">
            <a:spAutoFit/>
          </a:bodyPr>
          <a:lstStyle/>
          <a:p>
            <a:pPr marL="12700">
              <a:lnSpc>
                <a:spcPct val="100000"/>
              </a:lnSpc>
            </a:pP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publi</a:t>
            </a:r>
            <a:r>
              <a:rPr sz="1400" spc="-10" dirty="0">
                <a:solidFill>
                  <a:srgbClr val="505050"/>
                </a:solidFill>
                <a:latin typeface="Lucida Console"/>
                <a:cs typeface="Lucida Console"/>
              </a:rPr>
              <a:t>c</a:t>
            </a:r>
            <a:r>
              <a:rPr sz="1400" spc="-20" dirty="0">
                <a:solidFill>
                  <a:srgbClr val="505050"/>
                </a:solidFill>
                <a:latin typeface="Lucida Console"/>
                <a:cs typeface="Lucida Console"/>
              </a:rPr>
              <a:t> Manage</a:t>
            </a:r>
            <a:r>
              <a:rPr sz="1400" spc="-10" dirty="0">
                <a:solidFill>
                  <a:srgbClr val="505050"/>
                </a:solidFill>
                <a:latin typeface="Lucida Console"/>
                <a:cs typeface="Lucida Console"/>
              </a:rPr>
              <a:t>d</a:t>
            </a:r>
            <a:r>
              <a:rPr sz="1400" spc="-20" dirty="0">
                <a:solidFill>
                  <a:srgbClr val="505050"/>
                </a:solidFill>
                <a:latin typeface="Lucida Console"/>
                <a:cs typeface="Lucida Console"/>
              </a:rPr>
              <a:t> </a:t>
            </a:r>
            <a:r>
              <a:rPr sz="1400" spc="-10" dirty="0">
                <a:solidFill>
                  <a:srgbClr val="505050"/>
                </a:solidFill>
                <a:latin typeface="Lucida Console"/>
                <a:cs typeface="Lucida Console"/>
              </a:rPr>
              <a:t>{</a:t>
            </a:r>
            <a:endParaRPr sz="1400">
              <a:latin typeface="Lucida Console"/>
              <a:cs typeface="Lucida Console"/>
            </a:endParaRPr>
          </a:p>
        </p:txBody>
      </p:sp>
      <p:sp>
        <p:nvSpPr>
          <p:cNvPr id="9" name="object 9"/>
          <p:cNvSpPr txBox="1"/>
          <p:nvPr/>
        </p:nvSpPr>
        <p:spPr>
          <a:xfrm>
            <a:off x="622580" y="4720756"/>
            <a:ext cx="1727200" cy="416559"/>
          </a:xfrm>
          <a:prstGeom prst="rect">
            <a:avLst/>
          </a:prstGeom>
        </p:spPr>
        <p:txBody>
          <a:bodyPr vert="horz" wrap="square" lIns="0" tIns="0" rIns="0" bIns="0" rtlCol="0">
            <a:spAutoFit/>
          </a:bodyPr>
          <a:lstStyle/>
          <a:p>
            <a:pPr marL="224790">
              <a:lnSpc>
                <a:spcPct val="100000"/>
              </a:lnSpc>
            </a:pPr>
            <a:r>
              <a:rPr sz="1400" spc="-20" dirty="0">
                <a:solidFill>
                  <a:srgbClr val="505050"/>
                </a:solidFill>
                <a:latin typeface="Lucida Console"/>
                <a:cs typeface="Lucida Console"/>
              </a:rPr>
              <a:t>umStrin</a:t>
            </a:r>
            <a:r>
              <a:rPr sz="1400" spc="-10" dirty="0">
                <a:solidFill>
                  <a:srgbClr val="505050"/>
                </a:solidFill>
                <a:latin typeface="Lucida Console"/>
                <a:cs typeface="Lucida Console"/>
              </a:rPr>
              <a:t>g</a:t>
            </a:r>
            <a:r>
              <a:rPr sz="1400" spc="-15" dirty="0">
                <a:solidFill>
                  <a:srgbClr val="505050"/>
                </a:solidFill>
                <a:latin typeface="Lucida Console"/>
                <a:cs typeface="Lucida Console"/>
              </a:rPr>
              <a:t> </a:t>
            </a:r>
            <a:r>
              <a:rPr sz="1400" spc="-20" dirty="0">
                <a:solidFill>
                  <a:srgbClr val="505050"/>
                </a:solidFill>
                <a:latin typeface="Lucida Console"/>
                <a:cs typeface="Lucida Console"/>
              </a:rPr>
              <a:t>name;</a:t>
            </a:r>
            <a:endParaRPr sz="1400">
              <a:latin typeface="Lucida Console"/>
              <a:cs typeface="Lucida Console"/>
            </a:endParaRPr>
          </a:p>
          <a:p>
            <a:pPr marL="12700">
              <a:lnSpc>
                <a:spcPct val="100000"/>
              </a:lnSpc>
            </a:pPr>
            <a:r>
              <a:rPr sz="1400" spc="-20" dirty="0">
                <a:solidFill>
                  <a:srgbClr val="505050"/>
                </a:solidFill>
                <a:latin typeface="Lucida Console"/>
                <a:cs typeface="Lucida Console"/>
              </a:rPr>
              <a:t>};</a:t>
            </a:r>
            <a:endParaRPr sz="1400">
              <a:latin typeface="Lucida Console"/>
              <a:cs typeface="Lucida Console"/>
            </a:endParaRPr>
          </a:p>
        </p:txBody>
      </p:sp>
      <p:sp>
        <p:nvSpPr>
          <p:cNvPr id="10" name="object 10"/>
          <p:cNvSpPr/>
          <p:nvPr/>
        </p:nvSpPr>
        <p:spPr>
          <a:xfrm>
            <a:off x="5437632" y="5178551"/>
            <a:ext cx="5416296" cy="896112"/>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5486400" y="2784405"/>
            <a:ext cx="4147820" cy="3206115"/>
          </a:xfrm>
          <a:custGeom>
            <a:avLst/>
            <a:gdLst/>
            <a:ahLst/>
            <a:cxnLst/>
            <a:rect l="l" t="t" r="r" b="b"/>
            <a:pathLst>
              <a:path w="4147820" h="3206115">
                <a:moveTo>
                  <a:pt x="4056649" y="0"/>
                </a:moveTo>
                <a:lnTo>
                  <a:pt x="0" y="0"/>
                </a:lnTo>
                <a:lnTo>
                  <a:pt x="0" y="3114590"/>
                </a:lnTo>
                <a:lnTo>
                  <a:pt x="91009" y="3205599"/>
                </a:lnTo>
                <a:lnTo>
                  <a:pt x="4147658" y="3205599"/>
                </a:lnTo>
                <a:lnTo>
                  <a:pt x="4147658" y="91008"/>
                </a:lnTo>
                <a:lnTo>
                  <a:pt x="4056649" y="0"/>
                </a:lnTo>
                <a:close/>
              </a:path>
            </a:pathLst>
          </a:custGeom>
          <a:solidFill>
            <a:srgbClr val="76B900"/>
          </a:solidFill>
        </p:spPr>
        <p:txBody>
          <a:bodyPr wrap="square" lIns="0" tIns="0" rIns="0" bIns="0" rtlCol="0"/>
          <a:lstStyle/>
          <a:p>
            <a:endParaRPr/>
          </a:p>
        </p:txBody>
      </p:sp>
      <p:sp>
        <p:nvSpPr>
          <p:cNvPr id="12" name="object 12"/>
          <p:cNvSpPr/>
          <p:nvPr/>
        </p:nvSpPr>
        <p:spPr>
          <a:xfrm>
            <a:off x="5486400" y="2784405"/>
            <a:ext cx="4147820" cy="3206115"/>
          </a:xfrm>
          <a:custGeom>
            <a:avLst/>
            <a:gdLst/>
            <a:ahLst/>
            <a:cxnLst/>
            <a:rect l="l" t="t" r="r" b="b"/>
            <a:pathLst>
              <a:path w="4147820" h="3206115">
                <a:moveTo>
                  <a:pt x="0" y="0"/>
                </a:moveTo>
                <a:lnTo>
                  <a:pt x="4056650" y="0"/>
                </a:lnTo>
                <a:lnTo>
                  <a:pt x="4147659" y="91009"/>
                </a:lnTo>
                <a:lnTo>
                  <a:pt x="4147659" y="3205600"/>
                </a:lnTo>
                <a:lnTo>
                  <a:pt x="91009" y="3205600"/>
                </a:lnTo>
                <a:lnTo>
                  <a:pt x="0" y="3114591"/>
                </a:lnTo>
                <a:lnTo>
                  <a:pt x="0" y="0"/>
                </a:lnTo>
                <a:close/>
              </a:path>
            </a:pathLst>
          </a:custGeom>
          <a:ln w="12700">
            <a:solidFill>
              <a:srgbClr val="FFFFFF"/>
            </a:solidFill>
          </a:ln>
        </p:spPr>
        <p:txBody>
          <a:bodyPr wrap="square" lIns="0" tIns="0" rIns="0" bIns="0" rtlCol="0"/>
          <a:lstStyle/>
          <a:p>
            <a:endParaRPr/>
          </a:p>
        </p:txBody>
      </p:sp>
      <p:sp>
        <p:nvSpPr>
          <p:cNvPr id="13" name="object 13"/>
          <p:cNvSpPr txBox="1"/>
          <p:nvPr/>
        </p:nvSpPr>
        <p:spPr>
          <a:xfrm>
            <a:off x="5610631" y="3973996"/>
            <a:ext cx="3641725" cy="849630"/>
          </a:xfrm>
          <a:prstGeom prst="rect">
            <a:avLst/>
          </a:prstGeom>
        </p:spPr>
        <p:txBody>
          <a:bodyPr vert="horz" wrap="square" lIns="0" tIns="0" rIns="0" bIns="0" rtlCol="0">
            <a:spAutoFit/>
          </a:bodyPr>
          <a:lstStyle/>
          <a:p>
            <a:pPr marL="12700">
              <a:lnSpc>
                <a:spcPct val="100000"/>
              </a:lnSpc>
            </a:pPr>
            <a:r>
              <a:rPr sz="1400" spc="-20" dirty="0">
                <a:solidFill>
                  <a:srgbClr val="505050"/>
                </a:solidFill>
                <a:latin typeface="Lucida Console"/>
                <a:cs typeface="Lucida Console"/>
              </a:rPr>
              <a:t>dataEle</a:t>
            </a:r>
            <a:r>
              <a:rPr sz="1400" spc="-10" dirty="0">
                <a:solidFill>
                  <a:srgbClr val="505050"/>
                </a:solidFill>
                <a:latin typeface="Lucida Console"/>
                <a:cs typeface="Lucida Console"/>
              </a:rPr>
              <a:t>m</a:t>
            </a:r>
            <a:r>
              <a:rPr sz="1400" spc="-15" dirty="0">
                <a:solidFill>
                  <a:srgbClr val="505050"/>
                </a:solidFill>
                <a:latin typeface="Lucida Console"/>
                <a:cs typeface="Lucida Console"/>
              </a:rPr>
              <a:t> </a:t>
            </a:r>
            <a:r>
              <a:rPr sz="1400" spc="-20" dirty="0">
                <a:solidFill>
                  <a:srgbClr val="505050"/>
                </a:solidFill>
                <a:latin typeface="Lucida Console"/>
                <a:cs typeface="Lucida Console"/>
              </a:rPr>
              <a:t>*dat</a:t>
            </a:r>
            <a:r>
              <a:rPr sz="1400" spc="-10" dirty="0">
                <a:solidFill>
                  <a:srgbClr val="505050"/>
                </a:solidFill>
                <a:latin typeface="Lucida Console"/>
                <a:cs typeface="Lucida Console"/>
              </a:rPr>
              <a:t>a</a:t>
            </a:r>
            <a:r>
              <a:rPr sz="1400" spc="-20" dirty="0">
                <a:solidFill>
                  <a:srgbClr val="505050"/>
                </a:solidFill>
                <a:latin typeface="Lucida Console"/>
                <a:cs typeface="Lucida Console"/>
              </a:rPr>
              <a:t> </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ne</a:t>
            </a:r>
            <a:r>
              <a:rPr sz="1400" spc="-10" dirty="0">
                <a:solidFill>
                  <a:srgbClr val="505050"/>
                </a:solidFill>
                <a:latin typeface="Lucida Console"/>
                <a:cs typeface="Lucida Console"/>
              </a:rPr>
              <a:t>w</a:t>
            </a:r>
            <a:r>
              <a:rPr sz="1400" spc="-15" dirty="0">
                <a:solidFill>
                  <a:srgbClr val="505050"/>
                </a:solidFill>
                <a:latin typeface="Lucida Console"/>
                <a:cs typeface="Lucida Console"/>
              </a:rPr>
              <a:t> </a:t>
            </a:r>
            <a:r>
              <a:rPr sz="1400" spc="-20" dirty="0">
                <a:solidFill>
                  <a:srgbClr val="505050"/>
                </a:solidFill>
                <a:latin typeface="Lucida Console"/>
                <a:cs typeface="Lucida Console"/>
              </a:rPr>
              <a:t>dataElem[N];</a:t>
            </a:r>
            <a:endParaRPr sz="1400">
              <a:latin typeface="Lucida Console"/>
              <a:cs typeface="Lucida Console"/>
            </a:endParaRPr>
          </a:p>
          <a:p>
            <a:pPr marL="12700">
              <a:lnSpc>
                <a:spcPct val="100000"/>
              </a:lnSpc>
            </a:pPr>
            <a:r>
              <a:rPr sz="1400" spc="-10" dirty="0">
                <a:solidFill>
                  <a:srgbClr val="505050"/>
                </a:solidFill>
                <a:latin typeface="Lucida Console"/>
                <a:cs typeface="Lucida Console"/>
              </a:rPr>
              <a:t>…</a:t>
            </a:r>
            <a:endParaRPr sz="1400">
              <a:latin typeface="Lucida Console"/>
              <a:cs typeface="Lucida Console"/>
            </a:endParaRPr>
          </a:p>
          <a:p>
            <a:pPr marL="12700" marR="5080">
              <a:lnSpc>
                <a:spcPct val="101400"/>
              </a:lnSpc>
            </a:pPr>
            <a:r>
              <a:rPr sz="1400" spc="-20" dirty="0">
                <a:solidFill>
                  <a:srgbClr val="505050"/>
                </a:solidFill>
                <a:latin typeface="Lucida Console"/>
                <a:cs typeface="Lucida Console"/>
              </a:rPr>
              <a:t>/</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C+</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no</a:t>
            </a:r>
            <a:r>
              <a:rPr sz="1400" spc="-10" dirty="0">
                <a:solidFill>
                  <a:srgbClr val="505050"/>
                </a:solidFill>
                <a:latin typeface="Lucida Console"/>
                <a:cs typeface="Lucida Console"/>
              </a:rPr>
              <a:t>w</a:t>
            </a:r>
            <a:r>
              <a:rPr sz="1400" spc="-15" dirty="0">
                <a:solidFill>
                  <a:srgbClr val="505050"/>
                </a:solidFill>
                <a:latin typeface="Lucida Console"/>
                <a:cs typeface="Lucida Console"/>
              </a:rPr>
              <a:t> </a:t>
            </a:r>
            <a:r>
              <a:rPr sz="1400" spc="-20" dirty="0">
                <a:solidFill>
                  <a:srgbClr val="505050"/>
                </a:solidFill>
                <a:latin typeface="Lucida Console"/>
                <a:cs typeface="Lucida Console"/>
              </a:rPr>
              <a:t>handle</a:t>
            </a:r>
            <a:r>
              <a:rPr sz="1400" spc="-10" dirty="0">
                <a:solidFill>
                  <a:srgbClr val="505050"/>
                </a:solidFill>
                <a:latin typeface="Lucida Console"/>
                <a:cs typeface="Lucida Console"/>
              </a:rPr>
              <a:t>s</a:t>
            </a:r>
            <a:r>
              <a:rPr sz="1400" spc="-20" dirty="0">
                <a:solidFill>
                  <a:srgbClr val="505050"/>
                </a:solidFill>
                <a:latin typeface="Lucida Console"/>
                <a:cs typeface="Lucida Console"/>
              </a:rPr>
              <a:t> ou</a:t>
            </a:r>
            <a:r>
              <a:rPr sz="1400" spc="-10" dirty="0">
                <a:solidFill>
                  <a:srgbClr val="505050"/>
                </a:solidFill>
                <a:latin typeface="Lucida Console"/>
                <a:cs typeface="Lucida Console"/>
              </a:rPr>
              <a:t>r</a:t>
            </a:r>
            <a:r>
              <a:rPr sz="1400" spc="-15" dirty="0">
                <a:solidFill>
                  <a:srgbClr val="505050"/>
                </a:solidFill>
                <a:latin typeface="Lucida Console"/>
                <a:cs typeface="Lucida Console"/>
              </a:rPr>
              <a:t> </a:t>
            </a:r>
            <a:r>
              <a:rPr sz="1400" spc="-20" dirty="0">
                <a:solidFill>
                  <a:srgbClr val="505050"/>
                </a:solidFill>
                <a:latin typeface="Lucida Console"/>
                <a:cs typeface="Lucida Console"/>
              </a:rPr>
              <a:t>dee</a:t>
            </a:r>
            <a:r>
              <a:rPr sz="1400" spc="-10" dirty="0">
                <a:solidFill>
                  <a:srgbClr val="505050"/>
                </a:solidFill>
                <a:latin typeface="Lucida Console"/>
                <a:cs typeface="Lucida Console"/>
              </a:rPr>
              <a:t>p</a:t>
            </a:r>
            <a:r>
              <a:rPr sz="1400" spc="-15" dirty="0">
                <a:solidFill>
                  <a:srgbClr val="505050"/>
                </a:solidFill>
                <a:latin typeface="Lucida Console"/>
                <a:cs typeface="Lucida Console"/>
              </a:rPr>
              <a:t> </a:t>
            </a:r>
            <a:r>
              <a:rPr sz="1400" spc="-20" dirty="0">
                <a:solidFill>
                  <a:srgbClr val="505050"/>
                </a:solidFill>
                <a:latin typeface="Lucida Console"/>
                <a:cs typeface="Lucida Console"/>
              </a:rPr>
              <a:t>copies Kernel&lt;&lt;</a:t>
            </a:r>
            <a:r>
              <a:rPr sz="1400" spc="-10" dirty="0">
                <a:solidFill>
                  <a:srgbClr val="505050"/>
                </a:solidFill>
                <a:latin typeface="Lucida Console"/>
                <a:cs typeface="Lucida Console"/>
              </a:rPr>
              <a:t>&lt;</a:t>
            </a:r>
            <a:r>
              <a:rPr sz="1400" spc="-20" dirty="0">
                <a:solidFill>
                  <a:srgbClr val="505050"/>
                </a:solidFill>
                <a:latin typeface="Lucida Console"/>
                <a:cs typeface="Lucida Console"/>
              </a:rPr>
              <a:t> ..</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&gt;&gt;&gt;(data);}</a:t>
            </a:r>
            <a:endParaRPr sz="1400">
              <a:latin typeface="Lucida Console"/>
              <a:cs typeface="Lucida Console"/>
            </a:endParaRPr>
          </a:p>
        </p:txBody>
      </p:sp>
      <p:sp>
        <p:nvSpPr>
          <p:cNvPr id="14" name="object 14"/>
          <p:cNvSpPr txBox="1"/>
          <p:nvPr/>
        </p:nvSpPr>
        <p:spPr>
          <a:xfrm>
            <a:off x="595489" y="2140255"/>
            <a:ext cx="4367530" cy="307777"/>
          </a:xfrm>
          <a:prstGeom prst="rect">
            <a:avLst/>
          </a:prstGeom>
        </p:spPr>
        <p:txBody>
          <a:bodyPr vert="horz" wrap="square" lIns="0" tIns="0" rIns="0" bIns="0" rtlCol="0">
            <a:spAutoFit/>
          </a:bodyPr>
          <a:lstStyle/>
          <a:p>
            <a:pPr marL="12700">
              <a:lnSpc>
                <a:spcPct val="100000"/>
              </a:lnSpc>
            </a:pP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nh</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rit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b</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y</a:t>
            </a:r>
            <a:r>
              <a:rPr sz="2000" spc="-5" dirty="0">
                <a:solidFill>
                  <a:srgbClr val="5E5E5E"/>
                </a:solidFill>
                <a:latin typeface="Calibri" panose="020F0502020204030204" pitchFamily="34" charset="0"/>
                <a:cs typeface="Calibri" panose="020F0502020204030204" pitchFamily="34" charset="0"/>
              </a:rPr>
              <a:t> c</a:t>
            </a:r>
            <a:r>
              <a:rPr sz="2000" spc="-2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ss</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endParaRPr sz="2000" dirty="0">
              <a:latin typeface="Calibri" panose="020F0502020204030204" pitchFamily="34" charset="0"/>
              <a:cs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4380" y="490382"/>
            <a:ext cx="9464040" cy="869469"/>
          </a:xfrm>
          <a:prstGeom prst="rect">
            <a:avLst/>
          </a:prstGeom>
        </p:spPr>
        <p:txBody>
          <a:bodyPr vert="horz" wrap="square" lIns="0" tIns="0" rIns="0" bIns="0" rtlCol="0">
            <a:spAutoFit/>
          </a:bodyPr>
          <a:lstStyle/>
          <a:p>
            <a:pPr marL="0" algn="ctr">
              <a:lnSpc>
                <a:spcPct val="100000"/>
              </a:lnSpc>
            </a:pPr>
            <a:r>
              <a:rPr sz="3600" b="1" spc="-15" dirty="0"/>
              <a:t>P</a:t>
            </a:r>
            <a:r>
              <a:rPr sz="3600" b="1" spc="-25" dirty="0"/>
              <a:t>ERFO</a:t>
            </a:r>
            <a:r>
              <a:rPr sz="3600" b="1" dirty="0"/>
              <a:t>R</a:t>
            </a:r>
            <a:r>
              <a:rPr sz="3600" b="1" spc="-10" dirty="0"/>
              <a:t>M</a:t>
            </a:r>
            <a:r>
              <a:rPr sz="3600" b="1" spc="-25" dirty="0"/>
              <a:t>A</a:t>
            </a:r>
            <a:r>
              <a:rPr sz="3600" b="1" dirty="0"/>
              <a:t>N</a:t>
            </a:r>
            <a:r>
              <a:rPr sz="3600" b="1" spc="-5" dirty="0"/>
              <a:t>C</a:t>
            </a:r>
            <a:r>
              <a:rPr sz="3600" b="1" spc="-20" dirty="0"/>
              <a:t>E</a:t>
            </a:r>
            <a:r>
              <a:rPr sz="3600" b="1" dirty="0"/>
              <a:t> </a:t>
            </a:r>
            <a:r>
              <a:rPr sz="3600" b="1" spc="-30" dirty="0"/>
              <a:t>T</a:t>
            </a:r>
            <a:r>
              <a:rPr sz="3600" b="1" dirty="0"/>
              <a:t>UN</a:t>
            </a:r>
            <a:r>
              <a:rPr sz="3600" b="1" spc="-5" dirty="0"/>
              <a:t>I</a:t>
            </a:r>
            <a:r>
              <a:rPr sz="3600" b="1" dirty="0"/>
              <a:t>NG</a:t>
            </a:r>
            <a:r>
              <a:rPr sz="3600" b="1" spc="5" dirty="0"/>
              <a:t> </a:t>
            </a:r>
            <a:r>
              <a:rPr sz="3600" b="1" spc="-25" dirty="0"/>
              <a:t>O</a:t>
            </a:r>
            <a:r>
              <a:rPr sz="3600" b="1" dirty="0"/>
              <a:t>N</a:t>
            </a:r>
            <a:r>
              <a:rPr sz="3600" b="1" spc="5" dirty="0"/>
              <a:t> </a:t>
            </a:r>
            <a:r>
              <a:rPr sz="3600" b="1" spc="-15" dirty="0"/>
              <a:t>P</a:t>
            </a:r>
            <a:r>
              <a:rPr sz="3600" b="1" spc="-25" dirty="0"/>
              <a:t>A</a:t>
            </a:r>
            <a:r>
              <a:rPr sz="3600" b="1" spc="-15" dirty="0"/>
              <a:t>S</a:t>
            </a:r>
            <a:r>
              <a:rPr sz="3600" b="1" spc="-5" dirty="0"/>
              <a:t>C</a:t>
            </a:r>
            <a:r>
              <a:rPr sz="3600" b="1" spc="-25" dirty="0"/>
              <a:t>A</a:t>
            </a:r>
            <a:r>
              <a:rPr sz="3600" b="1" dirty="0"/>
              <a:t>L+</a:t>
            </a:r>
          </a:p>
          <a:p>
            <a:pPr marL="0" algn="ctr">
              <a:lnSpc>
                <a:spcPct val="100000"/>
              </a:lnSpc>
              <a:spcBef>
                <a:spcPts val="310"/>
              </a:spcBef>
            </a:pPr>
            <a:r>
              <a:rPr sz="1800" spc="-5" dirty="0">
                <a:solidFill>
                  <a:srgbClr val="76B900"/>
                </a:solidFill>
                <a:latin typeface="Calibri" panose="020F0502020204030204" pitchFamily="34" charset="0"/>
                <a:cs typeface="Calibri" panose="020F0502020204030204" pitchFamily="34" charset="0"/>
              </a:rPr>
              <a:t>D</a:t>
            </a:r>
            <a:r>
              <a:rPr sz="1800" spc="5" dirty="0">
                <a:solidFill>
                  <a:srgbClr val="76B900"/>
                </a:solidFill>
                <a:latin typeface="Calibri" panose="020F0502020204030204" pitchFamily="34" charset="0"/>
                <a:cs typeface="Calibri" panose="020F0502020204030204" pitchFamily="34" charset="0"/>
              </a:rPr>
              <a:t>em</a:t>
            </a:r>
            <a:r>
              <a:rPr sz="1800" dirty="0">
                <a:solidFill>
                  <a:srgbClr val="76B900"/>
                </a:solidFill>
                <a:latin typeface="Calibri" panose="020F0502020204030204" pitchFamily="34" charset="0"/>
                <a:cs typeface="Calibri" panose="020F0502020204030204" pitchFamily="34" charset="0"/>
              </a:rPr>
              <a:t>and</a:t>
            </a:r>
            <a:r>
              <a:rPr sz="1800" spc="-10" dirty="0">
                <a:solidFill>
                  <a:srgbClr val="76B900"/>
                </a:solidFill>
                <a:latin typeface="Calibri" panose="020F0502020204030204" pitchFamily="34" charset="0"/>
                <a:cs typeface="Calibri" panose="020F0502020204030204" pitchFamily="34" charset="0"/>
              </a:rPr>
              <a:t> </a:t>
            </a:r>
            <a:r>
              <a:rPr sz="1800" spc="-15" dirty="0">
                <a:solidFill>
                  <a:srgbClr val="76B900"/>
                </a:solidFill>
                <a:latin typeface="Calibri" panose="020F0502020204030204" pitchFamily="34" charset="0"/>
                <a:cs typeface="Calibri" panose="020F0502020204030204" pitchFamily="34" charset="0"/>
              </a:rPr>
              <a:t>P</a:t>
            </a:r>
            <a:r>
              <a:rPr sz="1800" dirty="0">
                <a:solidFill>
                  <a:srgbClr val="76B900"/>
                </a:solidFill>
                <a:latin typeface="Calibri" panose="020F0502020204030204" pitchFamily="34" charset="0"/>
                <a:cs typeface="Calibri" panose="020F0502020204030204" pitchFamily="34" charset="0"/>
              </a:rPr>
              <a:t>a</a:t>
            </a:r>
            <a:r>
              <a:rPr sz="1800" spc="-5" dirty="0">
                <a:solidFill>
                  <a:srgbClr val="76B900"/>
                </a:solidFill>
                <a:latin typeface="Calibri" panose="020F0502020204030204" pitchFamily="34" charset="0"/>
                <a:cs typeface="Calibri" panose="020F0502020204030204" pitchFamily="34" charset="0"/>
              </a:rPr>
              <a:t>gi</a:t>
            </a:r>
            <a:r>
              <a:rPr sz="1800" dirty="0">
                <a:solidFill>
                  <a:srgbClr val="76B900"/>
                </a:solidFill>
                <a:latin typeface="Calibri" panose="020F0502020204030204" pitchFamily="34" charset="0"/>
                <a:cs typeface="Calibri" panose="020F0502020204030204" pitchFamily="34" charset="0"/>
              </a:rPr>
              <a:t>n</a:t>
            </a:r>
            <a:r>
              <a:rPr sz="1800" spc="-10" dirty="0">
                <a:solidFill>
                  <a:srgbClr val="76B900"/>
                </a:solidFill>
                <a:latin typeface="Calibri" panose="020F0502020204030204" pitchFamily="34" charset="0"/>
                <a:cs typeface="Calibri" panose="020F0502020204030204" pitchFamily="34" charset="0"/>
              </a:rPr>
              <a:t>g </a:t>
            </a:r>
            <a:r>
              <a:rPr sz="1800" spc="-5" dirty="0">
                <a:solidFill>
                  <a:srgbClr val="76B900"/>
                </a:solidFill>
                <a:latin typeface="Calibri" panose="020F0502020204030204" pitchFamily="34" charset="0"/>
                <a:cs typeface="Calibri" panose="020F0502020204030204" pitchFamily="34" charset="0"/>
              </a:rPr>
              <a:t>I</a:t>
            </a:r>
            <a:r>
              <a:rPr sz="1800" spc="5" dirty="0">
                <a:solidFill>
                  <a:srgbClr val="76B900"/>
                </a:solidFill>
                <a:latin typeface="Calibri" panose="020F0502020204030204" pitchFamily="34" charset="0"/>
                <a:cs typeface="Calibri" panose="020F0502020204030204" pitchFamily="34" charset="0"/>
              </a:rPr>
              <a:t>m</a:t>
            </a:r>
            <a:r>
              <a:rPr sz="1800" spc="-5" dirty="0">
                <a:solidFill>
                  <a:srgbClr val="76B900"/>
                </a:solidFill>
                <a:latin typeface="Calibri" panose="020F0502020204030204" pitchFamily="34" charset="0"/>
                <a:cs typeface="Calibri" panose="020F0502020204030204" pitchFamily="34" charset="0"/>
              </a:rPr>
              <a:t>p</a:t>
            </a:r>
            <a:r>
              <a:rPr sz="1800" dirty="0">
                <a:solidFill>
                  <a:srgbClr val="76B900"/>
                </a:solidFill>
                <a:latin typeface="Calibri" panose="020F0502020204030204" pitchFamily="34" charset="0"/>
                <a:cs typeface="Calibri" panose="020F0502020204030204" pitchFamily="34" charset="0"/>
              </a:rPr>
              <a:t>a</a:t>
            </a:r>
            <a:r>
              <a:rPr sz="1800" spc="-5" dirty="0">
                <a:solidFill>
                  <a:srgbClr val="76B900"/>
                </a:solidFill>
                <a:latin typeface="Calibri" panose="020F0502020204030204" pitchFamily="34" charset="0"/>
                <a:cs typeface="Calibri" panose="020F0502020204030204" pitchFamily="34" charset="0"/>
              </a:rPr>
              <a:t>ct</a:t>
            </a:r>
            <a:endParaRPr sz="1800" dirty="0">
              <a:latin typeface="Calibri" panose="020F0502020204030204" pitchFamily="34" charset="0"/>
              <a:cs typeface="Calibri" panose="020F0502020204030204" pitchFamily="34" charset="0"/>
            </a:endParaRPr>
          </a:p>
        </p:txBody>
      </p:sp>
      <p:sp>
        <p:nvSpPr>
          <p:cNvPr id="3" name="object 3"/>
          <p:cNvSpPr txBox="1"/>
          <p:nvPr/>
        </p:nvSpPr>
        <p:spPr>
          <a:xfrm>
            <a:off x="595489" y="2140255"/>
            <a:ext cx="3977004" cy="840230"/>
          </a:xfrm>
          <a:prstGeom prst="rect">
            <a:avLst/>
          </a:prstGeom>
        </p:spPr>
        <p:txBody>
          <a:bodyPr vert="horz" wrap="square" lIns="0" tIns="0" rIns="0" bIns="0" rtlCol="0">
            <a:spAutoFit/>
          </a:bodyPr>
          <a:lstStyle/>
          <a:p>
            <a:pPr marL="12700" marR="5080">
              <a:lnSpc>
                <a:spcPct val="90600"/>
              </a:lnSpc>
            </a:pPr>
            <a:r>
              <a:rPr sz="2000" spc="5" dirty="0">
                <a:solidFill>
                  <a:srgbClr val="5E5E5E"/>
                </a:solidFill>
                <a:latin typeface="Calibri" panose="020F0502020204030204" pitchFamily="34" charset="0"/>
                <a:cs typeface="Calibri" panose="020F0502020204030204" pitchFamily="34" charset="0"/>
              </a:rPr>
              <a:t>Th</a:t>
            </a:r>
            <a:r>
              <a:rPr sz="2000" spc="-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ke</a:t>
            </a:r>
            <a:r>
              <a:rPr sz="2000" spc="-10" dirty="0">
                <a:solidFill>
                  <a:srgbClr val="5E5E5E"/>
                </a:solidFill>
                <a:latin typeface="Calibri" panose="020F0502020204030204" pitchFamily="34" charset="0"/>
                <a:cs typeface="Calibri" panose="020F0502020204030204" pitchFamily="34" charset="0"/>
              </a:rPr>
              <a:t>r</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l</a:t>
            </a:r>
            <a:r>
              <a:rPr sz="2000" spc="-1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c</a:t>
            </a:r>
            <a:r>
              <a:rPr sz="2000" spc="5" dirty="0">
                <a:solidFill>
                  <a:srgbClr val="5E5E5E"/>
                </a:solidFill>
                <a:latin typeface="Calibri" panose="020F0502020204030204" pitchFamily="34" charset="0"/>
                <a:cs typeface="Calibri" panose="020F0502020204030204" pitchFamily="34" charset="0"/>
              </a:rPr>
              <a:t>a</a:t>
            </a:r>
            <a:r>
              <a:rPr sz="2000" spc="-20" dirty="0">
                <a:solidFill>
                  <a:srgbClr val="5E5E5E"/>
                </a:solidFill>
                <a:latin typeface="Calibri" panose="020F0502020204030204" pitchFamily="34" charset="0"/>
                <a:cs typeface="Calibri" panose="020F0502020204030204" pitchFamily="34" charset="0"/>
              </a:rPr>
              <a:t>l</a:t>
            </a:r>
            <a:r>
              <a:rPr sz="2000" spc="-10" dirty="0">
                <a:solidFill>
                  <a:srgbClr val="5E5E5E"/>
                </a:solidFill>
                <a:latin typeface="Calibri" panose="020F0502020204030204" pitchFamily="34" charset="0"/>
                <a:cs typeface="Calibri" panose="020F0502020204030204" pitchFamily="34" charset="0"/>
              </a:rPr>
              <a:t>l</a:t>
            </a:r>
            <a:r>
              <a:rPr sz="2000" spc="-15" dirty="0">
                <a:solidFill>
                  <a:srgbClr val="5E5E5E"/>
                </a:solidFill>
                <a:latin typeface="Calibri" panose="020F0502020204030204" pitchFamily="34" charset="0"/>
                <a:cs typeface="Calibri" panose="020F0502020204030204" pitchFamily="34" charset="0"/>
              </a:rPr>
              <a:t> </a:t>
            </a:r>
            <a:r>
              <a:rPr sz="2000" spc="-10" dirty="0">
                <a:solidFill>
                  <a:srgbClr val="5E5E5E"/>
                </a:solidFill>
                <a:latin typeface="Calibri" panose="020F0502020204030204" pitchFamily="34" charset="0"/>
                <a:cs typeface="Calibri" panose="020F0502020204030204" pitchFamily="34" charset="0"/>
              </a:rPr>
              <a:t>r</a:t>
            </a:r>
            <a:r>
              <a:rPr sz="2000" dirty="0">
                <a:solidFill>
                  <a:srgbClr val="5E5E5E"/>
                </a:solidFill>
                <a:latin typeface="Calibri" panose="020F0502020204030204" pitchFamily="34" charset="0"/>
                <a:cs typeface="Calibri" panose="020F0502020204030204" pitchFamily="34" charset="0"/>
              </a:rPr>
              <a:t>uns</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s</a:t>
            </a:r>
            <a:r>
              <a:rPr sz="2000" spc="-20" dirty="0">
                <a:solidFill>
                  <a:srgbClr val="5E5E5E"/>
                </a:solidFill>
                <a:latin typeface="Calibri" panose="020F0502020204030204" pitchFamily="34" charset="0"/>
                <a:cs typeface="Calibri" panose="020F0502020204030204" pitchFamily="34" charset="0"/>
              </a:rPr>
              <a:t>l</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w</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t</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a</a:t>
            </a:r>
            <a:r>
              <a:rPr sz="2000" dirty="0">
                <a:solidFill>
                  <a:srgbClr val="5E5E5E"/>
                </a:solidFill>
                <a:latin typeface="Calibri" panose="020F0502020204030204" pitchFamily="34" charset="0"/>
                <a:cs typeface="Calibri" panose="020F0502020204030204" pitchFamily="34" charset="0"/>
              </a:rPr>
              <a:t>n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he </a:t>
            </a:r>
            <a:r>
              <a:rPr sz="2000" spc="-15" dirty="0">
                <a:solidFill>
                  <a:srgbClr val="5E5E5E"/>
                </a:solidFill>
                <a:latin typeface="Calibri" panose="020F0502020204030204" pitchFamily="34" charset="0"/>
                <a:cs typeface="Calibri" panose="020F0502020204030204" pitchFamily="34" charset="0"/>
              </a:rPr>
              <a:t>P</a:t>
            </a:r>
            <a:r>
              <a:rPr sz="2000" dirty="0">
                <a:solidFill>
                  <a:srgbClr val="5E5E5E"/>
                </a:solidFill>
                <a:latin typeface="Calibri" panose="020F0502020204030204" pitchFamily="34" charset="0"/>
                <a:cs typeface="Calibri" panose="020F0502020204030204" pitchFamily="34" charset="0"/>
              </a:rPr>
              <a:t>re-</a:t>
            </a:r>
            <a:r>
              <a:rPr sz="2000" spc="-5" dirty="0">
                <a:solidFill>
                  <a:srgbClr val="5E5E5E"/>
                </a:solidFill>
                <a:latin typeface="Calibri" panose="020F0502020204030204" pitchFamily="34" charset="0"/>
                <a:cs typeface="Calibri" panose="020F0502020204030204" pitchFamily="34" charset="0"/>
              </a:rPr>
              <a:t>p</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a</a:t>
            </a:r>
            <a:r>
              <a:rPr sz="2000" spc="-10" dirty="0">
                <a:solidFill>
                  <a:srgbClr val="5E5E5E"/>
                </a:solidFill>
                <a:latin typeface="Calibri" panose="020F0502020204030204" pitchFamily="34" charset="0"/>
                <a:cs typeface="Calibri" panose="020F0502020204030204" pitchFamily="34" charset="0"/>
              </a:rPr>
              <a:t>l</a:t>
            </a:r>
            <a:r>
              <a:rPr sz="2000" spc="-15" dirty="0">
                <a:solidFill>
                  <a:srgbClr val="5E5E5E"/>
                </a:solidFill>
                <a:latin typeface="Calibri" panose="020F0502020204030204" pitchFamily="34" charset="0"/>
                <a:cs typeface="Calibri" panose="020F0502020204030204" pitchFamily="34" charset="0"/>
              </a:rPr>
              <a:t> </a:t>
            </a:r>
            <a:r>
              <a:rPr sz="2000" spc="-10" dirty="0">
                <a:solidFill>
                  <a:srgbClr val="5E5E5E"/>
                </a:solidFill>
                <a:latin typeface="Calibri" panose="020F0502020204030204" pitchFamily="34" charset="0"/>
                <a:cs typeface="Calibri" panose="020F0502020204030204" pitchFamily="34" charset="0"/>
              </a:rPr>
              <a:t>U</a:t>
            </a:r>
            <a:r>
              <a:rPr sz="2000" dirty="0">
                <a:solidFill>
                  <a:srgbClr val="5E5E5E"/>
                </a:solidFill>
                <a:latin typeface="Calibri" panose="020F0502020204030204" pitchFamily="34" charset="0"/>
                <a:cs typeface="Calibri" panose="020F0502020204030204" pitchFamily="34" charset="0"/>
              </a:rPr>
              <a:t>M</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6 </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t</a:t>
            </a:r>
            <a:r>
              <a:rPr sz="2000" dirty="0">
                <a:solidFill>
                  <a:srgbClr val="5E5E5E"/>
                </a:solidFill>
                <a:latin typeface="Calibri" panose="020F0502020204030204" pitchFamily="34" charset="0"/>
                <a:cs typeface="Calibri" panose="020F0502020204030204" pitchFamily="34" charset="0"/>
              </a:rPr>
              <a:t>he n</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n</a:t>
            </a:r>
            <a:r>
              <a:rPr sz="200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U</a:t>
            </a:r>
            <a:r>
              <a:rPr sz="2000" dirty="0">
                <a:solidFill>
                  <a:srgbClr val="5E5E5E"/>
                </a:solidFill>
                <a:latin typeface="Calibri" panose="020F0502020204030204" pitchFamily="34" charset="0"/>
                <a:cs typeface="Calibri" panose="020F0502020204030204" pitchFamily="34" charset="0"/>
              </a:rPr>
              <a:t>M</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t>
            </a:r>
            <a:endParaRPr sz="2000" dirty="0">
              <a:latin typeface="Calibri" panose="020F0502020204030204" pitchFamily="34" charset="0"/>
              <a:cs typeface="Calibri" panose="020F0502020204030204" pitchFamily="34" charset="0"/>
            </a:endParaRPr>
          </a:p>
        </p:txBody>
      </p:sp>
      <p:sp>
        <p:nvSpPr>
          <p:cNvPr id="4" name="object 4"/>
          <p:cNvSpPr txBox="1"/>
          <p:nvPr/>
        </p:nvSpPr>
        <p:spPr>
          <a:xfrm>
            <a:off x="595489" y="3118663"/>
            <a:ext cx="3927474" cy="495300"/>
          </a:xfrm>
          <a:prstGeom prst="rect">
            <a:avLst/>
          </a:prstGeom>
        </p:spPr>
        <p:txBody>
          <a:bodyPr vert="horz" wrap="square" lIns="0" tIns="0" rIns="0" bIns="0" rtlCol="0">
            <a:spAutoFit/>
          </a:bodyPr>
          <a:lstStyle/>
          <a:p>
            <a:pPr marL="12700" marR="5080">
              <a:lnSpc>
                <a:spcPts val="1900"/>
              </a:lnSpc>
            </a:pPr>
            <a:r>
              <a:rPr sz="2000" spc="-10" dirty="0">
                <a:solidFill>
                  <a:srgbClr val="5E5E5E"/>
                </a:solidFill>
                <a:latin typeface="Calibri" panose="020F0502020204030204" pitchFamily="34" charset="0"/>
                <a:cs typeface="Calibri" panose="020F0502020204030204" pitchFamily="34" charset="0"/>
              </a:rPr>
              <a:t>*</a:t>
            </a:r>
            <a:r>
              <a:rPr sz="2000" spc="-1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 p</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g</a:t>
            </a:r>
            <a:r>
              <a:rPr sz="2000" dirty="0">
                <a:solidFill>
                  <a:srgbClr val="5E5E5E"/>
                </a:solidFill>
                <a:latin typeface="Calibri" panose="020F0502020204030204" pitchFamily="34" charset="0"/>
                <a:cs typeface="Calibri" panose="020F0502020204030204" pitchFamily="34" charset="0"/>
              </a:rPr>
              <a:t>e </a:t>
            </a:r>
            <a:r>
              <a:rPr sz="2000" spc="-15" dirty="0">
                <a:solidFill>
                  <a:srgbClr val="5E5E5E"/>
                </a:solidFill>
                <a:latin typeface="Calibri" panose="020F0502020204030204" pitchFamily="34" charset="0"/>
                <a:cs typeface="Calibri" panose="020F0502020204030204" pitchFamily="34" charset="0"/>
              </a:rPr>
              <a:t>f</a:t>
            </a:r>
            <a:r>
              <a:rPr sz="2000" dirty="0">
                <a:solidFill>
                  <a:srgbClr val="5E5E5E"/>
                </a:solidFill>
                <a:latin typeface="Calibri" panose="020F0502020204030204" pitchFamily="34" charset="0"/>
                <a:cs typeface="Calibri" panose="020F0502020204030204" pitchFamily="34" charset="0"/>
              </a:rPr>
              <a:t>au</a:t>
            </a:r>
            <a:r>
              <a:rPr sz="2000" spc="-15"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i</a:t>
            </a:r>
            <a:r>
              <a:rPr sz="2000" spc="-15" dirty="0">
                <a:solidFill>
                  <a:srgbClr val="5E5E5E"/>
                </a:solidFill>
                <a:latin typeface="Calibri" panose="020F0502020204030204" pitchFamily="34" charset="0"/>
                <a:cs typeface="Calibri" panose="020F0502020204030204" pitchFamily="34" charset="0"/>
              </a:rPr>
              <a:t>gg</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rs </a:t>
            </a:r>
            <a:r>
              <a:rPr sz="2000" spc="-1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vic</a:t>
            </a:r>
            <a:r>
              <a:rPr sz="2000" dirty="0">
                <a:solidFill>
                  <a:srgbClr val="5E5E5E"/>
                </a:solidFill>
                <a:latin typeface="Calibri" panose="020F0502020204030204" pitchFamily="34" charset="0"/>
                <a:cs typeface="Calibri" panose="020F0502020204030204" pitchFamily="34" charset="0"/>
              </a:rPr>
              <a:t>e </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v</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r</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d</a:t>
            </a:r>
            <a:r>
              <a:rPr sz="2000" dirty="0">
                <a:solidFill>
                  <a:srgbClr val="5E5E5E"/>
                </a:solidFill>
                <a:latin typeface="Calibri" panose="020F0502020204030204" pitchFamily="34" charset="0"/>
                <a:cs typeface="Calibri" panose="020F0502020204030204" pitchFamily="34" charset="0"/>
              </a:rPr>
              <a:t>.</a:t>
            </a:r>
            <a:endParaRPr sz="2000" dirty="0">
              <a:latin typeface="Calibri" panose="020F0502020204030204" pitchFamily="34" charset="0"/>
              <a:cs typeface="Calibri" panose="020F0502020204030204" pitchFamily="34" charset="0"/>
            </a:endParaRPr>
          </a:p>
        </p:txBody>
      </p:sp>
      <p:sp>
        <p:nvSpPr>
          <p:cNvPr id="5" name="object 5"/>
          <p:cNvSpPr txBox="1"/>
          <p:nvPr/>
        </p:nvSpPr>
        <p:spPr>
          <a:xfrm>
            <a:off x="595489" y="3844087"/>
            <a:ext cx="3927475" cy="735965"/>
          </a:xfrm>
          <a:prstGeom prst="rect">
            <a:avLst/>
          </a:prstGeom>
        </p:spPr>
        <p:txBody>
          <a:bodyPr vert="horz" wrap="square" lIns="0" tIns="0" rIns="0" bIns="0" rtlCol="0">
            <a:spAutoFit/>
          </a:bodyPr>
          <a:lstStyle/>
          <a:p>
            <a:pPr marL="12700" marR="5080" algn="just">
              <a:lnSpc>
                <a:spcPts val="1900"/>
              </a:lnSpc>
            </a:pPr>
            <a:r>
              <a:rPr sz="200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e</a:t>
            </a:r>
            <a:r>
              <a:rPr sz="2000" spc="-2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y</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n</a:t>
            </a:r>
            <a:r>
              <a:rPr sz="2000" spc="-10" dirty="0">
                <a:solidFill>
                  <a:srgbClr val="5E5E5E"/>
                </a:solidFill>
                <a:latin typeface="Calibri" panose="020F0502020204030204" pitchFamily="34" charset="0"/>
                <a:cs typeface="Calibri" panose="020F0502020204030204" pitchFamily="34" charset="0"/>
              </a:rPr>
              <a:t>g </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 p</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g</a:t>
            </a:r>
            <a:r>
              <a:rPr sz="2000" dirty="0">
                <a:solidFill>
                  <a:srgbClr val="5E5E5E"/>
                </a:solidFill>
                <a:latin typeface="Calibri" panose="020F0502020204030204" pitchFamily="34" charset="0"/>
                <a:cs typeface="Calibri" panose="020F0502020204030204" pitchFamily="34" charset="0"/>
              </a:rPr>
              <a:t>e </a:t>
            </a:r>
            <a:r>
              <a:rPr sz="2000" spc="-15" dirty="0">
                <a:solidFill>
                  <a:srgbClr val="5E5E5E"/>
                </a:solidFill>
                <a:latin typeface="Calibri" panose="020F0502020204030204" pitchFamily="34" charset="0"/>
                <a:cs typeface="Calibri" panose="020F0502020204030204" pitchFamily="34" charset="0"/>
              </a:rPr>
              <a:t>f</a:t>
            </a:r>
            <a:r>
              <a:rPr sz="2000" dirty="0">
                <a:solidFill>
                  <a:srgbClr val="5E5E5E"/>
                </a:solidFill>
                <a:latin typeface="Calibri" panose="020F0502020204030204" pitchFamily="34" charset="0"/>
                <a:cs typeface="Calibri" panose="020F0502020204030204" pitchFamily="34" charset="0"/>
              </a:rPr>
              <a:t>au</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o </a:t>
            </a:r>
            <a:r>
              <a:rPr sz="2000" spc="5" dirty="0">
                <a:solidFill>
                  <a:srgbClr val="5E5E5E"/>
                </a:solidFill>
                <a:latin typeface="Calibri" panose="020F0502020204030204" pitchFamily="34" charset="0"/>
                <a:cs typeface="Calibri" panose="020F0502020204030204" pitchFamily="34" charset="0"/>
              </a:rPr>
              <a:t>m</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v</a:t>
            </a:r>
            <a:r>
              <a:rPr sz="2000" dirty="0">
                <a:solidFill>
                  <a:srgbClr val="5E5E5E"/>
                </a:solidFill>
                <a:latin typeface="Calibri" panose="020F0502020204030204" pitchFamily="34" charset="0"/>
                <a:cs typeface="Calibri" panose="020F0502020204030204" pitchFamily="34" charset="0"/>
              </a:rPr>
              <a:t>e </a:t>
            </a:r>
            <a:r>
              <a:rPr sz="2000" spc="-2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a</a:t>
            </a:r>
            <a:r>
              <a:rPr sz="2000" spc="-10" dirty="0">
                <a:solidFill>
                  <a:srgbClr val="5E5E5E"/>
                </a:solidFill>
                <a:latin typeface="Calibri" panose="020F0502020204030204" pitchFamily="34" charset="0"/>
                <a:cs typeface="Calibri" panose="020F0502020204030204" pitchFamily="34" charset="0"/>
              </a:rPr>
              <a:t>r</a:t>
            </a:r>
            <a:r>
              <a:rPr sz="2000" spc="-15" dirty="0">
                <a:solidFill>
                  <a:srgbClr val="5E5E5E"/>
                </a:solidFill>
                <a:latin typeface="Calibri" panose="020F0502020204030204" pitchFamily="34" charset="0"/>
                <a:cs typeface="Calibri" panose="020F0502020204030204" pitchFamily="34" charset="0"/>
              </a:rPr>
              <a:t>g</a:t>
            </a:r>
            <a:r>
              <a:rPr sz="2000" dirty="0">
                <a:solidFill>
                  <a:srgbClr val="5E5E5E"/>
                </a:solidFill>
                <a:latin typeface="Calibri" panose="020F0502020204030204" pitchFamily="34" charset="0"/>
                <a:cs typeface="Calibri" panose="020F0502020204030204" pitchFamily="34" charset="0"/>
              </a:rPr>
              <a:t>e a</a:t>
            </a:r>
            <a:r>
              <a:rPr sz="2000" spc="5" dirty="0">
                <a:solidFill>
                  <a:srgbClr val="5E5E5E"/>
                </a:solidFill>
                <a:latin typeface="Calibri" panose="020F0502020204030204" pitchFamily="34" charset="0"/>
                <a:cs typeface="Calibri" panose="020F0502020204030204" pitchFamily="34" charset="0"/>
              </a:rPr>
              <a:t>m</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un</a:t>
            </a:r>
            <a:r>
              <a:rPr sz="2000" spc="-5"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s </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f </a:t>
            </a:r>
            <a:r>
              <a:rPr sz="2000" spc="-5" dirty="0">
                <a:solidFill>
                  <a:srgbClr val="5E5E5E"/>
                </a:solidFill>
                <a:latin typeface="Calibri" panose="020F0502020204030204" pitchFamily="34" charset="0"/>
                <a:cs typeface="Calibri" panose="020F0502020204030204" pitchFamily="34" charset="0"/>
              </a:rPr>
              <a:t>d</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 p</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g</a:t>
            </a:r>
            <a:r>
              <a:rPr sz="2000"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by</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p</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g</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wit</a:t>
            </a:r>
            <a:r>
              <a:rPr sz="2000" dirty="0">
                <a:solidFill>
                  <a:srgbClr val="5E5E5E"/>
                </a:solidFill>
                <a:latin typeface="Calibri" panose="020F0502020204030204" pitchFamily="34" charset="0"/>
                <a:cs typeface="Calibri" panose="020F0502020204030204" pitchFamily="34" charset="0"/>
              </a:rPr>
              <a:t>h </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v</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r</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 </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h </a:t>
            </a:r>
            <a:r>
              <a:rPr sz="2000" spc="-5" dirty="0">
                <a:solidFill>
                  <a:srgbClr val="5E5E5E"/>
                </a:solidFill>
                <a:latin typeface="Calibri" panose="020F0502020204030204" pitchFamily="34" charset="0"/>
                <a:cs typeface="Calibri" panose="020F0502020204030204" pitchFamily="34" charset="0"/>
              </a:rPr>
              <a:t>p</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g</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i</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ffi</a:t>
            </a:r>
            <a:r>
              <a:rPr sz="2000" spc="-5" dirty="0">
                <a:solidFill>
                  <a:srgbClr val="5E5E5E"/>
                </a:solidFill>
                <a:latin typeface="Calibri" panose="020F0502020204030204" pitchFamily="34" charset="0"/>
                <a:cs typeface="Calibri" panose="020F0502020204030204" pitchFamily="34" charset="0"/>
              </a:rPr>
              <a:t>ci</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t>
            </a:r>
            <a:endParaRPr sz="2000" dirty="0">
              <a:latin typeface="Calibri" panose="020F0502020204030204" pitchFamily="34" charset="0"/>
              <a:cs typeface="Calibri" panose="020F0502020204030204" pitchFamily="34" charset="0"/>
            </a:endParaRPr>
          </a:p>
        </p:txBody>
      </p:sp>
      <p:sp>
        <p:nvSpPr>
          <p:cNvPr id="6" name="object 6"/>
          <p:cNvSpPr txBox="1"/>
          <p:nvPr/>
        </p:nvSpPr>
        <p:spPr>
          <a:xfrm>
            <a:off x="595489" y="4807255"/>
            <a:ext cx="3486150" cy="812530"/>
          </a:xfrm>
          <a:prstGeom prst="rect">
            <a:avLst/>
          </a:prstGeom>
        </p:spPr>
        <p:txBody>
          <a:bodyPr vert="horz" wrap="square" lIns="0" tIns="0" rIns="0" bIns="0" rtlCol="0">
            <a:spAutoFit/>
          </a:bodyPr>
          <a:lstStyle/>
          <a:p>
            <a:pPr marL="12700" marR="5080">
              <a:lnSpc>
                <a:spcPct val="88300"/>
              </a:lnSpc>
            </a:pPr>
            <a:r>
              <a:rPr sz="2000" spc="-5" dirty="0">
                <a:solidFill>
                  <a:srgbClr val="5E5E5E"/>
                </a:solidFill>
                <a:latin typeface="Calibri" panose="020F0502020204030204" pitchFamily="34" charset="0"/>
                <a:cs typeface="Calibri" panose="020F0502020204030204" pitchFamily="34" charset="0"/>
              </a:rPr>
              <a:t>F</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b</a:t>
            </a:r>
            <a:r>
              <a:rPr sz="2000" dirty="0">
                <a:solidFill>
                  <a:srgbClr val="5E5E5E"/>
                </a:solidFill>
                <a:latin typeface="Calibri" panose="020F0502020204030204" pitchFamily="34" charset="0"/>
                <a:cs typeface="Calibri" panose="020F0502020204030204" pitchFamily="34" charset="0"/>
              </a:rPr>
              <a:t>u</a:t>
            </a:r>
            <a:r>
              <a:rPr sz="2000" spc="-1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k </a:t>
            </a:r>
            <a:r>
              <a:rPr sz="2000" spc="5" dirty="0">
                <a:solidFill>
                  <a:srgbClr val="5E5E5E"/>
                </a:solidFill>
                <a:latin typeface="Calibri" panose="020F0502020204030204" pitchFamily="34" charset="0"/>
                <a:cs typeface="Calibri" panose="020F0502020204030204" pitchFamily="34" charset="0"/>
              </a:rPr>
              <a:t>m</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veme</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a </a:t>
            </a:r>
            <a:r>
              <a:rPr sz="2000" spc="-1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g</a:t>
            </a:r>
            <a:r>
              <a:rPr sz="2000" spc="-2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a:t>
            </a:r>
            <a:r>
              <a:rPr sz="2000" dirty="0">
                <a:solidFill>
                  <a:srgbClr val="5E5E5E"/>
                </a:solidFill>
                <a:latin typeface="Calibri" panose="020F0502020204030204" pitchFamily="34" charset="0"/>
                <a:cs typeface="Calibri" panose="020F0502020204030204" pitchFamily="34" charset="0"/>
              </a:rPr>
              <a:t>m</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m</a:t>
            </a:r>
            <a:r>
              <a:rPr sz="2000" spc="-5" dirty="0">
                <a:solidFill>
                  <a:srgbClr val="5E5E5E"/>
                </a:solidFill>
                <a:latin typeface="Calibri" panose="020F0502020204030204" pitchFamily="34" charset="0"/>
                <a:cs typeface="Calibri" panose="020F0502020204030204" pitchFamily="34" charset="0"/>
              </a:rPr>
              <a:t>cp</a:t>
            </a:r>
            <a:r>
              <a:rPr sz="2000" dirty="0">
                <a:solidFill>
                  <a:srgbClr val="5E5E5E"/>
                </a:solidFill>
                <a:latin typeface="Calibri" panose="020F0502020204030204" pitchFamily="34" charset="0"/>
                <a:cs typeface="Calibri" panose="020F0502020204030204" pitchFamily="34" charset="0"/>
              </a:rPr>
              <a:t>y-</a:t>
            </a:r>
            <a:r>
              <a:rPr sz="2000" spc="-1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k</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p</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r</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ti</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 </a:t>
            </a:r>
            <a:r>
              <a:rPr sz="2000" spc="-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h </a:t>
            </a:r>
            <a:r>
              <a:rPr sz="2000" spc="-10" dirty="0">
                <a:solidFill>
                  <a:srgbClr val="5E5E5E"/>
                </a:solidFill>
                <a:latin typeface="Calibri" panose="020F0502020204030204" pitchFamily="34" charset="0"/>
                <a:cs typeface="Calibri" panose="020F0502020204030204" pitchFamily="34" charset="0"/>
              </a:rPr>
              <a:t>m</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r</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f</a:t>
            </a:r>
            <a:r>
              <a:rPr sz="2000" spc="-15" dirty="0">
                <a:solidFill>
                  <a:srgbClr val="5E5E5E"/>
                </a:solidFill>
                <a:latin typeface="Calibri" panose="020F0502020204030204" pitchFamily="34" charset="0"/>
                <a:cs typeface="Calibri" panose="020F0502020204030204" pitchFamily="34" charset="0"/>
              </a:rPr>
              <a:t>f</a:t>
            </a:r>
            <a:r>
              <a:rPr sz="2000" spc="-5" dirty="0">
                <a:solidFill>
                  <a:srgbClr val="5E5E5E"/>
                </a:solidFill>
                <a:latin typeface="Calibri" panose="020F0502020204030204" pitchFamily="34" charset="0"/>
                <a:cs typeface="Calibri" panose="020F0502020204030204" pitchFamily="34" charset="0"/>
              </a:rPr>
              <a:t>ici</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nt</a:t>
            </a:r>
            <a:endParaRPr sz="2000" dirty="0">
              <a:latin typeface="Calibri" panose="020F0502020204030204" pitchFamily="34" charset="0"/>
              <a:cs typeface="Calibri" panose="020F0502020204030204" pitchFamily="34" charset="0"/>
            </a:endParaRPr>
          </a:p>
        </p:txBody>
      </p:sp>
      <p:sp>
        <p:nvSpPr>
          <p:cNvPr id="7" name="object 7"/>
          <p:cNvSpPr/>
          <p:nvPr/>
        </p:nvSpPr>
        <p:spPr>
          <a:xfrm>
            <a:off x="5647944" y="4754879"/>
            <a:ext cx="5321808" cy="89306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5696125" y="2359696"/>
            <a:ext cx="4646295" cy="3206115"/>
          </a:xfrm>
          <a:custGeom>
            <a:avLst/>
            <a:gdLst/>
            <a:ahLst/>
            <a:cxnLst/>
            <a:rect l="l" t="t" r="r" b="b"/>
            <a:pathLst>
              <a:path w="4646295" h="3206115">
                <a:moveTo>
                  <a:pt x="4555002" y="0"/>
                </a:moveTo>
                <a:lnTo>
                  <a:pt x="0" y="0"/>
                </a:lnTo>
                <a:lnTo>
                  <a:pt x="0" y="3114595"/>
                </a:lnTo>
                <a:lnTo>
                  <a:pt x="91004" y="3205600"/>
                </a:lnTo>
                <a:lnTo>
                  <a:pt x="4646006" y="3205600"/>
                </a:lnTo>
                <a:lnTo>
                  <a:pt x="4646006" y="91004"/>
                </a:lnTo>
                <a:lnTo>
                  <a:pt x="4555002" y="0"/>
                </a:lnTo>
                <a:close/>
              </a:path>
            </a:pathLst>
          </a:custGeom>
          <a:solidFill>
            <a:srgbClr val="76B900"/>
          </a:solidFill>
        </p:spPr>
        <p:txBody>
          <a:bodyPr wrap="square" lIns="0" tIns="0" rIns="0" bIns="0" rtlCol="0"/>
          <a:lstStyle/>
          <a:p>
            <a:endParaRPr/>
          </a:p>
        </p:txBody>
      </p:sp>
      <p:sp>
        <p:nvSpPr>
          <p:cNvPr id="9" name="object 9"/>
          <p:cNvSpPr/>
          <p:nvPr/>
        </p:nvSpPr>
        <p:spPr>
          <a:xfrm>
            <a:off x="5696125" y="2359696"/>
            <a:ext cx="4646295" cy="3206115"/>
          </a:xfrm>
          <a:custGeom>
            <a:avLst/>
            <a:gdLst/>
            <a:ahLst/>
            <a:cxnLst/>
            <a:rect l="l" t="t" r="r" b="b"/>
            <a:pathLst>
              <a:path w="4646295" h="3206115">
                <a:moveTo>
                  <a:pt x="0" y="0"/>
                </a:moveTo>
                <a:lnTo>
                  <a:pt x="4555002" y="0"/>
                </a:lnTo>
                <a:lnTo>
                  <a:pt x="4646007" y="91004"/>
                </a:lnTo>
                <a:lnTo>
                  <a:pt x="4646007" y="3205600"/>
                </a:lnTo>
                <a:lnTo>
                  <a:pt x="91004" y="3205600"/>
                </a:lnTo>
                <a:lnTo>
                  <a:pt x="0" y="3114595"/>
                </a:lnTo>
                <a:lnTo>
                  <a:pt x="0" y="0"/>
                </a:lnTo>
                <a:close/>
              </a:path>
            </a:pathLst>
          </a:custGeom>
          <a:ln w="12700">
            <a:solidFill>
              <a:srgbClr val="FFFFFF"/>
            </a:solidFill>
          </a:ln>
        </p:spPr>
        <p:txBody>
          <a:bodyPr wrap="square" lIns="0" tIns="0" rIns="0" bIns="0" rtlCol="0"/>
          <a:lstStyle/>
          <a:p>
            <a:endParaRPr/>
          </a:p>
        </p:txBody>
      </p:sp>
      <p:sp>
        <p:nvSpPr>
          <p:cNvPr id="10" name="object 10"/>
          <p:cNvSpPr txBox="1"/>
          <p:nvPr/>
        </p:nvSpPr>
        <p:spPr>
          <a:xfrm>
            <a:off x="5820356" y="3120556"/>
            <a:ext cx="1090930" cy="203200"/>
          </a:xfrm>
          <a:prstGeom prst="rect">
            <a:avLst/>
          </a:prstGeom>
        </p:spPr>
        <p:txBody>
          <a:bodyPr vert="horz" wrap="square" lIns="0" tIns="0" rIns="0" bIns="0" rtlCol="0">
            <a:spAutoFit/>
          </a:bodyPr>
          <a:lstStyle/>
          <a:p>
            <a:pPr marL="12700">
              <a:lnSpc>
                <a:spcPct val="100000"/>
              </a:lnSpc>
              <a:tabLst>
                <a:tab pos="1077595" algn="l"/>
              </a:tabLst>
            </a:pPr>
            <a:r>
              <a:rPr sz="1400" u="heavy" spc="-10" dirty="0">
                <a:solidFill>
                  <a:srgbClr val="505050"/>
                </a:solidFill>
                <a:latin typeface="Lucida Console"/>
                <a:cs typeface="Lucida Console"/>
              </a:rPr>
              <a:t> </a:t>
            </a:r>
            <a:r>
              <a:rPr sz="1400" u="heavy" spc="-15" dirty="0">
                <a:solidFill>
                  <a:srgbClr val="505050"/>
                </a:solidFill>
                <a:latin typeface="Lucida Console"/>
                <a:cs typeface="Lucida Console"/>
              </a:rPr>
              <a:t> </a:t>
            </a:r>
            <a:r>
              <a:rPr sz="1400" spc="-20" dirty="0">
                <a:solidFill>
                  <a:srgbClr val="505050"/>
                </a:solidFill>
                <a:latin typeface="Lucida Console"/>
                <a:cs typeface="Lucida Console"/>
              </a:rPr>
              <a:t>globa</a:t>
            </a:r>
            <a:r>
              <a:rPr sz="1400" spc="-15" dirty="0">
                <a:solidFill>
                  <a:srgbClr val="505050"/>
                </a:solidFill>
                <a:latin typeface="Lucida Console"/>
                <a:cs typeface="Lucida Console"/>
              </a:rPr>
              <a:t>l</a:t>
            </a:r>
            <a:r>
              <a:rPr sz="1400" u="heavy" spc="-10" dirty="0">
                <a:solidFill>
                  <a:srgbClr val="505050"/>
                </a:solidFill>
                <a:latin typeface="Lucida Console"/>
                <a:cs typeface="Lucida Console"/>
              </a:rPr>
              <a:t> </a:t>
            </a:r>
            <a:r>
              <a:rPr sz="1400" u="heavy" dirty="0">
                <a:solidFill>
                  <a:srgbClr val="505050"/>
                </a:solidFill>
                <a:latin typeface="Lucida Console"/>
                <a:cs typeface="Lucida Console"/>
              </a:rPr>
              <a:t>	</a:t>
            </a:r>
            <a:endParaRPr sz="1400">
              <a:latin typeface="Lucida Console"/>
              <a:cs typeface="Lucida Console"/>
            </a:endParaRPr>
          </a:p>
        </p:txBody>
      </p:sp>
      <p:sp>
        <p:nvSpPr>
          <p:cNvPr id="14" name="object 14"/>
          <p:cNvSpPr txBox="1"/>
          <p:nvPr/>
        </p:nvSpPr>
        <p:spPr>
          <a:xfrm>
            <a:off x="9961891" y="5880345"/>
            <a:ext cx="120650" cy="107722"/>
          </a:xfrm>
          <a:prstGeom prst="rect">
            <a:avLst/>
          </a:prstGeom>
        </p:spPr>
        <p:txBody>
          <a:bodyPr vert="horz" wrap="square" lIns="0" tIns="0" rIns="0" bIns="0" rtlCol="0">
            <a:spAutoFit/>
          </a:bodyPr>
          <a:lstStyle/>
          <a:p>
            <a:pPr marL="12700">
              <a:lnSpc>
                <a:spcPct val="100000"/>
              </a:lnSpc>
            </a:pPr>
            <a:r>
              <a:rPr lang="en-US" sz="700" spc="5" dirty="0">
                <a:solidFill>
                  <a:srgbClr val="8C8C8C"/>
                </a:solidFill>
                <a:latin typeface="Calibri" panose="020F0502020204030204" pitchFamily="34" charset="0"/>
                <a:cs typeface="Calibri" panose="020F0502020204030204" pitchFamily="34" charset="0"/>
              </a:rPr>
              <a:t>23</a:t>
            </a:r>
            <a:endParaRPr sz="700" dirty="0">
              <a:latin typeface="Calibri" panose="020F0502020204030204" pitchFamily="34" charset="0"/>
              <a:cs typeface="Calibri" panose="020F0502020204030204" pitchFamily="34" charset="0"/>
            </a:endParaRPr>
          </a:p>
        </p:txBody>
      </p:sp>
      <p:sp>
        <p:nvSpPr>
          <p:cNvPr id="11" name="object 11"/>
          <p:cNvSpPr txBox="1"/>
          <p:nvPr/>
        </p:nvSpPr>
        <p:spPr>
          <a:xfrm>
            <a:off x="6990315" y="3120556"/>
            <a:ext cx="2684780" cy="203200"/>
          </a:xfrm>
          <a:prstGeom prst="rect">
            <a:avLst/>
          </a:prstGeom>
        </p:spPr>
        <p:txBody>
          <a:bodyPr vert="horz" wrap="square" lIns="0" tIns="0" rIns="0" bIns="0" rtlCol="0">
            <a:spAutoFit/>
          </a:bodyPr>
          <a:lstStyle/>
          <a:p>
            <a:pPr marL="12700">
              <a:lnSpc>
                <a:spcPct val="100000"/>
              </a:lnSpc>
            </a:pPr>
            <a:r>
              <a:rPr sz="1400" spc="-20" dirty="0">
                <a:solidFill>
                  <a:srgbClr val="505050"/>
                </a:solidFill>
                <a:latin typeface="Lucida Console"/>
                <a:cs typeface="Lucida Console"/>
              </a:rPr>
              <a:t>voi</a:t>
            </a:r>
            <a:r>
              <a:rPr sz="1400" spc="-10" dirty="0">
                <a:solidFill>
                  <a:srgbClr val="505050"/>
                </a:solidFill>
                <a:latin typeface="Lucida Console"/>
                <a:cs typeface="Lucida Console"/>
              </a:rPr>
              <a:t>d</a:t>
            </a:r>
            <a:r>
              <a:rPr sz="1400" spc="-15" dirty="0">
                <a:solidFill>
                  <a:srgbClr val="505050"/>
                </a:solidFill>
                <a:latin typeface="Lucida Console"/>
                <a:cs typeface="Lucida Console"/>
              </a:rPr>
              <a:t> </a:t>
            </a:r>
            <a:r>
              <a:rPr sz="1400" spc="-20" dirty="0">
                <a:solidFill>
                  <a:srgbClr val="505050"/>
                </a:solidFill>
                <a:latin typeface="Lucida Console"/>
                <a:cs typeface="Lucida Console"/>
              </a:rPr>
              <a:t>kernel(floa</a:t>
            </a:r>
            <a:r>
              <a:rPr sz="1400" spc="-10" dirty="0">
                <a:solidFill>
                  <a:srgbClr val="505050"/>
                </a:solidFill>
                <a:latin typeface="Lucida Console"/>
                <a:cs typeface="Lucida Console"/>
              </a:rPr>
              <a:t>t</a:t>
            </a:r>
            <a:r>
              <a:rPr sz="1400" spc="-20" dirty="0">
                <a:solidFill>
                  <a:srgbClr val="505050"/>
                </a:solidFill>
                <a:latin typeface="Lucida Console"/>
                <a:cs typeface="Lucida Console"/>
              </a:rPr>
              <a:t> *data){</a:t>
            </a:r>
            <a:endParaRPr sz="1400">
              <a:latin typeface="Lucida Console"/>
              <a:cs typeface="Lucida Console"/>
            </a:endParaRPr>
          </a:p>
        </p:txBody>
      </p:sp>
      <p:sp>
        <p:nvSpPr>
          <p:cNvPr id="12" name="object 12"/>
          <p:cNvSpPr txBox="1"/>
          <p:nvPr/>
        </p:nvSpPr>
        <p:spPr>
          <a:xfrm>
            <a:off x="6033081" y="3336964"/>
            <a:ext cx="1833880" cy="419734"/>
          </a:xfrm>
          <a:prstGeom prst="rect">
            <a:avLst/>
          </a:prstGeom>
        </p:spPr>
        <p:txBody>
          <a:bodyPr vert="horz" wrap="square" lIns="0" tIns="0" rIns="0" bIns="0" rtlCol="0">
            <a:spAutoFit/>
          </a:bodyPr>
          <a:lstStyle/>
          <a:p>
            <a:pPr marL="12700" marR="5080">
              <a:lnSpc>
                <a:spcPct val="101400"/>
              </a:lnSpc>
            </a:pPr>
            <a:r>
              <a:rPr sz="1400" spc="-20" dirty="0">
                <a:solidFill>
                  <a:srgbClr val="505050"/>
                </a:solidFill>
                <a:latin typeface="Lucida Console"/>
                <a:cs typeface="Lucida Console"/>
              </a:rPr>
              <a:t>in</a:t>
            </a:r>
            <a:r>
              <a:rPr sz="1400" spc="-10" dirty="0">
                <a:solidFill>
                  <a:srgbClr val="505050"/>
                </a:solidFill>
                <a:latin typeface="Lucida Console"/>
                <a:cs typeface="Lucida Console"/>
              </a:rPr>
              <a:t>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id</a:t>
            </a:r>
            <a:r>
              <a:rPr sz="1400" spc="-10" dirty="0">
                <a:solidFill>
                  <a:srgbClr val="505050"/>
                </a:solidFill>
                <a:latin typeface="Lucida Console"/>
                <a:cs typeface="Lucida Console"/>
              </a:rPr>
              <a:t>x</a:t>
            </a:r>
            <a:r>
              <a:rPr sz="1400" spc="-15" dirty="0">
                <a:solidFill>
                  <a:srgbClr val="505050"/>
                </a:solidFill>
                <a:latin typeface="Lucida Console"/>
                <a:cs typeface="Lucida Console"/>
              </a:rPr>
              <a:t> </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 data[idx</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val;}</a:t>
            </a:r>
            <a:endParaRPr sz="1400">
              <a:latin typeface="Lucida Console"/>
              <a:cs typeface="Lucida Console"/>
            </a:endParaRPr>
          </a:p>
        </p:txBody>
      </p:sp>
      <p:sp>
        <p:nvSpPr>
          <p:cNvPr id="13" name="object 13"/>
          <p:cNvSpPr txBox="1"/>
          <p:nvPr/>
        </p:nvSpPr>
        <p:spPr>
          <a:xfrm>
            <a:off x="5820356" y="3769780"/>
            <a:ext cx="4386580" cy="1054100"/>
          </a:xfrm>
          <a:prstGeom prst="rect">
            <a:avLst/>
          </a:prstGeom>
        </p:spPr>
        <p:txBody>
          <a:bodyPr vert="horz" wrap="square" lIns="0" tIns="0" rIns="0" bIns="0" rtlCol="0">
            <a:spAutoFit/>
          </a:bodyPr>
          <a:lstStyle/>
          <a:p>
            <a:pPr marL="12700">
              <a:lnSpc>
                <a:spcPts val="1630"/>
              </a:lnSpc>
            </a:pPr>
            <a:r>
              <a:rPr sz="1400" spc="-10" dirty="0">
                <a:solidFill>
                  <a:srgbClr val="505050"/>
                </a:solidFill>
                <a:latin typeface="Lucida Console"/>
                <a:cs typeface="Lucida Console"/>
              </a:rPr>
              <a:t>…</a:t>
            </a:r>
            <a:endParaRPr sz="1400">
              <a:latin typeface="Lucida Console"/>
              <a:cs typeface="Lucida Console"/>
            </a:endParaRPr>
          </a:p>
          <a:p>
            <a:pPr marL="12700">
              <a:lnSpc>
                <a:spcPts val="1630"/>
              </a:lnSpc>
            </a:pPr>
            <a:r>
              <a:rPr sz="1400" spc="-20" dirty="0">
                <a:solidFill>
                  <a:srgbClr val="505050"/>
                </a:solidFill>
                <a:latin typeface="Lucida Console"/>
                <a:cs typeface="Lucida Console"/>
              </a:rPr>
              <a:t>in</a:t>
            </a:r>
            <a:r>
              <a:rPr sz="1400" spc="-10" dirty="0">
                <a:solidFill>
                  <a:srgbClr val="505050"/>
                </a:solidFill>
                <a:latin typeface="Lucida Console"/>
                <a:cs typeface="Lucida Console"/>
              </a:rPr>
              <a:t>t</a:t>
            </a:r>
            <a:r>
              <a:rPr sz="1400" spc="-15" dirty="0">
                <a:solidFill>
                  <a:srgbClr val="505050"/>
                </a:solidFill>
                <a:latin typeface="Lucida Console"/>
                <a:cs typeface="Lucida Console"/>
              </a:rPr>
              <a:t> </a:t>
            </a:r>
            <a:r>
              <a:rPr sz="1400" spc="-10" dirty="0">
                <a:solidFill>
                  <a:srgbClr val="505050"/>
                </a:solidFill>
                <a:latin typeface="Lucida Console"/>
                <a:cs typeface="Lucida Console"/>
              </a:rPr>
              <a:t>n</a:t>
            </a:r>
            <a:r>
              <a:rPr sz="1400" spc="-15" dirty="0">
                <a:solidFill>
                  <a:srgbClr val="505050"/>
                </a:solidFill>
                <a:latin typeface="Lucida Console"/>
                <a:cs typeface="Lucida Console"/>
              </a:rPr>
              <a:t> </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256*256;</a:t>
            </a:r>
            <a:endParaRPr sz="1400">
              <a:latin typeface="Lucida Console"/>
              <a:cs typeface="Lucida Console"/>
            </a:endParaRPr>
          </a:p>
          <a:p>
            <a:pPr marL="12700">
              <a:lnSpc>
                <a:spcPct val="100000"/>
              </a:lnSpc>
              <a:spcBef>
                <a:spcPts val="20"/>
              </a:spcBef>
            </a:pPr>
            <a:r>
              <a:rPr sz="1400" spc="-20" dirty="0">
                <a:solidFill>
                  <a:srgbClr val="505050"/>
                </a:solidFill>
                <a:latin typeface="Lucida Console"/>
                <a:cs typeface="Lucida Console"/>
              </a:rPr>
              <a:t>floa</a:t>
            </a:r>
            <a:r>
              <a:rPr sz="1400" spc="-10" dirty="0">
                <a:solidFill>
                  <a:srgbClr val="505050"/>
                </a:solidFill>
                <a:latin typeface="Lucida Console"/>
                <a:cs typeface="Lucida Console"/>
              </a:rPr>
              <a:t>t</a:t>
            </a:r>
            <a:r>
              <a:rPr sz="1400" spc="-20" dirty="0">
                <a:solidFill>
                  <a:srgbClr val="505050"/>
                </a:solidFill>
                <a:latin typeface="Lucida Console"/>
                <a:cs typeface="Lucida Console"/>
              </a:rPr>
              <a:t> *data;</a:t>
            </a:r>
            <a:endParaRPr sz="1400">
              <a:latin typeface="Lucida Console"/>
              <a:cs typeface="Lucida Console"/>
            </a:endParaRPr>
          </a:p>
          <a:p>
            <a:pPr marL="12700" marR="5080">
              <a:lnSpc>
                <a:spcPct val="101400"/>
              </a:lnSpc>
            </a:pPr>
            <a:r>
              <a:rPr sz="1400" spc="-20" dirty="0">
                <a:solidFill>
                  <a:srgbClr val="505050"/>
                </a:solidFill>
                <a:latin typeface="Lucida Console"/>
                <a:cs typeface="Lucida Console"/>
              </a:rPr>
              <a:t>cudaMallocManaged(&amp;data</a:t>
            </a:r>
            <a:r>
              <a:rPr sz="1400" spc="-10" dirty="0">
                <a:solidFill>
                  <a:srgbClr val="505050"/>
                </a:solidFill>
                <a:latin typeface="Lucida Console"/>
                <a:cs typeface="Lucida Console"/>
              </a:rPr>
              <a:t>,</a:t>
            </a:r>
            <a:r>
              <a:rPr sz="1400" spc="-20" dirty="0">
                <a:solidFill>
                  <a:srgbClr val="505050"/>
                </a:solidFill>
                <a:latin typeface="Lucida Console"/>
                <a:cs typeface="Lucida Console"/>
              </a:rPr>
              <a:t> n*sizeof(float); Kernel&lt;&lt;&lt;256,256&gt;&gt;&gt;(data);</a:t>
            </a:r>
            <a:endParaRPr sz="1400">
              <a:latin typeface="Lucida Console"/>
              <a:cs typeface="Lucida Consol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4380" y="490382"/>
            <a:ext cx="9464040" cy="869469"/>
          </a:xfrm>
          <a:prstGeom prst="rect">
            <a:avLst/>
          </a:prstGeom>
        </p:spPr>
        <p:txBody>
          <a:bodyPr vert="horz" wrap="square" lIns="0" tIns="0" rIns="0" bIns="0" rtlCol="0">
            <a:spAutoFit/>
          </a:bodyPr>
          <a:lstStyle/>
          <a:p>
            <a:pPr marL="0" algn="ctr">
              <a:lnSpc>
                <a:spcPct val="100000"/>
              </a:lnSpc>
            </a:pPr>
            <a:r>
              <a:rPr sz="3600" b="1" spc="-15" dirty="0"/>
              <a:t>P</a:t>
            </a:r>
            <a:r>
              <a:rPr sz="3600" b="1" spc="-25" dirty="0"/>
              <a:t>ERFO</a:t>
            </a:r>
            <a:r>
              <a:rPr sz="3600" b="1" dirty="0"/>
              <a:t>R</a:t>
            </a:r>
            <a:r>
              <a:rPr sz="3600" b="1" spc="-10" dirty="0"/>
              <a:t>M</a:t>
            </a:r>
            <a:r>
              <a:rPr sz="3600" b="1" spc="-25" dirty="0"/>
              <a:t>A</a:t>
            </a:r>
            <a:r>
              <a:rPr sz="3600" b="1" dirty="0"/>
              <a:t>N</a:t>
            </a:r>
            <a:r>
              <a:rPr sz="3600" b="1" spc="-5" dirty="0"/>
              <a:t>C</a:t>
            </a:r>
            <a:r>
              <a:rPr sz="3600" b="1" spc="-20" dirty="0"/>
              <a:t>E</a:t>
            </a:r>
            <a:r>
              <a:rPr sz="3600" b="1" dirty="0"/>
              <a:t> </a:t>
            </a:r>
            <a:r>
              <a:rPr sz="3600" b="1" spc="-30" dirty="0"/>
              <a:t>T</a:t>
            </a:r>
            <a:r>
              <a:rPr sz="3600" b="1" dirty="0"/>
              <a:t>UN</a:t>
            </a:r>
            <a:r>
              <a:rPr sz="3600" b="1" spc="-5" dirty="0"/>
              <a:t>I</a:t>
            </a:r>
            <a:r>
              <a:rPr sz="3600" b="1" dirty="0"/>
              <a:t>NG</a:t>
            </a:r>
            <a:r>
              <a:rPr sz="3600" b="1" spc="5" dirty="0"/>
              <a:t> </a:t>
            </a:r>
            <a:r>
              <a:rPr sz="3600" b="1" spc="-25" dirty="0"/>
              <a:t>O</a:t>
            </a:r>
            <a:r>
              <a:rPr sz="3600" b="1" dirty="0"/>
              <a:t>N</a:t>
            </a:r>
            <a:r>
              <a:rPr sz="3600" b="1" spc="5" dirty="0"/>
              <a:t> </a:t>
            </a:r>
            <a:r>
              <a:rPr sz="3600" b="1" spc="-15" dirty="0"/>
              <a:t>P</a:t>
            </a:r>
            <a:r>
              <a:rPr sz="3600" b="1" spc="-25" dirty="0"/>
              <a:t>A</a:t>
            </a:r>
            <a:r>
              <a:rPr sz="3600" b="1" spc="-15" dirty="0"/>
              <a:t>S</a:t>
            </a:r>
            <a:r>
              <a:rPr sz="3600" b="1" spc="-5" dirty="0"/>
              <a:t>C</a:t>
            </a:r>
            <a:r>
              <a:rPr sz="3600" b="1" spc="-25" dirty="0"/>
              <a:t>A</a:t>
            </a:r>
            <a:r>
              <a:rPr sz="3600" b="1" dirty="0"/>
              <a:t>L+</a:t>
            </a:r>
          </a:p>
          <a:p>
            <a:pPr marL="0" algn="ctr">
              <a:lnSpc>
                <a:spcPct val="100000"/>
              </a:lnSpc>
              <a:spcBef>
                <a:spcPts val="310"/>
              </a:spcBef>
            </a:pPr>
            <a:r>
              <a:rPr sz="1800" spc="-15" dirty="0">
                <a:solidFill>
                  <a:srgbClr val="76B900"/>
                </a:solidFill>
                <a:latin typeface="Calibri" panose="020F0502020204030204" pitchFamily="34" charset="0"/>
                <a:cs typeface="Calibri" panose="020F0502020204030204" pitchFamily="34" charset="0"/>
              </a:rPr>
              <a:t>Pr</a:t>
            </a:r>
            <a:r>
              <a:rPr sz="1800" spc="5" dirty="0">
                <a:solidFill>
                  <a:srgbClr val="76B900"/>
                </a:solidFill>
                <a:latin typeface="Calibri" panose="020F0502020204030204" pitchFamily="34" charset="0"/>
                <a:cs typeface="Calibri" panose="020F0502020204030204" pitchFamily="34" charset="0"/>
              </a:rPr>
              <a:t>e</a:t>
            </a:r>
            <a:r>
              <a:rPr sz="1800" spc="-15" dirty="0">
                <a:solidFill>
                  <a:srgbClr val="76B900"/>
                </a:solidFill>
                <a:latin typeface="Calibri" panose="020F0502020204030204" pitchFamily="34" charset="0"/>
                <a:cs typeface="Calibri" panose="020F0502020204030204" pitchFamily="34" charset="0"/>
              </a:rPr>
              <a:t>f</a:t>
            </a:r>
            <a:r>
              <a:rPr sz="1800" spc="5" dirty="0">
                <a:solidFill>
                  <a:srgbClr val="76B900"/>
                </a:solidFill>
                <a:latin typeface="Calibri" panose="020F0502020204030204" pitchFamily="34" charset="0"/>
                <a:cs typeface="Calibri" panose="020F0502020204030204" pitchFamily="34" charset="0"/>
              </a:rPr>
              <a:t>e</a:t>
            </a:r>
            <a:r>
              <a:rPr sz="1800" spc="-5" dirty="0">
                <a:solidFill>
                  <a:srgbClr val="76B900"/>
                </a:solidFill>
                <a:latin typeface="Calibri" panose="020F0502020204030204" pitchFamily="34" charset="0"/>
                <a:cs typeface="Calibri" panose="020F0502020204030204" pitchFamily="34" charset="0"/>
              </a:rPr>
              <a:t>tc</a:t>
            </a:r>
            <a:r>
              <a:rPr sz="1800" dirty="0">
                <a:solidFill>
                  <a:srgbClr val="76B900"/>
                </a:solidFill>
                <a:latin typeface="Calibri" panose="020F0502020204030204" pitchFamily="34" charset="0"/>
                <a:cs typeface="Calibri" panose="020F0502020204030204" pitchFamily="34" charset="0"/>
              </a:rPr>
              <a:t>h</a:t>
            </a:r>
            <a:r>
              <a:rPr sz="1800" spc="-5" dirty="0">
                <a:solidFill>
                  <a:srgbClr val="76B900"/>
                </a:solidFill>
                <a:latin typeface="Calibri" panose="020F0502020204030204" pitchFamily="34" charset="0"/>
                <a:cs typeface="Calibri" panose="020F0502020204030204" pitchFamily="34" charset="0"/>
              </a:rPr>
              <a:t>i</a:t>
            </a:r>
            <a:r>
              <a:rPr sz="1800" dirty="0">
                <a:solidFill>
                  <a:srgbClr val="76B900"/>
                </a:solidFill>
                <a:latin typeface="Calibri" panose="020F0502020204030204" pitchFamily="34" charset="0"/>
                <a:cs typeface="Calibri" panose="020F0502020204030204" pitchFamily="34" charset="0"/>
              </a:rPr>
              <a:t>n</a:t>
            </a:r>
            <a:r>
              <a:rPr sz="1800" spc="-10" dirty="0">
                <a:solidFill>
                  <a:srgbClr val="76B900"/>
                </a:solidFill>
                <a:latin typeface="Calibri" panose="020F0502020204030204" pitchFamily="34" charset="0"/>
                <a:cs typeface="Calibri" panose="020F0502020204030204" pitchFamily="34" charset="0"/>
              </a:rPr>
              <a:t>g</a:t>
            </a:r>
            <a:endParaRPr sz="1800" dirty="0">
              <a:latin typeface="Calibri" panose="020F0502020204030204" pitchFamily="34" charset="0"/>
              <a:cs typeface="Calibri" panose="020F0502020204030204" pitchFamily="34" charset="0"/>
            </a:endParaRPr>
          </a:p>
        </p:txBody>
      </p:sp>
      <p:sp>
        <p:nvSpPr>
          <p:cNvPr id="13" name="object 13"/>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24</a:t>
            </a:fld>
            <a:endParaRPr dirty="0"/>
          </a:p>
        </p:txBody>
      </p:sp>
      <p:sp>
        <p:nvSpPr>
          <p:cNvPr id="3" name="object 3"/>
          <p:cNvSpPr txBox="1"/>
          <p:nvPr/>
        </p:nvSpPr>
        <p:spPr>
          <a:xfrm>
            <a:off x="595489" y="1972388"/>
            <a:ext cx="7557911" cy="830997"/>
          </a:xfrm>
          <a:prstGeom prst="rect">
            <a:avLst/>
          </a:prstGeom>
        </p:spPr>
        <p:txBody>
          <a:bodyPr vert="horz" wrap="square" lIns="0" tIns="0" rIns="0" bIns="0" rtlCol="0">
            <a:spAutoFit/>
          </a:bodyPr>
          <a:lstStyle/>
          <a:p>
            <a:pPr marL="12700">
              <a:lnSpc>
                <a:spcPct val="100000"/>
              </a:lnSpc>
            </a:pPr>
            <a:r>
              <a:rPr sz="2000" spc="-15" dirty="0">
                <a:solidFill>
                  <a:srgbClr val="5E5E5E"/>
                </a:solidFill>
                <a:latin typeface="Calibri" panose="020F0502020204030204" pitchFamily="34" charset="0"/>
                <a:cs typeface="Calibri" panose="020F0502020204030204" pitchFamily="34" charset="0"/>
              </a:rPr>
              <a:t>Exp</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ici</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p</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f</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tc</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n</a:t>
            </a:r>
            <a:r>
              <a:rPr sz="2000" spc="-15" dirty="0">
                <a:solidFill>
                  <a:srgbClr val="5E5E5E"/>
                </a:solidFill>
                <a:latin typeface="Calibri" panose="020F0502020204030204" pitchFamily="34" charset="0"/>
                <a:cs typeface="Calibri" panose="020F0502020204030204" pitchFamily="34" charset="0"/>
              </a:rPr>
              <a:t>g</a:t>
            </a:r>
            <a:r>
              <a:rPr sz="2000" dirty="0">
                <a:solidFill>
                  <a:srgbClr val="5E5E5E"/>
                </a:solidFill>
                <a:latin typeface="Calibri" panose="020F0502020204030204" pitchFamily="34" charset="0"/>
                <a:cs typeface="Calibri" panose="020F0502020204030204" pitchFamily="34" charset="0"/>
              </a:rPr>
              <a:t>:</a:t>
            </a:r>
            <a:endParaRPr sz="2000" dirty="0">
              <a:latin typeface="Calibri" panose="020F0502020204030204" pitchFamily="34" charset="0"/>
              <a:cs typeface="Calibri" panose="020F0502020204030204" pitchFamily="34" charset="0"/>
            </a:endParaRPr>
          </a:p>
          <a:p>
            <a:pPr>
              <a:lnSpc>
                <a:spcPct val="100000"/>
              </a:lnSpc>
              <a:spcBef>
                <a:spcPts val="30"/>
              </a:spcBef>
            </a:pPr>
            <a:endParaRPr sz="1600" dirty="0">
              <a:latin typeface="Times New Roman"/>
              <a:cs typeface="Times New Roman"/>
            </a:endParaRPr>
          </a:p>
          <a:p>
            <a:pPr marL="645795">
              <a:lnSpc>
                <a:spcPct val="100000"/>
              </a:lnSpc>
            </a:pPr>
            <a:r>
              <a:rPr spc="-15" dirty="0">
                <a:solidFill>
                  <a:srgbClr val="76B900"/>
                </a:solidFill>
                <a:latin typeface="Consolas"/>
                <a:cs typeface="Consolas"/>
              </a:rPr>
              <a:t>cudaMemPrefetchAsyn</a:t>
            </a:r>
            <a:r>
              <a:rPr spc="-20" dirty="0">
                <a:solidFill>
                  <a:srgbClr val="76B900"/>
                </a:solidFill>
                <a:latin typeface="Consolas"/>
                <a:cs typeface="Consolas"/>
              </a:rPr>
              <a:t>c</a:t>
            </a:r>
            <a:r>
              <a:rPr spc="-15" dirty="0">
                <a:solidFill>
                  <a:srgbClr val="5E5E5E"/>
                </a:solidFill>
                <a:latin typeface="Consolas"/>
                <a:cs typeface="Consolas"/>
              </a:rPr>
              <a:t>(ptr</a:t>
            </a:r>
            <a:r>
              <a:rPr spc="-10" dirty="0">
                <a:solidFill>
                  <a:srgbClr val="5E5E5E"/>
                </a:solidFill>
                <a:latin typeface="Consolas"/>
                <a:cs typeface="Consolas"/>
              </a:rPr>
              <a:t>, </a:t>
            </a:r>
            <a:r>
              <a:rPr spc="-15" dirty="0">
                <a:solidFill>
                  <a:srgbClr val="5E5E5E"/>
                </a:solidFill>
                <a:latin typeface="Consolas"/>
                <a:cs typeface="Consolas"/>
              </a:rPr>
              <a:t>length</a:t>
            </a:r>
            <a:r>
              <a:rPr spc="-10" dirty="0">
                <a:solidFill>
                  <a:srgbClr val="5E5E5E"/>
                </a:solidFill>
                <a:latin typeface="Consolas"/>
                <a:cs typeface="Consolas"/>
              </a:rPr>
              <a:t>,</a:t>
            </a:r>
            <a:r>
              <a:rPr spc="-15" dirty="0">
                <a:solidFill>
                  <a:srgbClr val="5E5E5E"/>
                </a:solidFill>
                <a:latin typeface="Consolas"/>
                <a:cs typeface="Consolas"/>
              </a:rPr>
              <a:t> destDevice</a:t>
            </a:r>
            <a:r>
              <a:rPr spc="-10" dirty="0">
                <a:solidFill>
                  <a:srgbClr val="5E5E5E"/>
                </a:solidFill>
                <a:latin typeface="Consolas"/>
                <a:cs typeface="Consolas"/>
              </a:rPr>
              <a:t>, </a:t>
            </a:r>
            <a:r>
              <a:rPr spc="-15" dirty="0">
                <a:solidFill>
                  <a:srgbClr val="5E5E5E"/>
                </a:solidFill>
                <a:latin typeface="Consolas"/>
                <a:cs typeface="Consolas"/>
              </a:rPr>
              <a:t>stream)</a:t>
            </a:r>
            <a:endParaRPr dirty="0">
              <a:latin typeface="Consolas"/>
              <a:cs typeface="Consolas"/>
            </a:endParaRPr>
          </a:p>
        </p:txBody>
      </p:sp>
      <p:sp>
        <p:nvSpPr>
          <p:cNvPr id="4" name="object 4"/>
          <p:cNvSpPr txBox="1"/>
          <p:nvPr/>
        </p:nvSpPr>
        <p:spPr>
          <a:xfrm>
            <a:off x="595489" y="3069895"/>
            <a:ext cx="4542844" cy="307777"/>
          </a:xfrm>
          <a:prstGeom prst="rect">
            <a:avLst/>
          </a:prstGeom>
        </p:spPr>
        <p:txBody>
          <a:bodyPr vert="horz" wrap="square" lIns="0" tIns="0" rIns="0" bIns="0" rtlCol="0">
            <a:spAutoFit/>
          </a:bodyPr>
          <a:lstStyle/>
          <a:p>
            <a:pPr marL="12700">
              <a:lnSpc>
                <a:spcPct val="100000"/>
              </a:lnSpc>
            </a:pPr>
            <a:r>
              <a:rPr sz="2000" spc="-5" dirty="0">
                <a:solidFill>
                  <a:srgbClr val="5E5E5E"/>
                </a:solidFill>
                <a:latin typeface="Calibri" panose="020F0502020204030204" pitchFamily="34" charset="0"/>
                <a:cs typeface="Calibri" panose="020F0502020204030204" pitchFamily="34" charset="0"/>
              </a:rPr>
              <a:t>U</a:t>
            </a:r>
            <a:r>
              <a:rPr sz="2000" dirty="0">
                <a:solidFill>
                  <a:srgbClr val="5E5E5E"/>
                </a:solidFill>
                <a:latin typeface="Calibri" panose="020F0502020204030204" pitchFamily="34" charset="0"/>
                <a:cs typeface="Calibri" panose="020F0502020204030204" pitchFamily="34" charset="0"/>
              </a:rPr>
              <a:t>M</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a</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t</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r</a:t>
            </a:r>
            <a:r>
              <a:rPr sz="2000" dirty="0">
                <a:solidFill>
                  <a:srgbClr val="5E5E5E"/>
                </a:solidFill>
                <a:latin typeface="Calibri" panose="020F0502020204030204" pitchFamily="34" charset="0"/>
                <a:cs typeface="Calibri" panose="020F0502020204030204" pitchFamily="34" charset="0"/>
              </a:rPr>
              <a:t>na</a:t>
            </a:r>
            <a:r>
              <a:rPr sz="2000" spc="-5" dirty="0">
                <a:solidFill>
                  <a:srgbClr val="5E5E5E"/>
                </a:solidFill>
                <a:latin typeface="Calibri" panose="020F0502020204030204" pitchFamily="34" charset="0"/>
                <a:cs typeface="Calibri" panose="020F0502020204030204" pitchFamily="34" charset="0"/>
              </a:rPr>
              <a:t>tiv</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o </a:t>
            </a:r>
            <a:r>
              <a:rPr sz="2000" spc="-5" dirty="0">
                <a:solidFill>
                  <a:srgbClr val="76B900"/>
                </a:solidFill>
                <a:latin typeface="Calibri" panose="020F0502020204030204" pitchFamily="34" charset="0"/>
                <a:cs typeface="Calibri" panose="020F0502020204030204" pitchFamily="34" charset="0"/>
              </a:rPr>
              <a:t>c</a:t>
            </a:r>
            <a:r>
              <a:rPr sz="2000" dirty="0">
                <a:solidFill>
                  <a:srgbClr val="76B900"/>
                </a:solidFill>
                <a:latin typeface="Calibri" panose="020F0502020204030204" pitchFamily="34" charset="0"/>
                <a:cs typeface="Calibri" panose="020F0502020204030204" pitchFamily="34" charset="0"/>
              </a:rPr>
              <a:t>u</a:t>
            </a:r>
            <a:r>
              <a:rPr sz="2000" spc="-5" dirty="0">
                <a:solidFill>
                  <a:srgbClr val="76B900"/>
                </a:solidFill>
                <a:latin typeface="Calibri" panose="020F0502020204030204" pitchFamily="34" charset="0"/>
                <a:cs typeface="Calibri" panose="020F0502020204030204" pitchFamily="34" charset="0"/>
              </a:rPr>
              <a:t>d</a:t>
            </a:r>
            <a:r>
              <a:rPr sz="2000" dirty="0">
                <a:solidFill>
                  <a:srgbClr val="76B900"/>
                </a:solidFill>
                <a:latin typeface="Calibri" panose="020F0502020204030204" pitchFamily="34" charset="0"/>
                <a:cs typeface="Calibri" panose="020F0502020204030204" pitchFamily="34" charset="0"/>
              </a:rPr>
              <a:t>a</a:t>
            </a:r>
            <a:r>
              <a:rPr sz="2000" spc="-5" dirty="0">
                <a:solidFill>
                  <a:srgbClr val="76B900"/>
                </a:solidFill>
                <a:latin typeface="Calibri" panose="020F0502020204030204" pitchFamily="34" charset="0"/>
                <a:cs typeface="Calibri" panose="020F0502020204030204" pitchFamily="34" charset="0"/>
              </a:rPr>
              <a:t>M</a:t>
            </a:r>
            <a:r>
              <a:rPr sz="2000" spc="5" dirty="0">
                <a:solidFill>
                  <a:srgbClr val="76B900"/>
                </a:solidFill>
                <a:latin typeface="Calibri" panose="020F0502020204030204" pitchFamily="34" charset="0"/>
                <a:cs typeface="Calibri" panose="020F0502020204030204" pitchFamily="34" charset="0"/>
              </a:rPr>
              <a:t>em</a:t>
            </a:r>
            <a:r>
              <a:rPr sz="2000" spc="-5" dirty="0">
                <a:solidFill>
                  <a:srgbClr val="76B900"/>
                </a:solidFill>
                <a:latin typeface="Calibri" panose="020F0502020204030204" pitchFamily="34" charset="0"/>
                <a:cs typeface="Calibri" panose="020F0502020204030204" pitchFamily="34" charset="0"/>
              </a:rPr>
              <a:t>cpy</a:t>
            </a:r>
            <a:r>
              <a:rPr sz="2000" dirty="0">
                <a:solidFill>
                  <a:srgbClr val="76B900"/>
                </a:solidFill>
                <a:latin typeface="Calibri" panose="020F0502020204030204" pitchFamily="34" charset="0"/>
                <a:cs typeface="Calibri" panose="020F0502020204030204" pitchFamily="34" charset="0"/>
              </a:rPr>
              <a:t>(A</a:t>
            </a:r>
            <a:r>
              <a:rPr sz="2000" spc="-15" dirty="0">
                <a:solidFill>
                  <a:srgbClr val="76B900"/>
                </a:solidFill>
                <a:latin typeface="Calibri" panose="020F0502020204030204" pitchFamily="34" charset="0"/>
                <a:cs typeface="Calibri" panose="020F0502020204030204" pitchFamily="34" charset="0"/>
              </a:rPr>
              <a:t>s</a:t>
            </a:r>
            <a:r>
              <a:rPr sz="2000" spc="-5" dirty="0">
                <a:solidFill>
                  <a:srgbClr val="76B900"/>
                </a:solidFill>
                <a:latin typeface="Calibri" panose="020F0502020204030204" pitchFamily="34" charset="0"/>
                <a:cs typeface="Calibri" panose="020F0502020204030204" pitchFamily="34" charset="0"/>
              </a:rPr>
              <a:t>y</a:t>
            </a:r>
            <a:r>
              <a:rPr sz="2000" dirty="0">
                <a:solidFill>
                  <a:srgbClr val="76B900"/>
                </a:solidFill>
                <a:latin typeface="Calibri" panose="020F0502020204030204" pitchFamily="34" charset="0"/>
                <a:cs typeface="Calibri" panose="020F0502020204030204" pitchFamily="34" charset="0"/>
              </a:rPr>
              <a:t>n</a:t>
            </a:r>
            <a:r>
              <a:rPr sz="2000" spc="-5" dirty="0">
                <a:solidFill>
                  <a:srgbClr val="76B900"/>
                </a:solidFill>
                <a:latin typeface="Calibri" panose="020F0502020204030204" pitchFamily="34" charset="0"/>
                <a:cs typeface="Calibri" panose="020F0502020204030204" pitchFamily="34" charset="0"/>
              </a:rPr>
              <a:t>c</a:t>
            </a:r>
            <a:r>
              <a:rPr sz="2000" dirty="0">
                <a:solidFill>
                  <a:srgbClr val="76B900"/>
                </a:solidFill>
                <a:latin typeface="Calibri" panose="020F0502020204030204" pitchFamily="34" charset="0"/>
                <a:cs typeface="Calibri" panose="020F0502020204030204" pitchFamily="34" charset="0"/>
              </a:rPr>
              <a:t>)</a:t>
            </a:r>
            <a:endParaRPr sz="2000" dirty="0">
              <a:latin typeface="Calibri" panose="020F0502020204030204" pitchFamily="34" charset="0"/>
              <a:cs typeface="Calibri" panose="020F0502020204030204" pitchFamily="34" charset="0"/>
            </a:endParaRPr>
          </a:p>
        </p:txBody>
      </p:sp>
      <p:sp>
        <p:nvSpPr>
          <p:cNvPr id="5" name="object 5"/>
          <p:cNvSpPr txBox="1"/>
          <p:nvPr/>
        </p:nvSpPr>
        <p:spPr>
          <a:xfrm>
            <a:off x="595488" y="3539287"/>
            <a:ext cx="4128911" cy="307777"/>
          </a:xfrm>
          <a:prstGeom prst="rect">
            <a:avLst/>
          </a:prstGeom>
        </p:spPr>
        <p:txBody>
          <a:bodyPr vert="horz" wrap="square" lIns="0" tIns="0" rIns="0" bIns="0" rtlCol="0">
            <a:spAutoFit/>
          </a:bodyPr>
          <a:lstStyle/>
          <a:p>
            <a:pPr marL="12700">
              <a:lnSpc>
                <a:spcPct val="100000"/>
              </a:lnSpc>
            </a:pPr>
            <a:r>
              <a:rPr sz="2000" spc="-5" dirty="0">
                <a:solidFill>
                  <a:srgbClr val="5E5E5E"/>
                </a:solidFill>
                <a:latin typeface="Calibri" panose="020F0502020204030204" pitchFamily="34" charset="0"/>
                <a:cs typeface="Calibri" panose="020F0502020204030204" pitchFamily="34" charset="0"/>
              </a:rPr>
              <a:t>C</a:t>
            </a:r>
            <a:r>
              <a:rPr sz="2000" spc="5" dirty="0">
                <a:solidFill>
                  <a:srgbClr val="5E5E5E"/>
                </a:solidFill>
                <a:latin typeface="Calibri" panose="020F0502020204030204" pitchFamily="34" charset="0"/>
                <a:cs typeface="Calibri" panose="020F0502020204030204" pitchFamily="34" charset="0"/>
              </a:rPr>
              <a:t>a</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 t</a:t>
            </a:r>
            <a:r>
              <a:rPr sz="2000" spc="5" dirty="0">
                <a:solidFill>
                  <a:srgbClr val="5E5E5E"/>
                </a:solidFill>
                <a:latin typeface="Calibri" panose="020F0502020204030204" pitchFamily="34" charset="0"/>
                <a:cs typeface="Calibri" panose="020F0502020204030204" pitchFamily="34" charset="0"/>
              </a:rPr>
              <a:t>a</a:t>
            </a:r>
            <a:r>
              <a:rPr sz="2000" spc="-10" dirty="0">
                <a:solidFill>
                  <a:srgbClr val="5E5E5E"/>
                </a:solidFill>
                <a:latin typeface="Calibri" panose="020F0502020204030204" pitchFamily="34" charset="0"/>
                <a:cs typeface="Calibri" panose="020F0502020204030204" pitchFamily="34" charset="0"/>
              </a:rPr>
              <a:t>r</a:t>
            </a:r>
            <a:r>
              <a:rPr sz="2000" spc="-15" dirty="0">
                <a:solidFill>
                  <a:srgbClr val="5E5E5E"/>
                </a:solidFill>
                <a:latin typeface="Calibri" panose="020F0502020204030204" pitchFamily="34" charset="0"/>
                <a:cs typeface="Calibri" panose="020F0502020204030204" pitchFamily="34" charset="0"/>
              </a:rPr>
              <a:t>g</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a</a:t>
            </a:r>
            <a:r>
              <a:rPr sz="2000" dirty="0">
                <a:solidFill>
                  <a:srgbClr val="5E5E5E"/>
                </a:solidFill>
                <a:latin typeface="Calibri" panose="020F0502020204030204" pitchFamily="34" charset="0"/>
                <a:cs typeface="Calibri" panose="020F0502020204030204" pitchFamily="34" charset="0"/>
              </a:rPr>
              <a:t>ny</a:t>
            </a:r>
            <a:r>
              <a:rPr sz="2000" spc="-5" dirty="0">
                <a:solidFill>
                  <a:srgbClr val="5E5E5E"/>
                </a:solidFill>
                <a:latin typeface="Calibri" panose="020F0502020204030204" pitchFamily="34" charset="0"/>
                <a:cs typeface="Calibri" panose="020F0502020204030204" pitchFamily="34" charset="0"/>
              </a:rPr>
              <a:t> </a:t>
            </a:r>
            <a:r>
              <a:rPr sz="2000" spc="-10" dirty="0">
                <a:solidFill>
                  <a:srgbClr val="5E5E5E"/>
                </a:solidFill>
                <a:latin typeface="Calibri" panose="020F0502020204030204" pitchFamily="34" charset="0"/>
                <a:cs typeface="Calibri" panose="020F0502020204030204" pitchFamily="34" charset="0"/>
              </a:rPr>
              <a:t>G</a:t>
            </a:r>
            <a:r>
              <a:rPr sz="2000" spc="-15" dirty="0">
                <a:solidFill>
                  <a:srgbClr val="5E5E5E"/>
                </a:solidFill>
                <a:latin typeface="Calibri" panose="020F0502020204030204" pitchFamily="34" charset="0"/>
                <a:cs typeface="Calibri" panose="020F0502020204030204" pitchFamily="34" charset="0"/>
              </a:rPr>
              <a:t>P</a:t>
            </a:r>
            <a:r>
              <a:rPr sz="2000" dirty="0">
                <a:solidFill>
                  <a:srgbClr val="5E5E5E"/>
                </a:solidFill>
                <a:latin typeface="Calibri" panose="020F0502020204030204" pitchFamily="34" charset="0"/>
                <a:cs typeface="Calibri" panose="020F0502020204030204" pitchFamily="34" charset="0"/>
              </a:rPr>
              <a:t>U</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a</a:t>
            </a:r>
            <a:r>
              <a:rPr sz="2000" dirty="0">
                <a:solidFill>
                  <a:srgbClr val="5E5E5E"/>
                </a:solidFill>
                <a:latin typeface="Calibri" panose="020F0502020204030204" pitchFamily="34" charset="0"/>
                <a:cs typeface="Calibri" panose="020F0502020204030204" pitchFamily="34" charset="0"/>
              </a:rPr>
              <a:t>nd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a</a:t>
            </a:r>
            <a:r>
              <a:rPr sz="2000" spc="-20" dirty="0">
                <a:solidFill>
                  <a:srgbClr val="5E5E5E"/>
                </a:solidFill>
                <a:latin typeface="Calibri" panose="020F0502020204030204" pitchFamily="34" charset="0"/>
                <a:cs typeface="Calibri" panose="020F0502020204030204" pitchFamily="34" charset="0"/>
              </a:rPr>
              <a:t>l</a:t>
            </a:r>
            <a:r>
              <a:rPr sz="2000" spc="-15" dirty="0">
                <a:solidFill>
                  <a:srgbClr val="5E5E5E"/>
                </a:solidFill>
                <a:latin typeface="Calibri" panose="020F0502020204030204" pitchFamily="34" charset="0"/>
                <a:cs typeface="Calibri" panose="020F0502020204030204" pitchFamily="34" charset="0"/>
              </a:rPr>
              <a:t>s</a:t>
            </a:r>
            <a:r>
              <a:rPr sz="2000" spc="-10" dirty="0">
                <a:solidFill>
                  <a:srgbClr val="5E5E5E"/>
                </a:solidFill>
                <a:latin typeface="Calibri" panose="020F0502020204030204" pitchFamily="34" charset="0"/>
                <a:cs typeface="Calibri" panose="020F0502020204030204" pitchFamily="34" charset="0"/>
              </a:rPr>
              <a:t>o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he </a:t>
            </a:r>
            <a:r>
              <a:rPr sz="2000" spc="-20" dirty="0">
                <a:solidFill>
                  <a:srgbClr val="5E5E5E"/>
                </a:solidFill>
                <a:latin typeface="Calibri" panose="020F0502020204030204" pitchFamily="34" charset="0"/>
                <a:cs typeface="Calibri" panose="020F0502020204030204" pitchFamily="34" charset="0"/>
              </a:rPr>
              <a:t>CP</a:t>
            </a:r>
            <a:r>
              <a:rPr sz="2000" dirty="0">
                <a:solidFill>
                  <a:srgbClr val="5E5E5E"/>
                </a:solidFill>
                <a:latin typeface="Calibri" panose="020F0502020204030204" pitchFamily="34" charset="0"/>
                <a:cs typeface="Calibri" panose="020F0502020204030204" pitchFamily="34" charset="0"/>
              </a:rPr>
              <a:t>U</a:t>
            </a:r>
            <a:endParaRPr sz="2000" dirty="0">
              <a:latin typeface="Calibri" panose="020F0502020204030204" pitchFamily="34" charset="0"/>
              <a:cs typeface="Calibri" panose="020F0502020204030204" pitchFamily="34" charset="0"/>
            </a:endParaRPr>
          </a:p>
        </p:txBody>
      </p:sp>
      <p:sp>
        <p:nvSpPr>
          <p:cNvPr id="6" name="object 6"/>
          <p:cNvSpPr txBox="1"/>
          <p:nvPr/>
        </p:nvSpPr>
        <p:spPr>
          <a:xfrm>
            <a:off x="595488" y="4020871"/>
            <a:ext cx="2909711" cy="307777"/>
          </a:xfrm>
          <a:prstGeom prst="rect">
            <a:avLst/>
          </a:prstGeom>
        </p:spPr>
        <p:txBody>
          <a:bodyPr vert="horz" wrap="square" lIns="0" tIns="0" rIns="0" bIns="0" rtlCol="0">
            <a:spAutoFit/>
          </a:bodyPr>
          <a:lstStyle/>
          <a:p>
            <a:pPr marL="12700">
              <a:lnSpc>
                <a:spcPct val="100000"/>
              </a:lnSpc>
            </a:pPr>
            <a:r>
              <a:rPr sz="2000" spc="5" dirty="0">
                <a:solidFill>
                  <a:srgbClr val="5E5E5E"/>
                </a:solidFill>
                <a:latin typeface="Calibri" panose="020F0502020204030204" pitchFamily="34" charset="0"/>
                <a:cs typeface="Calibri" panose="020F0502020204030204" pitchFamily="34" charset="0"/>
              </a:rPr>
              <a:t>“</a:t>
            </a:r>
            <a:r>
              <a:rPr sz="200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st</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p</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r</a:t>
            </a:r>
            <a:r>
              <a:rPr sz="2000" spc="-15" dirty="0">
                <a:solidFill>
                  <a:srgbClr val="5E5E5E"/>
                </a:solidFill>
                <a:latin typeface="Calibri" panose="020F0502020204030204" pitchFamily="34" charset="0"/>
                <a:cs typeface="Calibri" panose="020F0502020204030204" pitchFamily="34" charset="0"/>
              </a:rPr>
              <a:t>fo</a:t>
            </a:r>
            <a:r>
              <a:rPr sz="2000" spc="-10" dirty="0">
                <a:solidFill>
                  <a:srgbClr val="5E5E5E"/>
                </a:solidFill>
                <a:latin typeface="Calibri" panose="020F0502020204030204" pitchFamily="34" charset="0"/>
                <a:cs typeface="Calibri" panose="020F0502020204030204" pitchFamily="34" charset="0"/>
              </a:rPr>
              <a:t>r</a:t>
            </a:r>
            <a:r>
              <a:rPr sz="2000" dirty="0">
                <a:solidFill>
                  <a:srgbClr val="5E5E5E"/>
                </a:solidFill>
                <a:latin typeface="Calibri" panose="020F0502020204030204" pitchFamily="34" charset="0"/>
                <a:cs typeface="Calibri" panose="020F0502020204030204" pitchFamily="34" charset="0"/>
              </a:rPr>
              <a:t>man</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e</a:t>
            </a:r>
            <a:endParaRPr sz="2000" dirty="0">
              <a:latin typeface="Calibri" panose="020F0502020204030204" pitchFamily="34" charset="0"/>
              <a:cs typeface="Calibri" panose="020F0502020204030204" pitchFamily="34" charset="0"/>
            </a:endParaRPr>
          </a:p>
        </p:txBody>
      </p:sp>
      <p:sp>
        <p:nvSpPr>
          <p:cNvPr id="7" name="object 7"/>
          <p:cNvSpPr/>
          <p:nvPr/>
        </p:nvSpPr>
        <p:spPr>
          <a:xfrm>
            <a:off x="5166359" y="5187695"/>
            <a:ext cx="5803392" cy="8382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5217952" y="2977041"/>
            <a:ext cx="4646295" cy="2966085"/>
          </a:xfrm>
          <a:custGeom>
            <a:avLst/>
            <a:gdLst/>
            <a:ahLst/>
            <a:cxnLst/>
            <a:rect l="l" t="t" r="r" b="b"/>
            <a:pathLst>
              <a:path w="4646295" h="2966085">
                <a:moveTo>
                  <a:pt x="4561809" y="0"/>
                </a:moveTo>
                <a:lnTo>
                  <a:pt x="0" y="0"/>
                </a:lnTo>
                <a:lnTo>
                  <a:pt x="0" y="2881563"/>
                </a:lnTo>
                <a:lnTo>
                  <a:pt x="84195" y="2965759"/>
                </a:lnTo>
                <a:lnTo>
                  <a:pt x="4646006" y="2965759"/>
                </a:lnTo>
                <a:lnTo>
                  <a:pt x="4646006" y="84197"/>
                </a:lnTo>
                <a:lnTo>
                  <a:pt x="4561809" y="0"/>
                </a:lnTo>
                <a:close/>
              </a:path>
            </a:pathLst>
          </a:custGeom>
          <a:solidFill>
            <a:srgbClr val="76B900"/>
          </a:solidFill>
        </p:spPr>
        <p:txBody>
          <a:bodyPr wrap="square" lIns="0" tIns="0" rIns="0" bIns="0" rtlCol="0"/>
          <a:lstStyle/>
          <a:p>
            <a:endParaRPr/>
          </a:p>
        </p:txBody>
      </p:sp>
      <p:sp>
        <p:nvSpPr>
          <p:cNvPr id="9" name="object 9"/>
          <p:cNvSpPr/>
          <p:nvPr/>
        </p:nvSpPr>
        <p:spPr>
          <a:xfrm>
            <a:off x="5217952" y="2977041"/>
            <a:ext cx="4646295" cy="2966085"/>
          </a:xfrm>
          <a:custGeom>
            <a:avLst/>
            <a:gdLst/>
            <a:ahLst/>
            <a:cxnLst/>
            <a:rect l="l" t="t" r="r" b="b"/>
            <a:pathLst>
              <a:path w="4646295" h="2966085">
                <a:moveTo>
                  <a:pt x="0" y="0"/>
                </a:moveTo>
                <a:lnTo>
                  <a:pt x="4561811" y="0"/>
                </a:lnTo>
                <a:lnTo>
                  <a:pt x="4646007" y="84196"/>
                </a:lnTo>
                <a:lnTo>
                  <a:pt x="4646007" y="2965759"/>
                </a:lnTo>
                <a:lnTo>
                  <a:pt x="84196" y="2965759"/>
                </a:lnTo>
                <a:lnTo>
                  <a:pt x="0" y="2881563"/>
                </a:lnTo>
                <a:lnTo>
                  <a:pt x="0" y="0"/>
                </a:lnTo>
                <a:close/>
              </a:path>
            </a:pathLst>
          </a:custGeom>
          <a:ln w="12700">
            <a:solidFill>
              <a:srgbClr val="FFFFFF"/>
            </a:solidFill>
          </a:ln>
        </p:spPr>
        <p:txBody>
          <a:bodyPr wrap="square" lIns="0" tIns="0" rIns="0" bIns="0" rtlCol="0"/>
          <a:lstStyle/>
          <a:p>
            <a:endParaRPr/>
          </a:p>
        </p:txBody>
      </p:sp>
      <p:sp>
        <p:nvSpPr>
          <p:cNvPr id="10" name="object 10"/>
          <p:cNvSpPr txBox="1"/>
          <p:nvPr/>
        </p:nvSpPr>
        <p:spPr>
          <a:xfrm>
            <a:off x="5338780" y="3190660"/>
            <a:ext cx="3004820" cy="1486535"/>
          </a:xfrm>
          <a:prstGeom prst="rect">
            <a:avLst/>
          </a:prstGeom>
        </p:spPr>
        <p:txBody>
          <a:bodyPr vert="horz" wrap="square" lIns="0" tIns="0" rIns="0" bIns="0" rtlCol="0">
            <a:spAutoFit/>
          </a:bodyPr>
          <a:lstStyle/>
          <a:p>
            <a:pPr marL="225425" marR="5080" indent="-212725">
              <a:lnSpc>
                <a:spcPct val="101400"/>
              </a:lnSpc>
            </a:pPr>
            <a:r>
              <a:rPr sz="1400" u="heavy" spc="-10" dirty="0">
                <a:solidFill>
                  <a:srgbClr val="505050"/>
                </a:solidFill>
                <a:latin typeface="Lucida Console"/>
                <a:cs typeface="Lucida Console"/>
              </a:rPr>
              <a:t> </a:t>
            </a:r>
            <a:r>
              <a:rPr sz="1400" u="heavy" spc="-15" dirty="0">
                <a:solidFill>
                  <a:srgbClr val="505050"/>
                </a:solidFill>
                <a:latin typeface="Lucida Console"/>
                <a:cs typeface="Lucida Console"/>
              </a:rPr>
              <a:t> </a:t>
            </a:r>
            <a:r>
              <a:rPr sz="1400" spc="-20" dirty="0">
                <a:solidFill>
                  <a:srgbClr val="505050"/>
                </a:solidFill>
                <a:latin typeface="Lucida Console"/>
                <a:cs typeface="Lucida Console"/>
              </a:rPr>
              <a:t>globa</a:t>
            </a:r>
            <a:r>
              <a:rPr sz="1400" spc="-15" dirty="0">
                <a:solidFill>
                  <a:srgbClr val="505050"/>
                </a:solidFill>
                <a:latin typeface="Lucida Console"/>
                <a:cs typeface="Lucida Console"/>
              </a:rPr>
              <a:t>l</a:t>
            </a:r>
            <a:r>
              <a:rPr sz="1400" u="heavy" spc="-10" dirty="0">
                <a:solidFill>
                  <a:srgbClr val="505050"/>
                </a:solidFill>
                <a:latin typeface="Lucida Console"/>
                <a:cs typeface="Lucida Console"/>
              </a:rPr>
              <a:t> </a:t>
            </a:r>
            <a:r>
              <a:rPr sz="1400" u="heavy" spc="-15" dirty="0">
                <a:solidFill>
                  <a:srgbClr val="505050"/>
                </a:solidFill>
                <a:latin typeface="Lucida Console"/>
                <a:cs typeface="Lucida Console"/>
              </a:rPr>
              <a:t> </a:t>
            </a:r>
            <a:r>
              <a:rPr sz="1400" spc="-20" dirty="0">
                <a:solidFill>
                  <a:srgbClr val="505050"/>
                </a:solidFill>
                <a:latin typeface="Lucida Console"/>
                <a:cs typeface="Lucida Console"/>
              </a:rPr>
              <a:t> voi</a:t>
            </a:r>
            <a:r>
              <a:rPr sz="1400" spc="-10" dirty="0">
                <a:solidFill>
                  <a:srgbClr val="505050"/>
                </a:solidFill>
                <a:latin typeface="Lucida Console"/>
                <a:cs typeface="Lucida Console"/>
              </a:rPr>
              <a:t>d</a:t>
            </a:r>
            <a:r>
              <a:rPr sz="1400" spc="-15" dirty="0">
                <a:solidFill>
                  <a:srgbClr val="505050"/>
                </a:solidFill>
                <a:latin typeface="Lucida Console"/>
                <a:cs typeface="Lucida Console"/>
              </a:rPr>
              <a:t> </a:t>
            </a:r>
            <a:r>
              <a:rPr sz="1400" spc="-20" dirty="0">
                <a:solidFill>
                  <a:srgbClr val="505050"/>
                </a:solidFill>
                <a:latin typeface="Lucida Console"/>
                <a:cs typeface="Lucida Console"/>
              </a:rPr>
              <a:t>kernel(float in</a:t>
            </a:r>
            <a:r>
              <a:rPr sz="1400" spc="-10" dirty="0">
                <a:solidFill>
                  <a:srgbClr val="505050"/>
                </a:solidFill>
                <a:latin typeface="Lucida Console"/>
                <a:cs typeface="Lucida Console"/>
              </a:rPr>
              <a:t>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id</a:t>
            </a:r>
            <a:r>
              <a:rPr sz="1400" spc="-10" dirty="0">
                <a:solidFill>
                  <a:srgbClr val="505050"/>
                </a:solidFill>
                <a:latin typeface="Lucida Console"/>
                <a:cs typeface="Lucida Console"/>
              </a:rPr>
              <a:t>x</a:t>
            </a:r>
            <a:r>
              <a:rPr sz="1400" spc="-15" dirty="0">
                <a:solidFill>
                  <a:srgbClr val="505050"/>
                </a:solidFill>
                <a:latin typeface="Lucida Console"/>
                <a:cs typeface="Lucida Console"/>
              </a:rPr>
              <a:t> </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a:t>
            </a:r>
            <a:endParaRPr sz="1400">
              <a:latin typeface="Lucida Console"/>
              <a:cs typeface="Lucida Console"/>
            </a:endParaRPr>
          </a:p>
          <a:p>
            <a:pPr marL="225425">
              <a:lnSpc>
                <a:spcPct val="100000"/>
              </a:lnSpc>
              <a:spcBef>
                <a:spcPts val="20"/>
              </a:spcBef>
            </a:pPr>
            <a:r>
              <a:rPr sz="1400" spc="-20" dirty="0">
                <a:solidFill>
                  <a:srgbClr val="505050"/>
                </a:solidFill>
                <a:latin typeface="Lucida Console"/>
                <a:cs typeface="Lucida Console"/>
              </a:rPr>
              <a:t>data[idx</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val;}</a:t>
            </a:r>
            <a:endParaRPr sz="1400">
              <a:latin typeface="Lucida Console"/>
              <a:cs typeface="Lucida Console"/>
            </a:endParaRPr>
          </a:p>
          <a:p>
            <a:pPr marL="12700">
              <a:lnSpc>
                <a:spcPts val="1645"/>
              </a:lnSpc>
              <a:spcBef>
                <a:spcPts val="20"/>
              </a:spcBef>
            </a:pPr>
            <a:r>
              <a:rPr sz="1400" spc="-10" dirty="0">
                <a:solidFill>
                  <a:srgbClr val="505050"/>
                </a:solidFill>
                <a:latin typeface="Lucida Console"/>
                <a:cs typeface="Lucida Console"/>
              </a:rPr>
              <a:t>…</a:t>
            </a:r>
            <a:endParaRPr sz="1400">
              <a:latin typeface="Lucida Console"/>
              <a:cs typeface="Lucida Console"/>
            </a:endParaRPr>
          </a:p>
          <a:p>
            <a:pPr marL="12700">
              <a:lnSpc>
                <a:spcPts val="1645"/>
              </a:lnSpc>
            </a:pPr>
            <a:r>
              <a:rPr sz="1400" spc="-20" dirty="0">
                <a:solidFill>
                  <a:srgbClr val="505050"/>
                </a:solidFill>
                <a:latin typeface="Lucida Console"/>
                <a:cs typeface="Lucida Console"/>
              </a:rPr>
              <a:t>in</a:t>
            </a:r>
            <a:r>
              <a:rPr sz="1400" spc="-10" dirty="0">
                <a:solidFill>
                  <a:srgbClr val="505050"/>
                </a:solidFill>
                <a:latin typeface="Lucida Console"/>
                <a:cs typeface="Lucida Console"/>
              </a:rPr>
              <a:t>t</a:t>
            </a:r>
            <a:r>
              <a:rPr sz="1400" spc="-15" dirty="0">
                <a:solidFill>
                  <a:srgbClr val="505050"/>
                </a:solidFill>
                <a:latin typeface="Lucida Console"/>
                <a:cs typeface="Lucida Console"/>
              </a:rPr>
              <a:t> </a:t>
            </a:r>
            <a:r>
              <a:rPr sz="1400" spc="-10" dirty="0">
                <a:solidFill>
                  <a:srgbClr val="505050"/>
                </a:solidFill>
                <a:latin typeface="Lucida Console"/>
                <a:cs typeface="Lucida Console"/>
              </a:rPr>
              <a:t>n</a:t>
            </a:r>
            <a:r>
              <a:rPr sz="1400" spc="-15" dirty="0">
                <a:solidFill>
                  <a:srgbClr val="505050"/>
                </a:solidFill>
                <a:latin typeface="Lucida Console"/>
                <a:cs typeface="Lucida Console"/>
              </a:rPr>
              <a:t> </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256*256;</a:t>
            </a:r>
            <a:endParaRPr sz="1400">
              <a:latin typeface="Lucida Console"/>
              <a:cs typeface="Lucida Console"/>
            </a:endParaRPr>
          </a:p>
          <a:p>
            <a:pPr marL="12700" marR="324485">
              <a:lnSpc>
                <a:spcPts val="1700"/>
              </a:lnSpc>
              <a:spcBef>
                <a:spcPts val="40"/>
              </a:spcBef>
            </a:pPr>
            <a:r>
              <a:rPr sz="1400" spc="-20" dirty="0">
                <a:solidFill>
                  <a:srgbClr val="505050"/>
                </a:solidFill>
                <a:latin typeface="Lucida Console"/>
                <a:cs typeface="Lucida Console"/>
              </a:rPr>
              <a:t>in</a:t>
            </a:r>
            <a:r>
              <a:rPr sz="1400" spc="-10" dirty="0">
                <a:solidFill>
                  <a:srgbClr val="505050"/>
                </a:solidFill>
                <a:latin typeface="Lucida Console"/>
                <a:cs typeface="Lucida Console"/>
              </a:rPr>
              <a:t>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d</a:t>
            </a:r>
            <a:r>
              <a:rPr sz="1400" spc="-10" dirty="0">
                <a:solidFill>
                  <a:srgbClr val="505050"/>
                </a:solidFill>
                <a:latin typeface="Lucida Console"/>
                <a:cs typeface="Lucida Console"/>
              </a:rPr>
              <a:t>s</a:t>
            </a:r>
            <a:r>
              <a:rPr sz="1400" spc="-15" dirty="0">
                <a:solidFill>
                  <a:srgbClr val="505050"/>
                </a:solidFill>
                <a:latin typeface="Lucida Console"/>
                <a:cs typeface="Lucida Console"/>
              </a:rPr>
              <a:t> </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n*sizeof(float); floa</a:t>
            </a:r>
            <a:r>
              <a:rPr sz="1400" spc="-10" dirty="0">
                <a:solidFill>
                  <a:srgbClr val="505050"/>
                </a:solidFill>
                <a:latin typeface="Lucida Console"/>
                <a:cs typeface="Lucida Console"/>
              </a:rPr>
              <a:t>t</a:t>
            </a:r>
            <a:r>
              <a:rPr sz="1400" spc="-20" dirty="0">
                <a:solidFill>
                  <a:srgbClr val="505050"/>
                </a:solidFill>
                <a:latin typeface="Lucida Console"/>
                <a:cs typeface="Lucida Console"/>
              </a:rPr>
              <a:t> *data;</a:t>
            </a:r>
            <a:endParaRPr sz="1400">
              <a:latin typeface="Lucida Console"/>
              <a:cs typeface="Lucida Console"/>
            </a:endParaRPr>
          </a:p>
        </p:txBody>
      </p:sp>
      <p:sp>
        <p:nvSpPr>
          <p:cNvPr id="11" name="object 11"/>
          <p:cNvSpPr txBox="1"/>
          <p:nvPr/>
        </p:nvSpPr>
        <p:spPr>
          <a:xfrm>
            <a:off x="8423219" y="3190660"/>
            <a:ext cx="770255" cy="203200"/>
          </a:xfrm>
          <a:prstGeom prst="rect">
            <a:avLst/>
          </a:prstGeom>
        </p:spPr>
        <p:txBody>
          <a:bodyPr vert="horz" wrap="square" lIns="0" tIns="0" rIns="0" bIns="0" rtlCol="0">
            <a:spAutoFit/>
          </a:bodyPr>
          <a:lstStyle/>
          <a:p>
            <a:pPr marL="12700">
              <a:lnSpc>
                <a:spcPct val="100000"/>
              </a:lnSpc>
            </a:pPr>
            <a:r>
              <a:rPr sz="1400" spc="-20" dirty="0">
                <a:solidFill>
                  <a:srgbClr val="505050"/>
                </a:solidFill>
                <a:latin typeface="Lucida Console"/>
                <a:cs typeface="Lucida Console"/>
              </a:rPr>
              <a:t>*data){</a:t>
            </a:r>
            <a:endParaRPr sz="1400">
              <a:latin typeface="Lucida Console"/>
              <a:cs typeface="Lucida Console"/>
            </a:endParaRPr>
          </a:p>
        </p:txBody>
      </p:sp>
      <p:sp>
        <p:nvSpPr>
          <p:cNvPr id="12" name="object 12"/>
          <p:cNvSpPr txBox="1"/>
          <p:nvPr/>
        </p:nvSpPr>
        <p:spPr>
          <a:xfrm>
            <a:off x="5338780" y="4690276"/>
            <a:ext cx="4067175" cy="1054100"/>
          </a:xfrm>
          <a:prstGeom prst="rect">
            <a:avLst/>
          </a:prstGeom>
        </p:spPr>
        <p:txBody>
          <a:bodyPr vert="horz" wrap="square" lIns="0" tIns="0" rIns="0" bIns="0" rtlCol="0">
            <a:spAutoFit/>
          </a:bodyPr>
          <a:lstStyle/>
          <a:p>
            <a:pPr marL="12700" marR="5080">
              <a:lnSpc>
                <a:spcPct val="99600"/>
              </a:lnSpc>
            </a:pPr>
            <a:r>
              <a:rPr sz="1400" spc="-20" dirty="0">
                <a:solidFill>
                  <a:srgbClr val="505050"/>
                </a:solidFill>
                <a:latin typeface="Lucida Console"/>
                <a:cs typeface="Lucida Console"/>
              </a:rPr>
              <a:t>cudaMallocManaged(&amp;data</a:t>
            </a:r>
            <a:r>
              <a:rPr sz="1400" spc="-10" dirty="0">
                <a:solidFill>
                  <a:srgbClr val="505050"/>
                </a:solidFill>
                <a:latin typeface="Lucida Console"/>
                <a:cs typeface="Lucida Console"/>
              </a:rPr>
              <a:t>,</a:t>
            </a:r>
            <a:r>
              <a:rPr sz="1400" spc="-20" dirty="0">
                <a:solidFill>
                  <a:srgbClr val="505050"/>
                </a:solidFill>
                <a:latin typeface="Lucida Console"/>
                <a:cs typeface="Lucida Console"/>
              </a:rPr>
              <a:t> ds); </a:t>
            </a:r>
            <a:r>
              <a:rPr sz="1400" spc="-20" dirty="0">
                <a:solidFill>
                  <a:srgbClr val="00B0F0"/>
                </a:solidFill>
                <a:latin typeface="Lucida Console"/>
                <a:cs typeface="Lucida Console"/>
              </a:rPr>
              <a:t>cudaMemPrefetchAsync</a:t>
            </a:r>
            <a:r>
              <a:rPr sz="1400" spc="-20" dirty="0">
                <a:solidFill>
                  <a:srgbClr val="505050"/>
                </a:solidFill>
                <a:latin typeface="Lucida Console"/>
                <a:cs typeface="Lucida Console"/>
              </a:rPr>
              <a:t>(data</a:t>
            </a:r>
            <a:r>
              <a:rPr sz="1400" spc="-10" dirty="0">
                <a:solidFill>
                  <a:srgbClr val="505050"/>
                </a:solidFill>
                <a:latin typeface="Lucida Console"/>
                <a:cs typeface="Lucida Console"/>
              </a:rPr>
              <a:t>,</a:t>
            </a:r>
            <a:r>
              <a:rPr sz="1400" spc="-20" dirty="0">
                <a:solidFill>
                  <a:srgbClr val="505050"/>
                </a:solidFill>
                <a:latin typeface="Lucida Console"/>
                <a:cs typeface="Lucida Console"/>
              </a:rPr>
              <a:t> ds</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0); Kernel&lt;&lt;&lt;256,256&gt;&gt;&gt;(data); </a:t>
            </a:r>
            <a:r>
              <a:rPr sz="1400" spc="-20" dirty="0">
                <a:solidFill>
                  <a:srgbClr val="00B0F0"/>
                </a:solidFill>
                <a:latin typeface="Lucida Console"/>
                <a:cs typeface="Lucida Console"/>
              </a:rPr>
              <a:t>cudaMemPrefetchAsync</a:t>
            </a:r>
            <a:r>
              <a:rPr sz="1400" spc="-20" dirty="0">
                <a:solidFill>
                  <a:srgbClr val="505050"/>
                </a:solidFill>
                <a:latin typeface="Lucida Console"/>
                <a:cs typeface="Lucida Console"/>
              </a:rPr>
              <a:t>(data</a:t>
            </a:r>
            <a:r>
              <a:rPr sz="1400" spc="-10" dirty="0">
                <a:solidFill>
                  <a:srgbClr val="505050"/>
                </a:solidFill>
                <a:latin typeface="Lucida Console"/>
                <a:cs typeface="Lucida Console"/>
              </a:rPr>
              <a:t>,</a:t>
            </a:r>
            <a:r>
              <a:rPr sz="1400" spc="-20" dirty="0">
                <a:solidFill>
                  <a:srgbClr val="505050"/>
                </a:solidFill>
                <a:latin typeface="Lucida Console"/>
                <a:cs typeface="Lucida Console"/>
              </a:rPr>
              <a:t> ds, </a:t>
            </a:r>
            <a:r>
              <a:rPr sz="1400" spc="-20" dirty="0">
                <a:solidFill>
                  <a:srgbClr val="FFC000"/>
                </a:solidFill>
                <a:latin typeface="Lucida Console"/>
                <a:cs typeface="Lucida Console"/>
              </a:rPr>
              <a:t>cudaCpuDeviceId</a:t>
            </a:r>
            <a:r>
              <a:rPr sz="1400" spc="-20" dirty="0">
                <a:solidFill>
                  <a:srgbClr val="505050"/>
                </a:solidFill>
                <a:latin typeface="Lucida Console"/>
                <a:cs typeface="Lucida Console"/>
              </a:rPr>
              <a:t>)</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cop</a:t>
            </a:r>
            <a:r>
              <a:rPr sz="1400" spc="-10" dirty="0">
                <a:solidFill>
                  <a:srgbClr val="505050"/>
                </a:solidFill>
                <a:latin typeface="Lucida Console"/>
                <a:cs typeface="Lucida Console"/>
              </a:rPr>
              <a:t>y</a:t>
            </a:r>
            <a:r>
              <a:rPr sz="1400" spc="-15" dirty="0">
                <a:solidFill>
                  <a:srgbClr val="505050"/>
                </a:solidFill>
                <a:latin typeface="Lucida Console"/>
                <a:cs typeface="Lucida Console"/>
              </a:rPr>
              <a:t> </a:t>
            </a:r>
            <a:r>
              <a:rPr sz="1400" spc="-20" dirty="0">
                <a:solidFill>
                  <a:srgbClr val="505050"/>
                </a:solidFill>
                <a:latin typeface="Lucida Console"/>
                <a:cs typeface="Lucida Console"/>
              </a:rPr>
              <a:t>bac</a:t>
            </a:r>
            <a:r>
              <a:rPr sz="1400" spc="-10" dirty="0">
                <a:solidFill>
                  <a:srgbClr val="505050"/>
                </a:solidFill>
                <a:latin typeface="Lucida Console"/>
                <a:cs typeface="Lucida Console"/>
              </a:rPr>
              <a:t>k</a:t>
            </a:r>
            <a:r>
              <a:rPr sz="1400" spc="-15" dirty="0">
                <a:solidFill>
                  <a:srgbClr val="505050"/>
                </a:solidFill>
                <a:latin typeface="Lucida Console"/>
                <a:cs typeface="Lucida Console"/>
              </a:rPr>
              <a:t> </a:t>
            </a:r>
            <a:r>
              <a:rPr sz="1400" spc="-20" dirty="0">
                <a:solidFill>
                  <a:srgbClr val="505050"/>
                </a:solidFill>
                <a:latin typeface="Lucida Console"/>
                <a:cs typeface="Lucida Console"/>
              </a:rPr>
              <a:t>t</a:t>
            </a:r>
            <a:r>
              <a:rPr sz="1400" spc="-10" dirty="0">
                <a:solidFill>
                  <a:srgbClr val="505050"/>
                </a:solidFill>
                <a:latin typeface="Lucida Console"/>
                <a:cs typeface="Lucida Console"/>
              </a:rPr>
              <a:t>o</a:t>
            </a:r>
            <a:r>
              <a:rPr sz="1400" spc="-15" dirty="0">
                <a:solidFill>
                  <a:srgbClr val="505050"/>
                </a:solidFill>
                <a:latin typeface="Lucida Console"/>
                <a:cs typeface="Lucida Console"/>
              </a:rPr>
              <a:t> </a:t>
            </a:r>
            <a:r>
              <a:rPr sz="1400" spc="-20" dirty="0">
                <a:solidFill>
                  <a:srgbClr val="505050"/>
                </a:solidFill>
                <a:latin typeface="Lucida Console"/>
                <a:cs typeface="Lucida Console"/>
              </a:rPr>
              <a:t>host</a:t>
            </a:r>
            <a:endParaRPr sz="1400">
              <a:latin typeface="Lucida Console"/>
              <a:cs typeface="Lucida Consol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4380" y="490382"/>
            <a:ext cx="9464040" cy="869469"/>
          </a:xfrm>
          <a:prstGeom prst="rect">
            <a:avLst/>
          </a:prstGeom>
        </p:spPr>
        <p:txBody>
          <a:bodyPr vert="horz" wrap="square" lIns="0" tIns="0" rIns="0" bIns="0" rtlCol="0">
            <a:spAutoFit/>
          </a:bodyPr>
          <a:lstStyle/>
          <a:p>
            <a:pPr marL="0" algn="ctr">
              <a:lnSpc>
                <a:spcPct val="100000"/>
              </a:lnSpc>
            </a:pPr>
            <a:r>
              <a:rPr sz="3600" b="1" spc="-15" dirty="0"/>
              <a:t>P</a:t>
            </a:r>
            <a:r>
              <a:rPr sz="3600" b="1" spc="-25" dirty="0"/>
              <a:t>ERFO</a:t>
            </a:r>
            <a:r>
              <a:rPr sz="3600" b="1" dirty="0"/>
              <a:t>R</a:t>
            </a:r>
            <a:r>
              <a:rPr sz="3600" b="1" spc="-10" dirty="0"/>
              <a:t>M</a:t>
            </a:r>
            <a:r>
              <a:rPr sz="3600" b="1" spc="-25" dirty="0"/>
              <a:t>A</a:t>
            </a:r>
            <a:r>
              <a:rPr sz="3600" b="1" dirty="0"/>
              <a:t>N</a:t>
            </a:r>
            <a:r>
              <a:rPr sz="3600" b="1" spc="-5" dirty="0"/>
              <a:t>C</a:t>
            </a:r>
            <a:r>
              <a:rPr sz="3600" b="1" spc="-20" dirty="0"/>
              <a:t>E</a:t>
            </a:r>
            <a:r>
              <a:rPr sz="3600" b="1" dirty="0"/>
              <a:t> </a:t>
            </a:r>
            <a:r>
              <a:rPr sz="3600" b="1" spc="-30" dirty="0"/>
              <a:t>T</a:t>
            </a:r>
            <a:r>
              <a:rPr sz="3600" b="1" dirty="0"/>
              <a:t>UN</a:t>
            </a:r>
            <a:r>
              <a:rPr sz="3600" b="1" spc="-5" dirty="0"/>
              <a:t>I</a:t>
            </a:r>
            <a:r>
              <a:rPr sz="3600" b="1" dirty="0"/>
              <a:t>NG</a:t>
            </a:r>
            <a:r>
              <a:rPr sz="3600" b="1" spc="5" dirty="0"/>
              <a:t> </a:t>
            </a:r>
            <a:r>
              <a:rPr sz="3600" b="1" spc="-25" dirty="0"/>
              <a:t>O</a:t>
            </a:r>
            <a:r>
              <a:rPr sz="3600" b="1" dirty="0"/>
              <a:t>N</a:t>
            </a:r>
            <a:r>
              <a:rPr sz="3600" b="1" spc="5" dirty="0"/>
              <a:t> </a:t>
            </a:r>
            <a:r>
              <a:rPr sz="3600" b="1" spc="-15" dirty="0"/>
              <a:t>P</a:t>
            </a:r>
            <a:r>
              <a:rPr sz="3600" b="1" spc="-25" dirty="0"/>
              <a:t>A</a:t>
            </a:r>
            <a:r>
              <a:rPr sz="3600" b="1" spc="-15" dirty="0"/>
              <a:t>S</a:t>
            </a:r>
            <a:r>
              <a:rPr sz="3600" b="1" spc="-5" dirty="0"/>
              <a:t>C</a:t>
            </a:r>
            <a:r>
              <a:rPr sz="3600" b="1" spc="-25" dirty="0"/>
              <a:t>A</a:t>
            </a:r>
            <a:r>
              <a:rPr sz="3600" b="1" dirty="0"/>
              <a:t>L+</a:t>
            </a:r>
          </a:p>
          <a:p>
            <a:pPr marL="0" algn="ctr">
              <a:lnSpc>
                <a:spcPct val="100000"/>
              </a:lnSpc>
              <a:spcBef>
                <a:spcPts val="310"/>
              </a:spcBef>
            </a:pPr>
            <a:r>
              <a:rPr sz="1800" spc="-15" dirty="0">
                <a:solidFill>
                  <a:srgbClr val="76B900"/>
                </a:solidFill>
                <a:latin typeface="Calibri" panose="020F0502020204030204" pitchFamily="34" charset="0"/>
                <a:cs typeface="Calibri" panose="020F0502020204030204" pitchFamily="34" charset="0"/>
              </a:rPr>
              <a:t>Exp</a:t>
            </a:r>
            <a:r>
              <a:rPr sz="1800" spc="-20" dirty="0">
                <a:solidFill>
                  <a:srgbClr val="76B900"/>
                </a:solidFill>
                <a:latin typeface="Calibri" panose="020F0502020204030204" pitchFamily="34" charset="0"/>
                <a:cs typeface="Calibri" panose="020F0502020204030204" pitchFamily="34" charset="0"/>
              </a:rPr>
              <a:t>l</a:t>
            </a:r>
            <a:r>
              <a:rPr sz="1800" spc="-5" dirty="0">
                <a:solidFill>
                  <a:srgbClr val="76B900"/>
                </a:solidFill>
                <a:latin typeface="Calibri" panose="020F0502020204030204" pitchFamily="34" charset="0"/>
                <a:cs typeface="Calibri" panose="020F0502020204030204" pitchFamily="34" charset="0"/>
              </a:rPr>
              <a:t>ici</a:t>
            </a:r>
            <a:r>
              <a:rPr sz="1800" dirty="0">
                <a:solidFill>
                  <a:srgbClr val="76B900"/>
                </a:solidFill>
                <a:latin typeface="Calibri" panose="020F0502020204030204" pitchFamily="34" charset="0"/>
                <a:cs typeface="Calibri" panose="020F0502020204030204" pitchFamily="34" charset="0"/>
              </a:rPr>
              <a:t>t</a:t>
            </a:r>
            <a:r>
              <a:rPr sz="1800" spc="-10" dirty="0">
                <a:solidFill>
                  <a:srgbClr val="76B900"/>
                </a:solidFill>
                <a:latin typeface="Calibri" panose="020F0502020204030204" pitchFamily="34" charset="0"/>
                <a:cs typeface="Calibri" panose="020F0502020204030204" pitchFamily="34" charset="0"/>
              </a:rPr>
              <a:t> </a:t>
            </a:r>
            <a:r>
              <a:rPr sz="1800" spc="-5" dirty="0">
                <a:solidFill>
                  <a:srgbClr val="76B900"/>
                </a:solidFill>
                <a:latin typeface="Calibri" panose="020F0502020204030204" pitchFamily="34" charset="0"/>
                <a:cs typeface="Calibri" panose="020F0502020204030204" pitchFamily="34" charset="0"/>
              </a:rPr>
              <a:t>M</a:t>
            </a:r>
            <a:r>
              <a:rPr sz="1800" spc="5" dirty="0">
                <a:solidFill>
                  <a:srgbClr val="76B900"/>
                </a:solidFill>
                <a:latin typeface="Calibri" panose="020F0502020204030204" pitchFamily="34" charset="0"/>
                <a:cs typeface="Calibri" panose="020F0502020204030204" pitchFamily="34" charset="0"/>
              </a:rPr>
              <a:t>em</a:t>
            </a:r>
            <a:r>
              <a:rPr sz="1800" spc="-15" dirty="0">
                <a:solidFill>
                  <a:srgbClr val="76B900"/>
                </a:solidFill>
                <a:latin typeface="Calibri" panose="020F0502020204030204" pitchFamily="34" charset="0"/>
                <a:cs typeface="Calibri" panose="020F0502020204030204" pitchFamily="34" charset="0"/>
              </a:rPr>
              <a:t>o</a:t>
            </a:r>
            <a:r>
              <a:rPr sz="1800" spc="-10" dirty="0">
                <a:solidFill>
                  <a:srgbClr val="76B900"/>
                </a:solidFill>
                <a:latin typeface="Calibri" panose="020F0502020204030204" pitchFamily="34" charset="0"/>
                <a:cs typeface="Calibri" panose="020F0502020204030204" pitchFamily="34" charset="0"/>
              </a:rPr>
              <a:t>r</a:t>
            </a:r>
            <a:r>
              <a:rPr sz="1800" dirty="0">
                <a:solidFill>
                  <a:srgbClr val="76B900"/>
                </a:solidFill>
                <a:latin typeface="Calibri" panose="020F0502020204030204" pitchFamily="34" charset="0"/>
                <a:cs typeface="Calibri" panose="020F0502020204030204" pitchFamily="34" charset="0"/>
              </a:rPr>
              <a:t>y</a:t>
            </a:r>
            <a:r>
              <a:rPr sz="1800" spc="-5" dirty="0">
                <a:solidFill>
                  <a:srgbClr val="76B900"/>
                </a:solidFill>
                <a:latin typeface="Calibri" panose="020F0502020204030204" pitchFamily="34" charset="0"/>
                <a:cs typeface="Calibri" panose="020F0502020204030204" pitchFamily="34" charset="0"/>
              </a:rPr>
              <a:t> Hi</a:t>
            </a:r>
            <a:r>
              <a:rPr sz="1800" dirty="0">
                <a:solidFill>
                  <a:srgbClr val="76B900"/>
                </a:solidFill>
                <a:latin typeface="Calibri" panose="020F0502020204030204" pitchFamily="34" charset="0"/>
                <a:cs typeface="Calibri" panose="020F0502020204030204" pitchFamily="34" charset="0"/>
              </a:rPr>
              <a:t>n</a:t>
            </a:r>
            <a:r>
              <a:rPr sz="1800" spc="-5" dirty="0">
                <a:solidFill>
                  <a:srgbClr val="76B900"/>
                </a:solidFill>
                <a:latin typeface="Calibri" panose="020F0502020204030204" pitchFamily="34" charset="0"/>
                <a:cs typeface="Calibri" panose="020F0502020204030204" pitchFamily="34" charset="0"/>
              </a:rPr>
              <a:t>t</a:t>
            </a:r>
            <a:r>
              <a:rPr sz="1800" spc="-10" dirty="0">
                <a:solidFill>
                  <a:srgbClr val="76B900"/>
                </a:solidFill>
                <a:latin typeface="Calibri" panose="020F0502020204030204" pitchFamily="34" charset="0"/>
                <a:cs typeface="Calibri" panose="020F0502020204030204" pitchFamily="34" charset="0"/>
              </a:rPr>
              <a:t>s</a:t>
            </a:r>
            <a:endParaRPr sz="1800" dirty="0">
              <a:latin typeface="Calibri" panose="020F0502020204030204" pitchFamily="34" charset="0"/>
              <a:cs typeface="Calibri" panose="020F0502020204030204" pitchFamily="34" charset="0"/>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25</a:t>
            </a:fld>
            <a:endParaRPr dirty="0"/>
          </a:p>
        </p:txBody>
      </p:sp>
      <p:sp>
        <p:nvSpPr>
          <p:cNvPr id="3" name="object 3"/>
          <p:cNvSpPr txBox="1"/>
          <p:nvPr/>
        </p:nvSpPr>
        <p:spPr>
          <a:xfrm>
            <a:off x="609600" y="2043147"/>
            <a:ext cx="8305800" cy="2957220"/>
          </a:xfrm>
          <a:prstGeom prst="rect">
            <a:avLst/>
          </a:prstGeom>
        </p:spPr>
        <p:txBody>
          <a:bodyPr vert="horz" wrap="square" lIns="0" tIns="0" rIns="0" bIns="0" rtlCol="0">
            <a:spAutoFit/>
          </a:bodyPr>
          <a:lstStyle/>
          <a:p>
            <a:pPr marL="12700">
              <a:lnSpc>
                <a:spcPct val="100000"/>
              </a:lnSpc>
            </a:pPr>
            <a:r>
              <a:rPr sz="2000" spc="-15" dirty="0">
                <a:solidFill>
                  <a:srgbClr val="5E5E5E"/>
                </a:solidFill>
                <a:latin typeface="Calibri" panose="020F0502020204030204" pitchFamily="34" charset="0"/>
                <a:cs typeface="Calibri" panose="020F0502020204030204" pitchFamily="34" charset="0"/>
              </a:rPr>
              <a:t>Ad</a:t>
            </a:r>
            <a:r>
              <a:rPr sz="2000" spc="-5" dirty="0">
                <a:solidFill>
                  <a:srgbClr val="5E5E5E"/>
                </a:solidFill>
                <a:latin typeface="Calibri" panose="020F0502020204030204" pitchFamily="34" charset="0"/>
                <a:cs typeface="Calibri" panose="020F0502020204030204" pitchFamily="34" charset="0"/>
              </a:rPr>
              <a:t>vi</a:t>
            </a:r>
            <a:r>
              <a:rPr sz="2000" spc="-1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e run</a:t>
            </a:r>
            <a:r>
              <a:rPr sz="2000" spc="-5" dirty="0">
                <a:solidFill>
                  <a:srgbClr val="5E5E5E"/>
                </a:solidFill>
                <a:latin typeface="Calibri" panose="020F0502020204030204" pitchFamily="34" charset="0"/>
                <a:cs typeface="Calibri" panose="020F0502020204030204" pitchFamily="34" charset="0"/>
              </a:rPr>
              <a:t>ti</a:t>
            </a:r>
            <a:r>
              <a:rPr sz="2000" spc="5"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e </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x</a:t>
            </a:r>
            <a:r>
              <a:rPr sz="2000" spc="-5" dirty="0">
                <a:solidFill>
                  <a:srgbClr val="5E5E5E"/>
                </a:solidFill>
                <a:latin typeface="Calibri" panose="020F0502020204030204" pitchFamily="34" charset="0"/>
                <a:cs typeface="Calibri" panose="020F0502020204030204" pitchFamily="34" charset="0"/>
              </a:rPr>
              <a:t>p</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ct</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mem</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ry </a:t>
            </a:r>
            <a:r>
              <a:rPr sz="2000" spc="5"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cc</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s</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b</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vi</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rs </a:t>
            </a:r>
            <a:r>
              <a:rPr sz="2000" spc="-5" dirty="0">
                <a:solidFill>
                  <a:srgbClr val="5E5E5E"/>
                </a:solidFill>
                <a:latin typeface="Calibri" panose="020F0502020204030204" pitchFamily="34" charset="0"/>
                <a:cs typeface="Calibri" panose="020F0502020204030204" pitchFamily="34" charset="0"/>
              </a:rPr>
              <a:t>wit</a:t>
            </a:r>
            <a:r>
              <a:rPr sz="2000" dirty="0">
                <a:solidFill>
                  <a:srgbClr val="5E5E5E"/>
                </a:solidFill>
                <a:latin typeface="Calibri" panose="020F0502020204030204" pitchFamily="34" charset="0"/>
                <a:cs typeface="Calibri" panose="020F0502020204030204" pitchFamily="34" charset="0"/>
              </a:rPr>
              <a:t>h:</a:t>
            </a:r>
            <a:endParaRPr sz="2000" dirty="0">
              <a:latin typeface="Calibri" panose="020F0502020204030204" pitchFamily="34" charset="0"/>
              <a:cs typeface="Calibri" panose="020F0502020204030204" pitchFamily="34" charset="0"/>
            </a:endParaRPr>
          </a:p>
          <a:p>
            <a:pPr>
              <a:lnSpc>
                <a:spcPct val="100000"/>
              </a:lnSpc>
              <a:spcBef>
                <a:spcPts val="30"/>
              </a:spcBef>
            </a:pPr>
            <a:endParaRPr sz="1600" dirty="0">
              <a:latin typeface="Times New Roman"/>
              <a:cs typeface="Times New Roman"/>
            </a:endParaRPr>
          </a:p>
          <a:p>
            <a:pPr marL="645795">
              <a:lnSpc>
                <a:spcPct val="100000"/>
              </a:lnSpc>
            </a:pPr>
            <a:r>
              <a:rPr spc="-15" dirty="0">
                <a:solidFill>
                  <a:srgbClr val="76B900"/>
                </a:solidFill>
                <a:latin typeface="Consolas"/>
                <a:cs typeface="Consolas"/>
              </a:rPr>
              <a:t>cudaMemAdvis</a:t>
            </a:r>
            <a:r>
              <a:rPr spc="-20" dirty="0">
                <a:solidFill>
                  <a:srgbClr val="76B900"/>
                </a:solidFill>
                <a:latin typeface="Consolas"/>
                <a:cs typeface="Consolas"/>
              </a:rPr>
              <a:t>e</a:t>
            </a:r>
            <a:r>
              <a:rPr spc="-15" dirty="0">
                <a:solidFill>
                  <a:srgbClr val="5E5E5E"/>
                </a:solidFill>
                <a:latin typeface="Consolas"/>
                <a:cs typeface="Consolas"/>
              </a:rPr>
              <a:t>(ptr</a:t>
            </a:r>
            <a:r>
              <a:rPr spc="-10" dirty="0">
                <a:solidFill>
                  <a:srgbClr val="5E5E5E"/>
                </a:solidFill>
                <a:latin typeface="Consolas"/>
                <a:cs typeface="Consolas"/>
              </a:rPr>
              <a:t>, </a:t>
            </a:r>
            <a:r>
              <a:rPr spc="-15" dirty="0">
                <a:solidFill>
                  <a:srgbClr val="5E5E5E"/>
                </a:solidFill>
                <a:latin typeface="Consolas"/>
                <a:cs typeface="Consolas"/>
              </a:rPr>
              <a:t>count</a:t>
            </a:r>
            <a:r>
              <a:rPr spc="-10" dirty="0">
                <a:solidFill>
                  <a:srgbClr val="5E5E5E"/>
                </a:solidFill>
                <a:latin typeface="Consolas"/>
                <a:cs typeface="Consolas"/>
              </a:rPr>
              <a:t>,</a:t>
            </a:r>
            <a:r>
              <a:rPr spc="-15" dirty="0">
                <a:solidFill>
                  <a:srgbClr val="5E5E5E"/>
                </a:solidFill>
                <a:latin typeface="Consolas"/>
                <a:cs typeface="Consolas"/>
              </a:rPr>
              <a:t> hint</a:t>
            </a:r>
            <a:r>
              <a:rPr spc="-10" dirty="0">
                <a:solidFill>
                  <a:srgbClr val="5E5E5E"/>
                </a:solidFill>
                <a:latin typeface="Consolas"/>
                <a:cs typeface="Consolas"/>
              </a:rPr>
              <a:t>,</a:t>
            </a:r>
            <a:r>
              <a:rPr spc="-15" dirty="0">
                <a:solidFill>
                  <a:srgbClr val="5E5E5E"/>
                </a:solidFill>
                <a:latin typeface="Consolas"/>
                <a:cs typeface="Consolas"/>
              </a:rPr>
              <a:t> device);</a:t>
            </a:r>
            <a:endParaRPr dirty="0">
              <a:latin typeface="Consolas"/>
              <a:cs typeface="Consolas"/>
            </a:endParaRPr>
          </a:p>
          <a:p>
            <a:pPr>
              <a:lnSpc>
                <a:spcPct val="100000"/>
              </a:lnSpc>
              <a:spcBef>
                <a:spcPts val="47"/>
              </a:spcBef>
            </a:pPr>
            <a:endParaRPr sz="1400" dirty="0">
              <a:latin typeface="Times New Roman"/>
              <a:cs typeface="Times New Roman"/>
            </a:endParaRPr>
          </a:p>
          <a:p>
            <a:pPr marL="12700">
              <a:lnSpc>
                <a:spcPct val="100000"/>
              </a:lnSpc>
            </a:pPr>
            <a:r>
              <a:rPr sz="2000" spc="-15" dirty="0">
                <a:solidFill>
                  <a:srgbClr val="5E5E5E"/>
                </a:solidFill>
                <a:latin typeface="Consolas"/>
                <a:cs typeface="Consolas"/>
              </a:rPr>
              <a:t>Hints:</a:t>
            </a:r>
            <a:endParaRPr sz="2000" dirty="0">
              <a:latin typeface="Consolas"/>
              <a:cs typeface="Consolas"/>
            </a:endParaRPr>
          </a:p>
          <a:p>
            <a:pPr>
              <a:lnSpc>
                <a:spcPct val="100000"/>
              </a:lnSpc>
              <a:spcBef>
                <a:spcPts val="27"/>
              </a:spcBef>
            </a:pPr>
            <a:endParaRPr sz="1600" dirty="0">
              <a:latin typeface="Times New Roman"/>
              <a:cs typeface="Times New Roman"/>
            </a:endParaRPr>
          </a:p>
          <a:p>
            <a:pPr marL="263525" marR="5080">
              <a:lnSpc>
                <a:spcPct val="90000"/>
              </a:lnSpc>
            </a:pPr>
            <a:r>
              <a:rPr sz="2000" spc="-15" dirty="0">
                <a:solidFill>
                  <a:srgbClr val="76B900"/>
                </a:solidFill>
                <a:latin typeface="Consolas"/>
                <a:cs typeface="Consolas"/>
              </a:rPr>
              <a:t>cudaMemAdviseSetReadMostly</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p</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ci</a:t>
            </a:r>
            <a:r>
              <a:rPr sz="2000" spc="-15" dirty="0">
                <a:solidFill>
                  <a:srgbClr val="5E5E5E"/>
                </a:solidFill>
                <a:latin typeface="Calibri" panose="020F0502020204030204" pitchFamily="34" charset="0"/>
                <a:cs typeface="Calibri" panose="020F0502020204030204" pitchFamily="34" charset="0"/>
              </a:rPr>
              <a:t>f</a:t>
            </a:r>
            <a:r>
              <a:rPr sz="2000" dirty="0">
                <a:solidFill>
                  <a:srgbClr val="5E5E5E"/>
                </a:solidFill>
                <a:latin typeface="Calibri" panose="020F0502020204030204" pitchFamily="34" charset="0"/>
                <a:cs typeface="Calibri" panose="020F0502020204030204" pitchFamily="34" charset="0"/>
              </a:rPr>
              <a:t>y</a:t>
            </a:r>
            <a:r>
              <a:rPr sz="2000" spc="-10" dirty="0">
                <a:solidFill>
                  <a:srgbClr val="5E5E5E"/>
                </a:solidFill>
                <a:latin typeface="Calibri" panose="020F0502020204030204" pitchFamily="34" charset="0"/>
                <a:cs typeface="Calibri" panose="020F0502020204030204" pitchFamily="34" charset="0"/>
              </a:rPr>
              <a:t> r</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d</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p</a:t>
            </a:r>
            <a:r>
              <a:rPr sz="2000" spc="-15"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ic</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ti</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 </a:t>
            </a:r>
            <a:r>
              <a:rPr sz="2000" spc="-15" dirty="0">
                <a:solidFill>
                  <a:srgbClr val="76B900"/>
                </a:solidFill>
                <a:latin typeface="Consolas"/>
                <a:cs typeface="Consolas"/>
              </a:rPr>
              <a:t>cudaMemAdviseSetPreferredLocation</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u</a:t>
            </a:r>
            <a:r>
              <a:rPr sz="2000" spc="-15" dirty="0">
                <a:solidFill>
                  <a:srgbClr val="5E5E5E"/>
                </a:solidFill>
                <a:latin typeface="Calibri" panose="020F0502020204030204" pitchFamily="34" charset="0"/>
                <a:cs typeface="Calibri" panose="020F0502020204030204" pitchFamily="34" charset="0"/>
              </a:rPr>
              <a:t>gg</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b</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lo</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ti</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 </a:t>
            </a:r>
            <a:r>
              <a:rPr sz="2000" spc="-15" dirty="0">
                <a:solidFill>
                  <a:srgbClr val="76B900"/>
                </a:solidFill>
                <a:latin typeface="Consolas"/>
                <a:cs typeface="Consolas"/>
              </a:rPr>
              <a:t>cudaMemAdviseSetAccessedBy</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u</a:t>
            </a:r>
            <a:r>
              <a:rPr sz="2000" spc="-15" dirty="0">
                <a:solidFill>
                  <a:srgbClr val="5E5E5E"/>
                </a:solidFill>
                <a:latin typeface="Calibri" panose="020F0502020204030204" pitchFamily="34" charset="0"/>
                <a:cs typeface="Calibri" panose="020F0502020204030204" pitchFamily="34" charset="0"/>
              </a:rPr>
              <a:t>gg</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ppi</a:t>
            </a:r>
            <a:r>
              <a:rPr sz="2000" dirty="0">
                <a:solidFill>
                  <a:srgbClr val="5E5E5E"/>
                </a:solidFill>
                <a:latin typeface="Calibri" panose="020F0502020204030204" pitchFamily="34" charset="0"/>
                <a:cs typeface="Calibri" panose="020F0502020204030204" pitchFamily="34" charset="0"/>
              </a:rPr>
              <a:t>n</a:t>
            </a:r>
            <a:r>
              <a:rPr sz="2000" spc="-10" dirty="0">
                <a:solidFill>
                  <a:srgbClr val="5E5E5E"/>
                </a:solidFill>
                <a:latin typeface="Calibri" panose="020F0502020204030204" pitchFamily="34" charset="0"/>
                <a:cs typeface="Calibri" panose="020F0502020204030204" pitchFamily="34" charset="0"/>
              </a:rPr>
              <a:t>g</a:t>
            </a:r>
            <a:endParaRPr sz="2000" dirty="0">
              <a:latin typeface="Calibri" panose="020F0502020204030204" pitchFamily="34" charset="0"/>
              <a:cs typeface="Calibri" panose="020F0502020204030204" pitchFamily="34" charset="0"/>
            </a:endParaRPr>
          </a:p>
          <a:p>
            <a:pPr marL="12700">
              <a:lnSpc>
                <a:spcPct val="100000"/>
              </a:lnSpc>
              <a:spcBef>
                <a:spcPts val="1655"/>
              </a:spcBef>
            </a:pPr>
            <a:r>
              <a:rPr sz="2000" spc="-5" dirty="0">
                <a:solidFill>
                  <a:srgbClr val="5E5E5E"/>
                </a:solidFill>
                <a:latin typeface="Calibri" panose="020F0502020204030204" pitchFamily="34" charset="0"/>
                <a:cs typeface="Calibri" panose="020F0502020204030204" pitchFamily="34" charset="0"/>
              </a:rPr>
              <a:t>Hi</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s </a:t>
            </a:r>
            <a:r>
              <a:rPr sz="2000" spc="-15" dirty="0">
                <a:solidFill>
                  <a:srgbClr val="5E5E5E"/>
                </a:solidFill>
                <a:latin typeface="Calibri" panose="020F0502020204030204" pitchFamily="34" charset="0"/>
                <a:cs typeface="Calibri" panose="020F0502020204030204" pitchFamily="34" charset="0"/>
              </a:rPr>
              <a:t>do</a:t>
            </a:r>
            <a:r>
              <a:rPr sz="2000" dirty="0">
                <a:solidFill>
                  <a:srgbClr val="5E5E5E"/>
                </a:solidFill>
                <a:latin typeface="Calibri" panose="020F0502020204030204" pitchFamily="34" charset="0"/>
                <a:cs typeface="Calibri" panose="020F0502020204030204" pitchFamily="34" charset="0"/>
              </a:rPr>
              <a:t>n’t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i</a:t>
            </a:r>
            <a:r>
              <a:rPr sz="2000" spc="-15" dirty="0">
                <a:solidFill>
                  <a:srgbClr val="5E5E5E"/>
                </a:solidFill>
                <a:latin typeface="Calibri" panose="020F0502020204030204" pitchFamily="34" charset="0"/>
                <a:cs typeface="Calibri" panose="020F0502020204030204" pitchFamily="34" charset="0"/>
              </a:rPr>
              <a:t>gg</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d</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 </a:t>
            </a:r>
            <a:r>
              <a:rPr sz="2000" spc="5" dirty="0">
                <a:solidFill>
                  <a:srgbClr val="5E5E5E"/>
                </a:solidFill>
                <a:latin typeface="Calibri" panose="020F0502020204030204" pitchFamily="34" charset="0"/>
                <a:cs typeface="Calibri" panose="020F0502020204030204" pitchFamily="34" charset="0"/>
              </a:rPr>
              <a:t>m</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v</a:t>
            </a:r>
            <a:r>
              <a:rPr sz="2000" spc="5" dirty="0">
                <a:solidFill>
                  <a:srgbClr val="5E5E5E"/>
                </a:solidFill>
                <a:latin typeface="Calibri" panose="020F0502020204030204" pitchFamily="34" charset="0"/>
                <a:cs typeface="Calibri" panose="020F0502020204030204" pitchFamily="34" charset="0"/>
              </a:rPr>
              <a:t>eme</a:t>
            </a:r>
            <a:r>
              <a:rPr sz="2000" dirty="0">
                <a:solidFill>
                  <a:srgbClr val="5E5E5E"/>
                </a:solidFill>
                <a:latin typeface="Calibri" panose="020F0502020204030204" pitchFamily="34" charset="0"/>
                <a:cs typeface="Calibri" panose="020F0502020204030204" pitchFamily="34" charset="0"/>
              </a:rPr>
              <a:t>nt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b</a:t>
            </a:r>
            <a:r>
              <a:rPr sz="2000" dirty="0">
                <a:solidFill>
                  <a:srgbClr val="5E5E5E"/>
                </a:solidFill>
                <a:latin typeface="Calibri" panose="020F0502020204030204" pitchFamily="34" charset="0"/>
                <a:cs typeface="Calibri" panose="020F0502020204030204" pitchFamily="34" charset="0"/>
              </a:rPr>
              <a:t>y</a:t>
            </a:r>
            <a:r>
              <a:rPr sz="2000" spc="-5" dirty="0">
                <a:solidFill>
                  <a:srgbClr val="5E5E5E"/>
                </a:solidFill>
                <a:latin typeface="Calibri" panose="020F0502020204030204" pitchFamily="34" charset="0"/>
                <a:cs typeface="Calibri" panose="020F0502020204030204" pitchFamily="34" charset="0"/>
              </a:rPr>
              <a:t> t</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em</a:t>
            </a:r>
            <a:r>
              <a:rPr sz="2000" spc="-1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e</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v</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s</a:t>
            </a:r>
            <a:endParaRPr sz="2000" dirty="0">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4380" y="490382"/>
            <a:ext cx="9464040" cy="869469"/>
          </a:xfrm>
          <a:prstGeom prst="rect">
            <a:avLst/>
          </a:prstGeom>
        </p:spPr>
        <p:txBody>
          <a:bodyPr vert="horz" wrap="square" lIns="0" tIns="0" rIns="0" bIns="0" rtlCol="0">
            <a:spAutoFit/>
          </a:bodyPr>
          <a:lstStyle/>
          <a:p>
            <a:pPr marL="0" algn="ctr">
              <a:lnSpc>
                <a:spcPct val="100000"/>
              </a:lnSpc>
            </a:pPr>
            <a:r>
              <a:rPr sz="3600" b="1" spc="-15" dirty="0"/>
              <a:t>P</a:t>
            </a:r>
            <a:r>
              <a:rPr sz="3600" b="1" spc="-25" dirty="0"/>
              <a:t>ERFO</a:t>
            </a:r>
            <a:r>
              <a:rPr sz="3600" b="1" dirty="0"/>
              <a:t>R</a:t>
            </a:r>
            <a:r>
              <a:rPr sz="3600" b="1" spc="-10" dirty="0"/>
              <a:t>M</a:t>
            </a:r>
            <a:r>
              <a:rPr sz="3600" b="1" spc="-25" dirty="0"/>
              <a:t>A</a:t>
            </a:r>
            <a:r>
              <a:rPr sz="3600" b="1" dirty="0"/>
              <a:t>N</a:t>
            </a:r>
            <a:r>
              <a:rPr sz="3600" b="1" spc="-5" dirty="0"/>
              <a:t>C</a:t>
            </a:r>
            <a:r>
              <a:rPr sz="3600" b="1" spc="-20" dirty="0"/>
              <a:t>E</a:t>
            </a:r>
            <a:r>
              <a:rPr sz="3600" b="1" dirty="0"/>
              <a:t> </a:t>
            </a:r>
            <a:r>
              <a:rPr sz="3600" b="1" spc="-30" dirty="0"/>
              <a:t>T</a:t>
            </a:r>
            <a:r>
              <a:rPr sz="3600" b="1" dirty="0"/>
              <a:t>UN</a:t>
            </a:r>
            <a:r>
              <a:rPr sz="3600" b="1" spc="-5" dirty="0"/>
              <a:t>I</a:t>
            </a:r>
            <a:r>
              <a:rPr sz="3600" b="1" dirty="0"/>
              <a:t>NG</a:t>
            </a:r>
            <a:r>
              <a:rPr sz="3600" b="1" spc="5" dirty="0"/>
              <a:t> </a:t>
            </a:r>
            <a:r>
              <a:rPr sz="3600" b="1" spc="-25" dirty="0"/>
              <a:t>O</a:t>
            </a:r>
            <a:r>
              <a:rPr sz="3600" b="1" dirty="0"/>
              <a:t>N</a:t>
            </a:r>
            <a:r>
              <a:rPr sz="3600" b="1" spc="5" dirty="0"/>
              <a:t> </a:t>
            </a:r>
            <a:r>
              <a:rPr sz="3600" b="1" spc="-15" dirty="0"/>
              <a:t>P</a:t>
            </a:r>
            <a:r>
              <a:rPr sz="3600" b="1" spc="-25" dirty="0"/>
              <a:t>A</a:t>
            </a:r>
            <a:r>
              <a:rPr sz="3600" b="1" spc="-15" dirty="0"/>
              <a:t>S</a:t>
            </a:r>
            <a:r>
              <a:rPr sz="3600" b="1" spc="-5" dirty="0"/>
              <a:t>C</a:t>
            </a:r>
            <a:r>
              <a:rPr sz="3600" b="1" spc="-25" dirty="0"/>
              <a:t>A</a:t>
            </a:r>
            <a:r>
              <a:rPr sz="3600" b="1" dirty="0"/>
              <a:t>L+</a:t>
            </a:r>
          </a:p>
          <a:p>
            <a:pPr marL="0" algn="ctr">
              <a:lnSpc>
                <a:spcPct val="100000"/>
              </a:lnSpc>
              <a:spcBef>
                <a:spcPts val="310"/>
              </a:spcBef>
            </a:pPr>
            <a:r>
              <a:rPr sz="1800" spc="-5" dirty="0">
                <a:solidFill>
                  <a:srgbClr val="76B900"/>
                </a:solidFill>
                <a:latin typeface="Calibri" panose="020F0502020204030204" pitchFamily="34" charset="0"/>
                <a:cs typeface="Calibri" panose="020F0502020204030204" pitchFamily="34" charset="0"/>
              </a:rPr>
              <a:t>Hi</a:t>
            </a:r>
            <a:r>
              <a:rPr sz="1800" dirty="0">
                <a:solidFill>
                  <a:srgbClr val="76B900"/>
                </a:solidFill>
                <a:latin typeface="Calibri" panose="020F0502020204030204" pitchFamily="34" charset="0"/>
                <a:cs typeface="Calibri" panose="020F0502020204030204" pitchFamily="34" charset="0"/>
              </a:rPr>
              <a:t>n</a:t>
            </a:r>
            <a:r>
              <a:rPr sz="1800" spc="-5" dirty="0">
                <a:solidFill>
                  <a:srgbClr val="76B900"/>
                </a:solidFill>
                <a:latin typeface="Calibri" panose="020F0502020204030204" pitchFamily="34" charset="0"/>
                <a:cs typeface="Calibri" panose="020F0502020204030204" pitchFamily="34" charset="0"/>
              </a:rPr>
              <a:t>t</a:t>
            </a:r>
            <a:r>
              <a:rPr sz="1800" spc="-15" dirty="0">
                <a:solidFill>
                  <a:srgbClr val="76B900"/>
                </a:solidFill>
                <a:latin typeface="Calibri" panose="020F0502020204030204" pitchFamily="34" charset="0"/>
                <a:cs typeface="Calibri" panose="020F0502020204030204" pitchFamily="34" charset="0"/>
              </a:rPr>
              <a:t>s</a:t>
            </a:r>
            <a:r>
              <a:rPr sz="1800" dirty="0">
                <a:solidFill>
                  <a:srgbClr val="76B900"/>
                </a:solidFill>
                <a:latin typeface="Calibri" panose="020F0502020204030204" pitchFamily="34" charset="0"/>
                <a:cs typeface="Calibri" panose="020F0502020204030204" pitchFamily="34" charset="0"/>
              </a:rPr>
              <a:t>:</a:t>
            </a:r>
            <a:r>
              <a:rPr sz="1800" spc="-5" dirty="0">
                <a:solidFill>
                  <a:srgbClr val="76B900"/>
                </a:solidFill>
                <a:latin typeface="Calibri" panose="020F0502020204030204" pitchFamily="34" charset="0"/>
                <a:cs typeface="Calibri" panose="020F0502020204030204" pitchFamily="34" charset="0"/>
              </a:rPr>
              <a:t> </a:t>
            </a:r>
            <a:r>
              <a:rPr sz="1800" spc="-15" dirty="0">
                <a:solidFill>
                  <a:srgbClr val="76B900"/>
                </a:solidFill>
                <a:latin typeface="Consolas"/>
                <a:cs typeface="Consolas"/>
              </a:rPr>
              <a:t>cudaMemAdviseSetReadMostly</a:t>
            </a:r>
            <a:endParaRPr sz="1800" dirty="0">
              <a:latin typeface="Consolas"/>
              <a:cs typeface="Consolas"/>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26</a:t>
            </a:fld>
            <a:endParaRPr dirty="0"/>
          </a:p>
        </p:txBody>
      </p:sp>
      <p:sp>
        <p:nvSpPr>
          <p:cNvPr id="3" name="object 3"/>
          <p:cNvSpPr txBox="1"/>
          <p:nvPr/>
        </p:nvSpPr>
        <p:spPr>
          <a:xfrm>
            <a:off x="595489" y="2140255"/>
            <a:ext cx="8444230" cy="1927194"/>
          </a:xfrm>
          <a:prstGeom prst="rect">
            <a:avLst/>
          </a:prstGeom>
        </p:spPr>
        <p:txBody>
          <a:bodyPr vert="horz" wrap="square" lIns="0" tIns="0" rIns="0" bIns="0" rtlCol="0">
            <a:spAutoFit/>
          </a:bodyPr>
          <a:lstStyle/>
          <a:p>
            <a:pPr marL="12700">
              <a:lnSpc>
                <a:spcPct val="100000"/>
              </a:lnSpc>
            </a:pPr>
            <a:r>
              <a:rPr sz="2000" spc="-5" dirty="0">
                <a:solidFill>
                  <a:srgbClr val="5E5E5E"/>
                </a:solidFill>
                <a:latin typeface="Calibri" panose="020F0502020204030204" pitchFamily="34" charset="0"/>
                <a:cs typeface="Calibri" panose="020F0502020204030204" pitchFamily="34" charset="0"/>
              </a:rPr>
              <a:t>D</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 wi</a:t>
            </a:r>
            <a:r>
              <a:rPr sz="2000" spc="-15" dirty="0">
                <a:solidFill>
                  <a:srgbClr val="5E5E5E"/>
                </a:solidFill>
                <a:latin typeface="Calibri" panose="020F0502020204030204" pitchFamily="34" charset="0"/>
                <a:cs typeface="Calibri" panose="020F0502020204030204" pitchFamily="34" charset="0"/>
              </a:rPr>
              <a:t>l</a:t>
            </a:r>
            <a:r>
              <a:rPr sz="2000" spc="-10" dirty="0">
                <a:solidFill>
                  <a:srgbClr val="5E5E5E"/>
                </a:solidFill>
                <a:latin typeface="Calibri" panose="020F0502020204030204" pitchFamily="34" charset="0"/>
                <a:cs typeface="Calibri" panose="020F0502020204030204" pitchFamily="34" charset="0"/>
              </a:rPr>
              <a:t>l</a:t>
            </a:r>
            <a:r>
              <a:rPr sz="2000" spc="-15"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ua</a:t>
            </a:r>
            <a:r>
              <a:rPr sz="2000" spc="-15" dirty="0">
                <a:solidFill>
                  <a:srgbClr val="5E5E5E"/>
                </a:solidFill>
                <a:latin typeface="Calibri" panose="020F0502020204030204" pitchFamily="34" charset="0"/>
                <a:cs typeface="Calibri" panose="020F0502020204030204" pitchFamily="34" charset="0"/>
              </a:rPr>
              <a:t>ll</a:t>
            </a:r>
            <a:r>
              <a:rPr sz="2000" dirty="0">
                <a:solidFill>
                  <a:srgbClr val="5E5E5E"/>
                </a:solidFill>
                <a:latin typeface="Calibri" panose="020F0502020204030204" pitchFamily="34" charset="0"/>
                <a:cs typeface="Calibri" panose="020F0502020204030204" pitchFamily="34" charset="0"/>
              </a:rPr>
              <a:t>y</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b</a:t>
            </a:r>
            <a:r>
              <a:rPr sz="2000" dirty="0">
                <a:solidFill>
                  <a:srgbClr val="5E5E5E"/>
                </a:solidFill>
                <a:latin typeface="Calibri" panose="020F0502020204030204" pitchFamily="34" charset="0"/>
                <a:cs typeface="Calibri" panose="020F0502020204030204" pitchFamily="34" charset="0"/>
              </a:rPr>
              <a:t>e </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d</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a:t>
            </a:r>
            <a:r>
              <a:rPr sz="2000" spc="-2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y</a:t>
            </a:r>
            <a:endParaRPr sz="2000" dirty="0">
              <a:latin typeface="Calibri" panose="020F0502020204030204" pitchFamily="34" charset="0"/>
              <a:cs typeface="Calibri" panose="020F0502020204030204" pitchFamily="34" charset="0"/>
            </a:endParaRPr>
          </a:p>
          <a:p>
            <a:pPr marL="12700" marR="5080">
              <a:lnSpc>
                <a:spcPct val="171100"/>
              </a:lnSpc>
              <a:spcBef>
                <a:spcPts val="120"/>
              </a:spcBef>
            </a:pPr>
            <a:r>
              <a:rPr sz="2000" spc="-5" dirty="0">
                <a:solidFill>
                  <a:srgbClr val="5E5E5E"/>
                </a:solidFill>
                <a:latin typeface="Calibri" panose="020F0502020204030204" pitchFamily="34" charset="0"/>
                <a:cs typeface="Calibri" panose="020F0502020204030204" pitchFamily="34" charset="0"/>
              </a:rPr>
              <a:t>U</a:t>
            </a:r>
            <a:r>
              <a:rPr sz="2000" dirty="0">
                <a:solidFill>
                  <a:srgbClr val="5E5E5E"/>
                </a:solidFill>
                <a:latin typeface="Calibri" panose="020F0502020204030204" pitchFamily="34" charset="0"/>
                <a:cs typeface="Calibri" panose="020F0502020204030204" pitchFamily="34" charset="0"/>
              </a:rPr>
              <a:t>M</a:t>
            </a:r>
            <a:r>
              <a:rPr sz="2000" spc="-1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sy</a:t>
            </a:r>
            <a:r>
              <a:rPr sz="2000" spc="-5" dirty="0">
                <a:solidFill>
                  <a:srgbClr val="5E5E5E"/>
                </a:solidFill>
                <a:latin typeface="Calibri" panose="020F0502020204030204" pitchFamily="34" charset="0"/>
                <a:cs typeface="Calibri" panose="020F0502020204030204" pitchFamily="34" charset="0"/>
              </a:rPr>
              <a:t>st</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m </a:t>
            </a:r>
            <a:r>
              <a:rPr sz="2000" spc="-5" dirty="0">
                <a:solidFill>
                  <a:srgbClr val="5E5E5E"/>
                </a:solidFill>
                <a:latin typeface="Calibri" panose="020F0502020204030204" pitchFamily="34" charset="0"/>
                <a:cs typeface="Calibri" panose="020F0502020204030204" pitchFamily="34" charset="0"/>
              </a:rPr>
              <a:t>wi</a:t>
            </a:r>
            <a:r>
              <a:rPr sz="2000" spc="-20" dirty="0">
                <a:solidFill>
                  <a:srgbClr val="5E5E5E"/>
                </a:solidFill>
                <a:latin typeface="Calibri" panose="020F0502020204030204" pitchFamily="34" charset="0"/>
                <a:cs typeface="Calibri" panose="020F0502020204030204" pitchFamily="34" charset="0"/>
              </a:rPr>
              <a:t>l</a:t>
            </a:r>
            <a:r>
              <a:rPr sz="2000" spc="-10" dirty="0">
                <a:solidFill>
                  <a:srgbClr val="5E5E5E"/>
                </a:solidFill>
                <a:latin typeface="Calibri" panose="020F0502020204030204" pitchFamily="34" charset="0"/>
                <a:cs typeface="Calibri" panose="020F0502020204030204" pitchFamily="34" charset="0"/>
              </a:rPr>
              <a:t>l </a:t>
            </a:r>
            <a:r>
              <a:rPr sz="2000" spc="5"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ake a </a:t>
            </a:r>
            <a:r>
              <a:rPr sz="2000" spc="5" dirty="0">
                <a:solidFill>
                  <a:srgbClr val="5E5E5E"/>
                </a:solidFill>
                <a:latin typeface="Calibri" panose="020F0502020204030204" pitchFamily="34" charset="0"/>
                <a:cs typeface="Calibri" panose="020F0502020204030204" pitchFamily="34" charset="0"/>
              </a:rPr>
              <a:t>“</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oc</a:t>
            </a:r>
            <a:r>
              <a:rPr sz="2000" dirty="0">
                <a:solidFill>
                  <a:srgbClr val="5E5E5E"/>
                </a:solidFill>
                <a:latin typeface="Calibri" panose="020F0502020204030204" pitchFamily="34" charset="0"/>
                <a:cs typeface="Calibri" panose="020F0502020204030204" pitchFamily="34" charset="0"/>
              </a:rPr>
              <a:t>a</a:t>
            </a:r>
            <a:r>
              <a:rPr sz="2000" spc="-2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cop</a:t>
            </a:r>
            <a:r>
              <a:rPr sz="2000" dirty="0">
                <a:solidFill>
                  <a:srgbClr val="5E5E5E"/>
                </a:solidFill>
                <a:latin typeface="Calibri" panose="020F0502020204030204" pitchFamily="34" charset="0"/>
                <a:cs typeface="Calibri" panose="020F0502020204030204" pitchFamily="34" charset="0"/>
              </a:rPr>
              <a:t>y</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f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he </a:t>
            </a:r>
            <a:r>
              <a:rPr sz="2000" spc="-5" dirty="0">
                <a:solidFill>
                  <a:srgbClr val="5E5E5E"/>
                </a:solidFill>
                <a:latin typeface="Calibri" panose="020F0502020204030204" pitchFamily="34" charset="0"/>
                <a:cs typeface="Calibri" panose="020F0502020204030204" pitchFamily="34" charset="0"/>
              </a:rPr>
              <a:t>d</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 </a:t>
            </a:r>
            <a:r>
              <a:rPr sz="2000" spc="-15" dirty="0">
                <a:solidFill>
                  <a:srgbClr val="5E5E5E"/>
                </a:solidFill>
                <a:latin typeface="Calibri" panose="020F0502020204030204" pitchFamily="34" charset="0"/>
                <a:cs typeface="Calibri" panose="020F0502020204030204" pitchFamily="34" charset="0"/>
              </a:rPr>
              <a:t>fo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h </a:t>
            </a:r>
            <a:r>
              <a:rPr sz="2000" spc="-5" dirty="0">
                <a:solidFill>
                  <a:srgbClr val="5E5E5E"/>
                </a:solidFill>
                <a:latin typeface="Calibri" panose="020F0502020204030204" pitchFamily="34" charset="0"/>
                <a:cs typeface="Calibri" panose="020F0502020204030204" pitchFamily="34" charset="0"/>
              </a:rPr>
              <a:t>p</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oc</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sso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t</a:t>
            </a:r>
            <a:r>
              <a:rPr sz="2000" dirty="0">
                <a:solidFill>
                  <a:srgbClr val="5E5E5E"/>
                </a:solidFill>
                <a:latin typeface="Calibri" panose="020F0502020204030204" pitchFamily="34" charset="0"/>
                <a:cs typeface="Calibri" panose="020F0502020204030204" pitchFamily="34" charset="0"/>
              </a:rPr>
              <a:t>hat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to</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t </a:t>
            </a:r>
            <a:r>
              <a:rPr sz="2000" spc="-10" dirty="0">
                <a:solidFill>
                  <a:srgbClr val="5E5E5E"/>
                </a:solidFill>
                <a:latin typeface="Calibri" panose="020F0502020204030204" pitchFamily="34" charset="0"/>
                <a:cs typeface="Calibri" panose="020F0502020204030204" pitchFamily="34" charset="0"/>
              </a:rPr>
              <a:t>If </a:t>
            </a:r>
            <a:r>
              <a:rPr sz="2000" dirty="0">
                <a:solidFill>
                  <a:srgbClr val="5E5E5E"/>
                </a:solidFill>
                <a:latin typeface="Calibri" panose="020F0502020204030204" pitchFamily="34" charset="0"/>
                <a:cs typeface="Calibri" panose="020F0502020204030204" pitchFamily="34" charset="0"/>
              </a:rPr>
              <a:t>a </a:t>
            </a:r>
            <a:r>
              <a:rPr sz="2000" spc="-5" dirty="0">
                <a:solidFill>
                  <a:srgbClr val="5E5E5E"/>
                </a:solidFill>
                <a:latin typeface="Calibri" panose="020F0502020204030204" pitchFamily="34" charset="0"/>
                <a:cs typeface="Calibri" panose="020F0502020204030204" pitchFamily="34" charset="0"/>
              </a:rPr>
              <a:t>p</a:t>
            </a:r>
            <a:r>
              <a:rPr sz="2000" spc="-10" dirty="0">
                <a:solidFill>
                  <a:srgbClr val="5E5E5E"/>
                </a:solidFill>
                <a:latin typeface="Calibri" panose="020F0502020204030204" pitchFamily="34" charset="0"/>
                <a:cs typeface="Calibri" panose="020F0502020204030204" pitchFamily="34" charset="0"/>
              </a:rPr>
              <a:t>r</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c</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sso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w</a:t>
            </a:r>
            <a:r>
              <a:rPr sz="2000" dirty="0">
                <a:solidFill>
                  <a:srgbClr val="5E5E5E"/>
                </a:solidFill>
                <a:latin typeface="Calibri" panose="020F0502020204030204" pitchFamily="34" charset="0"/>
                <a:cs typeface="Calibri" panose="020F0502020204030204" pitchFamily="34" charset="0"/>
              </a:rPr>
              <a:t>rite</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it</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t</a:t>
            </a:r>
            <a:r>
              <a:rPr sz="2000" dirty="0">
                <a:solidFill>
                  <a:srgbClr val="5E5E5E"/>
                </a:solidFill>
                <a:latin typeface="Calibri" panose="020F0502020204030204" pitchFamily="34" charset="0"/>
                <a:cs typeface="Calibri" panose="020F0502020204030204" pitchFamily="34" charset="0"/>
              </a:rPr>
              <a:t>h</a:t>
            </a:r>
            <a:r>
              <a:rPr sz="2000" spc="-1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v</a:t>
            </a:r>
            <a:r>
              <a:rPr sz="2000" dirty="0">
                <a:solidFill>
                  <a:srgbClr val="5E5E5E"/>
                </a:solidFill>
                <a:latin typeface="Calibri" panose="020F0502020204030204" pitchFamily="34" charset="0"/>
                <a:cs typeface="Calibri" panose="020F0502020204030204" pitchFamily="34" charset="0"/>
              </a:rPr>
              <a:t>a</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id</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s </a:t>
            </a:r>
            <a:r>
              <a:rPr sz="2000" dirty="0">
                <a:solidFill>
                  <a:srgbClr val="5E5E5E"/>
                </a:solidFill>
                <a:latin typeface="Calibri" panose="020F0502020204030204" pitchFamily="34" charset="0"/>
                <a:cs typeface="Calibri" panose="020F0502020204030204" pitchFamily="34" charset="0"/>
              </a:rPr>
              <a:t>a</a:t>
            </a:r>
            <a:r>
              <a:rPr sz="2000" spc="-20" dirty="0">
                <a:solidFill>
                  <a:srgbClr val="5E5E5E"/>
                </a:solidFill>
                <a:latin typeface="Calibri" panose="020F0502020204030204" pitchFamily="34" charset="0"/>
                <a:cs typeface="Calibri" panose="020F0502020204030204" pitchFamily="34" charset="0"/>
              </a:rPr>
              <a:t>l</a:t>
            </a:r>
            <a:r>
              <a:rPr sz="2000" spc="-10" dirty="0">
                <a:solidFill>
                  <a:srgbClr val="5E5E5E"/>
                </a:solidFill>
                <a:latin typeface="Calibri" panose="020F0502020204030204" pitchFamily="34" charset="0"/>
                <a:cs typeface="Calibri" panose="020F0502020204030204" pitchFamily="34" charset="0"/>
              </a:rPr>
              <a:t>l </a:t>
            </a:r>
            <a:r>
              <a:rPr sz="2000" spc="-5" dirty="0">
                <a:solidFill>
                  <a:srgbClr val="5E5E5E"/>
                </a:solidFill>
                <a:latin typeface="Calibri" panose="020F0502020204030204" pitchFamily="34" charset="0"/>
                <a:cs typeface="Calibri" panose="020F0502020204030204" pitchFamily="34" charset="0"/>
              </a:rPr>
              <a:t>c</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pi</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x</a:t>
            </a:r>
            <a:r>
              <a:rPr sz="2000" spc="-5" dirty="0">
                <a:solidFill>
                  <a:srgbClr val="5E5E5E"/>
                </a:solidFill>
                <a:latin typeface="Calibri" panose="020F0502020204030204" pitchFamily="34" charset="0"/>
                <a:cs typeface="Calibri" panose="020F0502020204030204" pitchFamily="34" charset="0"/>
              </a:rPr>
              <a:t>c</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p</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he </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ne </a:t>
            </a:r>
            <a:r>
              <a:rPr sz="2000" spc="-5" dirty="0">
                <a:solidFill>
                  <a:srgbClr val="5E5E5E"/>
                </a:solidFill>
                <a:latin typeface="Calibri" panose="020F0502020204030204" pitchFamily="34" charset="0"/>
                <a:cs typeface="Calibri" panose="020F0502020204030204" pitchFamily="34" charset="0"/>
              </a:rPr>
              <a:t>w</a:t>
            </a:r>
            <a:r>
              <a:rPr sz="2000" dirty="0">
                <a:solidFill>
                  <a:srgbClr val="5E5E5E"/>
                </a:solidFill>
                <a:latin typeface="Calibri" panose="020F0502020204030204" pitchFamily="34" charset="0"/>
                <a:cs typeface="Calibri" panose="020F0502020204030204" pitchFamily="34" charset="0"/>
              </a:rPr>
              <a:t>ritten.</a:t>
            </a:r>
            <a:endParaRPr sz="2000" dirty="0">
              <a:latin typeface="Calibri" panose="020F0502020204030204" pitchFamily="34" charset="0"/>
              <a:cs typeface="Calibri" panose="020F0502020204030204" pitchFamily="34" charset="0"/>
            </a:endParaRPr>
          </a:p>
          <a:p>
            <a:pPr>
              <a:lnSpc>
                <a:spcPct val="100000"/>
              </a:lnSpc>
              <a:spcBef>
                <a:spcPts val="22"/>
              </a:spcBef>
            </a:pPr>
            <a:endParaRPr sz="1600" dirty="0">
              <a:latin typeface="Times New Roman"/>
              <a:cs typeface="Times New Roman"/>
            </a:endParaRPr>
          </a:p>
          <a:p>
            <a:pPr marL="12700">
              <a:lnSpc>
                <a:spcPct val="100000"/>
              </a:lnSpc>
            </a:pPr>
            <a:r>
              <a:rPr sz="2000" spc="-5" dirty="0">
                <a:solidFill>
                  <a:srgbClr val="5E5E5E"/>
                </a:solidFill>
                <a:latin typeface="Calibri" panose="020F0502020204030204" pitchFamily="34" charset="0"/>
                <a:cs typeface="Calibri" panose="020F0502020204030204" pitchFamily="34" charset="0"/>
              </a:rPr>
              <a:t>D</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vic</a:t>
            </a:r>
            <a:r>
              <a:rPr sz="2000" dirty="0">
                <a:solidFill>
                  <a:srgbClr val="5E5E5E"/>
                </a:solidFill>
                <a:latin typeface="Calibri" panose="020F0502020204030204" pitchFamily="34" charset="0"/>
                <a:cs typeface="Calibri" panose="020F0502020204030204" pitchFamily="34" charset="0"/>
              </a:rPr>
              <a:t>e a</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g</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me</a:t>
            </a:r>
            <a:r>
              <a:rPr sz="2000" dirty="0">
                <a:solidFill>
                  <a:srgbClr val="5E5E5E"/>
                </a:solidFill>
                <a:latin typeface="Calibri" panose="020F0502020204030204" pitchFamily="34" charset="0"/>
                <a:cs typeface="Calibri" panose="020F0502020204030204" pitchFamily="34" charset="0"/>
              </a:rPr>
              <a:t>nt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ig</a:t>
            </a:r>
            <a:r>
              <a:rPr sz="2000" dirty="0">
                <a:solidFill>
                  <a:srgbClr val="5E5E5E"/>
                </a:solidFill>
                <a:latin typeface="Calibri" panose="020F0502020204030204" pitchFamily="34" charset="0"/>
                <a:cs typeface="Calibri" panose="020F0502020204030204" pitchFamily="34" charset="0"/>
              </a:rPr>
              <a:t>n</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d</a:t>
            </a:r>
            <a:endParaRPr sz="2000" dirty="0">
              <a:latin typeface="Calibri" panose="020F0502020204030204" pitchFamily="34" charset="0"/>
              <a:cs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4380" y="490382"/>
            <a:ext cx="9464040" cy="869469"/>
          </a:xfrm>
          <a:prstGeom prst="rect">
            <a:avLst/>
          </a:prstGeom>
        </p:spPr>
        <p:txBody>
          <a:bodyPr vert="horz" wrap="square" lIns="0" tIns="0" rIns="0" bIns="0" rtlCol="0">
            <a:spAutoFit/>
          </a:bodyPr>
          <a:lstStyle/>
          <a:p>
            <a:pPr marL="0" algn="ctr">
              <a:lnSpc>
                <a:spcPct val="100000"/>
              </a:lnSpc>
            </a:pPr>
            <a:r>
              <a:rPr sz="3600" b="1" spc="-15" dirty="0"/>
              <a:t>P</a:t>
            </a:r>
            <a:r>
              <a:rPr sz="3600" b="1" spc="-25" dirty="0"/>
              <a:t>ERFO</a:t>
            </a:r>
            <a:r>
              <a:rPr sz="3600" b="1" dirty="0"/>
              <a:t>R</a:t>
            </a:r>
            <a:r>
              <a:rPr sz="3600" b="1" spc="-10" dirty="0"/>
              <a:t>M</a:t>
            </a:r>
            <a:r>
              <a:rPr sz="3600" b="1" spc="-25" dirty="0"/>
              <a:t>A</a:t>
            </a:r>
            <a:r>
              <a:rPr sz="3600" b="1" dirty="0"/>
              <a:t>N</a:t>
            </a:r>
            <a:r>
              <a:rPr sz="3600" b="1" spc="-5" dirty="0"/>
              <a:t>C</a:t>
            </a:r>
            <a:r>
              <a:rPr sz="3600" b="1" spc="-20" dirty="0"/>
              <a:t>E</a:t>
            </a:r>
            <a:r>
              <a:rPr sz="3600" b="1" dirty="0"/>
              <a:t> </a:t>
            </a:r>
            <a:r>
              <a:rPr sz="3600" b="1" spc="-30" dirty="0"/>
              <a:t>T</a:t>
            </a:r>
            <a:r>
              <a:rPr sz="3600" b="1" dirty="0"/>
              <a:t>UN</a:t>
            </a:r>
            <a:r>
              <a:rPr sz="3600" b="1" spc="-5" dirty="0"/>
              <a:t>I</a:t>
            </a:r>
            <a:r>
              <a:rPr sz="3600" b="1" dirty="0"/>
              <a:t>NG</a:t>
            </a:r>
            <a:r>
              <a:rPr sz="3600" b="1" spc="5" dirty="0"/>
              <a:t> </a:t>
            </a:r>
            <a:r>
              <a:rPr sz="3600" b="1" spc="-25" dirty="0"/>
              <a:t>O</a:t>
            </a:r>
            <a:r>
              <a:rPr sz="3600" b="1" dirty="0"/>
              <a:t>N</a:t>
            </a:r>
            <a:r>
              <a:rPr sz="3600" b="1" spc="5" dirty="0"/>
              <a:t> </a:t>
            </a:r>
            <a:r>
              <a:rPr sz="3600" b="1" spc="-15" dirty="0"/>
              <a:t>P</a:t>
            </a:r>
            <a:r>
              <a:rPr sz="3600" b="1" spc="-25" dirty="0"/>
              <a:t>A</a:t>
            </a:r>
            <a:r>
              <a:rPr sz="3600" b="1" spc="-15" dirty="0"/>
              <a:t>S</a:t>
            </a:r>
            <a:r>
              <a:rPr sz="3600" b="1" spc="-5" dirty="0"/>
              <a:t>C</a:t>
            </a:r>
            <a:r>
              <a:rPr sz="3600" b="1" spc="-25" dirty="0"/>
              <a:t>A</a:t>
            </a:r>
            <a:r>
              <a:rPr sz="3600" b="1" dirty="0"/>
              <a:t>L+</a:t>
            </a:r>
          </a:p>
          <a:p>
            <a:pPr marL="0" algn="ctr">
              <a:lnSpc>
                <a:spcPct val="100000"/>
              </a:lnSpc>
              <a:spcBef>
                <a:spcPts val="310"/>
              </a:spcBef>
            </a:pPr>
            <a:r>
              <a:rPr sz="1800" spc="-5" dirty="0">
                <a:solidFill>
                  <a:srgbClr val="76B900"/>
                </a:solidFill>
                <a:latin typeface="Calibri" panose="020F0502020204030204" pitchFamily="34" charset="0"/>
                <a:cs typeface="Calibri" panose="020F0502020204030204" pitchFamily="34" charset="0"/>
              </a:rPr>
              <a:t>Hi</a:t>
            </a:r>
            <a:r>
              <a:rPr sz="1800" dirty="0">
                <a:solidFill>
                  <a:srgbClr val="76B900"/>
                </a:solidFill>
                <a:latin typeface="Calibri" panose="020F0502020204030204" pitchFamily="34" charset="0"/>
                <a:cs typeface="Calibri" panose="020F0502020204030204" pitchFamily="34" charset="0"/>
              </a:rPr>
              <a:t>n</a:t>
            </a:r>
            <a:r>
              <a:rPr sz="1800" spc="-5" dirty="0">
                <a:solidFill>
                  <a:srgbClr val="76B900"/>
                </a:solidFill>
                <a:latin typeface="Calibri" panose="020F0502020204030204" pitchFamily="34" charset="0"/>
                <a:cs typeface="Calibri" panose="020F0502020204030204" pitchFamily="34" charset="0"/>
              </a:rPr>
              <a:t>t</a:t>
            </a:r>
            <a:r>
              <a:rPr sz="1800" spc="-15" dirty="0">
                <a:solidFill>
                  <a:srgbClr val="76B900"/>
                </a:solidFill>
                <a:latin typeface="Calibri" panose="020F0502020204030204" pitchFamily="34" charset="0"/>
                <a:cs typeface="Calibri" panose="020F0502020204030204" pitchFamily="34" charset="0"/>
              </a:rPr>
              <a:t>s</a:t>
            </a:r>
            <a:r>
              <a:rPr sz="1800" dirty="0">
                <a:solidFill>
                  <a:srgbClr val="76B900"/>
                </a:solidFill>
                <a:latin typeface="Calibri" panose="020F0502020204030204" pitchFamily="34" charset="0"/>
                <a:cs typeface="Calibri" panose="020F0502020204030204" pitchFamily="34" charset="0"/>
              </a:rPr>
              <a:t>:</a:t>
            </a:r>
            <a:r>
              <a:rPr sz="1800" spc="-5" dirty="0">
                <a:solidFill>
                  <a:srgbClr val="76B900"/>
                </a:solidFill>
                <a:latin typeface="Calibri" panose="020F0502020204030204" pitchFamily="34" charset="0"/>
                <a:cs typeface="Calibri" panose="020F0502020204030204" pitchFamily="34" charset="0"/>
              </a:rPr>
              <a:t> </a:t>
            </a:r>
            <a:r>
              <a:rPr sz="1800" spc="-15" dirty="0">
                <a:solidFill>
                  <a:srgbClr val="76B900"/>
                </a:solidFill>
                <a:latin typeface="Consolas"/>
                <a:cs typeface="Consolas"/>
              </a:rPr>
              <a:t>cudaMemAdviseSetPreferredLocation</a:t>
            </a:r>
            <a:endParaRPr sz="1800" dirty="0">
              <a:latin typeface="Consolas"/>
              <a:cs typeface="Consolas"/>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27</a:t>
            </a:fld>
            <a:endParaRPr dirty="0"/>
          </a:p>
        </p:txBody>
      </p:sp>
      <p:sp>
        <p:nvSpPr>
          <p:cNvPr id="3" name="object 3"/>
          <p:cNvSpPr txBox="1"/>
          <p:nvPr/>
        </p:nvSpPr>
        <p:spPr>
          <a:xfrm>
            <a:off x="609600" y="1866900"/>
            <a:ext cx="8269605" cy="3042884"/>
          </a:xfrm>
          <a:prstGeom prst="rect">
            <a:avLst/>
          </a:prstGeom>
        </p:spPr>
        <p:txBody>
          <a:bodyPr vert="horz" wrap="square" lIns="0" tIns="0" rIns="0" bIns="0" rtlCol="0">
            <a:spAutoFit/>
          </a:bodyPr>
          <a:lstStyle/>
          <a:p>
            <a:pPr marL="12700" marR="2755900">
              <a:lnSpc>
                <a:spcPts val="3820"/>
              </a:lnSpc>
            </a:pPr>
            <a:r>
              <a:rPr sz="2000" spc="-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gg</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st</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w</a:t>
            </a:r>
            <a:r>
              <a:rPr sz="2000" dirty="0">
                <a:solidFill>
                  <a:srgbClr val="5E5E5E"/>
                </a:solidFill>
                <a:latin typeface="Calibri" panose="020F0502020204030204" pitchFamily="34" charset="0"/>
                <a:cs typeface="Calibri" panose="020F0502020204030204" pitchFamily="34" charset="0"/>
              </a:rPr>
              <a:t>hi</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p</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oc</a:t>
            </a:r>
            <a:r>
              <a:rPr sz="2000"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sso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he </a:t>
            </a:r>
            <a:r>
              <a:rPr sz="2000" spc="-5" dirty="0">
                <a:solidFill>
                  <a:srgbClr val="5E5E5E"/>
                </a:solidFill>
                <a:latin typeface="Calibri" panose="020F0502020204030204" pitchFamily="34" charset="0"/>
                <a:cs typeface="Calibri" panose="020F0502020204030204" pitchFamily="34" charset="0"/>
              </a:rPr>
              <a:t>b</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oc</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i</a:t>
            </a:r>
            <a:r>
              <a:rPr sz="2000" spc="-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fo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d</a:t>
            </a:r>
            <a:r>
              <a:rPr sz="2000" spc="5"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 </a:t>
            </a:r>
            <a:r>
              <a:rPr sz="2000" spc="-5" dirty="0">
                <a:solidFill>
                  <a:srgbClr val="5E5E5E"/>
                </a:solidFill>
                <a:latin typeface="Calibri" panose="020F0502020204030204" pitchFamily="34" charset="0"/>
                <a:cs typeface="Calibri" panose="020F0502020204030204" pitchFamily="34" charset="0"/>
              </a:rPr>
              <a:t>Do</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s </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au</a:t>
            </a:r>
            <a:r>
              <a:rPr sz="2000" spc="-5" dirty="0">
                <a:solidFill>
                  <a:srgbClr val="5E5E5E"/>
                </a:solidFill>
                <a:latin typeface="Calibri" panose="020F0502020204030204" pitchFamily="34" charset="0"/>
                <a:cs typeface="Calibri" panose="020F0502020204030204" pitchFamily="34" charset="0"/>
              </a:rPr>
              <a:t>t</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tic</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ll</a:t>
            </a:r>
            <a:r>
              <a:rPr sz="2000" dirty="0">
                <a:solidFill>
                  <a:srgbClr val="5E5E5E"/>
                </a:solidFill>
                <a:latin typeface="Calibri" panose="020F0502020204030204" pitchFamily="34" charset="0"/>
                <a:cs typeface="Calibri" panose="020F0502020204030204" pitchFamily="34" charset="0"/>
              </a:rPr>
              <a:t>y</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au</a:t>
            </a:r>
            <a:r>
              <a:rPr sz="2000" spc="-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m</a:t>
            </a:r>
            <a:r>
              <a:rPr sz="2000" spc="-5" dirty="0">
                <a:solidFill>
                  <a:srgbClr val="5E5E5E"/>
                </a:solidFill>
                <a:latin typeface="Calibri" panose="020F0502020204030204" pitchFamily="34" charset="0"/>
                <a:cs typeface="Calibri" panose="020F0502020204030204" pitchFamily="34" charset="0"/>
              </a:rPr>
              <a:t>i</a:t>
            </a:r>
            <a:r>
              <a:rPr sz="2000" spc="-15" dirty="0">
                <a:solidFill>
                  <a:srgbClr val="5E5E5E"/>
                </a:solidFill>
                <a:latin typeface="Calibri" panose="020F0502020204030204" pitchFamily="34" charset="0"/>
                <a:cs typeface="Calibri" panose="020F0502020204030204" pitchFamily="34" charset="0"/>
              </a:rPr>
              <a:t>g</a:t>
            </a:r>
            <a:r>
              <a:rPr sz="2000" spc="-10" dirty="0">
                <a:solidFill>
                  <a:srgbClr val="5E5E5E"/>
                </a:solidFill>
                <a:latin typeface="Calibri" panose="020F0502020204030204" pitchFamily="34" charset="0"/>
                <a:cs typeface="Calibri" panose="020F0502020204030204" pitchFamily="34" charset="0"/>
              </a:rPr>
              <a:t>r</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tion</a:t>
            </a:r>
            <a:endParaRPr sz="2000" dirty="0">
              <a:latin typeface="Calibri" panose="020F0502020204030204" pitchFamily="34" charset="0"/>
              <a:cs typeface="Calibri" panose="020F0502020204030204" pitchFamily="34" charset="0"/>
            </a:endParaRPr>
          </a:p>
          <a:p>
            <a:pPr marL="12700">
              <a:lnSpc>
                <a:spcPct val="100000"/>
              </a:lnSpc>
              <a:spcBef>
                <a:spcPts val="1130"/>
              </a:spcBef>
            </a:pPr>
            <a:r>
              <a:rPr sz="2000" spc="-5" dirty="0">
                <a:solidFill>
                  <a:srgbClr val="5E5E5E"/>
                </a:solidFill>
                <a:latin typeface="Calibri" panose="020F0502020204030204" pitchFamily="34" charset="0"/>
                <a:cs typeface="Calibri" panose="020F0502020204030204" pitchFamily="34" charset="0"/>
              </a:rPr>
              <a:t>D</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 wi</a:t>
            </a:r>
            <a:r>
              <a:rPr sz="2000" spc="-15" dirty="0">
                <a:solidFill>
                  <a:srgbClr val="5E5E5E"/>
                </a:solidFill>
                <a:latin typeface="Calibri" panose="020F0502020204030204" pitchFamily="34" charset="0"/>
                <a:cs typeface="Calibri" panose="020F0502020204030204" pitchFamily="34" charset="0"/>
              </a:rPr>
              <a:t>l</a:t>
            </a:r>
            <a:r>
              <a:rPr sz="2000" spc="-10" dirty="0">
                <a:solidFill>
                  <a:srgbClr val="5E5E5E"/>
                </a:solidFill>
                <a:latin typeface="Calibri" panose="020F0502020204030204" pitchFamily="34" charset="0"/>
                <a:cs typeface="Calibri" panose="020F0502020204030204" pitchFamily="34" charset="0"/>
              </a:rPr>
              <a:t>l</a:t>
            </a:r>
            <a:r>
              <a:rPr sz="2000" spc="-1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b</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m</a:t>
            </a:r>
            <a:r>
              <a:rPr sz="2000" spc="-5" dirty="0">
                <a:solidFill>
                  <a:srgbClr val="5E5E5E"/>
                </a:solidFill>
                <a:latin typeface="Calibri" panose="020F0502020204030204" pitchFamily="34" charset="0"/>
                <a:cs typeface="Calibri" panose="020F0502020204030204" pitchFamily="34" charset="0"/>
              </a:rPr>
              <a:t>i</a:t>
            </a:r>
            <a:r>
              <a:rPr sz="2000" spc="-15" dirty="0">
                <a:solidFill>
                  <a:srgbClr val="5E5E5E"/>
                </a:solidFill>
                <a:latin typeface="Calibri" panose="020F0502020204030204" pitchFamily="34" charset="0"/>
                <a:cs typeface="Calibri" panose="020F0502020204030204" pitchFamily="34" charset="0"/>
              </a:rPr>
              <a:t>g</a:t>
            </a:r>
            <a:r>
              <a:rPr sz="2000" spc="-10" dirty="0">
                <a:solidFill>
                  <a:srgbClr val="5E5E5E"/>
                </a:solidFill>
                <a:latin typeface="Calibri" panose="020F0502020204030204" pitchFamily="34" charset="0"/>
                <a:cs typeface="Calibri" panose="020F0502020204030204" pitchFamily="34" charset="0"/>
              </a:rPr>
              <a:t>r</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o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he </a:t>
            </a:r>
            <a:r>
              <a:rPr sz="2000" spc="-5" dirty="0">
                <a:solidFill>
                  <a:srgbClr val="5E5E5E"/>
                </a:solidFill>
                <a:latin typeface="Calibri" panose="020F0502020204030204" pitchFamily="34" charset="0"/>
                <a:cs typeface="Calibri" panose="020F0502020204030204" pitchFamily="34" charset="0"/>
              </a:rPr>
              <a:t>p</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f</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rr</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p</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oc</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sso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o</a:t>
            </a:r>
            <a:r>
              <a:rPr sz="2000" spc="-15" dirty="0">
                <a:solidFill>
                  <a:srgbClr val="5E5E5E"/>
                </a:solidFill>
                <a:latin typeface="Calibri" panose="020F0502020204030204" pitchFamily="34" charset="0"/>
                <a:cs typeface="Calibri" panose="020F0502020204030204" pitchFamily="34" charset="0"/>
              </a:rPr>
              <a:t>n</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d</a:t>
            </a:r>
            <a:r>
              <a:rPr sz="2000" spc="5" dirty="0">
                <a:solidFill>
                  <a:srgbClr val="5E5E5E"/>
                </a:solidFill>
                <a:latin typeface="Calibri" panose="020F0502020204030204" pitchFamily="34" charset="0"/>
                <a:cs typeface="Calibri" panose="020F0502020204030204" pitchFamily="34" charset="0"/>
              </a:rPr>
              <a:t>em</a:t>
            </a:r>
            <a:r>
              <a:rPr sz="2000" dirty="0">
                <a:solidFill>
                  <a:srgbClr val="5E5E5E"/>
                </a:solidFill>
                <a:latin typeface="Calibri" panose="020F0502020204030204" pitchFamily="34" charset="0"/>
                <a:cs typeface="Calibri" panose="020F0502020204030204" pitchFamily="34" charset="0"/>
              </a:rPr>
              <a:t>and</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i</a:t>
            </a:r>
            <a:r>
              <a:rPr sz="2000" spc="-10" dirty="0">
                <a:solidFill>
                  <a:srgbClr val="5E5E5E"/>
                </a:solidFill>
                <a:latin typeface="Calibri" panose="020F0502020204030204" pitchFamily="34" charset="0"/>
                <a:cs typeface="Calibri" panose="020F0502020204030204" pitchFamily="34" charset="0"/>
              </a:rPr>
              <a:t>f </a:t>
            </a:r>
            <a:r>
              <a:rPr sz="2000" spc="-15" dirty="0">
                <a:solidFill>
                  <a:srgbClr val="5E5E5E"/>
                </a:solidFill>
                <a:latin typeface="Calibri" panose="020F0502020204030204" pitchFamily="34" charset="0"/>
                <a:cs typeface="Calibri" panose="020F0502020204030204" pitchFamily="34" charset="0"/>
              </a:rPr>
              <a:t>pr</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f</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tc</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d)</a:t>
            </a:r>
            <a:endParaRPr sz="2000" dirty="0">
              <a:latin typeface="Calibri" panose="020F0502020204030204" pitchFamily="34" charset="0"/>
              <a:cs typeface="Calibri" panose="020F0502020204030204" pitchFamily="34" charset="0"/>
            </a:endParaRPr>
          </a:p>
          <a:p>
            <a:pPr marL="12700" marR="5080">
              <a:lnSpc>
                <a:spcPct val="171100"/>
              </a:lnSpc>
              <a:spcBef>
                <a:spcPts val="95"/>
              </a:spcBef>
            </a:pPr>
            <a:r>
              <a:rPr sz="2000" spc="-10" dirty="0">
                <a:solidFill>
                  <a:srgbClr val="5E5E5E"/>
                </a:solidFill>
                <a:latin typeface="Calibri" panose="020F0502020204030204" pitchFamily="34" charset="0"/>
                <a:cs typeface="Calibri" panose="020F0502020204030204" pitchFamily="34" charset="0"/>
              </a:rPr>
              <a:t>If </a:t>
            </a:r>
            <a:r>
              <a:rPr sz="2000" spc="-5" dirty="0">
                <a:solidFill>
                  <a:srgbClr val="5E5E5E"/>
                </a:solidFill>
                <a:latin typeface="Calibri" panose="020F0502020204030204" pitchFamily="34" charset="0"/>
                <a:cs typeface="Calibri" panose="020F0502020204030204" pitchFamily="34" charset="0"/>
              </a:rPr>
              <a:t>p</a:t>
            </a:r>
            <a:r>
              <a:rPr sz="2000" spc="-15" dirty="0">
                <a:solidFill>
                  <a:srgbClr val="5E5E5E"/>
                </a:solidFill>
                <a:latin typeface="Calibri" panose="020F0502020204030204" pitchFamily="34" charset="0"/>
                <a:cs typeface="Calibri" panose="020F0502020204030204" pitchFamily="34" charset="0"/>
              </a:rPr>
              <a:t>oss</a:t>
            </a:r>
            <a:r>
              <a:rPr sz="2000" spc="-5" dirty="0">
                <a:solidFill>
                  <a:srgbClr val="5E5E5E"/>
                </a:solidFill>
                <a:latin typeface="Calibri" panose="020F0502020204030204" pitchFamily="34" charset="0"/>
                <a:cs typeface="Calibri" panose="020F0502020204030204" pitchFamily="34" charset="0"/>
              </a:rPr>
              <a:t>ib</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d</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 (</a:t>
            </a:r>
            <a:r>
              <a:rPr sz="2000" spc="-15" dirty="0">
                <a:solidFill>
                  <a:srgbClr val="5E5E5E"/>
                </a:solidFill>
                <a:latin typeface="Calibri" panose="020F0502020204030204" pitchFamily="34" charset="0"/>
                <a:cs typeface="Calibri" panose="020F0502020204030204" pitchFamily="34" charset="0"/>
              </a:rPr>
              <a:t>P</a:t>
            </a:r>
            <a:r>
              <a:rPr sz="2000" spc="5" dirty="0">
                <a:solidFill>
                  <a:srgbClr val="5E5E5E"/>
                </a:solidFill>
                <a:latin typeface="Calibri" panose="020F0502020204030204" pitchFamily="34" charset="0"/>
                <a:cs typeface="Calibri" panose="020F0502020204030204" pitchFamily="34" charset="0"/>
              </a:rPr>
              <a:t>2</a:t>
            </a:r>
            <a:r>
              <a:rPr sz="2000" spc="-15" dirty="0">
                <a:solidFill>
                  <a:srgbClr val="5E5E5E"/>
                </a:solidFill>
                <a:latin typeface="Calibri" panose="020F0502020204030204" pitchFamily="34" charset="0"/>
                <a:cs typeface="Calibri" panose="020F0502020204030204" pitchFamily="34" charset="0"/>
              </a:rPr>
              <a:t>P</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ppi</a:t>
            </a:r>
            <a:r>
              <a:rPr sz="2000" dirty="0">
                <a:solidFill>
                  <a:srgbClr val="5E5E5E"/>
                </a:solidFill>
                <a:latin typeface="Calibri" panose="020F0502020204030204" pitchFamily="34" charset="0"/>
                <a:cs typeface="Calibri" panose="020F0502020204030204" pitchFamily="34" charset="0"/>
              </a:rPr>
              <a:t>n</a:t>
            </a:r>
            <a:r>
              <a:rPr sz="2000" spc="-15" dirty="0">
                <a:solidFill>
                  <a:srgbClr val="5E5E5E"/>
                </a:solidFill>
                <a:latin typeface="Calibri" panose="020F0502020204030204" pitchFamily="34" charset="0"/>
                <a:cs typeface="Calibri" panose="020F0502020204030204" pitchFamily="34" charset="0"/>
              </a:rPr>
              <a:t>g</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wi</a:t>
            </a:r>
            <a:r>
              <a:rPr sz="2000" spc="-10" dirty="0">
                <a:solidFill>
                  <a:srgbClr val="5E5E5E"/>
                </a:solidFill>
                <a:latin typeface="Calibri" panose="020F0502020204030204" pitchFamily="34" charset="0"/>
                <a:cs typeface="Calibri" panose="020F0502020204030204" pitchFamily="34" charset="0"/>
              </a:rPr>
              <a:t>ll </a:t>
            </a:r>
            <a:r>
              <a:rPr sz="2000" spc="-5" dirty="0">
                <a:solidFill>
                  <a:srgbClr val="5E5E5E"/>
                </a:solidFill>
                <a:latin typeface="Calibri" panose="020F0502020204030204" pitchFamily="34" charset="0"/>
                <a:cs typeface="Calibri" panose="020F0502020204030204" pitchFamily="34" charset="0"/>
              </a:rPr>
              <a:t>b</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p</a:t>
            </a:r>
            <a:r>
              <a:rPr sz="2000" spc="-10" dirty="0">
                <a:solidFill>
                  <a:srgbClr val="5E5E5E"/>
                </a:solidFill>
                <a:latin typeface="Calibri" panose="020F0502020204030204" pitchFamily="34" charset="0"/>
                <a:cs typeface="Calibri" panose="020F0502020204030204" pitchFamily="34" charset="0"/>
              </a:rPr>
              <a:t>r</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vid</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w</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n </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p</a:t>
            </a:r>
            <a:r>
              <a:rPr sz="2000" spc="-10" dirty="0">
                <a:solidFill>
                  <a:srgbClr val="5E5E5E"/>
                </a:solidFill>
                <a:latin typeface="Calibri" panose="020F0502020204030204" pitchFamily="34" charset="0"/>
                <a:cs typeface="Calibri" panose="020F0502020204030204" pitchFamily="34" charset="0"/>
              </a:rPr>
              <a:t>r</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c</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sso</a:t>
            </a:r>
            <a:r>
              <a:rPr sz="2000" spc="-10" dirty="0">
                <a:solidFill>
                  <a:srgbClr val="5E5E5E"/>
                </a:solidFill>
                <a:latin typeface="Calibri" panose="020F0502020204030204" pitchFamily="34" charset="0"/>
                <a:cs typeface="Calibri" panose="020F0502020204030204" pitchFamily="34" charset="0"/>
              </a:rPr>
              <a:t>rs </a:t>
            </a:r>
            <a:r>
              <a:rPr sz="2000" spc="-5" dirty="0">
                <a:solidFill>
                  <a:srgbClr val="5E5E5E"/>
                </a:solidFill>
                <a:latin typeface="Calibri" panose="020F0502020204030204" pitchFamily="34" charset="0"/>
                <a:cs typeface="Calibri" panose="020F0502020204030204" pitchFamily="34" charset="0"/>
              </a:rPr>
              <a:t>to</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h </a:t>
            </a:r>
            <a:r>
              <a:rPr sz="2000" spc="-5" dirty="0">
                <a:solidFill>
                  <a:srgbClr val="5E5E5E"/>
                </a:solidFill>
                <a:latin typeface="Calibri" panose="020F0502020204030204" pitchFamily="34" charset="0"/>
                <a:cs typeface="Calibri" panose="020F0502020204030204" pitchFamily="34" charset="0"/>
              </a:rPr>
              <a:t>it </a:t>
            </a:r>
            <a:r>
              <a:rPr sz="2000" spc="-10" dirty="0">
                <a:solidFill>
                  <a:srgbClr val="5E5E5E"/>
                </a:solidFill>
                <a:latin typeface="Calibri" panose="020F0502020204030204" pitchFamily="34" charset="0"/>
                <a:cs typeface="Calibri" panose="020F0502020204030204" pitchFamily="34" charset="0"/>
              </a:rPr>
              <a:t>If </a:t>
            </a:r>
            <a:r>
              <a:rPr sz="2000" spc="5"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ppi</a:t>
            </a:r>
            <a:r>
              <a:rPr sz="2000" dirty="0">
                <a:solidFill>
                  <a:srgbClr val="5E5E5E"/>
                </a:solidFill>
                <a:latin typeface="Calibri" panose="020F0502020204030204" pitchFamily="34" charset="0"/>
                <a:cs typeface="Calibri" panose="020F0502020204030204" pitchFamily="34" charset="0"/>
              </a:rPr>
              <a:t>n</a:t>
            </a:r>
            <a:r>
              <a:rPr sz="2000" spc="-10" dirty="0">
                <a:solidFill>
                  <a:srgbClr val="5E5E5E"/>
                </a:solidFill>
                <a:latin typeface="Calibri" panose="020F0502020204030204" pitchFamily="34" charset="0"/>
                <a:cs typeface="Calibri" panose="020F0502020204030204" pitchFamily="34" charset="0"/>
              </a:rPr>
              <a:t>g </a:t>
            </a:r>
            <a:r>
              <a:rPr sz="2000" spc="-1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s </a:t>
            </a:r>
            <a:r>
              <a:rPr sz="2000" dirty="0">
                <a:solidFill>
                  <a:srgbClr val="5E5E5E"/>
                </a:solidFill>
                <a:latin typeface="Calibri" panose="020F0502020204030204" pitchFamily="34" charset="0"/>
                <a:cs typeface="Calibri" panose="020F0502020204030204" pitchFamily="34" charset="0"/>
              </a:rPr>
              <a:t>n</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p</a:t>
            </a:r>
            <a:r>
              <a:rPr sz="2000" spc="-15" dirty="0">
                <a:solidFill>
                  <a:srgbClr val="5E5E5E"/>
                </a:solidFill>
                <a:latin typeface="Calibri" panose="020F0502020204030204" pitchFamily="34" charset="0"/>
                <a:cs typeface="Calibri" panose="020F0502020204030204" pitchFamily="34" charset="0"/>
              </a:rPr>
              <a:t>oss</a:t>
            </a:r>
            <a:r>
              <a:rPr sz="2000" spc="-5" dirty="0">
                <a:solidFill>
                  <a:srgbClr val="5E5E5E"/>
                </a:solidFill>
                <a:latin typeface="Calibri" panose="020F0502020204030204" pitchFamily="34" charset="0"/>
                <a:cs typeface="Calibri" panose="020F0502020204030204" pitchFamily="34" charset="0"/>
              </a:rPr>
              <a:t>ib</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d</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 </a:t>
            </a:r>
            <a:r>
              <a:rPr sz="2000" spc="-1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m</a:t>
            </a:r>
            <a:r>
              <a:rPr sz="2000" spc="-5" dirty="0">
                <a:solidFill>
                  <a:srgbClr val="5E5E5E"/>
                </a:solidFill>
                <a:latin typeface="Calibri" panose="020F0502020204030204" pitchFamily="34" charset="0"/>
                <a:cs typeface="Calibri" panose="020F0502020204030204" pitchFamily="34" charset="0"/>
              </a:rPr>
              <a:t>ig</a:t>
            </a:r>
            <a:r>
              <a:rPr sz="2000" dirty="0">
                <a:solidFill>
                  <a:srgbClr val="5E5E5E"/>
                </a:solidFill>
                <a:latin typeface="Calibri" panose="020F0502020204030204" pitchFamily="34" charset="0"/>
                <a:cs typeface="Calibri" panose="020F0502020204030204" pitchFamily="34" charset="0"/>
              </a:rPr>
              <a:t>ra</a:t>
            </a:r>
            <a:r>
              <a:rPr sz="2000" spc="-5" dirty="0">
                <a:solidFill>
                  <a:srgbClr val="5E5E5E"/>
                </a:solidFill>
                <a:latin typeface="Calibri" panose="020F0502020204030204" pitchFamily="34" charset="0"/>
                <a:cs typeface="Calibri" panose="020F0502020204030204" pitchFamily="34" charset="0"/>
              </a:rPr>
              <a:t>t</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d</a:t>
            </a:r>
            <a:endParaRPr sz="2000" dirty="0">
              <a:latin typeface="Calibri" panose="020F0502020204030204" pitchFamily="34" charset="0"/>
              <a:cs typeface="Calibri" panose="020F0502020204030204" pitchFamily="34" charset="0"/>
            </a:endParaRPr>
          </a:p>
          <a:p>
            <a:pPr>
              <a:lnSpc>
                <a:spcPct val="100000"/>
              </a:lnSpc>
              <a:spcBef>
                <a:spcPts val="46"/>
              </a:spcBef>
            </a:pPr>
            <a:endParaRPr sz="1600" dirty="0">
              <a:latin typeface="Times New Roman"/>
              <a:cs typeface="Times New Roman"/>
            </a:endParaRPr>
          </a:p>
          <a:p>
            <a:pPr marL="12700">
              <a:lnSpc>
                <a:spcPct val="100000"/>
              </a:lnSpc>
            </a:pPr>
            <a:r>
              <a:rPr sz="2000" spc="5" dirty="0">
                <a:solidFill>
                  <a:srgbClr val="5E5E5E"/>
                </a:solidFill>
                <a:latin typeface="Calibri" panose="020F0502020204030204" pitchFamily="34" charset="0"/>
                <a:cs typeface="Calibri" panose="020F0502020204030204" pitchFamily="34" charset="0"/>
              </a:rPr>
              <a:t>V</a:t>
            </a:r>
            <a:r>
              <a:rPr sz="2000" spc="-5" dirty="0">
                <a:solidFill>
                  <a:srgbClr val="5E5E5E"/>
                </a:solidFill>
                <a:latin typeface="Calibri" panose="020F0502020204030204" pitchFamily="34" charset="0"/>
                <a:cs typeface="Calibri" panose="020F0502020204030204" pitchFamily="34" charset="0"/>
              </a:rPr>
              <a:t>o</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 a</a:t>
            </a:r>
            <a:r>
              <a:rPr sz="2000" spc="-5" dirty="0">
                <a:solidFill>
                  <a:srgbClr val="5E5E5E"/>
                </a:solidFill>
                <a:latin typeface="Calibri" panose="020F0502020204030204" pitchFamily="34" charset="0"/>
                <a:cs typeface="Calibri" panose="020F0502020204030204" pitchFamily="34" charset="0"/>
              </a:rPr>
              <a:t>dd</a:t>
            </a:r>
            <a:r>
              <a:rPr sz="2000" spc="-10"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 </a:t>
            </a:r>
            <a:r>
              <a:rPr sz="2000" i="1" dirty="0">
                <a:solidFill>
                  <a:srgbClr val="5E5E5E"/>
                </a:solidFill>
                <a:latin typeface="Calibri" panose="020F0502020204030204" pitchFamily="34" charset="0"/>
                <a:cs typeface="Calibri" panose="020F0502020204030204" pitchFamily="34" charset="0"/>
              </a:rPr>
              <a:t>a</a:t>
            </a:r>
            <a:r>
              <a:rPr sz="2000" i="1" spc="-5" dirty="0">
                <a:solidFill>
                  <a:srgbClr val="5E5E5E"/>
                </a:solidFill>
                <a:latin typeface="Calibri" panose="020F0502020204030204" pitchFamily="34" charset="0"/>
                <a:cs typeface="Calibri" panose="020F0502020204030204" pitchFamily="34" charset="0"/>
              </a:rPr>
              <a:t>c</a:t>
            </a:r>
            <a:r>
              <a:rPr sz="2000" i="1" spc="-15" dirty="0">
                <a:solidFill>
                  <a:srgbClr val="5E5E5E"/>
                </a:solidFill>
                <a:latin typeface="Calibri" panose="020F0502020204030204" pitchFamily="34" charset="0"/>
                <a:cs typeface="Calibri" panose="020F0502020204030204" pitchFamily="34" charset="0"/>
              </a:rPr>
              <a:t>c</a:t>
            </a:r>
            <a:r>
              <a:rPr sz="2000" i="1" spc="-5" dirty="0">
                <a:solidFill>
                  <a:srgbClr val="5E5E5E"/>
                </a:solidFill>
                <a:latin typeface="Calibri" panose="020F0502020204030204" pitchFamily="34" charset="0"/>
                <a:cs typeface="Calibri" panose="020F0502020204030204" pitchFamily="34" charset="0"/>
              </a:rPr>
              <a:t>e</a:t>
            </a:r>
            <a:r>
              <a:rPr sz="2000" i="1" spc="-15" dirty="0">
                <a:solidFill>
                  <a:srgbClr val="5E5E5E"/>
                </a:solidFill>
                <a:latin typeface="Calibri" panose="020F0502020204030204" pitchFamily="34" charset="0"/>
                <a:cs typeface="Calibri" panose="020F0502020204030204" pitchFamily="34" charset="0"/>
              </a:rPr>
              <a:t>s</a:t>
            </a:r>
            <a:r>
              <a:rPr sz="2000" i="1" spc="-10" dirty="0">
                <a:solidFill>
                  <a:srgbClr val="5E5E5E"/>
                </a:solidFill>
                <a:latin typeface="Calibri" panose="020F0502020204030204" pitchFamily="34" charset="0"/>
                <a:cs typeface="Calibri" panose="020F0502020204030204" pitchFamily="34" charset="0"/>
              </a:rPr>
              <a:t>s </a:t>
            </a:r>
            <a:r>
              <a:rPr sz="2000" i="1" spc="-15" dirty="0">
                <a:solidFill>
                  <a:srgbClr val="5E5E5E"/>
                </a:solidFill>
                <a:latin typeface="Calibri" panose="020F0502020204030204" pitchFamily="34" charset="0"/>
                <a:cs typeface="Calibri" panose="020F0502020204030204" pitchFamily="34" charset="0"/>
              </a:rPr>
              <a:t>cou</a:t>
            </a:r>
            <a:r>
              <a:rPr sz="2000" i="1" dirty="0">
                <a:solidFill>
                  <a:srgbClr val="5E5E5E"/>
                </a:solidFill>
                <a:latin typeface="Calibri" panose="020F0502020204030204" pitchFamily="34" charset="0"/>
                <a:cs typeface="Calibri" panose="020F0502020204030204" pitchFamily="34" charset="0"/>
              </a:rPr>
              <a:t>n</a:t>
            </a:r>
            <a:r>
              <a:rPr sz="2000" i="1" spc="-10" dirty="0">
                <a:solidFill>
                  <a:srgbClr val="5E5E5E"/>
                </a:solidFill>
                <a:latin typeface="Calibri" panose="020F0502020204030204" pitchFamily="34" charset="0"/>
                <a:cs typeface="Calibri" panose="020F0502020204030204" pitchFamily="34" charset="0"/>
              </a:rPr>
              <a:t>t</a:t>
            </a:r>
            <a:r>
              <a:rPr sz="2000" i="1" spc="-5" dirty="0">
                <a:solidFill>
                  <a:srgbClr val="5E5E5E"/>
                </a:solidFill>
                <a:latin typeface="Calibri" panose="020F0502020204030204" pitchFamily="34" charset="0"/>
                <a:cs typeface="Calibri" panose="020F0502020204030204" pitchFamily="34" charset="0"/>
              </a:rPr>
              <a:t>e</a:t>
            </a:r>
            <a:r>
              <a:rPr sz="2000" i="1" spc="-10" dirty="0">
                <a:solidFill>
                  <a:srgbClr val="5E5E5E"/>
                </a:solidFill>
                <a:latin typeface="Calibri" panose="020F0502020204030204" pitchFamily="34" charset="0"/>
                <a:cs typeface="Calibri" panose="020F0502020204030204" pitchFamily="34" charset="0"/>
              </a:rPr>
              <a:t>rs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h</a:t>
            </a:r>
            <a:r>
              <a:rPr sz="2000" spc="5" dirty="0">
                <a:solidFill>
                  <a:srgbClr val="5E5E5E"/>
                </a:solidFill>
                <a:latin typeface="Calibri" panose="020F0502020204030204" pitchFamily="34" charset="0"/>
                <a:cs typeface="Calibri" panose="020F0502020204030204" pitchFamily="34" charset="0"/>
              </a:rPr>
              <a:t>e</a:t>
            </a:r>
            <a:r>
              <a:rPr sz="2000" spc="-20" dirty="0">
                <a:solidFill>
                  <a:srgbClr val="5E5E5E"/>
                </a:solidFill>
                <a:latin typeface="Calibri" panose="020F0502020204030204" pitchFamily="34" charset="0"/>
                <a:cs typeface="Calibri" panose="020F0502020204030204" pitchFamily="34" charset="0"/>
              </a:rPr>
              <a:t>l</a:t>
            </a:r>
            <a:r>
              <a:rPr sz="2000" dirty="0">
                <a:solidFill>
                  <a:srgbClr val="5E5E5E"/>
                </a:solidFill>
                <a:latin typeface="Calibri" panose="020F0502020204030204" pitchFamily="34" charset="0"/>
                <a:cs typeface="Calibri" panose="020F0502020204030204" pitchFamily="34" charset="0"/>
              </a:rPr>
              <a:t>p</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G</a:t>
            </a:r>
            <a:r>
              <a:rPr sz="2000" spc="-15" dirty="0">
                <a:solidFill>
                  <a:srgbClr val="5E5E5E"/>
                </a:solidFill>
                <a:latin typeface="Calibri" panose="020F0502020204030204" pitchFamily="34" charset="0"/>
                <a:cs typeface="Calibri" panose="020F0502020204030204" pitchFamily="34" charset="0"/>
              </a:rPr>
              <a:t>P</a:t>
            </a:r>
            <a:r>
              <a:rPr sz="2000" dirty="0">
                <a:solidFill>
                  <a:srgbClr val="5E5E5E"/>
                </a:solidFill>
                <a:latin typeface="Calibri" panose="020F0502020204030204" pitchFamily="34" charset="0"/>
                <a:cs typeface="Calibri" panose="020F0502020204030204" pitchFamily="34" charset="0"/>
              </a:rPr>
              <a:t>U</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ake </a:t>
            </a:r>
            <a:r>
              <a:rPr sz="2000" spc="-15" dirty="0">
                <a:solidFill>
                  <a:srgbClr val="5E5E5E"/>
                </a:solidFill>
                <a:latin typeface="Calibri" panose="020F0502020204030204" pitchFamily="34" charset="0"/>
                <a:cs typeface="Calibri" panose="020F0502020204030204" pitchFamily="34" charset="0"/>
              </a:rPr>
              <a:t>goo</a:t>
            </a:r>
            <a:r>
              <a:rPr sz="2000" dirty="0">
                <a:solidFill>
                  <a:srgbClr val="5E5E5E"/>
                </a:solidFill>
                <a:latin typeface="Calibri" panose="020F0502020204030204" pitchFamily="34" charset="0"/>
                <a:cs typeface="Calibri" panose="020F0502020204030204" pitchFamily="34" charset="0"/>
              </a:rPr>
              <a:t>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d</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c</a:t>
            </a:r>
            <a:r>
              <a:rPr sz="2000" spc="-15" dirty="0">
                <a:solidFill>
                  <a:srgbClr val="5E5E5E"/>
                </a:solidFill>
                <a:latin typeface="Calibri" panose="020F0502020204030204" pitchFamily="34" charset="0"/>
                <a:cs typeface="Calibri" panose="020F0502020204030204" pitchFamily="34" charset="0"/>
              </a:rPr>
              <a:t>isio</a:t>
            </a:r>
            <a:r>
              <a:rPr sz="2000" dirty="0">
                <a:solidFill>
                  <a:srgbClr val="5E5E5E"/>
                </a:solidFill>
                <a:latin typeface="Calibri" panose="020F0502020204030204" pitchFamily="34" charset="0"/>
                <a:cs typeface="Calibri" panose="020F0502020204030204" pitchFamily="34" charset="0"/>
              </a:rPr>
              <a:t>n</a:t>
            </a:r>
            <a:r>
              <a:rPr sz="2000" spc="-10" dirty="0">
                <a:solidFill>
                  <a:srgbClr val="5E5E5E"/>
                </a:solidFill>
                <a:latin typeface="Calibri" panose="020F0502020204030204" pitchFamily="34" charset="0"/>
                <a:cs typeface="Calibri" panose="020F0502020204030204" pitchFamily="34" charset="0"/>
              </a:rPr>
              <a:t>s </a:t>
            </a:r>
            <a:r>
              <a:rPr sz="2000" spc="-15" dirty="0">
                <a:solidFill>
                  <a:srgbClr val="5E5E5E"/>
                </a:solidFill>
                <a:latin typeface="Calibri" panose="020F0502020204030204" pitchFamily="34" charset="0"/>
                <a:cs typeface="Calibri" panose="020F0502020204030204" pitchFamily="34" charset="0"/>
              </a:rPr>
              <a:t>fo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yo</a:t>
            </a:r>
            <a:r>
              <a:rPr sz="2000" dirty="0">
                <a:solidFill>
                  <a:srgbClr val="5E5E5E"/>
                </a:solidFill>
                <a:latin typeface="Calibri" panose="020F0502020204030204" pitchFamily="34" charset="0"/>
                <a:cs typeface="Calibri" panose="020F0502020204030204" pitchFamily="34" charset="0"/>
              </a:rPr>
              <a:t>u</a:t>
            </a:r>
            <a:endParaRPr sz="2000" dirty="0">
              <a:latin typeface="Calibri" panose="020F0502020204030204" pitchFamily="34" charset="0"/>
              <a:cs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4380" y="490382"/>
            <a:ext cx="9464040" cy="869469"/>
          </a:xfrm>
          <a:prstGeom prst="rect">
            <a:avLst/>
          </a:prstGeom>
        </p:spPr>
        <p:txBody>
          <a:bodyPr vert="horz" wrap="square" lIns="0" tIns="0" rIns="0" bIns="0" rtlCol="0">
            <a:spAutoFit/>
          </a:bodyPr>
          <a:lstStyle/>
          <a:p>
            <a:pPr marL="0" algn="ctr">
              <a:lnSpc>
                <a:spcPct val="100000"/>
              </a:lnSpc>
            </a:pPr>
            <a:r>
              <a:rPr sz="3600" b="1" spc="-15" dirty="0"/>
              <a:t>P</a:t>
            </a:r>
            <a:r>
              <a:rPr sz="3600" b="1" spc="-25" dirty="0"/>
              <a:t>ERFO</a:t>
            </a:r>
            <a:r>
              <a:rPr sz="3600" b="1" dirty="0"/>
              <a:t>R</a:t>
            </a:r>
            <a:r>
              <a:rPr sz="3600" b="1" spc="-10" dirty="0"/>
              <a:t>M</a:t>
            </a:r>
            <a:r>
              <a:rPr sz="3600" b="1" spc="-25" dirty="0"/>
              <a:t>A</a:t>
            </a:r>
            <a:r>
              <a:rPr sz="3600" b="1" dirty="0"/>
              <a:t>N</a:t>
            </a:r>
            <a:r>
              <a:rPr sz="3600" b="1" spc="-5" dirty="0"/>
              <a:t>C</a:t>
            </a:r>
            <a:r>
              <a:rPr sz="3600" b="1" spc="-20" dirty="0"/>
              <a:t>E</a:t>
            </a:r>
            <a:r>
              <a:rPr sz="3600" b="1" dirty="0"/>
              <a:t> </a:t>
            </a:r>
            <a:r>
              <a:rPr sz="3600" b="1" spc="-30" dirty="0"/>
              <a:t>T</a:t>
            </a:r>
            <a:r>
              <a:rPr sz="3600" b="1" dirty="0"/>
              <a:t>UN</a:t>
            </a:r>
            <a:r>
              <a:rPr sz="3600" b="1" spc="-5" dirty="0"/>
              <a:t>I</a:t>
            </a:r>
            <a:r>
              <a:rPr sz="3600" b="1" dirty="0"/>
              <a:t>NG</a:t>
            </a:r>
            <a:r>
              <a:rPr sz="3600" b="1" spc="5" dirty="0"/>
              <a:t> </a:t>
            </a:r>
            <a:r>
              <a:rPr sz="3600" b="1" spc="-25" dirty="0"/>
              <a:t>O</a:t>
            </a:r>
            <a:r>
              <a:rPr sz="3600" b="1" dirty="0"/>
              <a:t>N</a:t>
            </a:r>
            <a:r>
              <a:rPr sz="3600" b="1" spc="5" dirty="0"/>
              <a:t> </a:t>
            </a:r>
            <a:r>
              <a:rPr sz="3600" b="1" spc="-15" dirty="0"/>
              <a:t>P</a:t>
            </a:r>
            <a:r>
              <a:rPr sz="3600" b="1" spc="-25" dirty="0"/>
              <a:t>A</a:t>
            </a:r>
            <a:r>
              <a:rPr sz="3600" b="1" spc="-15" dirty="0"/>
              <a:t>S</a:t>
            </a:r>
            <a:r>
              <a:rPr sz="3600" b="1" spc="-5" dirty="0"/>
              <a:t>C</a:t>
            </a:r>
            <a:r>
              <a:rPr sz="3600" b="1" spc="-25" dirty="0"/>
              <a:t>A</a:t>
            </a:r>
            <a:r>
              <a:rPr sz="3600" b="1" dirty="0"/>
              <a:t>L+</a:t>
            </a:r>
          </a:p>
          <a:p>
            <a:pPr marL="0" algn="ctr">
              <a:lnSpc>
                <a:spcPct val="100000"/>
              </a:lnSpc>
              <a:spcBef>
                <a:spcPts val="310"/>
              </a:spcBef>
            </a:pPr>
            <a:r>
              <a:rPr sz="1800" spc="-5" dirty="0">
                <a:solidFill>
                  <a:srgbClr val="76B900"/>
                </a:solidFill>
                <a:latin typeface="Calibri" panose="020F0502020204030204" pitchFamily="34" charset="0"/>
                <a:cs typeface="Calibri" panose="020F0502020204030204" pitchFamily="34" charset="0"/>
              </a:rPr>
              <a:t>Hi</a:t>
            </a:r>
            <a:r>
              <a:rPr sz="1800" dirty="0">
                <a:solidFill>
                  <a:srgbClr val="76B900"/>
                </a:solidFill>
                <a:latin typeface="Calibri" panose="020F0502020204030204" pitchFamily="34" charset="0"/>
                <a:cs typeface="Calibri" panose="020F0502020204030204" pitchFamily="34" charset="0"/>
              </a:rPr>
              <a:t>n</a:t>
            </a:r>
            <a:r>
              <a:rPr sz="1800" spc="-5" dirty="0">
                <a:solidFill>
                  <a:srgbClr val="76B900"/>
                </a:solidFill>
                <a:latin typeface="Calibri" panose="020F0502020204030204" pitchFamily="34" charset="0"/>
                <a:cs typeface="Calibri" panose="020F0502020204030204" pitchFamily="34" charset="0"/>
              </a:rPr>
              <a:t>t</a:t>
            </a:r>
            <a:r>
              <a:rPr sz="1800" spc="-15" dirty="0">
                <a:solidFill>
                  <a:srgbClr val="76B900"/>
                </a:solidFill>
                <a:latin typeface="Calibri" panose="020F0502020204030204" pitchFamily="34" charset="0"/>
                <a:cs typeface="Calibri" panose="020F0502020204030204" pitchFamily="34" charset="0"/>
              </a:rPr>
              <a:t>s</a:t>
            </a:r>
            <a:r>
              <a:rPr sz="1800" dirty="0">
                <a:solidFill>
                  <a:srgbClr val="76B900"/>
                </a:solidFill>
                <a:latin typeface="Calibri" panose="020F0502020204030204" pitchFamily="34" charset="0"/>
                <a:cs typeface="Calibri" panose="020F0502020204030204" pitchFamily="34" charset="0"/>
              </a:rPr>
              <a:t>:</a:t>
            </a:r>
            <a:r>
              <a:rPr sz="1800" spc="-5" dirty="0">
                <a:solidFill>
                  <a:srgbClr val="76B900"/>
                </a:solidFill>
                <a:latin typeface="Calibri" panose="020F0502020204030204" pitchFamily="34" charset="0"/>
                <a:cs typeface="Calibri" panose="020F0502020204030204" pitchFamily="34" charset="0"/>
              </a:rPr>
              <a:t> </a:t>
            </a:r>
            <a:r>
              <a:rPr sz="1800" spc="-15" dirty="0">
                <a:solidFill>
                  <a:srgbClr val="76B900"/>
                </a:solidFill>
                <a:latin typeface="Consolas"/>
                <a:cs typeface="Consolas"/>
              </a:rPr>
              <a:t>cudaMemAdviseSetAccessedBy</a:t>
            </a:r>
            <a:endParaRPr sz="1800" dirty="0">
              <a:latin typeface="Consolas"/>
              <a:cs typeface="Consolas"/>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28</a:t>
            </a:fld>
            <a:endParaRPr dirty="0"/>
          </a:p>
        </p:txBody>
      </p:sp>
      <p:sp>
        <p:nvSpPr>
          <p:cNvPr id="3" name="object 3"/>
          <p:cNvSpPr txBox="1"/>
          <p:nvPr/>
        </p:nvSpPr>
        <p:spPr>
          <a:xfrm>
            <a:off x="533400" y="2019300"/>
            <a:ext cx="5894705" cy="1927194"/>
          </a:xfrm>
          <a:prstGeom prst="rect">
            <a:avLst/>
          </a:prstGeom>
        </p:spPr>
        <p:txBody>
          <a:bodyPr vert="horz" wrap="square" lIns="0" tIns="0" rIns="0" bIns="0" rtlCol="0">
            <a:spAutoFit/>
          </a:bodyPr>
          <a:lstStyle/>
          <a:p>
            <a:pPr marL="12700">
              <a:lnSpc>
                <a:spcPct val="100000"/>
              </a:lnSpc>
            </a:pPr>
            <a:r>
              <a:rPr sz="2000" spc="-5" dirty="0">
                <a:solidFill>
                  <a:srgbClr val="5E5E5E"/>
                </a:solidFill>
                <a:latin typeface="Calibri" panose="020F0502020204030204" pitchFamily="34" charset="0"/>
                <a:cs typeface="Calibri" panose="020F0502020204030204" pitchFamily="34" charset="0"/>
              </a:rPr>
              <a:t>Do</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s </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au</a:t>
            </a:r>
            <a:r>
              <a:rPr sz="2000" spc="-5" dirty="0">
                <a:solidFill>
                  <a:srgbClr val="5E5E5E"/>
                </a:solidFill>
                <a:latin typeface="Calibri" panose="020F0502020204030204" pitchFamily="34" charset="0"/>
                <a:cs typeface="Calibri" panose="020F0502020204030204" pitchFamily="34" charset="0"/>
              </a:rPr>
              <a:t>s</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m</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v</a:t>
            </a:r>
            <a:r>
              <a:rPr sz="2000" spc="5" dirty="0">
                <a:solidFill>
                  <a:srgbClr val="5E5E5E"/>
                </a:solidFill>
                <a:latin typeface="Calibri" panose="020F0502020204030204" pitchFamily="34" charset="0"/>
                <a:cs typeface="Calibri" panose="020F0502020204030204" pitchFamily="34" charset="0"/>
              </a:rPr>
              <a:t>eme</a:t>
            </a:r>
            <a:r>
              <a:rPr sz="2000" dirty="0">
                <a:solidFill>
                  <a:srgbClr val="5E5E5E"/>
                </a:solidFill>
                <a:latin typeface="Calibri" panose="020F0502020204030204" pitchFamily="34" charset="0"/>
                <a:cs typeface="Calibri" panose="020F0502020204030204" pitchFamily="34" charset="0"/>
              </a:rPr>
              <a:t>nt</a:t>
            </a:r>
            <a:r>
              <a:rPr sz="2000" spc="-1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ff</a:t>
            </a:r>
            <a:r>
              <a:rPr sz="2000" spc="-5" dirty="0">
                <a:solidFill>
                  <a:srgbClr val="5E5E5E"/>
                </a:solidFill>
                <a:latin typeface="Calibri" panose="020F0502020204030204" pitchFamily="34" charset="0"/>
                <a:cs typeface="Calibri" panose="020F0502020204030204" pitchFamily="34" charset="0"/>
              </a:rPr>
              <a:t>ec</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oc</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tio</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f </a:t>
            </a:r>
            <a:r>
              <a:rPr sz="2000" spc="-5" dirty="0">
                <a:solidFill>
                  <a:srgbClr val="5E5E5E"/>
                </a:solidFill>
                <a:latin typeface="Calibri" panose="020F0502020204030204" pitchFamily="34" charset="0"/>
                <a:cs typeface="Calibri" panose="020F0502020204030204" pitchFamily="34" charset="0"/>
              </a:rPr>
              <a:t>d</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a:t>
            </a:r>
            <a:endParaRPr sz="2000" dirty="0">
              <a:latin typeface="Calibri" panose="020F0502020204030204" pitchFamily="34" charset="0"/>
              <a:cs typeface="Calibri" panose="020F0502020204030204" pitchFamily="34" charset="0"/>
            </a:endParaRPr>
          </a:p>
          <a:p>
            <a:pPr marL="12700" marR="5080">
              <a:lnSpc>
                <a:spcPct val="171100"/>
              </a:lnSpc>
              <a:spcBef>
                <a:spcPts val="120"/>
              </a:spcBef>
            </a:pP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dic</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p</a:t>
            </a:r>
            <a:r>
              <a:rPr sz="2000" spc="-10" dirty="0">
                <a:solidFill>
                  <a:srgbClr val="5E5E5E"/>
                </a:solidFill>
                <a:latin typeface="Calibri" panose="020F0502020204030204" pitchFamily="34" charset="0"/>
                <a:cs typeface="Calibri" panose="020F0502020204030204" pitchFamily="34" charset="0"/>
              </a:rPr>
              <a:t>r</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c</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sso</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c</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i</a:t>
            </a:r>
            <a:r>
              <a:rPr sz="2000" spc="-5" dirty="0">
                <a:solidFill>
                  <a:srgbClr val="5E5E5E"/>
                </a:solidFill>
                <a:latin typeface="Calibri" panose="020F0502020204030204" pitchFamily="34" charset="0"/>
                <a:cs typeface="Calibri" panose="020F0502020204030204" pitchFamily="34" charset="0"/>
              </a:rPr>
              <a:t>v</a:t>
            </a:r>
            <a:r>
              <a:rPr sz="2000" spc="5" dirty="0">
                <a:solidFill>
                  <a:srgbClr val="5E5E5E"/>
                </a:solidFill>
                <a:latin typeface="Calibri" panose="020F0502020204030204" pitchFamily="34" charset="0"/>
                <a:cs typeface="Calibri" panose="020F0502020204030204" pitchFamily="34" charset="0"/>
              </a:rPr>
              <a:t>e</a:t>
            </a:r>
            <a:r>
              <a:rPr sz="2000" spc="-10" dirty="0">
                <a:solidFill>
                  <a:srgbClr val="5E5E5E"/>
                </a:solidFill>
                <a:latin typeface="Calibri" panose="020F0502020204030204" pitchFamily="34" charset="0"/>
                <a:cs typeface="Calibri" panose="020F0502020204030204" pitchFamily="34" charset="0"/>
              </a:rPr>
              <a:t>s </a:t>
            </a:r>
            <a:r>
              <a:rPr sz="2000" dirty="0">
                <a:solidFill>
                  <a:srgbClr val="5E5E5E"/>
                </a:solidFill>
                <a:latin typeface="Calibri" panose="020F0502020204030204" pitchFamily="34" charset="0"/>
                <a:cs typeface="Calibri" panose="020F0502020204030204" pitchFamily="34" charset="0"/>
              </a:rPr>
              <a:t>a (</a:t>
            </a:r>
            <a:r>
              <a:rPr sz="2000" spc="-15" dirty="0">
                <a:solidFill>
                  <a:srgbClr val="5E5E5E"/>
                </a:solidFill>
                <a:latin typeface="Calibri" panose="020F0502020204030204" pitchFamily="34" charset="0"/>
                <a:cs typeface="Calibri" panose="020F0502020204030204" pitchFamily="34" charset="0"/>
              </a:rPr>
              <a:t>P</a:t>
            </a:r>
            <a:r>
              <a:rPr sz="2000" spc="5" dirty="0">
                <a:solidFill>
                  <a:srgbClr val="5E5E5E"/>
                </a:solidFill>
                <a:latin typeface="Calibri" panose="020F0502020204030204" pitchFamily="34" charset="0"/>
                <a:cs typeface="Calibri" panose="020F0502020204030204" pitchFamily="34" charset="0"/>
              </a:rPr>
              <a:t>2</a:t>
            </a:r>
            <a:r>
              <a:rPr sz="2000" spc="-15" dirty="0">
                <a:solidFill>
                  <a:srgbClr val="5E5E5E"/>
                </a:solidFill>
                <a:latin typeface="Calibri" panose="020F0502020204030204" pitchFamily="34" charset="0"/>
                <a:cs typeface="Calibri" panose="020F0502020204030204" pitchFamily="34" charset="0"/>
              </a:rPr>
              <a:t>P</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ppi</a:t>
            </a:r>
            <a:r>
              <a:rPr sz="2000" dirty="0">
                <a:solidFill>
                  <a:srgbClr val="5E5E5E"/>
                </a:solidFill>
                <a:latin typeface="Calibri" panose="020F0502020204030204" pitchFamily="34" charset="0"/>
                <a:cs typeface="Calibri" panose="020F0502020204030204" pitchFamily="34" charset="0"/>
              </a:rPr>
              <a:t>n</a:t>
            </a:r>
            <a:r>
              <a:rPr sz="2000" spc="-10" dirty="0">
                <a:solidFill>
                  <a:srgbClr val="5E5E5E"/>
                </a:solidFill>
                <a:latin typeface="Calibri" panose="020F0502020204030204" pitchFamily="34" charset="0"/>
                <a:cs typeface="Calibri" panose="020F0502020204030204" pitchFamily="34" charset="0"/>
              </a:rPr>
              <a:t>g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o</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he </a:t>
            </a:r>
            <a:r>
              <a:rPr sz="2000" spc="-5" dirty="0">
                <a:solidFill>
                  <a:srgbClr val="5E5E5E"/>
                </a:solidFill>
                <a:latin typeface="Calibri" panose="020F0502020204030204" pitchFamily="34" charset="0"/>
                <a:cs typeface="Calibri" panose="020F0502020204030204" pitchFamily="34" charset="0"/>
              </a:rPr>
              <a:t>d</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 </a:t>
            </a:r>
            <a:r>
              <a:rPr sz="2000" spc="-10" dirty="0">
                <a:solidFill>
                  <a:srgbClr val="5E5E5E"/>
                </a:solidFill>
                <a:latin typeface="Calibri" panose="020F0502020204030204" pitchFamily="34" charset="0"/>
                <a:cs typeface="Calibri" panose="020F0502020204030204" pitchFamily="34" charset="0"/>
              </a:rPr>
              <a:t>If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he </a:t>
            </a:r>
            <a:r>
              <a:rPr sz="2000" spc="-5" dirty="0">
                <a:solidFill>
                  <a:srgbClr val="5E5E5E"/>
                </a:solidFill>
                <a:latin typeface="Calibri" panose="020F0502020204030204" pitchFamily="34" charset="0"/>
                <a:cs typeface="Calibri" panose="020F0502020204030204" pitchFamily="34" charset="0"/>
              </a:rPr>
              <a:t>d</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a </a:t>
            </a:r>
            <a:r>
              <a:rPr sz="2000" spc="-1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m</a:t>
            </a:r>
            <a:r>
              <a:rPr sz="2000" spc="-5" dirty="0">
                <a:solidFill>
                  <a:srgbClr val="5E5E5E"/>
                </a:solidFill>
                <a:latin typeface="Calibri" panose="020F0502020204030204" pitchFamily="34" charset="0"/>
                <a:cs typeface="Calibri" panose="020F0502020204030204" pitchFamily="34" charset="0"/>
              </a:rPr>
              <a:t>ig</a:t>
            </a:r>
            <a:r>
              <a:rPr sz="2000" dirty="0">
                <a:solidFill>
                  <a:srgbClr val="5E5E5E"/>
                </a:solidFill>
                <a:latin typeface="Calibri" panose="020F0502020204030204" pitchFamily="34" charset="0"/>
                <a:cs typeface="Calibri" panose="020F0502020204030204" pitchFamily="34" charset="0"/>
              </a:rPr>
              <a:t>ra</a:t>
            </a:r>
            <a:r>
              <a:rPr sz="2000" spc="-5" dirty="0">
                <a:solidFill>
                  <a:srgbClr val="5E5E5E"/>
                </a:solidFill>
                <a:latin typeface="Calibri" panose="020F0502020204030204" pitchFamily="34" charset="0"/>
                <a:cs typeface="Calibri" panose="020F0502020204030204" pitchFamily="34" charset="0"/>
              </a:rPr>
              <a:t>t</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d</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m</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ppi</a:t>
            </a:r>
            <a:r>
              <a:rPr sz="2000" dirty="0">
                <a:solidFill>
                  <a:srgbClr val="5E5E5E"/>
                </a:solidFill>
                <a:latin typeface="Calibri" panose="020F0502020204030204" pitchFamily="34" charset="0"/>
                <a:cs typeface="Calibri" panose="020F0502020204030204" pitchFamily="34" charset="0"/>
              </a:rPr>
              <a:t>n</a:t>
            </a:r>
            <a:r>
              <a:rPr sz="2000" spc="-10" dirty="0">
                <a:solidFill>
                  <a:srgbClr val="5E5E5E"/>
                </a:solidFill>
                <a:latin typeface="Calibri" panose="020F0502020204030204" pitchFamily="34" charset="0"/>
                <a:cs typeface="Calibri" panose="020F0502020204030204" pitchFamily="34" charset="0"/>
              </a:rPr>
              <a:t>g </a:t>
            </a:r>
            <a:r>
              <a:rPr sz="2000" spc="-1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s </a:t>
            </a:r>
            <a:r>
              <a:rPr sz="2000" dirty="0">
                <a:solidFill>
                  <a:srgbClr val="5E5E5E"/>
                </a:solidFill>
                <a:latin typeface="Calibri" panose="020F0502020204030204" pitchFamily="34" charset="0"/>
                <a:cs typeface="Calibri" panose="020F0502020204030204" pitchFamily="34" charset="0"/>
              </a:rPr>
              <a:t>u</a:t>
            </a:r>
            <a:r>
              <a:rPr sz="2000" spc="-5" dirty="0">
                <a:solidFill>
                  <a:srgbClr val="5E5E5E"/>
                </a:solidFill>
                <a:latin typeface="Calibri" panose="020F0502020204030204" pitchFamily="34" charset="0"/>
                <a:cs typeface="Calibri" panose="020F0502020204030204" pitchFamily="34" charset="0"/>
              </a:rPr>
              <a:t>pd</a:t>
            </a:r>
            <a:r>
              <a:rPr sz="2000" dirty="0">
                <a:solidFill>
                  <a:srgbClr val="5E5E5E"/>
                </a:solidFill>
                <a:latin typeface="Calibri" panose="020F0502020204030204" pitchFamily="34" charset="0"/>
                <a:cs typeface="Calibri" panose="020F0502020204030204" pitchFamily="34" charset="0"/>
              </a:rPr>
              <a:t>a</a:t>
            </a:r>
            <a:r>
              <a:rPr sz="2000" spc="-5" dirty="0">
                <a:solidFill>
                  <a:srgbClr val="5E5E5E"/>
                </a:solidFill>
                <a:latin typeface="Calibri" panose="020F0502020204030204" pitchFamily="34" charset="0"/>
                <a:cs typeface="Calibri" panose="020F0502020204030204" pitchFamily="34" charset="0"/>
              </a:rPr>
              <a:t>t</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d</a:t>
            </a:r>
            <a:endParaRPr sz="2000" dirty="0">
              <a:latin typeface="Calibri" panose="020F0502020204030204" pitchFamily="34" charset="0"/>
              <a:cs typeface="Calibri" panose="020F0502020204030204" pitchFamily="34" charset="0"/>
            </a:endParaRPr>
          </a:p>
          <a:p>
            <a:pPr>
              <a:lnSpc>
                <a:spcPct val="100000"/>
              </a:lnSpc>
              <a:spcBef>
                <a:spcPts val="22"/>
              </a:spcBef>
            </a:pPr>
            <a:endParaRPr sz="1600" dirty="0">
              <a:latin typeface="Times New Roman"/>
              <a:cs typeface="Times New Roman"/>
            </a:endParaRPr>
          </a:p>
          <a:p>
            <a:pPr marL="12700">
              <a:lnSpc>
                <a:spcPct val="100000"/>
              </a:lnSpc>
            </a:pPr>
            <a:r>
              <a:rPr sz="2000" spc="-20" dirty="0">
                <a:solidFill>
                  <a:srgbClr val="5E5E5E"/>
                </a:solidFill>
                <a:latin typeface="Calibri" panose="020F0502020204030204" pitchFamily="34" charset="0"/>
                <a:cs typeface="Calibri" panose="020F0502020204030204" pitchFamily="34" charset="0"/>
              </a:rPr>
              <a:t>Ob</a:t>
            </a:r>
            <a:r>
              <a:rPr sz="2000" spc="-10" dirty="0">
                <a:solidFill>
                  <a:srgbClr val="5E5E5E"/>
                </a:solidFill>
                <a:latin typeface="Calibri" panose="020F0502020204030204" pitchFamily="34" charset="0"/>
                <a:cs typeface="Calibri" panose="020F0502020204030204" pitchFamily="34" charset="0"/>
              </a:rPr>
              <a:t>j</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cti</a:t>
            </a:r>
            <a:r>
              <a:rPr sz="2000" spc="5" dirty="0">
                <a:solidFill>
                  <a:srgbClr val="5E5E5E"/>
                </a:solidFill>
                <a:latin typeface="Calibri" panose="020F0502020204030204" pitchFamily="34" charset="0"/>
                <a:cs typeface="Calibri" panose="020F0502020204030204" pitchFamily="34" charset="0"/>
              </a:rPr>
              <a:t>ve</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p</a:t>
            </a:r>
            <a:r>
              <a:rPr sz="2000" spc="-15" dirty="0">
                <a:solidFill>
                  <a:srgbClr val="5E5E5E"/>
                </a:solidFill>
                <a:latin typeface="Calibri" panose="020F0502020204030204" pitchFamily="34" charset="0"/>
                <a:cs typeface="Calibri" panose="020F0502020204030204" pitchFamily="34" charset="0"/>
              </a:rPr>
              <a:t>ro</a:t>
            </a:r>
            <a:r>
              <a:rPr sz="2000" spc="-5" dirty="0">
                <a:solidFill>
                  <a:srgbClr val="5E5E5E"/>
                </a:solidFill>
                <a:latin typeface="Calibri" panose="020F0502020204030204" pitchFamily="34" charset="0"/>
                <a:cs typeface="Calibri" panose="020F0502020204030204" pitchFamily="34" charset="0"/>
              </a:rPr>
              <a:t>vid</a:t>
            </a:r>
            <a:r>
              <a:rPr sz="2000" dirty="0">
                <a:solidFill>
                  <a:srgbClr val="5E5E5E"/>
                </a:solidFill>
                <a:latin typeface="Calibri" panose="020F0502020204030204" pitchFamily="34" charset="0"/>
                <a:cs typeface="Calibri" panose="020F0502020204030204" pitchFamily="34" charset="0"/>
              </a:rPr>
              <a:t>e a</a:t>
            </a:r>
            <a:r>
              <a:rPr sz="2000" spc="-5" dirty="0">
                <a:solidFill>
                  <a:srgbClr val="5E5E5E"/>
                </a:solidFill>
                <a:latin typeface="Calibri" panose="020F0502020204030204" pitchFamily="34" charset="0"/>
                <a:cs typeface="Calibri" panose="020F0502020204030204" pitchFamily="34" charset="0"/>
              </a:rPr>
              <a:t>cc</a:t>
            </a:r>
            <a:r>
              <a:rPr sz="2000" spc="5" dirty="0">
                <a:solidFill>
                  <a:srgbClr val="5E5E5E"/>
                </a:solidFill>
                <a:latin typeface="Calibri" panose="020F0502020204030204" pitchFamily="34" charset="0"/>
                <a:cs typeface="Calibri" panose="020F0502020204030204" pitchFamily="34" charset="0"/>
              </a:rPr>
              <a:t>e</a:t>
            </a:r>
            <a:r>
              <a:rPr sz="2000" spc="-15" dirty="0">
                <a:solidFill>
                  <a:srgbClr val="5E5E5E"/>
                </a:solidFill>
                <a:latin typeface="Calibri" panose="020F0502020204030204" pitchFamily="34" charset="0"/>
                <a:cs typeface="Calibri" panose="020F0502020204030204" pitchFamily="34" charset="0"/>
              </a:rPr>
              <a:t>s</a:t>
            </a:r>
            <a:r>
              <a:rPr sz="2000" spc="-10" dirty="0">
                <a:solidFill>
                  <a:srgbClr val="5E5E5E"/>
                </a:solidFill>
                <a:latin typeface="Calibri" panose="020F0502020204030204" pitchFamily="34" charset="0"/>
                <a:cs typeface="Calibri" panose="020F0502020204030204" pitchFamily="34" charset="0"/>
              </a:rPr>
              <a:t>s </a:t>
            </a:r>
            <a:r>
              <a:rPr sz="2000" spc="-5" dirty="0">
                <a:solidFill>
                  <a:srgbClr val="5E5E5E"/>
                </a:solidFill>
                <a:latin typeface="Calibri" panose="020F0502020204030204" pitchFamily="34" charset="0"/>
                <a:cs typeface="Calibri" panose="020F0502020204030204" pitchFamily="34" charset="0"/>
              </a:rPr>
              <a:t>wit</a:t>
            </a:r>
            <a:r>
              <a:rPr sz="2000" dirty="0">
                <a:solidFill>
                  <a:srgbClr val="5E5E5E"/>
                </a:solidFill>
                <a:latin typeface="Calibri" panose="020F0502020204030204" pitchFamily="34" charset="0"/>
                <a:cs typeface="Calibri" panose="020F0502020204030204" pitchFamily="34" charset="0"/>
              </a:rPr>
              <a:t>h</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ut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n</a:t>
            </a:r>
            <a:r>
              <a:rPr sz="2000" spc="-5" dirty="0">
                <a:solidFill>
                  <a:srgbClr val="5E5E5E"/>
                </a:solidFill>
                <a:latin typeface="Calibri" panose="020F0502020204030204" pitchFamily="34" charset="0"/>
                <a:cs typeface="Calibri" panose="020F0502020204030204" pitchFamily="34" charset="0"/>
              </a:rPr>
              <a:t>c</a:t>
            </a:r>
            <a:r>
              <a:rPr sz="2000" dirty="0">
                <a:solidFill>
                  <a:srgbClr val="5E5E5E"/>
                </a:solidFill>
                <a:latin typeface="Calibri" panose="020F0502020204030204" pitchFamily="34" charset="0"/>
                <a:cs typeface="Calibri" panose="020F0502020204030204" pitchFamily="34" charset="0"/>
              </a:rPr>
              <a:t>u</a:t>
            </a:r>
            <a:r>
              <a:rPr sz="2000" spc="-15" dirty="0">
                <a:solidFill>
                  <a:srgbClr val="5E5E5E"/>
                </a:solidFill>
                <a:latin typeface="Calibri" panose="020F0502020204030204" pitchFamily="34" charset="0"/>
                <a:cs typeface="Calibri" panose="020F0502020204030204" pitchFamily="34" charset="0"/>
              </a:rPr>
              <a:t>rri</a:t>
            </a:r>
            <a:r>
              <a:rPr sz="2000" spc="-10" dirty="0">
                <a:solidFill>
                  <a:srgbClr val="5E5E5E"/>
                </a:solidFill>
                <a:latin typeface="Calibri" panose="020F0502020204030204" pitchFamily="34" charset="0"/>
                <a:cs typeface="Calibri" panose="020F0502020204030204" pitchFamily="34" charset="0"/>
              </a:rPr>
              <a:t>ng </a:t>
            </a:r>
            <a:r>
              <a:rPr sz="2000" spc="-5" dirty="0">
                <a:solidFill>
                  <a:srgbClr val="5E5E5E"/>
                </a:solidFill>
                <a:latin typeface="Calibri" panose="020F0502020204030204" pitchFamily="34" charset="0"/>
                <a:cs typeface="Calibri" panose="020F0502020204030204" pitchFamily="34" charset="0"/>
              </a:rPr>
              <a:t>p</a:t>
            </a:r>
            <a:r>
              <a:rPr sz="2000" dirty="0">
                <a:solidFill>
                  <a:srgbClr val="5E5E5E"/>
                </a:solidFill>
                <a:latin typeface="Calibri" panose="020F0502020204030204" pitchFamily="34" charset="0"/>
                <a:cs typeface="Calibri" panose="020F0502020204030204" pitchFamily="34" charset="0"/>
              </a:rPr>
              <a:t>a</a:t>
            </a:r>
            <a:r>
              <a:rPr sz="2000" spc="-15" dirty="0">
                <a:solidFill>
                  <a:srgbClr val="5E5E5E"/>
                </a:solidFill>
                <a:latin typeface="Calibri" panose="020F0502020204030204" pitchFamily="34" charset="0"/>
                <a:cs typeface="Calibri" panose="020F0502020204030204" pitchFamily="34" charset="0"/>
              </a:rPr>
              <a:t>g</a:t>
            </a:r>
            <a:r>
              <a:rPr sz="2000" dirty="0">
                <a:solidFill>
                  <a:srgbClr val="5E5E5E"/>
                </a:solidFill>
                <a:latin typeface="Calibri" panose="020F0502020204030204" pitchFamily="34" charset="0"/>
                <a:cs typeface="Calibri" panose="020F0502020204030204" pitchFamily="34" charset="0"/>
              </a:rPr>
              <a:t>e </a:t>
            </a:r>
            <a:r>
              <a:rPr sz="2000" spc="-15" dirty="0">
                <a:solidFill>
                  <a:srgbClr val="5E5E5E"/>
                </a:solidFill>
                <a:latin typeface="Calibri" panose="020F0502020204030204" pitchFamily="34" charset="0"/>
                <a:cs typeface="Calibri" panose="020F0502020204030204" pitchFamily="34" charset="0"/>
              </a:rPr>
              <a:t>f</a:t>
            </a:r>
            <a:r>
              <a:rPr sz="2000" dirty="0">
                <a:solidFill>
                  <a:srgbClr val="5E5E5E"/>
                </a:solidFill>
                <a:latin typeface="Calibri" panose="020F0502020204030204" pitchFamily="34" charset="0"/>
                <a:cs typeface="Calibri" panose="020F0502020204030204" pitchFamily="34" charset="0"/>
              </a:rPr>
              <a:t>au</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ts</a:t>
            </a:r>
            <a:endParaRPr sz="2000" dirty="0">
              <a:latin typeface="Calibri" panose="020F0502020204030204" pitchFamily="34" charset="0"/>
              <a:cs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754380" y="490382"/>
            <a:ext cx="9464040" cy="869469"/>
          </a:xfrm>
          <a:prstGeom prst="rect">
            <a:avLst/>
          </a:prstGeom>
        </p:spPr>
        <p:txBody>
          <a:bodyPr vert="horz" wrap="square" lIns="0" tIns="0" rIns="0" bIns="0" rtlCol="0">
            <a:spAutoFit/>
          </a:bodyPr>
          <a:lstStyle/>
          <a:p>
            <a:pPr algn="ctr">
              <a:lnSpc>
                <a:spcPct val="100000"/>
              </a:lnSpc>
            </a:pPr>
            <a:r>
              <a:rPr sz="3600" b="1" spc="-15" dirty="0"/>
              <a:t>P</a:t>
            </a:r>
            <a:r>
              <a:rPr sz="3600" b="1" spc="-25" dirty="0"/>
              <a:t>ERFO</a:t>
            </a:r>
            <a:r>
              <a:rPr sz="3600" b="1" dirty="0"/>
              <a:t>R</a:t>
            </a:r>
            <a:r>
              <a:rPr sz="3600" b="1" spc="-10" dirty="0"/>
              <a:t>M</a:t>
            </a:r>
            <a:r>
              <a:rPr sz="3600" b="1" spc="-25" dirty="0"/>
              <a:t>A</a:t>
            </a:r>
            <a:r>
              <a:rPr sz="3600" b="1" dirty="0"/>
              <a:t>N</a:t>
            </a:r>
            <a:r>
              <a:rPr sz="3600" b="1" spc="-5" dirty="0"/>
              <a:t>C</a:t>
            </a:r>
            <a:r>
              <a:rPr sz="3600" b="1" spc="-20" dirty="0"/>
              <a:t>E</a:t>
            </a:r>
          </a:p>
          <a:p>
            <a:pPr algn="ctr">
              <a:lnSpc>
                <a:spcPct val="100000"/>
              </a:lnSpc>
              <a:spcBef>
                <a:spcPts val="310"/>
              </a:spcBef>
            </a:pPr>
            <a:r>
              <a:rPr sz="1800" spc="5" dirty="0">
                <a:solidFill>
                  <a:srgbClr val="76B900"/>
                </a:solidFill>
                <a:latin typeface="Calibri" panose="020F0502020204030204" pitchFamily="34" charset="0"/>
                <a:cs typeface="Calibri" panose="020F0502020204030204" pitchFamily="34" charset="0"/>
              </a:rPr>
              <a:t>F</a:t>
            </a:r>
            <a:r>
              <a:rPr sz="1800" spc="-5" dirty="0">
                <a:solidFill>
                  <a:srgbClr val="76B900"/>
                </a:solidFill>
                <a:latin typeface="Calibri" panose="020F0502020204030204" pitchFamily="34" charset="0"/>
                <a:cs typeface="Calibri" panose="020F0502020204030204" pitchFamily="34" charset="0"/>
              </a:rPr>
              <a:t>i</a:t>
            </a:r>
            <a:r>
              <a:rPr sz="1800" dirty="0">
                <a:solidFill>
                  <a:srgbClr val="76B900"/>
                </a:solidFill>
                <a:latin typeface="Calibri" panose="020F0502020204030204" pitchFamily="34" charset="0"/>
                <a:cs typeface="Calibri" panose="020F0502020204030204" pitchFamily="34" charset="0"/>
              </a:rPr>
              <a:t>nal</a:t>
            </a:r>
            <a:r>
              <a:rPr sz="1800" spc="-10" dirty="0">
                <a:solidFill>
                  <a:srgbClr val="76B900"/>
                </a:solidFill>
                <a:latin typeface="Calibri" panose="020F0502020204030204" pitchFamily="34" charset="0"/>
                <a:cs typeface="Calibri" panose="020F0502020204030204" pitchFamily="34" charset="0"/>
              </a:rPr>
              <a:t> </a:t>
            </a:r>
            <a:r>
              <a:rPr sz="1800" dirty="0">
                <a:solidFill>
                  <a:srgbClr val="76B900"/>
                </a:solidFill>
                <a:latin typeface="Calibri" panose="020F0502020204030204" pitchFamily="34" charset="0"/>
                <a:cs typeface="Calibri" panose="020F0502020204030204" pitchFamily="34" charset="0"/>
              </a:rPr>
              <a:t>W</a:t>
            </a:r>
            <a:r>
              <a:rPr sz="1800" spc="-15" dirty="0">
                <a:solidFill>
                  <a:srgbClr val="76B900"/>
                </a:solidFill>
                <a:latin typeface="Calibri" panose="020F0502020204030204" pitchFamily="34" charset="0"/>
                <a:cs typeface="Calibri" panose="020F0502020204030204" pitchFamily="34" charset="0"/>
              </a:rPr>
              <a:t>o</a:t>
            </a:r>
            <a:r>
              <a:rPr sz="1800" spc="-10" dirty="0">
                <a:solidFill>
                  <a:srgbClr val="76B900"/>
                </a:solidFill>
                <a:latin typeface="Calibri" panose="020F0502020204030204" pitchFamily="34" charset="0"/>
                <a:cs typeface="Calibri" panose="020F0502020204030204" pitchFamily="34" charset="0"/>
              </a:rPr>
              <a:t>r</a:t>
            </a:r>
            <a:r>
              <a:rPr sz="1800" spc="-5" dirty="0">
                <a:solidFill>
                  <a:srgbClr val="76B900"/>
                </a:solidFill>
                <a:latin typeface="Calibri" panose="020F0502020204030204" pitchFamily="34" charset="0"/>
                <a:cs typeface="Calibri" panose="020F0502020204030204" pitchFamily="34" charset="0"/>
              </a:rPr>
              <a:t>d</a:t>
            </a:r>
            <a:r>
              <a:rPr sz="1800" spc="-10" dirty="0">
                <a:solidFill>
                  <a:srgbClr val="76B900"/>
                </a:solidFill>
                <a:latin typeface="Calibri" panose="020F0502020204030204" pitchFamily="34" charset="0"/>
                <a:cs typeface="Calibri" panose="020F0502020204030204" pitchFamily="34" charset="0"/>
              </a:rPr>
              <a:t>s</a:t>
            </a:r>
            <a:endParaRPr sz="1800" dirty="0">
              <a:latin typeface="Calibri" panose="020F0502020204030204" pitchFamily="34" charset="0"/>
              <a:cs typeface="Calibri" panose="020F0502020204030204" pitchFamily="34" charset="0"/>
            </a:endParaRPr>
          </a:p>
        </p:txBody>
      </p:sp>
      <p:sp>
        <p:nvSpPr>
          <p:cNvPr id="11" name="object 11"/>
          <p:cNvSpPr txBox="1"/>
          <p:nvPr/>
        </p:nvSpPr>
        <p:spPr>
          <a:xfrm>
            <a:off x="397079" y="1485900"/>
            <a:ext cx="10591800" cy="3716402"/>
          </a:xfrm>
          <a:prstGeom prst="rect">
            <a:avLst/>
          </a:prstGeom>
        </p:spPr>
        <p:txBody>
          <a:bodyPr vert="horz" wrap="square" lIns="0" tIns="0" rIns="0" bIns="0" rtlCol="0">
            <a:spAutoFit/>
          </a:bodyPr>
          <a:lstStyle/>
          <a:p>
            <a:pPr marL="298450" marR="2543175" indent="-285750">
              <a:lnSpc>
                <a:spcPts val="3290"/>
              </a:lnSpc>
              <a:buFont typeface="Arial" panose="020B0604020202020204" pitchFamily="34" charset="0"/>
              <a:buChar char="•"/>
            </a:pPr>
            <a:r>
              <a:rPr sz="1600" dirty="0">
                <a:solidFill>
                  <a:srgbClr val="5E5E5E"/>
                </a:solidFill>
                <a:latin typeface="Calibri" panose="020F0502020204030204" pitchFamily="34" charset="0"/>
                <a:cs typeface="Calibri" panose="020F0502020204030204" pitchFamily="34" charset="0"/>
              </a:rPr>
              <a:t>UM</a:t>
            </a:r>
            <a:r>
              <a:rPr sz="1600" spc="-5" dirty="0">
                <a:solidFill>
                  <a:srgbClr val="5E5E5E"/>
                </a:solidFill>
                <a:latin typeface="Calibri" panose="020F0502020204030204" pitchFamily="34" charset="0"/>
                <a:cs typeface="Calibri" panose="020F0502020204030204" pitchFamily="34" charset="0"/>
              </a:rPr>
              <a:t> </a:t>
            </a:r>
            <a:r>
              <a:rPr sz="1600" dirty="0">
                <a:solidFill>
                  <a:srgbClr val="5E5E5E"/>
                </a:solidFill>
                <a:latin typeface="Calibri" panose="020F0502020204030204" pitchFamily="34" charset="0"/>
                <a:cs typeface="Calibri" panose="020F0502020204030204" pitchFamily="34" charset="0"/>
              </a:rPr>
              <a:t>i</a:t>
            </a:r>
            <a:r>
              <a:rPr sz="1600" spc="-10" dirty="0">
                <a:solidFill>
                  <a:srgbClr val="5E5E5E"/>
                </a:solidFill>
                <a:latin typeface="Calibri" panose="020F0502020204030204" pitchFamily="34" charset="0"/>
                <a:cs typeface="Calibri" panose="020F0502020204030204" pitchFamily="34" charset="0"/>
              </a:rPr>
              <a:t>s</a:t>
            </a:r>
            <a:r>
              <a:rPr sz="1600" spc="-5" dirty="0">
                <a:solidFill>
                  <a:srgbClr val="5E5E5E"/>
                </a:solidFill>
                <a:latin typeface="Calibri" panose="020F0502020204030204" pitchFamily="34" charset="0"/>
                <a:cs typeface="Calibri" panose="020F0502020204030204" pitchFamily="34" charset="0"/>
              </a:rPr>
              <a:t> </a:t>
            </a:r>
            <a:r>
              <a:rPr sz="1600" spc="-20" dirty="0">
                <a:solidFill>
                  <a:srgbClr val="5E5E5E"/>
                </a:solidFill>
                <a:latin typeface="Calibri" panose="020F0502020204030204" pitchFamily="34" charset="0"/>
                <a:cs typeface="Calibri" panose="020F0502020204030204" pitchFamily="34" charset="0"/>
              </a:rPr>
              <a:t>f</a:t>
            </a:r>
            <a:r>
              <a:rPr sz="1600" dirty="0">
                <a:solidFill>
                  <a:srgbClr val="5E5E5E"/>
                </a:solidFill>
                <a:latin typeface="Calibri" panose="020F0502020204030204" pitchFamily="34" charset="0"/>
                <a:cs typeface="Calibri" panose="020F0502020204030204" pitchFamily="34" charset="0"/>
              </a:rPr>
              <a:t>i</a:t>
            </a:r>
            <a:r>
              <a:rPr sz="1600" spc="-5" dirty="0">
                <a:solidFill>
                  <a:srgbClr val="5E5E5E"/>
                </a:solidFill>
                <a:latin typeface="Calibri" panose="020F0502020204030204" pitchFamily="34" charset="0"/>
                <a:cs typeface="Calibri" panose="020F0502020204030204" pitchFamily="34" charset="0"/>
              </a:rPr>
              <a:t>r</a:t>
            </a:r>
            <a:r>
              <a:rPr sz="1600" spc="-15" dirty="0">
                <a:solidFill>
                  <a:srgbClr val="5E5E5E"/>
                </a:solidFill>
                <a:latin typeface="Calibri" panose="020F0502020204030204" pitchFamily="34" charset="0"/>
                <a:cs typeface="Calibri" panose="020F0502020204030204" pitchFamily="34" charset="0"/>
              </a:rPr>
              <a:t>s</a:t>
            </a:r>
            <a:r>
              <a:rPr sz="1600" dirty="0">
                <a:solidFill>
                  <a:srgbClr val="5E5E5E"/>
                </a:solidFill>
                <a:latin typeface="Calibri" panose="020F0502020204030204" pitchFamily="34" charset="0"/>
                <a:cs typeface="Calibri" panose="020F0502020204030204" pitchFamily="34" charset="0"/>
              </a:rPr>
              <a:t>t</a:t>
            </a:r>
            <a:r>
              <a:rPr sz="1600" spc="-5" dirty="0">
                <a:solidFill>
                  <a:srgbClr val="5E5E5E"/>
                </a:solidFill>
                <a:latin typeface="Calibri" panose="020F0502020204030204" pitchFamily="34" charset="0"/>
                <a:cs typeface="Calibri" panose="020F0502020204030204" pitchFamily="34" charset="0"/>
              </a:rPr>
              <a:t> </a:t>
            </a:r>
            <a:r>
              <a:rPr sz="1600" dirty="0">
                <a:solidFill>
                  <a:srgbClr val="5E5E5E"/>
                </a:solidFill>
                <a:latin typeface="Calibri" panose="020F0502020204030204" pitchFamily="34" charset="0"/>
                <a:cs typeface="Calibri" panose="020F0502020204030204" pitchFamily="34" charset="0"/>
              </a:rPr>
              <a:t>a</a:t>
            </a:r>
            <a:r>
              <a:rPr sz="1600" spc="-5" dirty="0">
                <a:solidFill>
                  <a:srgbClr val="5E5E5E"/>
                </a:solidFill>
                <a:latin typeface="Calibri" panose="020F0502020204030204" pitchFamily="34" charset="0"/>
                <a:cs typeface="Calibri" panose="020F0502020204030204" pitchFamily="34" charset="0"/>
              </a:rPr>
              <a:t>n</a:t>
            </a:r>
            <a:r>
              <a:rPr sz="1600" dirty="0">
                <a:solidFill>
                  <a:srgbClr val="5E5E5E"/>
                </a:solidFill>
                <a:latin typeface="Calibri" panose="020F0502020204030204" pitchFamily="34" charset="0"/>
                <a:cs typeface="Calibri" panose="020F0502020204030204" pitchFamily="34" charset="0"/>
              </a:rPr>
              <a:t>d</a:t>
            </a:r>
            <a:r>
              <a:rPr sz="1600" spc="-5" dirty="0">
                <a:solidFill>
                  <a:srgbClr val="5E5E5E"/>
                </a:solidFill>
                <a:latin typeface="Calibri" panose="020F0502020204030204" pitchFamily="34" charset="0"/>
                <a:cs typeface="Calibri" panose="020F0502020204030204" pitchFamily="34" charset="0"/>
              </a:rPr>
              <a:t> </a:t>
            </a:r>
            <a:r>
              <a:rPr sz="1600" spc="-20" dirty="0">
                <a:solidFill>
                  <a:srgbClr val="5E5E5E"/>
                </a:solidFill>
                <a:latin typeface="Calibri" panose="020F0502020204030204" pitchFamily="34" charset="0"/>
                <a:cs typeface="Calibri" panose="020F0502020204030204" pitchFamily="34" charset="0"/>
              </a:rPr>
              <a:t>f</a:t>
            </a:r>
            <a:r>
              <a:rPr sz="1600" spc="-15" dirty="0">
                <a:solidFill>
                  <a:srgbClr val="5E5E5E"/>
                </a:solidFill>
                <a:latin typeface="Calibri" panose="020F0502020204030204" pitchFamily="34" charset="0"/>
                <a:cs typeface="Calibri" panose="020F0502020204030204" pitchFamily="34" charset="0"/>
              </a:rPr>
              <a:t>o</a:t>
            </a:r>
            <a:r>
              <a:rPr sz="1600" spc="5" dirty="0">
                <a:solidFill>
                  <a:srgbClr val="5E5E5E"/>
                </a:solidFill>
                <a:latin typeface="Calibri" panose="020F0502020204030204" pitchFamily="34" charset="0"/>
                <a:cs typeface="Calibri" panose="020F0502020204030204" pitchFamily="34" charset="0"/>
              </a:rPr>
              <a:t>r</a:t>
            </a:r>
            <a:r>
              <a:rPr sz="1600" spc="-5" dirty="0">
                <a:solidFill>
                  <a:srgbClr val="5E5E5E"/>
                </a:solidFill>
                <a:latin typeface="Calibri" panose="020F0502020204030204" pitchFamily="34" charset="0"/>
                <a:cs typeface="Calibri" panose="020F0502020204030204" pitchFamily="34" charset="0"/>
              </a:rPr>
              <a:t>e</a:t>
            </a:r>
            <a:r>
              <a:rPr sz="1600" dirty="0">
                <a:solidFill>
                  <a:srgbClr val="5E5E5E"/>
                </a:solidFill>
                <a:latin typeface="Calibri" panose="020F0502020204030204" pitchFamily="34" charset="0"/>
                <a:cs typeface="Calibri" panose="020F0502020204030204" pitchFamily="34" charset="0"/>
              </a:rPr>
              <a:t>m</a:t>
            </a:r>
            <a:r>
              <a:rPr sz="1600" spc="-15" dirty="0">
                <a:solidFill>
                  <a:srgbClr val="5E5E5E"/>
                </a:solidFill>
                <a:latin typeface="Calibri" panose="020F0502020204030204" pitchFamily="34" charset="0"/>
                <a:cs typeface="Calibri" panose="020F0502020204030204" pitchFamily="34" charset="0"/>
              </a:rPr>
              <a:t>os</a:t>
            </a:r>
            <a:r>
              <a:rPr sz="1600" dirty="0">
                <a:solidFill>
                  <a:srgbClr val="5E5E5E"/>
                </a:solidFill>
                <a:latin typeface="Calibri" panose="020F0502020204030204" pitchFamily="34" charset="0"/>
                <a:cs typeface="Calibri" panose="020F0502020204030204" pitchFamily="34" charset="0"/>
              </a:rPr>
              <a:t>t</a:t>
            </a:r>
            <a:r>
              <a:rPr sz="1600" spc="-5" dirty="0">
                <a:solidFill>
                  <a:srgbClr val="5E5E5E"/>
                </a:solidFill>
                <a:latin typeface="Calibri" panose="020F0502020204030204" pitchFamily="34" charset="0"/>
                <a:cs typeface="Calibri" panose="020F0502020204030204" pitchFamily="34" charset="0"/>
              </a:rPr>
              <a:t> </a:t>
            </a:r>
            <a:r>
              <a:rPr sz="1600" dirty="0">
                <a:solidFill>
                  <a:srgbClr val="5E5E5E"/>
                </a:solidFill>
                <a:latin typeface="Calibri" panose="020F0502020204030204" pitchFamily="34" charset="0"/>
                <a:cs typeface="Calibri" panose="020F0502020204030204" pitchFamily="34" charset="0"/>
              </a:rPr>
              <a:t>a</a:t>
            </a:r>
            <a:r>
              <a:rPr sz="1600" spc="-5" dirty="0">
                <a:solidFill>
                  <a:srgbClr val="5E5E5E"/>
                </a:solidFill>
                <a:latin typeface="Calibri" panose="020F0502020204030204" pitchFamily="34" charset="0"/>
                <a:cs typeface="Calibri" panose="020F0502020204030204" pitchFamily="34" charset="0"/>
              </a:rPr>
              <a:t>b</a:t>
            </a:r>
            <a:r>
              <a:rPr sz="1600" spc="-15" dirty="0">
                <a:solidFill>
                  <a:srgbClr val="5E5E5E"/>
                </a:solidFill>
                <a:latin typeface="Calibri" panose="020F0502020204030204" pitchFamily="34" charset="0"/>
                <a:cs typeface="Calibri" panose="020F0502020204030204" pitchFamily="34" charset="0"/>
              </a:rPr>
              <a:t>o</a:t>
            </a:r>
            <a:r>
              <a:rPr sz="1600" spc="-5" dirty="0">
                <a:solidFill>
                  <a:srgbClr val="5E5E5E"/>
                </a:solidFill>
                <a:latin typeface="Calibri" panose="020F0502020204030204" pitchFamily="34" charset="0"/>
                <a:cs typeface="Calibri" panose="020F0502020204030204" pitchFamily="34" charset="0"/>
              </a:rPr>
              <a:t>u</a:t>
            </a:r>
            <a:r>
              <a:rPr sz="1600" dirty="0">
                <a:solidFill>
                  <a:srgbClr val="5E5E5E"/>
                </a:solidFill>
                <a:latin typeface="Calibri" panose="020F0502020204030204" pitchFamily="34" charset="0"/>
                <a:cs typeface="Calibri" panose="020F0502020204030204" pitchFamily="34" charset="0"/>
              </a:rPr>
              <a:t>t</a:t>
            </a:r>
            <a:r>
              <a:rPr sz="1600" spc="-5" dirty="0">
                <a:solidFill>
                  <a:srgbClr val="5E5E5E"/>
                </a:solidFill>
                <a:latin typeface="Calibri" panose="020F0502020204030204" pitchFamily="34" charset="0"/>
                <a:cs typeface="Calibri" panose="020F0502020204030204" pitchFamily="34" charset="0"/>
              </a:rPr>
              <a:t> </a:t>
            </a:r>
            <a:r>
              <a:rPr sz="1600" spc="-5" dirty="0">
                <a:solidFill>
                  <a:srgbClr val="FF0000"/>
                </a:solidFill>
                <a:latin typeface="Calibri" panose="020F0502020204030204" pitchFamily="34" charset="0"/>
                <a:cs typeface="Calibri" panose="020F0502020204030204" pitchFamily="34" charset="0"/>
              </a:rPr>
              <a:t>e</a:t>
            </a:r>
            <a:r>
              <a:rPr sz="1600" dirty="0">
                <a:solidFill>
                  <a:srgbClr val="FF0000"/>
                </a:solidFill>
                <a:latin typeface="Calibri" panose="020F0502020204030204" pitchFamily="34" charset="0"/>
                <a:cs typeface="Calibri" panose="020F0502020204030204" pitchFamily="34" charset="0"/>
              </a:rPr>
              <a:t>a</a:t>
            </a:r>
            <a:r>
              <a:rPr sz="1600" spc="-15" dirty="0">
                <a:solidFill>
                  <a:srgbClr val="FF0000"/>
                </a:solidFill>
                <a:latin typeface="Calibri" panose="020F0502020204030204" pitchFamily="34" charset="0"/>
                <a:cs typeface="Calibri" panose="020F0502020204030204" pitchFamily="34" charset="0"/>
              </a:rPr>
              <a:t>s</a:t>
            </a:r>
            <a:r>
              <a:rPr sz="1600" dirty="0">
                <a:solidFill>
                  <a:srgbClr val="FF0000"/>
                </a:solidFill>
                <a:latin typeface="Calibri" panose="020F0502020204030204" pitchFamily="34" charset="0"/>
                <a:cs typeface="Calibri" panose="020F0502020204030204" pitchFamily="34" charset="0"/>
              </a:rPr>
              <a:t>e </a:t>
            </a:r>
            <a:r>
              <a:rPr sz="1600" spc="-15" dirty="0">
                <a:solidFill>
                  <a:srgbClr val="FF0000"/>
                </a:solidFill>
                <a:latin typeface="Calibri" panose="020F0502020204030204" pitchFamily="34" charset="0"/>
                <a:cs typeface="Calibri" panose="020F0502020204030204" pitchFamily="34" charset="0"/>
              </a:rPr>
              <a:t>o</a:t>
            </a:r>
            <a:r>
              <a:rPr sz="1600" spc="-10" dirty="0">
                <a:solidFill>
                  <a:srgbClr val="FF0000"/>
                </a:solidFill>
                <a:latin typeface="Calibri" panose="020F0502020204030204" pitchFamily="34" charset="0"/>
                <a:cs typeface="Calibri" panose="020F0502020204030204" pitchFamily="34" charset="0"/>
              </a:rPr>
              <a:t>f</a:t>
            </a:r>
            <a:r>
              <a:rPr sz="1600" spc="-5" dirty="0">
                <a:solidFill>
                  <a:srgbClr val="FF0000"/>
                </a:solidFill>
                <a:latin typeface="Calibri" panose="020F0502020204030204" pitchFamily="34" charset="0"/>
                <a:cs typeface="Calibri" panose="020F0502020204030204" pitchFamily="34" charset="0"/>
              </a:rPr>
              <a:t> pr</a:t>
            </a:r>
            <a:r>
              <a:rPr sz="1600" spc="-15" dirty="0">
                <a:solidFill>
                  <a:srgbClr val="FF0000"/>
                </a:solidFill>
                <a:latin typeface="Calibri" panose="020F0502020204030204" pitchFamily="34" charset="0"/>
                <a:cs typeface="Calibri" panose="020F0502020204030204" pitchFamily="34" charset="0"/>
              </a:rPr>
              <a:t>og</a:t>
            </a:r>
            <a:r>
              <a:rPr sz="1600" spc="5" dirty="0">
                <a:solidFill>
                  <a:srgbClr val="FF0000"/>
                </a:solidFill>
                <a:latin typeface="Calibri" panose="020F0502020204030204" pitchFamily="34" charset="0"/>
                <a:cs typeface="Calibri" panose="020F0502020204030204" pitchFamily="34" charset="0"/>
              </a:rPr>
              <a:t>r</a:t>
            </a:r>
            <a:r>
              <a:rPr sz="1600" dirty="0">
                <a:solidFill>
                  <a:srgbClr val="FF0000"/>
                </a:solidFill>
                <a:latin typeface="Calibri" panose="020F0502020204030204" pitchFamily="34" charset="0"/>
                <a:cs typeface="Calibri" panose="020F0502020204030204" pitchFamily="34" charset="0"/>
              </a:rPr>
              <a:t>ammi</a:t>
            </a:r>
            <a:r>
              <a:rPr sz="1600" spc="-5" dirty="0">
                <a:solidFill>
                  <a:srgbClr val="FF0000"/>
                </a:solidFill>
                <a:latin typeface="Calibri" panose="020F0502020204030204" pitchFamily="34" charset="0"/>
                <a:cs typeface="Calibri" panose="020F0502020204030204" pitchFamily="34" charset="0"/>
              </a:rPr>
              <a:t>n</a:t>
            </a:r>
            <a:r>
              <a:rPr sz="1600" spc="-10" dirty="0">
                <a:solidFill>
                  <a:srgbClr val="FF0000"/>
                </a:solidFill>
                <a:latin typeface="Calibri" panose="020F0502020204030204" pitchFamily="34" charset="0"/>
                <a:cs typeface="Calibri" panose="020F0502020204030204" pitchFamily="34" charset="0"/>
              </a:rPr>
              <a:t>g</a:t>
            </a:r>
            <a:r>
              <a:rPr sz="1600" dirty="0">
                <a:solidFill>
                  <a:srgbClr val="FF0000"/>
                </a:solidFill>
                <a:latin typeface="Calibri" panose="020F0502020204030204" pitchFamily="34" charset="0"/>
                <a:cs typeface="Calibri" panose="020F0502020204030204" pitchFamily="34" charset="0"/>
              </a:rPr>
              <a:t> a</a:t>
            </a:r>
            <a:r>
              <a:rPr sz="1600" spc="-5" dirty="0">
                <a:solidFill>
                  <a:srgbClr val="FF0000"/>
                </a:solidFill>
                <a:latin typeface="Calibri" panose="020F0502020204030204" pitchFamily="34" charset="0"/>
                <a:cs typeface="Calibri" panose="020F0502020204030204" pitchFamily="34" charset="0"/>
              </a:rPr>
              <a:t>n</a:t>
            </a:r>
            <a:r>
              <a:rPr sz="1600" dirty="0">
                <a:solidFill>
                  <a:srgbClr val="FF0000"/>
                </a:solidFill>
                <a:latin typeface="Calibri" panose="020F0502020204030204" pitchFamily="34" charset="0"/>
                <a:cs typeface="Calibri" panose="020F0502020204030204" pitchFamily="34" charset="0"/>
              </a:rPr>
              <a:t>d</a:t>
            </a:r>
            <a:r>
              <a:rPr sz="1600" spc="-5" dirty="0">
                <a:solidFill>
                  <a:srgbClr val="FF0000"/>
                </a:solidFill>
                <a:latin typeface="Calibri" panose="020F0502020204030204" pitchFamily="34" charset="0"/>
                <a:cs typeface="Calibri" panose="020F0502020204030204" pitchFamily="34" charset="0"/>
              </a:rPr>
              <a:t> pr</a:t>
            </a:r>
            <a:r>
              <a:rPr sz="1600" spc="-15" dirty="0">
                <a:solidFill>
                  <a:srgbClr val="FF0000"/>
                </a:solidFill>
                <a:latin typeface="Calibri" panose="020F0502020204030204" pitchFamily="34" charset="0"/>
                <a:cs typeface="Calibri" panose="020F0502020204030204" pitchFamily="34" charset="0"/>
              </a:rPr>
              <a:t>og</a:t>
            </a:r>
            <a:r>
              <a:rPr sz="1600" spc="5" dirty="0">
                <a:solidFill>
                  <a:srgbClr val="FF0000"/>
                </a:solidFill>
                <a:latin typeface="Calibri" panose="020F0502020204030204" pitchFamily="34" charset="0"/>
                <a:cs typeface="Calibri" panose="020F0502020204030204" pitchFamily="34" charset="0"/>
              </a:rPr>
              <a:t>r</a:t>
            </a:r>
            <a:r>
              <a:rPr sz="1600" dirty="0">
                <a:solidFill>
                  <a:srgbClr val="FF0000"/>
                </a:solidFill>
                <a:latin typeface="Calibri" panose="020F0502020204030204" pitchFamily="34" charset="0"/>
                <a:cs typeface="Calibri" panose="020F0502020204030204" pitchFamily="34" charset="0"/>
              </a:rPr>
              <a:t>amm</a:t>
            </a:r>
            <a:r>
              <a:rPr sz="1600" spc="-5" dirty="0">
                <a:solidFill>
                  <a:srgbClr val="FF0000"/>
                </a:solidFill>
                <a:latin typeface="Calibri" panose="020F0502020204030204" pitchFamily="34" charset="0"/>
                <a:cs typeface="Calibri" panose="020F0502020204030204" pitchFamily="34" charset="0"/>
              </a:rPr>
              <a:t>e</a:t>
            </a:r>
            <a:r>
              <a:rPr sz="1600" spc="-10" dirty="0">
                <a:solidFill>
                  <a:srgbClr val="FF0000"/>
                </a:solidFill>
                <a:latin typeface="Calibri" panose="020F0502020204030204" pitchFamily="34" charset="0"/>
                <a:cs typeface="Calibri" panose="020F0502020204030204" pitchFamily="34" charset="0"/>
              </a:rPr>
              <a:t>r</a:t>
            </a:r>
            <a:r>
              <a:rPr sz="1600" spc="5" dirty="0">
                <a:solidFill>
                  <a:srgbClr val="FF0000"/>
                </a:solidFill>
                <a:latin typeface="Calibri" panose="020F0502020204030204" pitchFamily="34" charset="0"/>
                <a:cs typeface="Calibri" panose="020F0502020204030204" pitchFamily="34" charset="0"/>
              </a:rPr>
              <a:t> </a:t>
            </a:r>
            <a:r>
              <a:rPr sz="1600" spc="-5" dirty="0">
                <a:solidFill>
                  <a:srgbClr val="FF0000"/>
                </a:solidFill>
                <a:latin typeface="Calibri" panose="020F0502020204030204" pitchFamily="34" charset="0"/>
                <a:cs typeface="Calibri" panose="020F0502020204030204" pitchFamily="34" charset="0"/>
              </a:rPr>
              <a:t>pr</a:t>
            </a:r>
            <a:r>
              <a:rPr sz="1600" spc="-15" dirty="0">
                <a:solidFill>
                  <a:srgbClr val="FF0000"/>
                </a:solidFill>
                <a:latin typeface="Calibri" panose="020F0502020204030204" pitchFamily="34" charset="0"/>
                <a:cs typeface="Calibri" panose="020F0502020204030204" pitchFamily="34" charset="0"/>
              </a:rPr>
              <a:t>o</a:t>
            </a:r>
            <a:r>
              <a:rPr sz="1600" spc="-5" dirty="0">
                <a:solidFill>
                  <a:srgbClr val="FF0000"/>
                </a:solidFill>
                <a:latin typeface="Calibri" panose="020F0502020204030204" pitchFamily="34" charset="0"/>
                <a:cs typeface="Calibri" panose="020F0502020204030204" pitchFamily="34" charset="0"/>
              </a:rPr>
              <a:t>du</a:t>
            </a:r>
            <a:r>
              <a:rPr sz="1600" spc="-10" dirty="0">
                <a:solidFill>
                  <a:srgbClr val="FF0000"/>
                </a:solidFill>
                <a:latin typeface="Calibri" panose="020F0502020204030204" pitchFamily="34" charset="0"/>
                <a:cs typeface="Calibri" panose="020F0502020204030204" pitchFamily="34" charset="0"/>
              </a:rPr>
              <a:t>ct</a:t>
            </a:r>
            <a:r>
              <a:rPr sz="1600" dirty="0">
                <a:solidFill>
                  <a:srgbClr val="FF0000"/>
                </a:solidFill>
                <a:latin typeface="Calibri" panose="020F0502020204030204" pitchFamily="34" charset="0"/>
                <a:cs typeface="Calibri" panose="020F0502020204030204" pitchFamily="34" charset="0"/>
              </a:rPr>
              <a:t>i</a:t>
            </a:r>
            <a:r>
              <a:rPr sz="1600" spc="-10" dirty="0">
                <a:solidFill>
                  <a:srgbClr val="FF0000"/>
                </a:solidFill>
                <a:latin typeface="Calibri" panose="020F0502020204030204" pitchFamily="34" charset="0"/>
                <a:cs typeface="Calibri" panose="020F0502020204030204" pitchFamily="34" charset="0"/>
              </a:rPr>
              <a:t>v</a:t>
            </a:r>
            <a:r>
              <a:rPr sz="1600" dirty="0">
                <a:solidFill>
                  <a:srgbClr val="FF0000"/>
                </a:solidFill>
                <a:latin typeface="Calibri" panose="020F0502020204030204" pitchFamily="34" charset="0"/>
                <a:cs typeface="Calibri" panose="020F0502020204030204" pitchFamily="34" charset="0"/>
              </a:rPr>
              <a:t>i</a:t>
            </a:r>
            <a:r>
              <a:rPr sz="1600" spc="-10" dirty="0">
                <a:solidFill>
                  <a:srgbClr val="FF0000"/>
                </a:solidFill>
                <a:latin typeface="Calibri" panose="020F0502020204030204" pitchFamily="34" charset="0"/>
                <a:cs typeface="Calibri" panose="020F0502020204030204" pitchFamily="34" charset="0"/>
              </a:rPr>
              <a:t>t</a:t>
            </a:r>
            <a:r>
              <a:rPr sz="1600" dirty="0">
                <a:solidFill>
                  <a:srgbClr val="FF0000"/>
                </a:solidFill>
                <a:latin typeface="Calibri" panose="020F0502020204030204" pitchFamily="34" charset="0"/>
                <a:cs typeface="Calibri" panose="020F0502020204030204" pitchFamily="34" charset="0"/>
              </a:rPr>
              <a:t>y </a:t>
            </a:r>
            <a:endParaRPr lang="en-US" sz="1600" dirty="0">
              <a:solidFill>
                <a:srgbClr val="FF0000"/>
              </a:solidFill>
              <a:latin typeface="Calibri" panose="020F0502020204030204" pitchFamily="34" charset="0"/>
              <a:cs typeface="Calibri" panose="020F0502020204030204" pitchFamily="34" charset="0"/>
            </a:endParaRPr>
          </a:p>
          <a:p>
            <a:pPr marL="298450" marR="2543175" indent="-285750">
              <a:lnSpc>
                <a:spcPts val="3290"/>
              </a:lnSpc>
              <a:buFont typeface="Arial" panose="020B0604020202020204" pitchFamily="34" charset="0"/>
              <a:buChar char="•"/>
            </a:pPr>
            <a:r>
              <a:rPr sz="1600" dirty="0">
                <a:solidFill>
                  <a:srgbClr val="5E5E5E"/>
                </a:solidFill>
                <a:latin typeface="Calibri" panose="020F0502020204030204" pitchFamily="34" charset="0"/>
                <a:cs typeface="Calibri" panose="020F0502020204030204" pitchFamily="34" charset="0"/>
              </a:rPr>
              <a:t>UM</a:t>
            </a:r>
            <a:r>
              <a:rPr sz="1600" spc="-5" dirty="0">
                <a:solidFill>
                  <a:srgbClr val="5E5E5E"/>
                </a:solidFill>
                <a:latin typeface="Calibri" panose="020F0502020204030204" pitchFamily="34" charset="0"/>
                <a:cs typeface="Calibri" panose="020F0502020204030204" pitchFamily="34" charset="0"/>
              </a:rPr>
              <a:t> </a:t>
            </a:r>
            <a:r>
              <a:rPr sz="1600" dirty="0">
                <a:solidFill>
                  <a:srgbClr val="5E5E5E"/>
                </a:solidFill>
                <a:latin typeface="Calibri" panose="020F0502020204030204" pitchFamily="34" charset="0"/>
                <a:cs typeface="Calibri" panose="020F0502020204030204" pitchFamily="34" charset="0"/>
              </a:rPr>
              <a:t>i</a:t>
            </a:r>
            <a:r>
              <a:rPr sz="1600" spc="-10" dirty="0">
                <a:solidFill>
                  <a:srgbClr val="5E5E5E"/>
                </a:solidFill>
                <a:latin typeface="Calibri" panose="020F0502020204030204" pitchFamily="34" charset="0"/>
                <a:cs typeface="Calibri" panose="020F0502020204030204" pitchFamily="34" charset="0"/>
              </a:rPr>
              <a:t>s</a:t>
            </a:r>
            <a:r>
              <a:rPr sz="1600" spc="-5" dirty="0">
                <a:solidFill>
                  <a:srgbClr val="5E5E5E"/>
                </a:solidFill>
                <a:latin typeface="Calibri" panose="020F0502020204030204" pitchFamily="34" charset="0"/>
                <a:cs typeface="Calibri" panose="020F0502020204030204" pitchFamily="34" charset="0"/>
              </a:rPr>
              <a:t> n</a:t>
            </a:r>
            <a:r>
              <a:rPr sz="1600" spc="-15" dirty="0">
                <a:solidFill>
                  <a:srgbClr val="5E5E5E"/>
                </a:solidFill>
                <a:latin typeface="Calibri" panose="020F0502020204030204" pitchFamily="34" charset="0"/>
                <a:cs typeface="Calibri" panose="020F0502020204030204" pitchFamily="34" charset="0"/>
              </a:rPr>
              <a:t>o</a:t>
            </a:r>
            <a:r>
              <a:rPr sz="1600" dirty="0">
                <a:solidFill>
                  <a:srgbClr val="5E5E5E"/>
                </a:solidFill>
                <a:latin typeface="Calibri" panose="020F0502020204030204" pitchFamily="34" charset="0"/>
                <a:cs typeface="Calibri" panose="020F0502020204030204" pitchFamily="34" charset="0"/>
              </a:rPr>
              <a:t>t</a:t>
            </a:r>
            <a:r>
              <a:rPr sz="1600" spc="-5" dirty="0">
                <a:solidFill>
                  <a:srgbClr val="5E5E5E"/>
                </a:solidFill>
                <a:latin typeface="Calibri" panose="020F0502020204030204" pitchFamily="34" charset="0"/>
                <a:cs typeface="Calibri" panose="020F0502020204030204" pitchFamily="34" charset="0"/>
              </a:rPr>
              <a:t> pri</a:t>
            </a:r>
            <a:r>
              <a:rPr sz="1600" dirty="0">
                <a:solidFill>
                  <a:srgbClr val="5E5E5E"/>
                </a:solidFill>
                <a:latin typeface="Calibri" panose="020F0502020204030204" pitchFamily="34" charset="0"/>
                <a:cs typeface="Calibri" panose="020F0502020204030204" pitchFamily="34" charset="0"/>
              </a:rPr>
              <a:t>ma</a:t>
            </a:r>
            <a:r>
              <a:rPr sz="1600" spc="-5" dirty="0">
                <a:solidFill>
                  <a:srgbClr val="5E5E5E"/>
                </a:solidFill>
                <a:latin typeface="Calibri" panose="020F0502020204030204" pitchFamily="34" charset="0"/>
                <a:cs typeface="Calibri" panose="020F0502020204030204" pitchFamily="34" charset="0"/>
              </a:rPr>
              <a:t>ri</a:t>
            </a:r>
            <a:r>
              <a:rPr sz="1600" spc="-10" dirty="0">
                <a:solidFill>
                  <a:srgbClr val="5E5E5E"/>
                </a:solidFill>
                <a:latin typeface="Calibri" panose="020F0502020204030204" pitchFamily="34" charset="0"/>
                <a:cs typeface="Calibri" panose="020F0502020204030204" pitchFamily="34" charset="0"/>
              </a:rPr>
              <a:t>l</a:t>
            </a:r>
            <a:r>
              <a:rPr sz="1600" dirty="0">
                <a:solidFill>
                  <a:srgbClr val="5E5E5E"/>
                </a:solidFill>
                <a:latin typeface="Calibri" panose="020F0502020204030204" pitchFamily="34" charset="0"/>
                <a:cs typeface="Calibri" panose="020F0502020204030204" pitchFamily="34" charset="0"/>
              </a:rPr>
              <a:t>y a</a:t>
            </a:r>
            <a:r>
              <a:rPr sz="1600" spc="5" dirty="0">
                <a:solidFill>
                  <a:srgbClr val="5E5E5E"/>
                </a:solidFill>
                <a:latin typeface="Calibri" panose="020F0502020204030204" pitchFamily="34" charset="0"/>
                <a:cs typeface="Calibri" panose="020F0502020204030204" pitchFamily="34" charset="0"/>
              </a:rPr>
              <a:t> </a:t>
            </a:r>
            <a:r>
              <a:rPr sz="1600" spc="-10" dirty="0">
                <a:solidFill>
                  <a:srgbClr val="5E5E5E"/>
                </a:solidFill>
                <a:latin typeface="Calibri" panose="020F0502020204030204" pitchFamily="34" charset="0"/>
                <a:cs typeface="Calibri" panose="020F0502020204030204" pitchFamily="34" charset="0"/>
              </a:rPr>
              <a:t>t</a:t>
            </a:r>
            <a:r>
              <a:rPr sz="1600" spc="-5" dirty="0">
                <a:solidFill>
                  <a:srgbClr val="5E5E5E"/>
                </a:solidFill>
                <a:latin typeface="Calibri" panose="020F0502020204030204" pitchFamily="34" charset="0"/>
                <a:cs typeface="Calibri" panose="020F0502020204030204" pitchFamily="34" charset="0"/>
              </a:rPr>
              <a:t>e</a:t>
            </a:r>
            <a:r>
              <a:rPr sz="1600" spc="-10" dirty="0">
                <a:solidFill>
                  <a:srgbClr val="5E5E5E"/>
                </a:solidFill>
                <a:latin typeface="Calibri" panose="020F0502020204030204" pitchFamily="34" charset="0"/>
                <a:cs typeface="Calibri" panose="020F0502020204030204" pitchFamily="34" charset="0"/>
              </a:rPr>
              <a:t>c</a:t>
            </a:r>
            <a:r>
              <a:rPr sz="1600" spc="-5" dirty="0">
                <a:solidFill>
                  <a:srgbClr val="5E5E5E"/>
                </a:solidFill>
                <a:latin typeface="Calibri" panose="020F0502020204030204" pitchFamily="34" charset="0"/>
                <a:cs typeface="Calibri" panose="020F0502020204030204" pitchFamily="34" charset="0"/>
              </a:rPr>
              <a:t>hn</a:t>
            </a:r>
            <a:r>
              <a:rPr sz="1600" dirty="0">
                <a:solidFill>
                  <a:srgbClr val="5E5E5E"/>
                </a:solidFill>
                <a:latin typeface="Calibri" panose="020F0502020204030204" pitchFamily="34" charset="0"/>
                <a:cs typeface="Calibri" panose="020F0502020204030204" pitchFamily="34" charset="0"/>
              </a:rPr>
              <a:t>i</a:t>
            </a:r>
            <a:r>
              <a:rPr sz="1600" spc="-5" dirty="0">
                <a:solidFill>
                  <a:srgbClr val="5E5E5E"/>
                </a:solidFill>
                <a:latin typeface="Calibri" panose="020F0502020204030204" pitchFamily="34" charset="0"/>
                <a:cs typeface="Calibri" panose="020F0502020204030204" pitchFamily="34" charset="0"/>
              </a:rPr>
              <a:t>qu</a:t>
            </a:r>
            <a:r>
              <a:rPr sz="1600" dirty="0">
                <a:solidFill>
                  <a:srgbClr val="5E5E5E"/>
                </a:solidFill>
                <a:latin typeface="Calibri" panose="020F0502020204030204" pitchFamily="34" charset="0"/>
                <a:cs typeface="Calibri" panose="020F0502020204030204" pitchFamily="34" charset="0"/>
              </a:rPr>
              <a:t>e </a:t>
            </a:r>
            <a:r>
              <a:rPr sz="1600" spc="-10" dirty="0">
                <a:solidFill>
                  <a:srgbClr val="5E5E5E"/>
                </a:solidFill>
                <a:latin typeface="Calibri" panose="020F0502020204030204" pitchFamily="34" charset="0"/>
                <a:cs typeface="Calibri" panose="020F0502020204030204" pitchFamily="34" charset="0"/>
              </a:rPr>
              <a:t>to</a:t>
            </a:r>
            <a:r>
              <a:rPr sz="1600" dirty="0">
                <a:solidFill>
                  <a:srgbClr val="5E5E5E"/>
                </a:solidFill>
                <a:latin typeface="Calibri" panose="020F0502020204030204" pitchFamily="34" charset="0"/>
                <a:cs typeface="Calibri" panose="020F0502020204030204" pitchFamily="34" charset="0"/>
              </a:rPr>
              <a:t> ma</a:t>
            </a:r>
            <a:r>
              <a:rPr sz="1600" spc="-10" dirty="0">
                <a:solidFill>
                  <a:srgbClr val="5E5E5E"/>
                </a:solidFill>
                <a:latin typeface="Calibri" panose="020F0502020204030204" pitchFamily="34" charset="0"/>
                <a:cs typeface="Calibri" panose="020F0502020204030204" pitchFamily="34" charset="0"/>
              </a:rPr>
              <a:t>k</a:t>
            </a:r>
            <a:r>
              <a:rPr sz="1600" dirty="0">
                <a:solidFill>
                  <a:srgbClr val="5E5E5E"/>
                </a:solidFill>
                <a:latin typeface="Calibri" panose="020F0502020204030204" pitchFamily="34" charset="0"/>
                <a:cs typeface="Calibri" panose="020F0502020204030204" pitchFamily="34" charset="0"/>
              </a:rPr>
              <a:t>e </a:t>
            </a:r>
            <a:r>
              <a:rPr sz="1600" spc="-5" dirty="0">
                <a:solidFill>
                  <a:srgbClr val="5E5E5E"/>
                </a:solidFill>
                <a:latin typeface="Calibri" panose="020F0502020204030204" pitchFamily="34" charset="0"/>
                <a:cs typeface="Calibri" panose="020F0502020204030204" pitchFamily="34" charset="0"/>
              </a:rPr>
              <a:t>we</a:t>
            </a:r>
            <a:r>
              <a:rPr sz="1600" spc="-10" dirty="0">
                <a:solidFill>
                  <a:srgbClr val="5E5E5E"/>
                </a:solidFill>
                <a:latin typeface="Calibri" panose="020F0502020204030204" pitchFamily="34" charset="0"/>
                <a:cs typeface="Calibri" panose="020F0502020204030204" pitchFamily="34" charset="0"/>
              </a:rPr>
              <a:t>l</a:t>
            </a:r>
            <a:r>
              <a:rPr sz="1600" spc="-15" dirty="0">
                <a:solidFill>
                  <a:srgbClr val="5E5E5E"/>
                </a:solidFill>
                <a:latin typeface="Calibri" panose="020F0502020204030204" pitchFamily="34" charset="0"/>
                <a:cs typeface="Calibri" panose="020F0502020204030204" pitchFamily="34" charset="0"/>
              </a:rPr>
              <a:t>l</a:t>
            </a:r>
            <a:r>
              <a:rPr sz="1600" spc="-5" dirty="0">
                <a:solidFill>
                  <a:srgbClr val="5E5E5E"/>
                </a:solidFill>
                <a:latin typeface="Calibri" panose="020F0502020204030204" pitchFamily="34" charset="0"/>
                <a:cs typeface="Calibri" panose="020F0502020204030204" pitchFamily="34" charset="0"/>
              </a:rPr>
              <a:t>-</a:t>
            </a:r>
            <a:r>
              <a:rPr sz="1600" spc="-20" dirty="0">
                <a:solidFill>
                  <a:srgbClr val="5E5E5E"/>
                </a:solidFill>
                <a:latin typeface="Calibri" panose="020F0502020204030204" pitchFamily="34" charset="0"/>
                <a:cs typeface="Calibri" panose="020F0502020204030204" pitchFamily="34" charset="0"/>
              </a:rPr>
              <a:t>w</a:t>
            </a:r>
            <a:r>
              <a:rPr sz="1600" spc="-5" dirty="0">
                <a:solidFill>
                  <a:srgbClr val="5E5E5E"/>
                </a:solidFill>
                <a:latin typeface="Calibri" panose="020F0502020204030204" pitchFamily="34" charset="0"/>
                <a:cs typeface="Calibri" panose="020F0502020204030204" pitchFamily="34" charset="0"/>
              </a:rPr>
              <a:t>r</a:t>
            </a:r>
            <a:r>
              <a:rPr sz="1600" dirty="0">
                <a:solidFill>
                  <a:srgbClr val="5E5E5E"/>
                </a:solidFill>
                <a:latin typeface="Calibri" panose="020F0502020204030204" pitchFamily="34" charset="0"/>
                <a:cs typeface="Calibri" panose="020F0502020204030204" pitchFamily="34" charset="0"/>
              </a:rPr>
              <a:t>i</a:t>
            </a:r>
            <a:r>
              <a:rPr sz="1600" spc="-5" dirty="0">
                <a:solidFill>
                  <a:srgbClr val="5E5E5E"/>
                </a:solidFill>
                <a:latin typeface="Calibri" panose="020F0502020204030204" pitchFamily="34" charset="0"/>
                <a:cs typeface="Calibri" panose="020F0502020204030204" pitchFamily="34" charset="0"/>
              </a:rPr>
              <a:t>tte</a:t>
            </a:r>
            <a:r>
              <a:rPr sz="1600" dirty="0">
                <a:solidFill>
                  <a:srgbClr val="5E5E5E"/>
                </a:solidFill>
                <a:latin typeface="Calibri" panose="020F0502020204030204" pitchFamily="34" charset="0"/>
                <a:cs typeface="Calibri" panose="020F0502020204030204" pitchFamily="34" charset="0"/>
              </a:rPr>
              <a:t>n C</a:t>
            </a:r>
            <a:r>
              <a:rPr sz="1600" spc="5" dirty="0">
                <a:solidFill>
                  <a:srgbClr val="5E5E5E"/>
                </a:solidFill>
                <a:latin typeface="Calibri" panose="020F0502020204030204" pitchFamily="34" charset="0"/>
                <a:cs typeface="Calibri" panose="020F0502020204030204" pitchFamily="34" charset="0"/>
              </a:rPr>
              <a:t>U</a:t>
            </a:r>
            <a:r>
              <a:rPr sz="1600" dirty="0">
                <a:solidFill>
                  <a:srgbClr val="5E5E5E"/>
                </a:solidFill>
                <a:latin typeface="Calibri" panose="020F0502020204030204" pitchFamily="34" charset="0"/>
                <a:cs typeface="Calibri" panose="020F0502020204030204" pitchFamily="34" charset="0"/>
              </a:rPr>
              <a:t>D</a:t>
            </a:r>
            <a:r>
              <a:rPr sz="1600" spc="-10" dirty="0">
                <a:solidFill>
                  <a:srgbClr val="5E5E5E"/>
                </a:solidFill>
                <a:latin typeface="Calibri" panose="020F0502020204030204" pitchFamily="34" charset="0"/>
                <a:cs typeface="Calibri" panose="020F0502020204030204" pitchFamily="34" charset="0"/>
              </a:rPr>
              <a:t>A</a:t>
            </a:r>
            <a:r>
              <a:rPr sz="1600" dirty="0">
                <a:solidFill>
                  <a:srgbClr val="5E5E5E"/>
                </a:solidFill>
                <a:latin typeface="Calibri" panose="020F0502020204030204" pitchFamily="34" charset="0"/>
                <a:cs typeface="Calibri" panose="020F0502020204030204" pitchFamily="34" charset="0"/>
              </a:rPr>
              <a:t> </a:t>
            </a:r>
            <a:r>
              <a:rPr sz="1600" spc="-10" dirty="0">
                <a:solidFill>
                  <a:srgbClr val="5E5E5E"/>
                </a:solidFill>
                <a:latin typeface="Calibri" panose="020F0502020204030204" pitchFamily="34" charset="0"/>
                <a:cs typeface="Calibri" panose="020F0502020204030204" pitchFamily="34" charset="0"/>
              </a:rPr>
              <a:t>c</a:t>
            </a:r>
            <a:r>
              <a:rPr sz="1600" spc="-15" dirty="0">
                <a:solidFill>
                  <a:srgbClr val="5E5E5E"/>
                </a:solidFill>
                <a:latin typeface="Calibri" panose="020F0502020204030204" pitchFamily="34" charset="0"/>
                <a:cs typeface="Calibri" panose="020F0502020204030204" pitchFamily="34" charset="0"/>
              </a:rPr>
              <a:t>o</a:t>
            </a:r>
            <a:r>
              <a:rPr sz="1600" spc="-10" dirty="0">
                <a:solidFill>
                  <a:srgbClr val="5E5E5E"/>
                </a:solidFill>
                <a:latin typeface="Calibri" panose="020F0502020204030204" pitchFamily="34" charset="0"/>
                <a:cs typeface="Calibri" panose="020F0502020204030204" pitchFamily="34" charset="0"/>
              </a:rPr>
              <a:t>d</a:t>
            </a:r>
            <a:r>
              <a:rPr sz="1600" spc="-5" dirty="0">
                <a:solidFill>
                  <a:srgbClr val="5E5E5E"/>
                </a:solidFill>
                <a:latin typeface="Calibri" panose="020F0502020204030204" pitchFamily="34" charset="0"/>
                <a:cs typeface="Calibri" panose="020F0502020204030204" pitchFamily="34" charset="0"/>
              </a:rPr>
              <a:t>e</a:t>
            </a:r>
            <a:r>
              <a:rPr sz="1600" spc="-10" dirty="0">
                <a:solidFill>
                  <a:srgbClr val="5E5E5E"/>
                </a:solidFill>
                <a:latin typeface="Calibri" panose="020F0502020204030204" pitchFamily="34" charset="0"/>
                <a:cs typeface="Calibri" panose="020F0502020204030204" pitchFamily="34" charset="0"/>
              </a:rPr>
              <a:t>s</a:t>
            </a:r>
            <a:r>
              <a:rPr sz="1600" dirty="0">
                <a:solidFill>
                  <a:srgbClr val="5E5E5E"/>
                </a:solidFill>
                <a:latin typeface="Calibri" panose="020F0502020204030204" pitchFamily="34" charset="0"/>
                <a:cs typeface="Calibri" panose="020F0502020204030204" pitchFamily="34" charset="0"/>
              </a:rPr>
              <a:t> </a:t>
            </a:r>
            <a:r>
              <a:rPr sz="1600" spc="-5" dirty="0">
                <a:solidFill>
                  <a:srgbClr val="5E5E5E"/>
                </a:solidFill>
                <a:latin typeface="Calibri" panose="020F0502020204030204" pitchFamily="34" charset="0"/>
                <a:cs typeface="Calibri" panose="020F0502020204030204" pitchFamily="34" charset="0"/>
              </a:rPr>
              <a:t>ru</a:t>
            </a:r>
            <a:r>
              <a:rPr sz="1600" dirty="0">
                <a:solidFill>
                  <a:srgbClr val="5E5E5E"/>
                </a:solidFill>
                <a:latin typeface="Calibri" panose="020F0502020204030204" pitchFamily="34" charset="0"/>
                <a:cs typeface="Calibri" panose="020F0502020204030204" pitchFamily="34" charset="0"/>
              </a:rPr>
              <a:t>n </a:t>
            </a:r>
            <a:r>
              <a:rPr sz="1600" spc="-15" dirty="0">
                <a:solidFill>
                  <a:srgbClr val="5E5E5E"/>
                </a:solidFill>
                <a:latin typeface="Calibri" panose="020F0502020204030204" pitchFamily="34" charset="0"/>
                <a:cs typeface="Calibri" panose="020F0502020204030204" pitchFamily="34" charset="0"/>
              </a:rPr>
              <a:t>f</a:t>
            </a:r>
            <a:r>
              <a:rPr sz="1600" dirty="0">
                <a:solidFill>
                  <a:srgbClr val="5E5E5E"/>
                </a:solidFill>
                <a:latin typeface="Calibri" panose="020F0502020204030204" pitchFamily="34" charset="0"/>
                <a:cs typeface="Calibri" panose="020F0502020204030204" pitchFamily="34" charset="0"/>
              </a:rPr>
              <a:t>a</a:t>
            </a:r>
            <a:r>
              <a:rPr sz="1600" spc="-5" dirty="0">
                <a:solidFill>
                  <a:srgbClr val="5E5E5E"/>
                </a:solidFill>
                <a:latin typeface="Calibri" panose="020F0502020204030204" pitchFamily="34" charset="0"/>
                <a:cs typeface="Calibri" panose="020F0502020204030204" pitchFamily="34" charset="0"/>
              </a:rPr>
              <a:t>ste</a:t>
            </a:r>
            <a:r>
              <a:rPr sz="1600" spc="-10" dirty="0">
                <a:solidFill>
                  <a:srgbClr val="5E5E5E"/>
                </a:solidFill>
                <a:latin typeface="Calibri" panose="020F0502020204030204" pitchFamily="34" charset="0"/>
                <a:cs typeface="Calibri" panose="020F0502020204030204" pitchFamily="34" charset="0"/>
              </a:rPr>
              <a:t>r</a:t>
            </a:r>
            <a:endParaRPr sz="1600" dirty="0">
              <a:latin typeface="Calibri" panose="020F0502020204030204" pitchFamily="34" charset="0"/>
              <a:cs typeface="Calibri" panose="020F0502020204030204" pitchFamily="34" charset="0"/>
            </a:endParaRPr>
          </a:p>
          <a:p>
            <a:pPr marL="298450" marR="2557145" indent="-285750">
              <a:lnSpc>
                <a:spcPts val="3290"/>
              </a:lnSpc>
              <a:spcBef>
                <a:spcPts val="20"/>
              </a:spcBef>
              <a:buFont typeface="Arial" panose="020B0604020202020204" pitchFamily="34" charset="0"/>
              <a:buChar char="•"/>
            </a:pPr>
            <a:r>
              <a:rPr sz="1600" dirty="0">
                <a:solidFill>
                  <a:srgbClr val="5E5E5E"/>
                </a:solidFill>
                <a:latin typeface="Calibri" panose="020F0502020204030204" pitchFamily="34" charset="0"/>
                <a:cs typeface="Calibri" panose="020F0502020204030204" pitchFamily="34" charset="0"/>
              </a:rPr>
              <a:t>UM</a:t>
            </a:r>
            <a:r>
              <a:rPr sz="1600" spc="-5" dirty="0">
                <a:solidFill>
                  <a:srgbClr val="5E5E5E"/>
                </a:solidFill>
                <a:latin typeface="Calibri" panose="020F0502020204030204" pitchFamily="34" charset="0"/>
                <a:cs typeface="Calibri" panose="020F0502020204030204" pitchFamily="34" charset="0"/>
              </a:rPr>
              <a:t> </a:t>
            </a:r>
            <a:r>
              <a:rPr sz="1600" spc="-10" dirty="0">
                <a:solidFill>
                  <a:srgbClr val="5E5E5E"/>
                </a:solidFill>
                <a:latin typeface="Calibri" panose="020F0502020204030204" pitchFamily="34" charset="0"/>
                <a:cs typeface="Calibri" panose="020F0502020204030204" pitchFamily="34" charset="0"/>
              </a:rPr>
              <a:t>c</a:t>
            </a:r>
            <a:r>
              <a:rPr sz="1600" dirty="0">
                <a:solidFill>
                  <a:srgbClr val="5E5E5E"/>
                </a:solidFill>
                <a:latin typeface="Calibri" panose="020F0502020204030204" pitchFamily="34" charset="0"/>
                <a:cs typeface="Calibri" panose="020F0502020204030204" pitchFamily="34" charset="0"/>
              </a:rPr>
              <a:t>a</a:t>
            </a:r>
            <a:r>
              <a:rPr sz="1600" spc="-5" dirty="0">
                <a:solidFill>
                  <a:srgbClr val="5E5E5E"/>
                </a:solidFill>
                <a:latin typeface="Calibri" panose="020F0502020204030204" pitchFamily="34" charset="0"/>
                <a:cs typeface="Calibri" panose="020F0502020204030204" pitchFamily="34" charset="0"/>
              </a:rPr>
              <a:t>nn</a:t>
            </a:r>
            <a:r>
              <a:rPr sz="1600" spc="-15" dirty="0">
                <a:solidFill>
                  <a:srgbClr val="5E5E5E"/>
                </a:solidFill>
                <a:latin typeface="Calibri" panose="020F0502020204030204" pitchFamily="34" charset="0"/>
                <a:cs typeface="Calibri" panose="020F0502020204030204" pitchFamily="34" charset="0"/>
              </a:rPr>
              <a:t>o</a:t>
            </a:r>
            <a:r>
              <a:rPr sz="1600" dirty="0">
                <a:solidFill>
                  <a:srgbClr val="5E5E5E"/>
                </a:solidFill>
                <a:latin typeface="Calibri" panose="020F0502020204030204" pitchFamily="34" charset="0"/>
                <a:cs typeface="Calibri" panose="020F0502020204030204" pitchFamily="34" charset="0"/>
              </a:rPr>
              <a:t>t</a:t>
            </a:r>
            <a:r>
              <a:rPr sz="1600" spc="-5" dirty="0">
                <a:solidFill>
                  <a:srgbClr val="5E5E5E"/>
                </a:solidFill>
                <a:latin typeface="Calibri" panose="020F0502020204030204" pitchFamily="34" charset="0"/>
                <a:cs typeface="Calibri" panose="020F0502020204030204" pitchFamily="34" charset="0"/>
              </a:rPr>
              <a:t> d</a:t>
            </a:r>
            <a:r>
              <a:rPr sz="1600" spc="-10" dirty="0">
                <a:solidFill>
                  <a:srgbClr val="5E5E5E"/>
                </a:solidFill>
                <a:latin typeface="Calibri" panose="020F0502020204030204" pitchFamily="34" charset="0"/>
                <a:cs typeface="Calibri" panose="020F0502020204030204" pitchFamily="34" charset="0"/>
              </a:rPr>
              <a:t>o</a:t>
            </a:r>
            <a:r>
              <a:rPr sz="1600" dirty="0">
                <a:solidFill>
                  <a:srgbClr val="5E5E5E"/>
                </a:solidFill>
                <a:latin typeface="Calibri" panose="020F0502020204030204" pitchFamily="34" charset="0"/>
                <a:cs typeface="Calibri" panose="020F0502020204030204" pitchFamily="34" charset="0"/>
              </a:rPr>
              <a:t> </a:t>
            </a:r>
            <a:r>
              <a:rPr sz="1600" spc="-5" dirty="0">
                <a:solidFill>
                  <a:srgbClr val="5E5E5E"/>
                </a:solidFill>
                <a:latin typeface="Calibri" panose="020F0502020204030204" pitchFamily="34" charset="0"/>
                <a:cs typeface="Calibri" panose="020F0502020204030204" pitchFamily="34" charset="0"/>
              </a:rPr>
              <a:t>be</a:t>
            </a:r>
            <a:r>
              <a:rPr sz="1600" spc="-10" dirty="0">
                <a:solidFill>
                  <a:srgbClr val="5E5E5E"/>
                </a:solidFill>
                <a:latin typeface="Calibri" panose="020F0502020204030204" pitchFamily="34" charset="0"/>
                <a:cs typeface="Calibri" panose="020F0502020204030204" pitchFamily="34" charset="0"/>
              </a:rPr>
              <a:t>tt</a:t>
            </a:r>
            <a:r>
              <a:rPr sz="1600" spc="-5" dirty="0">
                <a:solidFill>
                  <a:srgbClr val="5E5E5E"/>
                </a:solidFill>
                <a:latin typeface="Calibri" panose="020F0502020204030204" pitchFamily="34" charset="0"/>
                <a:cs typeface="Calibri" panose="020F0502020204030204" pitchFamily="34" charset="0"/>
              </a:rPr>
              <a:t>e</a:t>
            </a:r>
            <a:r>
              <a:rPr sz="1600" spc="-10" dirty="0">
                <a:solidFill>
                  <a:srgbClr val="5E5E5E"/>
                </a:solidFill>
                <a:latin typeface="Calibri" panose="020F0502020204030204" pitchFamily="34" charset="0"/>
                <a:cs typeface="Calibri" panose="020F0502020204030204" pitchFamily="34" charset="0"/>
              </a:rPr>
              <a:t>r</a:t>
            </a:r>
            <a:r>
              <a:rPr sz="1600" spc="5" dirty="0">
                <a:solidFill>
                  <a:srgbClr val="5E5E5E"/>
                </a:solidFill>
                <a:latin typeface="Calibri" panose="020F0502020204030204" pitchFamily="34" charset="0"/>
                <a:cs typeface="Calibri" panose="020F0502020204030204" pitchFamily="34" charset="0"/>
              </a:rPr>
              <a:t> </a:t>
            </a:r>
            <a:r>
              <a:rPr sz="1600" spc="-10" dirty="0">
                <a:solidFill>
                  <a:srgbClr val="5E5E5E"/>
                </a:solidFill>
                <a:latin typeface="Calibri" panose="020F0502020204030204" pitchFamily="34" charset="0"/>
                <a:cs typeface="Calibri" panose="020F0502020204030204" pitchFamily="34" charset="0"/>
              </a:rPr>
              <a:t>t</a:t>
            </a:r>
            <a:r>
              <a:rPr sz="1600" spc="-5" dirty="0">
                <a:solidFill>
                  <a:srgbClr val="5E5E5E"/>
                </a:solidFill>
                <a:latin typeface="Calibri" panose="020F0502020204030204" pitchFamily="34" charset="0"/>
                <a:cs typeface="Calibri" panose="020F0502020204030204" pitchFamily="34" charset="0"/>
              </a:rPr>
              <a:t>h</a:t>
            </a:r>
            <a:r>
              <a:rPr sz="1600" dirty="0">
                <a:solidFill>
                  <a:srgbClr val="5E5E5E"/>
                </a:solidFill>
                <a:latin typeface="Calibri" panose="020F0502020204030204" pitchFamily="34" charset="0"/>
                <a:cs typeface="Calibri" panose="020F0502020204030204" pitchFamily="34" charset="0"/>
              </a:rPr>
              <a:t>an </a:t>
            </a:r>
            <a:r>
              <a:rPr sz="1600" spc="-5" dirty="0">
                <a:solidFill>
                  <a:srgbClr val="5E5E5E"/>
                </a:solidFill>
                <a:latin typeface="Calibri" panose="020F0502020204030204" pitchFamily="34" charset="0"/>
                <a:cs typeface="Calibri" panose="020F0502020204030204" pitchFamily="34" charset="0"/>
              </a:rPr>
              <a:t>e</a:t>
            </a:r>
            <a:r>
              <a:rPr sz="1600" spc="-15" dirty="0">
                <a:solidFill>
                  <a:srgbClr val="5E5E5E"/>
                </a:solidFill>
                <a:latin typeface="Calibri" panose="020F0502020204030204" pitchFamily="34" charset="0"/>
                <a:cs typeface="Calibri" panose="020F0502020204030204" pitchFamily="34" charset="0"/>
              </a:rPr>
              <a:t>x</a:t>
            </a:r>
            <a:r>
              <a:rPr sz="1600" spc="-5" dirty="0">
                <a:solidFill>
                  <a:srgbClr val="5E5E5E"/>
                </a:solidFill>
                <a:latin typeface="Calibri" panose="020F0502020204030204" pitchFamily="34" charset="0"/>
                <a:cs typeface="Calibri" panose="020F0502020204030204" pitchFamily="34" charset="0"/>
              </a:rPr>
              <a:t>pe</a:t>
            </a:r>
            <a:r>
              <a:rPr sz="1600" spc="5" dirty="0">
                <a:solidFill>
                  <a:srgbClr val="5E5E5E"/>
                </a:solidFill>
                <a:latin typeface="Calibri" panose="020F0502020204030204" pitchFamily="34" charset="0"/>
                <a:cs typeface="Calibri" panose="020F0502020204030204" pitchFamily="34" charset="0"/>
              </a:rPr>
              <a:t>r</a:t>
            </a:r>
            <a:r>
              <a:rPr sz="1600" spc="-10" dirty="0">
                <a:solidFill>
                  <a:srgbClr val="5E5E5E"/>
                </a:solidFill>
                <a:latin typeface="Calibri" panose="020F0502020204030204" pitchFamily="34" charset="0"/>
                <a:cs typeface="Calibri" panose="020F0502020204030204" pitchFamily="34" charset="0"/>
              </a:rPr>
              <a:t>tl</a:t>
            </a:r>
            <a:r>
              <a:rPr sz="1600" dirty="0">
                <a:solidFill>
                  <a:srgbClr val="5E5E5E"/>
                </a:solidFill>
                <a:latin typeface="Calibri" panose="020F0502020204030204" pitchFamily="34" charset="0"/>
                <a:cs typeface="Calibri" panose="020F0502020204030204" pitchFamily="34" charset="0"/>
              </a:rPr>
              <a:t>y </a:t>
            </a:r>
            <a:r>
              <a:rPr sz="1600" spc="-5" dirty="0">
                <a:solidFill>
                  <a:srgbClr val="5E5E5E"/>
                </a:solidFill>
                <a:latin typeface="Calibri" panose="020F0502020204030204" pitchFamily="34" charset="0"/>
                <a:cs typeface="Calibri" panose="020F0502020204030204" pitchFamily="34" charset="0"/>
              </a:rPr>
              <a:t>wri</a:t>
            </a:r>
            <a:r>
              <a:rPr sz="1600" spc="-10" dirty="0">
                <a:solidFill>
                  <a:srgbClr val="5E5E5E"/>
                </a:solidFill>
                <a:latin typeface="Calibri" panose="020F0502020204030204" pitchFamily="34" charset="0"/>
                <a:cs typeface="Calibri" panose="020F0502020204030204" pitchFamily="34" charset="0"/>
              </a:rPr>
              <a:t>tt</a:t>
            </a:r>
            <a:r>
              <a:rPr sz="1600" spc="-5" dirty="0">
                <a:solidFill>
                  <a:srgbClr val="5E5E5E"/>
                </a:solidFill>
                <a:latin typeface="Calibri" panose="020F0502020204030204" pitchFamily="34" charset="0"/>
                <a:cs typeface="Calibri" panose="020F0502020204030204" pitchFamily="34" charset="0"/>
              </a:rPr>
              <a:t>e</a:t>
            </a:r>
            <a:r>
              <a:rPr sz="1600" dirty="0">
                <a:solidFill>
                  <a:srgbClr val="5E5E5E"/>
                </a:solidFill>
                <a:latin typeface="Calibri" panose="020F0502020204030204" pitchFamily="34" charset="0"/>
                <a:cs typeface="Calibri" panose="020F0502020204030204" pitchFamily="34" charset="0"/>
              </a:rPr>
              <a:t>n ma</a:t>
            </a:r>
            <a:r>
              <a:rPr sz="1600" spc="-5" dirty="0">
                <a:solidFill>
                  <a:srgbClr val="5E5E5E"/>
                </a:solidFill>
                <a:latin typeface="Calibri" panose="020F0502020204030204" pitchFamily="34" charset="0"/>
                <a:cs typeface="Calibri" panose="020F0502020204030204" pitchFamily="34" charset="0"/>
              </a:rPr>
              <a:t>nu</a:t>
            </a:r>
            <a:r>
              <a:rPr sz="1600" dirty="0">
                <a:solidFill>
                  <a:srgbClr val="5E5E5E"/>
                </a:solidFill>
                <a:latin typeface="Calibri" panose="020F0502020204030204" pitchFamily="34" charset="0"/>
                <a:cs typeface="Calibri" panose="020F0502020204030204" pitchFamily="34" charset="0"/>
              </a:rPr>
              <a:t>a</a:t>
            </a:r>
            <a:r>
              <a:rPr sz="1600" spc="-5" dirty="0">
                <a:solidFill>
                  <a:srgbClr val="5E5E5E"/>
                </a:solidFill>
                <a:latin typeface="Calibri" panose="020F0502020204030204" pitchFamily="34" charset="0"/>
                <a:cs typeface="Calibri" panose="020F0502020204030204" pitchFamily="34" charset="0"/>
              </a:rPr>
              <a:t>l</a:t>
            </a:r>
            <a:r>
              <a:rPr sz="1600" dirty="0">
                <a:solidFill>
                  <a:srgbClr val="5E5E5E"/>
                </a:solidFill>
                <a:latin typeface="Calibri" panose="020F0502020204030204" pitchFamily="34" charset="0"/>
                <a:cs typeface="Calibri" panose="020F0502020204030204" pitchFamily="34" charset="0"/>
              </a:rPr>
              <a:t> </a:t>
            </a:r>
            <a:r>
              <a:rPr sz="1600" spc="-5" dirty="0">
                <a:solidFill>
                  <a:srgbClr val="5E5E5E"/>
                </a:solidFill>
                <a:latin typeface="Calibri" panose="020F0502020204030204" pitchFamily="34" charset="0"/>
                <a:cs typeface="Calibri" panose="020F0502020204030204" pitchFamily="34" charset="0"/>
              </a:rPr>
              <a:t>d</a:t>
            </a:r>
            <a:r>
              <a:rPr sz="1600" dirty="0">
                <a:solidFill>
                  <a:srgbClr val="5E5E5E"/>
                </a:solidFill>
                <a:latin typeface="Calibri" panose="020F0502020204030204" pitchFamily="34" charset="0"/>
                <a:cs typeface="Calibri" panose="020F0502020204030204" pitchFamily="34" charset="0"/>
              </a:rPr>
              <a:t>a</a:t>
            </a:r>
            <a:r>
              <a:rPr sz="1600" spc="-10" dirty="0">
                <a:solidFill>
                  <a:srgbClr val="5E5E5E"/>
                </a:solidFill>
                <a:latin typeface="Calibri" panose="020F0502020204030204" pitchFamily="34" charset="0"/>
                <a:cs typeface="Calibri" panose="020F0502020204030204" pitchFamily="34" charset="0"/>
              </a:rPr>
              <a:t>t</a:t>
            </a:r>
            <a:r>
              <a:rPr sz="1600" dirty="0">
                <a:solidFill>
                  <a:srgbClr val="5E5E5E"/>
                </a:solidFill>
                <a:latin typeface="Calibri" panose="020F0502020204030204" pitchFamily="34" charset="0"/>
                <a:cs typeface="Calibri" panose="020F0502020204030204" pitchFamily="34" charset="0"/>
              </a:rPr>
              <a:t>a</a:t>
            </a:r>
            <a:r>
              <a:rPr sz="1600" spc="5" dirty="0">
                <a:solidFill>
                  <a:srgbClr val="5E5E5E"/>
                </a:solidFill>
                <a:latin typeface="Calibri" panose="020F0502020204030204" pitchFamily="34" charset="0"/>
                <a:cs typeface="Calibri" panose="020F0502020204030204" pitchFamily="34" charset="0"/>
              </a:rPr>
              <a:t> </a:t>
            </a:r>
            <a:r>
              <a:rPr sz="1600" dirty="0">
                <a:solidFill>
                  <a:srgbClr val="5E5E5E"/>
                </a:solidFill>
                <a:latin typeface="Calibri" panose="020F0502020204030204" pitchFamily="34" charset="0"/>
                <a:cs typeface="Calibri" panose="020F0502020204030204" pitchFamily="34" charset="0"/>
              </a:rPr>
              <a:t>m</a:t>
            </a:r>
            <a:r>
              <a:rPr sz="1600" spc="-15" dirty="0">
                <a:solidFill>
                  <a:srgbClr val="5E5E5E"/>
                </a:solidFill>
                <a:latin typeface="Calibri" panose="020F0502020204030204" pitchFamily="34" charset="0"/>
                <a:cs typeface="Calibri" panose="020F0502020204030204" pitchFamily="34" charset="0"/>
              </a:rPr>
              <a:t>o</a:t>
            </a:r>
            <a:r>
              <a:rPr sz="1600" spc="-10" dirty="0">
                <a:solidFill>
                  <a:srgbClr val="5E5E5E"/>
                </a:solidFill>
                <a:latin typeface="Calibri" panose="020F0502020204030204" pitchFamily="34" charset="0"/>
                <a:cs typeface="Calibri" panose="020F0502020204030204" pitchFamily="34" charset="0"/>
              </a:rPr>
              <a:t>v</a:t>
            </a:r>
            <a:r>
              <a:rPr sz="1600" spc="-5" dirty="0">
                <a:solidFill>
                  <a:srgbClr val="5E5E5E"/>
                </a:solidFill>
                <a:latin typeface="Calibri" panose="020F0502020204030204" pitchFamily="34" charset="0"/>
                <a:cs typeface="Calibri" panose="020F0502020204030204" pitchFamily="34" charset="0"/>
              </a:rPr>
              <a:t>e</a:t>
            </a:r>
            <a:r>
              <a:rPr sz="1600" dirty="0">
                <a:solidFill>
                  <a:srgbClr val="5E5E5E"/>
                </a:solidFill>
                <a:latin typeface="Calibri" panose="020F0502020204030204" pitchFamily="34" charset="0"/>
                <a:cs typeface="Calibri" panose="020F0502020204030204" pitchFamily="34" charset="0"/>
              </a:rPr>
              <a:t>m</a:t>
            </a:r>
            <a:r>
              <a:rPr sz="1600" spc="-5" dirty="0">
                <a:solidFill>
                  <a:srgbClr val="5E5E5E"/>
                </a:solidFill>
                <a:latin typeface="Calibri" panose="020F0502020204030204" pitchFamily="34" charset="0"/>
                <a:cs typeface="Calibri" panose="020F0502020204030204" pitchFamily="34" charset="0"/>
              </a:rPr>
              <a:t>en</a:t>
            </a:r>
            <a:r>
              <a:rPr sz="1600" spc="-10" dirty="0">
                <a:solidFill>
                  <a:srgbClr val="5E5E5E"/>
                </a:solidFill>
                <a:latin typeface="Calibri" panose="020F0502020204030204" pitchFamily="34" charset="0"/>
                <a:cs typeface="Calibri" panose="020F0502020204030204" pitchFamily="34" charset="0"/>
              </a:rPr>
              <a:t>t</a:t>
            </a:r>
            <a:r>
              <a:rPr sz="1600" dirty="0">
                <a:solidFill>
                  <a:srgbClr val="5E5E5E"/>
                </a:solidFill>
                <a:latin typeface="Calibri" panose="020F0502020204030204" pitchFamily="34" charset="0"/>
                <a:cs typeface="Calibri" panose="020F0502020204030204" pitchFamily="34" charset="0"/>
              </a:rPr>
              <a:t>, in m</a:t>
            </a:r>
            <a:r>
              <a:rPr sz="1600" spc="-15" dirty="0">
                <a:solidFill>
                  <a:srgbClr val="5E5E5E"/>
                </a:solidFill>
                <a:latin typeface="Calibri" panose="020F0502020204030204" pitchFamily="34" charset="0"/>
                <a:cs typeface="Calibri" panose="020F0502020204030204" pitchFamily="34" charset="0"/>
              </a:rPr>
              <a:t>os</a:t>
            </a:r>
            <a:r>
              <a:rPr sz="1600" dirty="0">
                <a:solidFill>
                  <a:srgbClr val="5E5E5E"/>
                </a:solidFill>
                <a:latin typeface="Calibri" panose="020F0502020204030204" pitchFamily="34" charset="0"/>
                <a:cs typeface="Calibri" panose="020F0502020204030204" pitchFamily="34" charset="0"/>
              </a:rPr>
              <a:t>t</a:t>
            </a:r>
            <a:r>
              <a:rPr sz="1600" spc="-5" dirty="0">
                <a:solidFill>
                  <a:srgbClr val="5E5E5E"/>
                </a:solidFill>
                <a:latin typeface="Calibri" panose="020F0502020204030204" pitchFamily="34" charset="0"/>
                <a:cs typeface="Calibri" panose="020F0502020204030204" pitchFamily="34" charset="0"/>
              </a:rPr>
              <a:t> </a:t>
            </a:r>
            <a:r>
              <a:rPr sz="1600" spc="-10" dirty="0">
                <a:solidFill>
                  <a:srgbClr val="5E5E5E"/>
                </a:solidFill>
                <a:latin typeface="Calibri" panose="020F0502020204030204" pitchFamily="34" charset="0"/>
                <a:cs typeface="Calibri" panose="020F0502020204030204" pitchFamily="34" charset="0"/>
              </a:rPr>
              <a:t>c</a:t>
            </a:r>
            <a:r>
              <a:rPr sz="1600" dirty="0">
                <a:solidFill>
                  <a:srgbClr val="5E5E5E"/>
                </a:solidFill>
                <a:latin typeface="Calibri" panose="020F0502020204030204" pitchFamily="34" charset="0"/>
                <a:cs typeface="Calibri" panose="020F0502020204030204" pitchFamily="34" charset="0"/>
              </a:rPr>
              <a:t>a</a:t>
            </a:r>
            <a:r>
              <a:rPr sz="1600" spc="-15" dirty="0">
                <a:solidFill>
                  <a:srgbClr val="5E5E5E"/>
                </a:solidFill>
                <a:latin typeface="Calibri" panose="020F0502020204030204" pitchFamily="34" charset="0"/>
                <a:cs typeface="Calibri" panose="020F0502020204030204" pitchFamily="34" charset="0"/>
              </a:rPr>
              <a:t>s</a:t>
            </a:r>
            <a:r>
              <a:rPr sz="1600" spc="-5" dirty="0">
                <a:solidFill>
                  <a:srgbClr val="5E5E5E"/>
                </a:solidFill>
                <a:latin typeface="Calibri" panose="020F0502020204030204" pitchFamily="34" charset="0"/>
                <a:cs typeface="Calibri" panose="020F0502020204030204" pitchFamily="34" charset="0"/>
              </a:rPr>
              <a:t>e</a:t>
            </a:r>
            <a:r>
              <a:rPr sz="1600" spc="-10" dirty="0">
                <a:solidFill>
                  <a:srgbClr val="5E5E5E"/>
                </a:solidFill>
                <a:latin typeface="Calibri" panose="020F0502020204030204" pitchFamily="34" charset="0"/>
                <a:cs typeface="Calibri" panose="020F0502020204030204" pitchFamily="34" charset="0"/>
              </a:rPr>
              <a:t>s</a:t>
            </a:r>
            <a:r>
              <a:rPr sz="1600" spc="-5" dirty="0">
                <a:solidFill>
                  <a:srgbClr val="5E5E5E"/>
                </a:solidFill>
                <a:latin typeface="Calibri" panose="020F0502020204030204" pitchFamily="34" charset="0"/>
                <a:cs typeface="Calibri" panose="020F0502020204030204" pitchFamily="34" charset="0"/>
              </a:rPr>
              <a:t> </a:t>
            </a:r>
            <a:endParaRPr lang="en-US" sz="1600" spc="-5" dirty="0">
              <a:solidFill>
                <a:srgbClr val="5E5E5E"/>
              </a:solidFill>
              <a:latin typeface="Calibri" panose="020F0502020204030204" pitchFamily="34" charset="0"/>
              <a:cs typeface="Calibri" panose="020F0502020204030204" pitchFamily="34" charset="0"/>
            </a:endParaRPr>
          </a:p>
          <a:p>
            <a:pPr marL="298450" marR="2557145" indent="-285750">
              <a:lnSpc>
                <a:spcPts val="3290"/>
              </a:lnSpc>
              <a:spcBef>
                <a:spcPts val="20"/>
              </a:spcBef>
              <a:buFont typeface="Arial" panose="020B0604020202020204" pitchFamily="34" charset="0"/>
              <a:buChar char="•"/>
            </a:pPr>
            <a:r>
              <a:rPr sz="1600" spc="-5" dirty="0">
                <a:solidFill>
                  <a:srgbClr val="5E5E5E"/>
                </a:solidFill>
                <a:latin typeface="Calibri" panose="020F0502020204030204" pitchFamily="34" charset="0"/>
                <a:cs typeface="Calibri" panose="020F0502020204030204" pitchFamily="34" charset="0"/>
              </a:rPr>
              <a:t>I</a:t>
            </a:r>
            <a:r>
              <a:rPr sz="1600" dirty="0">
                <a:solidFill>
                  <a:srgbClr val="5E5E5E"/>
                </a:solidFill>
                <a:latin typeface="Calibri" panose="020F0502020204030204" pitchFamily="34" charset="0"/>
                <a:cs typeface="Calibri" panose="020F0502020204030204" pitchFamily="34" charset="0"/>
              </a:rPr>
              <a:t>t</a:t>
            </a:r>
            <a:r>
              <a:rPr sz="1600" spc="-5" dirty="0">
                <a:solidFill>
                  <a:srgbClr val="5E5E5E"/>
                </a:solidFill>
                <a:latin typeface="Calibri" panose="020F0502020204030204" pitchFamily="34" charset="0"/>
                <a:cs typeface="Calibri" panose="020F0502020204030204" pitchFamily="34" charset="0"/>
              </a:rPr>
              <a:t> </a:t>
            </a:r>
            <a:r>
              <a:rPr sz="1600" spc="-10" dirty="0">
                <a:solidFill>
                  <a:srgbClr val="5E5E5E"/>
                </a:solidFill>
                <a:latin typeface="Calibri" panose="020F0502020204030204" pitchFamily="34" charset="0"/>
                <a:cs typeface="Calibri" panose="020F0502020204030204" pitchFamily="34" charset="0"/>
              </a:rPr>
              <a:t>c</a:t>
            </a:r>
            <a:r>
              <a:rPr sz="1600" dirty="0">
                <a:solidFill>
                  <a:srgbClr val="5E5E5E"/>
                </a:solidFill>
                <a:latin typeface="Calibri" panose="020F0502020204030204" pitchFamily="34" charset="0"/>
                <a:cs typeface="Calibri" panose="020F0502020204030204" pitchFamily="34" charset="0"/>
              </a:rPr>
              <a:t>an </a:t>
            </a:r>
            <a:r>
              <a:rPr sz="1600" spc="-5" dirty="0">
                <a:solidFill>
                  <a:srgbClr val="5E5E5E"/>
                </a:solidFill>
                <a:latin typeface="Calibri" panose="020F0502020204030204" pitchFamily="34" charset="0"/>
                <a:cs typeface="Calibri" panose="020F0502020204030204" pitchFamily="34" charset="0"/>
              </a:rPr>
              <a:t>b</a:t>
            </a:r>
            <a:r>
              <a:rPr sz="1600" dirty="0">
                <a:solidFill>
                  <a:srgbClr val="5E5E5E"/>
                </a:solidFill>
                <a:latin typeface="Calibri" panose="020F0502020204030204" pitchFamily="34" charset="0"/>
                <a:cs typeface="Calibri" panose="020F0502020204030204" pitchFamily="34" charset="0"/>
              </a:rPr>
              <a:t>e </a:t>
            </a:r>
            <a:r>
              <a:rPr sz="1600" spc="-5" dirty="0">
                <a:solidFill>
                  <a:srgbClr val="5E5E5E"/>
                </a:solidFill>
                <a:latin typeface="Calibri" panose="020F0502020204030204" pitchFamily="34" charset="0"/>
                <a:cs typeface="Calibri" panose="020F0502020204030204" pitchFamily="34" charset="0"/>
              </a:rPr>
              <a:t>h</a:t>
            </a:r>
            <a:r>
              <a:rPr sz="1600" dirty="0">
                <a:solidFill>
                  <a:srgbClr val="5E5E5E"/>
                </a:solidFill>
                <a:latin typeface="Calibri" panose="020F0502020204030204" pitchFamily="34" charset="0"/>
                <a:cs typeface="Calibri" panose="020F0502020204030204" pitchFamily="34" charset="0"/>
              </a:rPr>
              <a:t>a</a:t>
            </a:r>
            <a:r>
              <a:rPr sz="1600" spc="-5" dirty="0">
                <a:solidFill>
                  <a:srgbClr val="5E5E5E"/>
                </a:solidFill>
                <a:latin typeface="Calibri" panose="020F0502020204030204" pitchFamily="34" charset="0"/>
                <a:cs typeface="Calibri" panose="020F0502020204030204" pitchFamily="34" charset="0"/>
              </a:rPr>
              <a:t>rde</a:t>
            </a:r>
            <a:r>
              <a:rPr sz="1600" spc="-10" dirty="0">
                <a:solidFill>
                  <a:srgbClr val="5E5E5E"/>
                </a:solidFill>
                <a:latin typeface="Calibri" panose="020F0502020204030204" pitchFamily="34" charset="0"/>
                <a:cs typeface="Calibri" panose="020F0502020204030204" pitchFamily="34" charset="0"/>
              </a:rPr>
              <a:t>r</a:t>
            </a:r>
            <a:r>
              <a:rPr sz="1600" spc="5" dirty="0">
                <a:solidFill>
                  <a:srgbClr val="5E5E5E"/>
                </a:solidFill>
                <a:latin typeface="Calibri" panose="020F0502020204030204" pitchFamily="34" charset="0"/>
                <a:cs typeface="Calibri" panose="020F0502020204030204" pitchFamily="34" charset="0"/>
              </a:rPr>
              <a:t> </a:t>
            </a:r>
            <a:r>
              <a:rPr sz="1600" spc="-10" dirty="0">
                <a:solidFill>
                  <a:srgbClr val="5E5E5E"/>
                </a:solidFill>
                <a:latin typeface="Calibri" panose="020F0502020204030204" pitchFamily="34" charset="0"/>
                <a:cs typeface="Calibri" panose="020F0502020204030204" pitchFamily="34" charset="0"/>
              </a:rPr>
              <a:t>to</a:t>
            </a:r>
            <a:r>
              <a:rPr sz="1600" dirty="0">
                <a:solidFill>
                  <a:srgbClr val="5E5E5E"/>
                </a:solidFill>
                <a:latin typeface="Calibri" panose="020F0502020204030204" pitchFamily="34" charset="0"/>
                <a:cs typeface="Calibri" panose="020F0502020204030204" pitchFamily="34" charset="0"/>
              </a:rPr>
              <a:t> a</a:t>
            </a:r>
            <a:r>
              <a:rPr sz="1600" spc="-10" dirty="0">
                <a:solidFill>
                  <a:srgbClr val="5E5E5E"/>
                </a:solidFill>
                <a:latin typeface="Calibri" panose="020F0502020204030204" pitchFamily="34" charset="0"/>
                <a:cs typeface="Calibri" panose="020F0502020204030204" pitchFamily="34" charset="0"/>
              </a:rPr>
              <a:t>c</a:t>
            </a:r>
            <a:r>
              <a:rPr sz="1600" spc="-5" dirty="0">
                <a:solidFill>
                  <a:srgbClr val="5E5E5E"/>
                </a:solidFill>
                <a:latin typeface="Calibri" panose="020F0502020204030204" pitchFamily="34" charset="0"/>
                <a:cs typeface="Calibri" panose="020F0502020204030204" pitchFamily="34" charset="0"/>
              </a:rPr>
              <a:t>h</a:t>
            </a:r>
            <a:r>
              <a:rPr sz="1600" dirty="0">
                <a:solidFill>
                  <a:srgbClr val="5E5E5E"/>
                </a:solidFill>
                <a:latin typeface="Calibri" panose="020F0502020204030204" pitchFamily="34" charset="0"/>
                <a:cs typeface="Calibri" panose="020F0502020204030204" pitchFamily="34" charset="0"/>
              </a:rPr>
              <a:t>i</a:t>
            </a:r>
            <a:r>
              <a:rPr sz="1600" spc="-5" dirty="0">
                <a:solidFill>
                  <a:srgbClr val="5E5E5E"/>
                </a:solidFill>
                <a:latin typeface="Calibri" panose="020F0502020204030204" pitchFamily="34" charset="0"/>
                <a:cs typeface="Calibri" panose="020F0502020204030204" pitchFamily="34" charset="0"/>
              </a:rPr>
              <a:t>e</a:t>
            </a:r>
            <a:r>
              <a:rPr sz="1600" spc="-10" dirty="0">
                <a:solidFill>
                  <a:srgbClr val="5E5E5E"/>
                </a:solidFill>
                <a:latin typeface="Calibri" panose="020F0502020204030204" pitchFamily="34" charset="0"/>
                <a:cs typeface="Calibri" panose="020F0502020204030204" pitchFamily="34" charset="0"/>
              </a:rPr>
              <a:t>v</a:t>
            </a:r>
            <a:r>
              <a:rPr sz="1600" dirty="0">
                <a:solidFill>
                  <a:srgbClr val="5E5E5E"/>
                </a:solidFill>
                <a:latin typeface="Calibri" panose="020F0502020204030204" pitchFamily="34" charset="0"/>
                <a:cs typeface="Calibri" panose="020F0502020204030204" pitchFamily="34" charset="0"/>
              </a:rPr>
              <a:t>e </a:t>
            </a:r>
            <a:r>
              <a:rPr sz="1600" spc="-5" dirty="0">
                <a:solidFill>
                  <a:srgbClr val="5E5E5E"/>
                </a:solidFill>
                <a:latin typeface="Calibri" panose="020F0502020204030204" pitchFamily="34" charset="0"/>
                <a:cs typeface="Calibri" panose="020F0502020204030204" pitchFamily="34" charset="0"/>
              </a:rPr>
              <a:t>expe</a:t>
            </a:r>
            <a:r>
              <a:rPr sz="1600" spc="-10" dirty="0">
                <a:solidFill>
                  <a:srgbClr val="5E5E5E"/>
                </a:solidFill>
                <a:latin typeface="Calibri" panose="020F0502020204030204" pitchFamily="34" charset="0"/>
                <a:cs typeface="Calibri" panose="020F0502020204030204" pitchFamily="34" charset="0"/>
              </a:rPr>
              <a:t>ct</a:t>
            </a:r>
            <a:r>
              <a:rPr sz="1600" spc="-5" dirty="0">
                <a:solidFill>
                  <a:srgbClr val="5E5E5E"/>
                </a:solidFill>
                <a:latin typeface="Calibri" panose="020F0502020204030204" pitchFamily="34" charset="0"/>
                <a:cs typeface="Calibri" panose="020F0502020204030204" pitchFamily="34" charset="0"/>
              </a:rPr>
              <a:t>e</a:t>
            </a:r>
            <a:r>
              <a:rPr sz="1600" dirty="0">
                <a:solidFill>
                  <a:srgbClr val="5E5E5E"/>
                </a:solidFill>
                <a:latin typeface="Calibri" panose="020F0502020204030204" pitchFamily="34" charset="0"/>
                <a:cs typeface="Calibri" panose="020F0502020204030204" pitchFamily="34" charset="0"/>
              </a:rPr>
              <a:t>d</a:t>
            </a:r>
            <a:r>
              <a:rPr sz="1600" spc="-5" dirty="0">
                <a:solidFill>
                  <a:srgbClr val="5E5E5E"/>
                </a:solidFill>
                <a:latin typeface="Calibri" panose="020F0502020204030204" pitchFamily="34" charset="0"/>
                <a:cs typeface="Calibri" panose="020F0502020204030204" pitchFamily="34" charset="0"/>
              </a:rPr>
              <a:t> </a:t>
            </a:r>
            <a:r>
              <a:rPr sz="1600" spc="-10" dirty="0">
                <a:solidFill>
                  <a:srgbClr val="5E5E5E"/>
                </a:solidFill>
                <a:latin typeface="Calibri" panose="020F0502020204030204" pitchFamily="34" charset="0"/>
                <a:cs typeface="Calibri" panose="020F0502020204030204" pitchFamily="34" charset="0"/>
              </a:rPr>
              <a:t>c</a:t>
            </a:r>
            <a:r>
              <a:rPr sz="1600" spc="-5" dirty="0">
                <a:solidFill>
                  <a:srgbClr val="5E5E5E"/>
                </a:solidFill>
                <a:latin typeface="Calibri" panose="020F0502020204030204" pitchFamily="34" charset="0"/>
                <a:cs typeface="Calibri" panose="020F0502020204030204" pitchFamily="34" charset="0"/>
              </a:rPr>
              <a:t>on</a:t>
            </a:r>
            <a:r>
              <a:rPr sz="1600" spc="-10" dirty="0">
                <a:solidFill>
                  <a:srgbClr val="5E5E5E"/>
                </a:solidFill>
                <a:latin typeface="Calibri" panose="020F0502020204030204" pitchFamily="34" charset="0"/>
                <a:cs typeface="Calibri" panose="020F0502020204030204" pitchFamily="34" charset="0"/>
              </a:rPr>
              <a:t>c</a:t>
            </a:r>
            <a:r>
              <a:rPr sz="1600" spc="-5" dirty="0">
                <a:solidFill>
                  <a:srgbClr val="5E5E5E"/>
                </a:solidFill>
                <a:latin typeface="Calibri" panose="020F0502020204030204" pitchFamily="34" charset="0"/>
                <a:cs typeface="Calibri" panose="020F0502020204030204" pitchFamily="34" charset="0"/>
              </a:rPr>
              <a:t>u</a:t>
            </a:r>
            <a:r>
              <a:rPr sz="1600" spc="5" dirty="0">
                <a:solidFill>
                  <a:srgbClr val="5E5E5E"/>
                </a:solidFill>
                <a:latin typeface="Calibri" panose="020F0502020204030204" pitchFamily="34" charset="0"/>
                <a:cs typeface="Calibri" panose="020F0502020204030204" pitchFamily="34" charset="0"/>
              </a:rPr>
              <a:t>r</a:t>
            </a:r>
            <a:r>
              <a:rPr sz="1600" spc="-5" dirty="0">
                <a:solidFill>
                  <a:srgbClr val="5E5E5E"/>
                </a:solidFill>
                <a:latin typeface="Calibri" panose="020F0502020204030204" pitchFamily="34" charset="0"/>
                <a:cs typeface="Calibri" panose="020F0502020204030204" pitchFamily="34" charset="0"/>
              </a:rPr>
              <a:t>ren</a:t>
            </a:r>
            <a:r>
              <a:rPr sz="1600" spc="-10" dirty="0">
                <a:solidFill>
                  <a:srgbClr val="5E5E5E"/>
                </a:solidFill>
                <a:latin typeface="Calibri" panose="020F0502020204030204" pitchFamily="34" charset="0"/>
                <a:cs typeface="Calibri" panose="020F0502020204030204" pitchFamily="34" charset="0"/>
              </a:rPr>
              <a:t>c</a:t>
            </a:r>
            <a:r>
              <a:rPr sz="1600" dirty="0">
                <a:solidFill>
                  <a:srgbClr val="5E5E5E"/>
                </a:solidFill>
                <a:latin typeface="Calibri" panose="020F0502020204030204" pitchFamily="34" charset="0"/>
                <a:cs typeface="Calibri" panose="020F0502020204030204" pitchFamily="34" charset="0"/>
              </a:rPr>
              <a:t>y </a:t>
            </a:r>
            <a:r>
              <a:rPr sz="1600" spc="-5" dirty="0">
                <a:solidFill>
                  <a:srgbClr val="5E5E5E"/>
                </a:solidFill>
                <a:latin typeface="Calibri" panose="020F0502020204030204" pitchFamily="34" charset="0"/>
                <a:cs typeface="Calibri" panose="020F0502020204030204" pitchFamily="34" charset="0"/>
              </a:rPr>
              <a:t>beh</a:t>
            </a:r>
            <a:r>
              <a:rPr sz="1600" dirty="0">
                <a:solidFill>
                  <a:srgbClr val="5E5E5E"/>
                </a:solidFill>
                <a:latin typeface="Calibri" panose="020F0502020204030204" pitchFamily="34" charset="0"/>
                <a:cs typeface="Calibri" panose="020F0502020204030204" pitchFamily="34" charset="0"/>
              </a:rPr>
              <a:t>a</a:t>
            </a:r>
            <a:r>
              <a:rPr sz="1600" spc="-10" dirty="0">
                <a:solidFill>
                  <a:srgbClr val="5E5E5E"/>
                </a:solidFill>
                <a:latin typeface="Calibri" panose="020F0502020204030204" pitchFamily="34" charset="0"/>
                <a:cs typeface="Calibri" panose="020F0502020204030204" pitchFamily="34" charset="0"/>
              </a:rPr>
              <a:t>v</a:t>
            </a:r>
            <a:r>
              <a:rPr sz="1600" dirty="0">
                <a:solidFill>
                  <a:srgbClr val="5E5E5E"/>
                </a:solidFill>
                <a:latin typeface="Calibri" panose="020F0502020204030204" pitchFamily="34" charset="0"/>
                <a:cs typeface="Calibri" panose="020F0502020204030204" pitchFamily="34" charset="0"/>
              </a:rPr>
              <a:t>i</a:t>
            </a:r>
            <a:r>
              <a:rPr sz="1600" spc="-15" dirty="0">
                <a:solidFill>
                  <a:srgbClr val="5E5E5E"/>
                </a:solidFill>
                <a:latin typeface="Calibri" panose="020F0502020204030204" pitchFamily="34" charset="0"/>
                <a:cs typeface="Calibri" panose="020F0502020204030204" pitchFamily="34" charset="0"/>
              </a:rPr>
              <a:t>o</a:t>
            </a:r>
            <a:r>
              <a:rPr sz="1600" spc="-10" dirty="0">
                <a:solidFill>
                  <a:srgbClr val="5E5E5E"/>
                </a:solidFill>
                <a:latin typeface="Calibri" panose="020F0502020204030204" pitchFamily="34" charset="0"/>
                <a:cs typeface="Calibri" panose="020F0502020204030204" pitchFamily="34" charset="0"/>
              </a:rPr>
              <a:t>r</a:t>
            </a:r>
            <a:r>
              <a:rPr sz="1600" spc="5" dirty="0">
                <a:solidFill>
                  <a:srgbClr val="5E5E5E"/>
                </a:solidFill>
                <a:latin typeface="Calibri" panose="020F0502020204030204" pitchFamily="34" charset="0"/>
                <a:cs typeface="Calibri" panose="020F0502020204030204" pitchFamily="34" charset="0"/>
              </a:rPr>
              <a:t> </a:t>
            </a:r>
            <a:r>
              <a:rPr sz="1600" spc="-5" dirty="0">
                <a:solidFill>
                  <a:srgbClr val="5E5E5E"/>
                </a:solidFill>
                <a:latin typeface="Calibri" panose="020F0502020204030204" pitchFamily="34" charset="0"/>
                <a:cs typeface="Calibri" panose="020F0502020204030204" pitchFamily="34" charset="0"/>
              </a:rPr>
              <a:t>w</a:t>
            </a:r>
            <a:r>
              <a:rPr sz="1600" dirty="0">
                <a:solidFill>
                  <a:srgbClr val="5E5E5E"/>
                </a:solidFill>
                <a:latin typeface="Calibri" panose="020F0502020204030204" pitchFamily="34" charset="0"/>
                <a:cs typeface="Calibri" panose="020F0502020204030204" pitchFamily="34" charset="0"/>
              </a:rPr>
              <a:t>i</a:t>
            </a:r>
            <a:r>
              <a:rPr sz="1600" spc="-10" dirty="0">
                <a:solidFill>
                  <a:srgbClr val="5E5E5E"/>
                </a:solidFill>
                <a:latin typeface="Calibri" panose="020F0502020204030204" pitchFamily="34" charset="0"/>
                <a:cs typeface="Calibri" panose="020F0502020204030204" pitchFamily="34" charset="0"/>
              </a:rPr>
              <a:t>t</a:t>
            </a:r>
            <a:r>
              <a:rPr sz="1600" dirty="0">
                <a:solidFill>
                  <a:srgbClr val="5E5E5E"/>
                </a:solidFill>
                <a:latin typeface="Calibri" panose="020F0502020204030204" pitchFamily="34" charset="0"/>
                <a:cs typeface="Calibri" panose="020F0502020204030204" pitchFamily="34" charset="0"/>
              </a:rPr>
              <a:t>h U</a:t>
            </a:r>
            <a:r>
              <a:rPr sz="1600" spc="-10" dirty="0">
                <a:solidFill>
                  <a:srgbClr val="5E5E5E"/>
                </a:solidFill>
                <a:latin typeface="Calibri" panose="020F0502020204030204" pitchFamily="34" charset="0"/>
                <a:cs typeface="Calibri" panose="020F0502020204030204" pitchFamily="34" charset="0"/>
              </a:rPr>
              <a:t>M</a:t>
            </a:r>
            <a:r>
              <a:rPr sz="1600" dirty="0">
                <a:solidFill>
                  <a:srgbClr val="5E5E5E"/>
                </a:solidFill>
                <a:latin typeface="Calibri" panose="020F0502020204030204" pitchFamily="34" charset="0"/>
                <a:cs typeface="Calibri" panose="020F0502020204030204" pitchFamily="34" charset="0"/>
              </a:rPr>
              <a:t>.</a:t>
            </a:r>
            <a:endParaRPr sz="1600" dirty="0">
              <a:latin typeface="Calibri" panose="020F0502020204030204" pitchFamily="34" charset="0"/>
              <a:cs typeface="Calibri" panose="020F0502020204030204" pitchFamily="34" charset="0"/>
            </a:endParaRPr>
          </a:p>
          <a:p>
            <a:pPr marL="298450" indent="-285750">
              <a:lnSpc>
                <a:spcPct val="100000"/>
              </a:lnSpc>
              <a:spcBef>
                <a:spcPts val="1250"/>
              </a:spcBef>
              <a:buFont typeface="Arial" panose="020B0604020202020204" pitchFamily="34" charset="0"/>
              <a:buChar char="•"/>
            </a:pPr>
            <a:r>
              <a:rPr sz="1600" spc="-10" dirty="0">
                <a:solidFill>
                  <a:srgbClr val="5E5E5E"/>
                </a:solidFill>
                <a:latin typeface="Calibri" panose="020F0502020204030204" pitchFamily="34" charset="0"/>
                <a:cs typeface="Calibri" panose="020F0502020204030204" pitchFamily="34" charset="0"/>
              </a:rPr>
              <a:t>M</a:t>
            </a:r>
            <a:r>
              <a:rPr sz="1600" dirty="0">
                <a:solidFill>
                  <a:srgbClr val="5E5E5E"/>
                </a:solidFill>
                <a:latin typeface="Calibri" panose="020F0502020204030204" pitchFamily="34" charset="0"/>
                <a:cs typeface="Calibri" panose="020F0502020204030204" pitchFamily="34" charset="0"/>
              </a:rPr>
              <a:t>i</a:t>
            </a:r>
            <a:r>
              <a:rPr sz="1600" spc="-5" dirty="0">
                <a:solidFill>
                  <a:srgbClr val="5E5E5E"/>
                </a:solidFill>
                <a:latin typeface="Calibri" panose="020F0502020204030204" pitchFamily="34" charset="0"/>
                <a:cs typeface="Calibri" panose="020F0502020204030204" pitchFamily="34" charset="0"/>
              </a:rPr>
              <a:t>sus</a:t>
            </a:r>
            <a:r>
              <a:rPr sz="1600" dirty="0">
                <a:solidFill>
                  <a:srgbClr val="5E5E5E"/>
                </a:solidFill>
                <a:latin typeface="Calibri" panose="020F0502020204030204" pitchFamily="34" charset="0"/>
                <a:cs typeface="Calibri" panose="020F0502020204030204" pitchFamily="34" charset="0"/>
              </a:rPr>
              <a:t>e </a:t>
            </a:r>
            <a:r>
              <a:rPr sz="1600" spc="-15" dirty="0">
                <a:solidFill>
                  <a:srgbClr val="5E5E5E"/>
                </a:solidFill>
                <a:latin typeface="Calibri" panose="020F0502020204030204" pitchFamily="34" charset="0"/>
                <a:cs typeface="Calibri" panose="020F0502020204030204" pitchFamily="34" charset="0"/>
              </a:rPr>
              <a:t>o</a:t>
            </a:r>
            <a:r>
              <a:rPr sz="1600" spc="-10" dirty="0">
                <a:solidFill>
                  <a:srgbClr val="5E5E5E"/>
                </a:solidFill>
                <a:latin typeface="Calibri" panose="020F0502020204030204" pitchFamily="34" charset="0"/>
                <a:cs typeface="Calibri" panose="020F0502020204030204" pitchFamily="34" charset="0"/>
              </a:rPr>
              <a:t>f</a:t>
            </a:r>
            <a:r>
              <a:rPr sz="1600" spc="-5" dirty="0">
                <a:solidFill>
                  <a:srgbClr val="5E5E5E"/>
                </a:solidFill>
                <a:latin typeface="Calibri" panose="020F0502020204030204" pitchFamily="34" charset="0"/>
                <a:cs typeface="Calibri" panose="020F0502020204030204" pitchFamily="34" charset="0"/>
              </a:rPr>
              <a:t> </a:t>
            </a:r>
            <a:r>
              <a:rPr sz="1600" dirty="0">
                <a:solidFill>
                  <a:srgbClr val="5E5E5E"/>
                </a:solidFill>
                <a:latin typeface="Calibri" panose="020F0502020204030204" pitchFamily="34" charset="0"/>
                <a:cs typeface="Calibri" panose="020F0502020204030204" pitchFamily="34" charset="0"/>
              </a:rPr>
              <a:t>UM</a:t>
            </a:r>
            <a:r>
              <a:rPr sz="1600" spc="-5" dirty="0">
                <a:solidFill>
                  <a:srgbClr val="5E5E5E"/>
                </a:solidFill>
                <a:latin typeface="Calibri" panose="020F0502020204030204" pitchFamily="34" charset="0"/>
                <a:cs typeface="Calibri" panose="020F0502020204030204" pitchFamily="34" charset="0"/>
              </a:rPr>
              <a:t> </a:t>
            </a:r>
            <a:r>
              <a:rPr sz="1600" spc="-10" dirty="0">
                <a:solidFill>
                  <a:srgbClr val="5E5E5E"/>
                </a:solidFill>
                <a:latin typeface="Calibri" panose="020F0502020204030204" pitchFamily="34" charset="0"/>
                <a:cs typeface="Calibri" panose="020F0502020204030204" pitchFamily="34" charset="0"/>
              </a:rPr>
              <a:t>c</a:t>
            </a:r>
            <a:r>
              <a:rPr sz="1600" dirty="0">
                <a:solidFill>
                  <a:srgbClr val="5E5E5E"/>
                </a:solidFill>
                <a:latin typeface="Calibri" panose="020F0502020204030204" pitchFamily="34" charset="0"/>
                <a:cs typeface="Calibri" panose="020F0502020204030204" pitchFamily="34" charset="0"/>
              </a:rPr>
              <a:t>an </a:t>
            </a:r>
            <a:r>
              <a:rPr sz="1600" spc="-15" dirty="0">
                <a:solidFill>
                  <a:srgbClr val="5E5E5E"/>
                </a:solidFill>
                <a:latin typeface="Calibri" panose="020F0502020204030204" pitchFamily="34" charset="0"/>
                <a:cs typeface="Calibri" panose="020F0502020204030204" pitchFamily="34" charset="0"/>
              </a:rPr>
              <a:t>slo</a:t>
            </a:r>
            <a:r>
              <a:rPr sz="1600" dirty="0">
                <a:solidFill>
                  <a:srgbClr val="5E5E5E"/>
                </a:solidFill>
                <a:latin typeface="Calibri" panose="020F0502020204030204" pitchFamily="34" charset="0"/>
                <a:cs typeface="Calibri" panose="020F0502020204030204" pitchFamily="34" charset="0"/>
              </a:rPr>
              <a:t>w</a:t>
            </a:r>
            <a:r>
              <a:rPr sz="1600" spc="-5" dirty="0">
                <a:solidFill>
                  <a:srgbClr val="5E5E5E"/>
                </a:solidFill>
                <a:latin typeface="Calibri" panose="020F0502020204030204" pitchFamily="34" charset="0"/>
                <a:cs typeface="Calibri" panose="020F0502020204030204" pitchFamily="34" charset="0"/>
              </a:rPr>
              <a:t> </a:t>
            </a:r>
            <a:r>
              <a:rPr sz="1600" dirty="0">
                <a:solidFill>
                  <a:srgbClr val="5E5E5E"/>
                </a:solidFill>
                <a:latin typeface="Calibri" panose="020F0502020204030204" pitchFamily="34" charset="0"/>
                <a:cs typeface="Calibri" panose="020F0502020204030204" pitchFamily="34" charset="0"/>
              </a:rPr>
              <a:t>a </a:t>
            </a:r>
            <a:r>
              <a:rPr sz="1600" spc="-20" dirty="0">
                <a:solidFill>
                  <a:srgbClr val="5E5E5E"/>
                </a:solidFill>
                <a:latin typeface="Calibri" panose="020F0502020204030204" pitchFamily="34" charset="0"/>
                <a:cs typeface="Calibri" panose="020F0502020204030204" pitchFamily="34" charset="0"/>
              </a:rPr>
              <a:t>c</a:t>
            </a:r>
            <a:r>
              <a:rPr sz="1600" spc="-15" dirty="0">
                <a:solidFill>
                  <a:srgbClr val="5E5E5E"/>
                </a:solidFill>
                <a:latin typeface="Calibri" panose="020F0502020204030204" pitchFamily="34" charset="0"/>
                <a:cs typeface="Calibri" panose="020F0502020204030204" pitchFamily="34" charset="0"/>
              </a:rPr>
              <a:t>o</a:t>
            </a:r>
            <a:r>
              <a:rPr sz="1600" spc="-10" dirty="0">
                <a:solidFill>
                  <a:srgbClr val="5E5E5E"/>
                </a:solidFill>
                <a:latin typeface="Calibri" panose="020F0502020204030204" pitchFamily="34" charset="0"/>
                <a:cs typeface="Calibri" panose="020F0502020204030204" pitchFamily="34" charset="0"/>
              </a:rPr>
              <a:t>d</a:t>
            </a:r>
            <a:r>
              <a:rPr sz="1600" dirty="0">
                <a:solidFill>
                  <a:srgbClr val="5E5E5E"/>
                </a:solidFill>
                <a:latin typeface="Calibri" panose="020F0502020204030204" pitchFamily="34" charset="0"/>
                <a:cs typeface="Calibri" panose="020F0502020204030204" pitchFamily="34" charset="0"/>
              </a:rPr>
              <a:t>e </a:t>
            </a:r>
            <a:r>
              <a:rPr sz="1600" spc="-20" dirty="0">
                <a:solidFill>
                  <a:srgbClr val="5E5E5E"/>
                </a:solidFill>
                <a:latin typeface="Calibri" panose="020F0502020204030204" pitchFamily="34" charset="0"/>
                <a:cs typeface="Calibri" panose="020F0502020204030204" pitchFamily="34" charset="0"/>
              </a:rPr>
              <a:t>d</a:t>
            </a:r>
            <a:r>
              <a:rPr sz="1600" spc="-15" dirty="0">
                <a:solidFill>
                  <a:srgbClr val="5E5E5E"/>
                </a:solidFill>
                <a:latin typeface="Calibri" panose="020F0502020204030204" pitchFamily="34" charset="0"/>
                <a:cs typeface="Calibri" panose="020F0502020204030204" pitchFamily="34" charset="0"/>
              </a:rPr>
              <a:t>o</a:t>
            </a:r>
            <a:r>
              <a:rPr sz="1600" spc="-5" dirty="0">
                <a:solidFill>
                  <a:srgbClr val="5E5E5E"/>
                </a:solidFill>
                <a:latin typeface="Calibri" panose="020F0502020204030204" pitchFamily="34" charset="0"/>
                <a:cs typeface="Calibri" panose="020F0502020204030204" pitchFamily="34" charset="0"/>
              </a:rPr>
              <a:t>w</a:t>
            </a:r>
            <a:r>
              <a:rPr sz="1600" dirty="0">
                <a:solidFill>
                  <a:srgbClr val="5E5E5E"/>
                </a:solidFill>
                <a:latin typeface="Calibri" panose="020F0502020204030204" pitchFamily="34" charset="0"/>
                <a:cs typeface="Calibri" panose="020F0502020204030204" pitchFamily="34" charset="0"/>
              </a:rPr>
              <a:t>n </a:t>
            </a:r>
            <a:r>
              <a:rPr sz="1600" spc="-20" dirty="0">
                <a:solidFill>
                  <a:srgbClr val="5E5E5E"/>
                </a:solidFill>
                <a:latin typeface="Calibri" panose="020F0502020204030204" pitchFamily="34" charset="0"/>
                <a:cs typeface="Calibri" panose="020F0502020204030204" pitchFamily="34" charset="0"/>
              </a:rPr>
              <a:t>d</a:t>
            </a:r>
            <a:r>
              <a:rPr sz="1600" spc="-5" dirty="0">
                <a:solidFill>
                  <a:srgbClr val="5E5E5E"/>
                </a:solidFill>
                <a:latin typeface="Calibri" panose="020F0502020204030204" pitchFamily="34" charset="0"/>
                <a:cs typeface="Calibri" panose="020F0502020204030204" pitchFamily="34" charset="0"/>
              </a:rPr>
              <a:t>r</a:t>
            </a:r>
            <a:r>
              <a:rPr sz="1600" dirty="0">
                <a:solidFill>
                  <a:srgbClr val="5E5E5E"/>
                </a:solidFill>
                <a:latin typeface="Calibri" panose="020F0502020204030204" pitchFamily="34" charset="0"/>
                <a:cs typeface="Calibri" panose="020F0502020204030204" pitchFamily="34" charset="0"/>
              </a:rPr>
              <a:t>ama</a:t>
            </a:r>
            <a:r>
              <a:rPr sz="1600" spc="-5" dirty="0">
                <a:solidFill>
                  <a:srgbClr val="5E5E5E"/>
                </a:solidFill>
                <a:latin typeface="Calibri" panose="020F0502020204030204" pitchFamily="34" charset="0"/>
                <a:cs typeface="Calibri" panose="020F0502020204030204" pitchFamily="34" charset="0"/>
              </a:rPr>
              <a:t>t</a:t>
            </a:r>
            <a:r>
              <a:rPr sz="1600" dirty="0">
                <a:solidFill>
                  <a:srgbClr val="5E5E5E"/>
                </a:solidFill>
                <a:latin typeface="Calibri" panose="020F0502020204030204" pitchFamily="34" charset="0"/>
                <a:cs typeface="Calibri" panose="020F0502020204030204" pitchFamily="34" charset="0"/>
              </a:rPr>
              <a:t>i</a:t>
            </a:r>
            <a:r>
              <a:rPr sz="1600" spc="-10" dirty="0">
                <a:solidFill>
                  <a:srgbClr val="5E5E5E"/>
                </a:solidFill>
                <a:latin typeface="Calibri" panose="020F0502020204030204" pitchFamily="34" charset="0"/>
                <a:cs typeface="Calibri" panose="020F0502020204030204" pitchFamily="34" charset="0"/>
              </a:rPr>
              <a:t>c</a:t>
            </a:r>
            <a:r>
              <a:rPr sz="1600" dirty="0">
                <a:solidFill>
                  <a:srgbClr val="5E5E5E"/>
                </a:solidFill>
                <a:latin typeface="Calibri" panose="020F0502020204030204" pitchFamily="34" charset="0"/>
                <a:cs typeface="Calibri" panose="020F0502020204030204" pitchFamily="34" charset="0"/>
              </a:rPr>
              <a:t>a</a:t>
            </a:r>
            <a:r>
              <a:rPr sz="1600" spc="-10" dirty="0">
                <a:solidFill>
                  <a:srgbClr val="5E5E5E"/>
                </a:solidFill>
                <a:latin typeface="Calibri" panose="020F0502020204030204" pitchFamily="34" charset="0"/>
                <a:cs typeface="Calibri" panose="020F0502020204030204" pitchFamily="34" charset="0"/>
              </a:rPr>
              <a:t>ll</a:t>
            </a:r>
            <a:r>
              <a:rPr sz="1600" dirty="0">
                <a:solidFill>
                  <a:srgbClr val="5E5E5E"/>
                </a:solidFill>
                <a:latin typeface="Calibri" panose="020F0502020204030204" pitchFamily="34" charset="0"/>
                <a:cs typeface="Calibri" panose="020F0502020204030204" pitchFamily="34" charset="0"/>
              </a:rPr>
              <a:t>y</a:t>
            </a:r>
            <a:endParaRPr sz="1600" dirty="0">
              <a:latin typeface="Calibri" panose="020F0502020204030204" pitchFamily="34" charset="0"/>
              <a:cs typeface="Calibri" panose="020F0502020204030204" pitchFamily="34" charset="0"/>
            </a:endParaRPr>
          </a:p>
          <a:p>
            <a:pPr marL="285750" indent="-285750">
              <a:lnSpc>
                <a:spcPct val="100000"/>
              </a:lnSpc>
              <a:spcBef>
                <a:spcPts val="3"/>
              </a:spcBef>
              <a:buFont typeface="Arial" panose="020B0604020202020204" pitchFamily="34" charset="0"/>
              <a:buChar char="•"/>
            </a:pPr>
            <a:endParaRPr sz="1600" dirty="0">
              <a:latin typeface="Times New Roman"/>
              <a:cs typeface="Times New Roman"/>
            </a:endParaRPr>
          </a:p>
          <a:p>
            <a:pPr marL="298450" indent="-285750">
              <a:lnSpc>
                <a:spcPct val="100000"/>
              </a:lnSpc>
              <a:buFont typeface="Arial" panose="020B0604020202020204" pitchFamily="34" charset="0"/>
              <a:buChar char="•"/>
            </a:pPr>
            <a:r>
              <a:rPr sz="1600" spc="-15" dirty="0">
                <a:solidFill>
                  <a:srgbClr val="5E5E5E"/>
                </a:solidFill>
                <a:latin typeface="Calibri" panose="020F0502020204030204" pitchFamily="34" charset="0"/>
                <a:cs typeface="Calibri" panose="020F0502020204030204" pitchFamily="34" charset="0"/>
              </a:rPr>
              <a:t>Th</a:t>
            </a:r>
            <a:r>
              <a:rPr sz="1600" spc="-5" dirty="0">
                <a:solidFill>
                  <a:srgbClr val="5E5E5E"/>
                </a:solidFill>
                <a:latin typeface="Calibri" panose="020F0502020204030204" pitchFamily="34" charset="0"/>
                <a:cs typeface="Calibri" panose="020F0502020204030204" pitchFamily="34" charset="0"/>
              </a:rPr>
              <a:t>e</a:t>
            </a:r>
            <a:r>
              <a:rPr sz="1600" spc="5" dirty="0">
                <a:solidFill>
                  <a:srgbClr val="5E5E5E"/>
                </a:solidFill>
                <a:latin typeface="Calibri" panose="020F0502020204030204" pitchFamily="34" charset="0"/>
                <a:cs typeface="Calibri" panose="020F0502020204030204" pitchFamily="34" charset="0"/>
              </a:rPr>
              <a:t>r</a:t>
            </a:r>
            <a:r>
              <a:rPr sz="1600" dirty="0">
                <a:solidFill>
                  <a:srgbClr val="5E5E5E"/>
                </a:solidFill>
                <a:latin typeface="Calibri" panose="020F0502020204030204" pitchFamily="34" charset="0"/>
                <a:cs typeface="Calibri" panose="020F0502020204030204" pitchFamily="34" charset="0"/>
              </a:rPr>
              <a:t>e a</a:t>
            </a:r>
            <a:r>
              <a:rPr sz="1600" spc="-5" dirty="0">
                <a:solidFill>
                  <a:srgbClr val="5E5E5E"/>
                </a:solidFill>
                <a:latin typeface="Calibri" panose="020F0502020204030204" pitchFamily="34" charset="0"/>
                <a:cs typeface="Calibri" panose="020F0502020204030204" pitchFamily="34" charset="0"/>
              </a:rPr>
              <a:t>r</a:t>
            </a:r>
            <a:r>
              <a:rPr sz="1600" dirty="0">
                <a:solidFill>
                  <a:srgbClr val="5E5E5E"/>
                </a:solidFill>
                <a:latin typeface="Calibri" panose="020F0502020204030204" pitchFamily="34" charset="0"/>
                <a:cs typeface="Calibri" panose="020F0502020204030204" pitchFamily="34" charset="0"/>
              </a:rPr>
              <a:t>e </a:t>
            </a:r>
            <a:r>
              <a:rPr sz="1600" spc="-15" dirty="0">
                <a:solidFill>
                  <a:srgbClr val="5E5E5E"/>
                </a:solidFill>
                <a:latin typeface="Calibri" panose="020F0502020204030204" pitchFamily="34" charset="0"/>
                <a:cs typeface="Calibri" panose="020F0502020204030204" pitchFamily="34" charset="0"/>
              </a:rPr>
              <a:t>s</a:t>
            </a:r>
            <a:r>
              <a:rPr sz="1600" spc="-10" dirty="0">
                <a:solidFill>
                  <a:srgbClr val="5E5E5E"/>
                </a:solidFill>
                <a:latin typeface="Calibri" panose="020F0502020204030204" pitchFamily="34" charset="0"/>
                <a:cs typeface="Calibri" panose="020F0502020204030204" pitchFamily="34" charset="0"/>
              </a:rPr>
              <a:t>c</a:t>
            </a:r>
            <a:r>
              <a:rPr sz="1600" spc="-5" dirty="0">
                <a:solidFill>
                  <a:srgbClr val="5E5E5E"/>
                </a:solidFill>
                <a:latin typeface="Calibri" panose="020F0502020204030204" pitchFamily="34" charset="0"/>
                <a:cs typeface="Calibri" panose="020F0502020204030204" pitchFamily="34" charset="0"/>
              </a:rPr>
              <a:t>en</a:t>
            </a:r>
            <a:r>
              <a:rPr sz="1600" dirty="0">
                <a:solidFill>
                  <a:srgbClr val="5E5E5E"/>
                </a:solidFill>
                <a:latin typeface="Calibri" panose="020F0502020204030204" pitchFamily="34" charset="0"/>
                <a:cs typeface="Calibri" panose="020F0502020204030204" pitchFamily="34" charset="0"/>
              </a:rPr>
              <a:t>a</a:t>
            </a:r>
            <a:r>
              <a:rPr sz="1600" spc="-5" dirty="0">
                <a:solidFill>
                  <a:srgbClr val="5E5E5E"/>
                </a:solidFill>
                <a:latin typeface="Calibri" panose="020F0502020204030204" pitchFamily="34" charset="0"/>
                <a:cs typeface="Calibri" panose="020F0502020204030204" pitchFamily="34" charset="0"/>
              </a:rPr>
              <a:t>r</a:t>
            </a:r>
            <a:r>
              <a:rPr sz="1600" dirty="0">
                <a:solidFill>
                  <a:srgbClr val="5E5E5E"/>
                </a:solidFill>
                <a:latin typeface="Calibri" panose="020F0502020204030204" pitchFamily="34" charset="0"/>
                <a:cs typeface="Calibri" panose="020F0502020204030204" pitchFamily="34" charset="0"/>
              </a:rPr>
              <a:t>i</a:t>
            </a:r>
            <a:r>
              <a:rPr sz="1600" spc="-15" dirty="0">
                <a:solidFill>
                  <a:srgbClr val="5E5E5E"/>
                </a:solidFill>
                <a:latin typeface="Calibri" panose="020F0502020204030204" pitchFamily="34" charset="0"/>
                <a:cs typeface="Calibri" panose="020F0502020204030204" pitchFamily="34" charset="0"/>
              </a:rPr>
              <a:t>o</a:t>
            </a:r>
            <a:r>
              <a:rPr sz="1600" spc="-10" dirty="0">
                <a:solidFill>
                  <a:srgbClr val="5E5E5E"/>
                </a:solidFill>
                <a:latin typeface="Calibri" panose="020F0502020204030204" pitchFamily="34" charset="0"/>
                <a:cs typeface="Calibri" panose="020F0502020204030204" pitchFamily="34" charset="0"/>
              </a:rPr>
              <a:t>s</a:t>
            </a:r>
            <a:r>
              <a:rPr sz="1600" spc="-5" dirty="0">
                <a:solidFill>
                  <a:srgbClr val="5E5E5E"/>
                </a:solidFill>
                <a:latin typeface="Calibri" panose="020F0502020204030204" pitchFamily="34" charset="0"/>
                <a:cs typeface="Calibri" panose="020F0502020204030204" pitchFamily="34" charset="0"/>
              </a:rPr>
              <a:t> whe</a:t>
            </a:r>
            <a:r>
              <a:rPr sz="1600" spc="5" dirty="0">
                <a:solidFill>
                  <a:srgbClr val="5E5E5E"/>
                </a:solidFill>
                <a:latin typeface="Calibri" panose="020F0502020204030204" pitchFamily="34" charset="0"/>
                <a:cs typeface="Calibri" panose="020F0502020204030204" pitchFamily="34" charset="0"/>
              </a:rPr>
              <a:t>r</a:t>
            </a:r>
            <a:r>
              <a:rPr sz="1600" dirty="0">
                <a:solidFill>
                  <a:srgbClr val="5E5E5E"/>
                </a:solidFill>
                <a:latin typeface="Calibri" panose="020F0502020204030204" pitchFamily="34" charset="0"/>
                <a:cs typeface="Calibri" panose="020F0502020204030204" pitchFamily="34" charset="0"/>
              </a:rPr>
              <a:t>e UM</a:t>
            </a:r>
            <a:r>
              <a:rPr sz="1600" spc="-5" dirty="0">
                <a:solidFill>
                  <a:srgbClr val="5E5E5E"/>
                </a:solidFill>
                <a:latin typeface="Calibri" panose="020F0502020204030204" pitchFamily="34" charset="0"/>
                <a:cs typeface="Calibri" panose="020F0502020204030204" pitchFamily="34" charset="0"/>
              </a:rPr>
              <a:t> </a:t>
            </a:r>
            <a:r>
              <a:rPr sz="1600" dirty="0">
                <a:solidFill>
                  <a:srgbClr val="5E5E5E"/>
                </a:solidFill>
                <a:latin typeface="Calibri" panose="020F0502020204030204" pitchFamily="34" charset="0"/>
                <a:cs typeface="Calibri" panose="020F0502020204030204" pitchFamily="34" charset="0"/>
              </a:rPr>
              <a:t>may </a:t>
            </a:r>
            <a:r>
              <a:rPr sz="1600" spc="-5" dirty="0">
                <a:solidFill>
                  <a:srgbClr val="5E5E5E"/>
                </a:solidFill>
                <a:latin typeface="Calibri" panose="020F0502020204030204" pitchFamily="34" charset="0"/>
                <a:cs typeface="Calibri" panose="020F0502020204030204" pitchFamily="34" charset="0"/>
              </a:rPr>
              <a:t>en</a:t>
            </a:r>
            <a:r>
              <a:rPr sz="1600" dirty="0">
                <a:solidFill>
                  <a:srgbClr val="5E5E5E"/>
                </a:solidFill>
                <a:latin typeface="Calibri" panose="020F0502020204030204" pitchFamily="34" charset="0"/>
                <a:cs typeface="Calibri" panose="020F0502020204030204" pitchFamily="34" charset="0"/>
              </a:rPr>
              <a:t>a</a:t>
            </a:r>
            <a:r>
              <a:rPr sz="1600" spc="-10" dirty="0">
                <a:solidFill>
                  <a:srgbClr val="5E5E5E"/>
                </a:solidFill>
                <a:latin typeface="Calibri" panose="020F0502020204030204" pitchFamily="34" charset="0"/>
                <a:cs typeface="Calibri" panose="020F0502020204030204" pitchFamily="34" charset="0"/>
              </a:rPr>
              <a:t>b</a:t>
            </a:r>
            <a:r>
              <a:rPr sz="1600" spc="-5" dirty="0">
                <a:solidFill>
                  <a:srgbClr val="5E5E5E"/>
                </a:solidFill>
                <a:latin typeface="Calibri" panose="020F0502020204030204" pitchFamily="34" charset="0"/>
                <a:cs typeface="Calibri" panose="020F0502020204030204" pitchFamily="34" charset="0"/>
              </a:rPr>
              <a:t>l</a:t>
            </a:r>
            <a:r>
              <a:rPr sz="1600" dirty="0">
                <a:solidFill>
                  <a:srgbClr val="5E5E5E"/>
                </a:solidFill>
                <a:latin typeface="Calibri" panose="020F0502020204030204" pitchFamily="34" charset="0"/>
                <a:cs typeface="Calibri" panose="020F0502020204030204" pitchFamily="34" charset="0"/>
              </a:rPr>
              <a:t>e a </a:t>
            </a:r>
            <a:r>
              <a:rPr sz="1600" spc="-10" dirty="0">
                <a:solidFill>
                  <a:srgbClr val="5E5E5E"/>
                </a:solidFill>
                <a:latin typeface="Calibri" panose="020F0502020204030204" pitchFamily="34" charset="0"/>
                <a:cs typeface="Calibri" panose="020F0502020204030204" pitchFamily="34" charset="0"/>
              </a:rPr>
              <a:t>d</a:t>
            </a:r>
            <a:r>
              <a:rPr sz="1600" spc="-5" dirty="0">
                <a:solidFill>
                  <a:srgbClr val="5E5E5E"/>
                </a:solidFill>
                <a:latin typeface="Calibri" panose="020F0502020204030204" pitchFamily="34" charset="0"/>
                <a:cs typeface="Calibri" panose="020F0502020204030204" pitchFamily="34" charset="0"/>
              </a:rPr>
              <a:t>es</a:t>
            </a:r>
            <a:r>
              <a:rPr sz="1600" dirty="0">
                <a:solidFill>
                  <a:srgbClr val="5E5E5E"/>
                </a:solidFill>
                <a:latin typeface="Calibri" panose="020F0502020204030204" pitchFamily="34" charset="0"/>
                <a:cs typeface="Calibri" panose="020F0502020204030204" pitchFamily="34" charset="0"/>
              </a:rPr>
              <a:t>i</a:t>
            </a:r>
            <a:r>
              <a:rPr sz="1600" spc="-15" dirty="0">
                <a:solidFill>
                  <a:srgbClr val="5E5E5E"/>
                </a:solidFill>
                <a:latin typeface="Calibri" panose="020F0502020204030204" pitchFamily="34" charset="0"/>
                <a:cs typeface="Calibri" panose="020F0502020204030204" pitchFamily="34" charset="0"/>
              </a:rPr>
              <a:t>g</a:t>
            </a:r>
            <a:r>
              <a:rPr sz="1600" dirty="0">
                <a:solidFill>
                  <a:srgbClr val="5E5E5E"/>
                </a:solidFill>
                <a:latin typeface="Calibri" panose="020F0502020204030204" pitchFamily="34" charset="0"/>
                <a:cs typeface="Calibri" panose="020F0502020204030204" pitchFamily="34" charset="0"/>
              </a:rPr>
              <a:t>n </a:t>
            </a:r>
            <a:r>
              <a:rPr sz="1600" spc="-10" dirty="0">
                <a:solidFill>
                  <a:srgbClr val="5E5E5E"/>
                </a:solidFill>
                <a:latin typeface="Calibri" panose="020F0502020204030204" pitchFamily="34" charset="0"/>
                <a:cs typeface="Calibri" panose="020F0502020204030204" pitchFamily="34" charset="0"/>
              </a:rPr>
              <a:t>p</a:t>
            </a:r>
            <a:r>
              <a:rPr sz="1600" dirty="0">
                <a:solidFill>
                  <a:srgbClr val="5E5E5E"/>
                </a:solidFill>
                <a:latin typeface="Calibri" panose="020F0502020204030204" pitchFamily="34" charset="0"/>
                <a:cs typeface="Calibri" panose="020F0502020204030204" pitchFamily="34" charset="0"/>
              </a:rPr>
              <a:t>a</a:t>
            </a:r>
            <a:r>
              <a:rPr sz="1600" spc="-10" dirty="0">
                <a:solidFill>
                  <a:srgbClr val="5E5E5E"/>
                </a:solidFill>
                <a:latin typeface="Calibri" panose="020F0502020204030204" pitchFamily="34" charset="0"/>
                <a:cs typeface="Calibri" panose="020F0502020204030204" pitchFamily="34" charset="0"/>
              </a:rPr>
              <a:t>tt</a:t>
            </a:r>
            <a:r>
              <a:rPr sz="1600" spc="-5" dirty="0">
                <a:solidFill>
                  <a:srgbClr val="5E5E5E"/>
                </a:solidFill>
                <a:latin typeface="Calibri" panose="020F0502020204030204" pitchFamily="34" charset="0"/>
                <a:cs typeface="Calibri" panose="020F0502020204030204" pitchFamily="34" charset="0"/>
              </a:rPr>
              <a:t>e</a:t>
            </a:r>
            <a:r>
              <a:rPr sz="1600" spc="5" dirty="0">
                <a:solidFill>
                  <a:srgbClr val="5E5E5E"/>
                </a:solidFill>
                <a:latin typeface="Calibri" panose="020F0502020204030204" pitchFamily="34" charset="0"/>
                <a:cs typeface="Calibri" panose="020F0502020204030204" pitchFamily="34" charset="0"/>
              </a:rPr>
              <a:t>r</a:t>
            </a:r>
            <a:r>
              <a:rPr sz="1600" dirty="0">
                <a:solidFill>
                  <a:srgbClr val="5E5E5E"/>
                </a:solidFill>
                <a:latin typeface="Calibri" panose="020F0502020204030204" pitchFamily="34" charset="0"/>
                <a:cs typeface="Calibri" panose="020F0502020204030204" pitchFamily="34" charset="0"/>
              </a:rPr>
              <a:t>n </a:t>
            </a:r>
            <a:r>
              <a:rPr sz="1600" spc="-5" dirty="0">
                <a:solidFill>
                  <a:srgbClr val="5E5E5E"/>
                </a:solidFill>
                <a:latin typeface="Calibri" panose="020F0502020204030204" pitchFamily="34" charset="0"/>
                <a:cs typeface="Calibri" panose="020F0502020204030204" pitchFamily="34" charset="0"/>
              </a:rPr>
              <a:t>(e.g</a:t>
            </a:r>
            <a:r>
              <a:rPr sz="1600" dirty="0">
                <a:solidFill>
                  <a:srgbClr val="5E5E5E"/>
                </a:solidFill>
                <a:latin typeface="Calibri" panose="020F0502020204030204" pitchFamily="34" charset="0"/>
                <a:cs typeface="Calibri" panose="020F0502020204030204" pitchFamily="34" charset="0"/>
              </a:rPr>
              <a:t>. </a:t>
            </a:r>
            <a:r>
              <a:rPr sz="1600" spc="-15" dirty="0">
                <a:solidFill>
                  <a:srgbClr val="5E5E5E"/>
                </a:solidFill>
                <a:latin typeface="Calibri" panose="020F0502020204030204" pitchFamily="34" charset="0"/>
                <a:cs typeface="Calibri" panose="020F0502020204030204" pitchFamily="34" charset="0"/>
              </a:rPr>
              <a:t>g</a:t>
            </a:r>
            <a:r>
              <a:rPr sz="1600" spc="-5" dirty="0">
                <a:solidFill>
                  <a:srgbClr val="5E5E5E"/>
                </a:solidFill>
                <a:latin typeface="Calibri" panose="020F0502020204030204" pitchFamily="34" charset="0"/>
                <a:cs typeface="Calibri" panose="020F0502020204030204" pitchFamily="34" charset="0"/>
              </a:rPr>
              <a:t>r</a:t>
            </a:r>
            <a:r>
              <a:rPr sz="1600" dirty="0">
                <a:solidFill>
                  <a:srgbClr val="5E5E5E"/>
                </a:solidFill>
                <a:latin typeface="Calibri" panose="020F0502020204030204" pitchFamily="34" charset="0"/>
                <a:cs typeface="Calibri" panose="020F0502020204030204" pitchFamily="34" charset="0"/>
              </a:rPr>
              <a:t>a</a:t>
            </a:r>
            <a:r>
              <a:rPr sz="1600" spc="-10" dirty="0">
                <a:solidFill>
                  <a:srgbClr val="5E5E5E"/>
                </a:solidFill>
                <a:latin typeface="Calibri" panose="020F0502020204030204" pitchFamily="34" charset="0"/>
                <a:cs typeface="Calibri" panose="020F0502020204030204" pitchFamily="34" charset="0"/>
              </a:rPr>
              <a:t>p</a:t>
            </a:r>
            <a:r>
              <a:rPr sz="1600" dirty="0">
                <a:solidFill>
                  <a:srgbClr val="5E5E5E"/>
                </a:solidFill>
                <a:latin typeface="Calibri" panose="020F0502020204030204" pitchFamily="34" charset="0"/>
                <a:cs typeface="Calibri" panose="020F0502020204030204" pitchFamily="34" charset="0"/>
              </a:rPr>
              <a:t>h </a:t>
            </a:r>
            <a:r>
              <a:rPr sz="1600" spc="-10" dirty="0">
                <a:solidFill>
                  <a:srgbClr val="5E5E5E"/>
                </a:solidFill>
                <a:latin typeface="Calibri" panose="020F0502020204030204" pitchFamily="34" charset="0"/>
                <a:cs typeface="Calibri" panose="020F0502020204030204" pitchFamily="34" charset="0"/>
              </a:rPr>
              <a:t>t</a:t>
            </a:r>
            <a:r>
              <a:rPr sz="1600" spc="-5" dirty="0">
                <a:solidFill>
                  <a:srgbClr val="5E5E5E"/>
                </a:solidFill>
                <a:latin typeface="Calibri" panose="020F0502020204030204" pitchFamily="34" charset="0"/>
                <a:cs typeface="Calibri" panose="020F0502020204030204" pitchFamily="34" charset="0"/>
              </a:rPr>
              <a:t>r</a:t>
            </a:r>
            <a:r>
              <a:rPr sz="1600" dirty="0">
                <a:solidFill>
                  <a:srgbClr val="5E5E5E"/>
                </a:solidFill>
                <a:latin typeface="Calibri" panose="020F0502020204030204" pitchFamily="34" charset="0"/>
                <a:cs typeface="Calibri" panose="020F0502020204030204" pitchFamily="34" charset="0"/>
              </a:rPr>
              <a:t>a</a:t>
            </a:r>
            <a:r>
              <a:rPr sz="1600" spc="-10" dirty="0">
                <a:solidFill>
                  <a:srgbClr val="5E5E5E"/>
                </a:solidFill>
                <a:latin typeface="Calibri" panose="020F0502020204030204" pitchFamily="34" charset="0"/>
                <a:cs typeface="Calibri" panose="020F0502020204030204" pitchFamily="34" charset="0"/>
              </a:rPr>
              <a:t>v</a:t>
            </a:r>
            <a:r>
              <a:rPr sz="1600" spc="-5" dirty="0">
                <a:solidFill>
                  <a:srgbClr val="5E5E5E"/>
                </a:solidFill>
                <a:latin typeface="Calibri" panose="020F0502020204030204" pitchFamily="34" charset="0"/>
                <a:cs typeface="Calibri" panose="020F0502020204030204" pitchFamily="34" charset="0"/>
              </a:rPr>
              <a:t>e</a:t>
            </a:r>
            <a:r>
              <a:rPr sz="1600" spc="5" dirty="0">
                <a:solidFill>
                  <a:srgbClr val="5E5E5E"/>
                </a:solidFill>
                <a:latin typeface="Calibri" panose="020F0502020204030204" pitchFamily="34" charset="0"/>
                <a:cs typeface="Calibri" panose="020F0502020204030204" pitchFamily="34" charset="0"/>
              </a:rPr>
              <a:t>r</a:t>
            </a:r>
            <a:r>
              <a:rPr sz="1600" spc="-15" dirty="0">
                <a:solidFill>
                  <a:srgbClr val="5E5E5E"/>
                </a:solidFill>
                <a:latin typeface="Calibri" panose="020F0502020204030204" pitchFamily="34" charset="0"/>
                <a:cs typeface="Calibri" panose="020F0502020204030204" pitchFamily="34" charset="0"/>
              </a:rPr>
              <a:t>s</a:t>
            </a:r>
            <a:r>
              <a:rPr sz="1600" dirty="0">
                <a:solidFill>
                  <a:srgbClr val="5E5E5E"/>
                </a:solidFill>
                <a:latin typeface="Calibri" panose="020F0502020204030204" pitchFamily="34" charset="0"/>
                <a:cs typeface="Calibri" panose="020F0502020204030204" pitchFamily="34" charset="0"/>
              </a:rPr>
              <a:t>a</a:t>
            </a:r>
            <a:r>
              <a:rPr sz="1600" spc="-5" dirty="0">
                <a:solidFill>
                  <a:srgbClr val="5E5E5E"/>
                </a:solidFill>
                <a:latin typeface="Calibri" panose="020F0502020204030204" pitchFamily="34" charset="0"/>
                <a:cs typeface="Calibri" panose="020F0502020204030204" pitchFamily="34" charset="0"/>
              </a:rPr>
              <a:t>l).</a:t>
            </a:r>
            <a:endParaRPr sz="1600" dirty="0">
              <a:latin typeface="Calibri" panose="020F0502020204030204" pitchFamily="34" charset="0"/>
              <a:cs typeface="Calibri" panose="020F0502020204030204" pitchFamily="34" charset="0"/>
            </a:endParaRPr>
          </a:p>
          <a:p>
            <a:pPr marL="298450" marR="114300" indent="-285750">
              <a:spcBef>
                <a:spcPts val="360"/>
              </a:spcBef>
              <a:buFont typeface="Arial" panose="020B0604020202020204" pitchFamily="34" charset="0"/>
              <a:buChar char="•"/>
            </a:pPr>
            <a:r>
              <a:rPr sz="1600" spc="-5" dirty="0">
                <a:solidFill>
                  <a:srgbClr val="5E5E5E"/>
                </a:solidFill>
                <a:latin typeface="Calibri" panose="020F0502020204030204" pitchFamily="34" charset="0"/>
                <a:cs typeface="Calibri" panose="020F0502020204030204" pitchFamily="34" charset="0"/>
              </a:rPr>
              <a:t>Oversubscription does not easily/magically give you GPU-type performance on arbitrary datasets/algorithms </a:t>
            </a:r>
            <a:endParaRPr lang="en-US" sz="1600" spc="-5" dirty="0">
              <a:solidFill>
                <a:srgbClr val="5E5E5E"/>
              </a:solidFill>
              <a:latin typeface="Calibri" panose="020F0502020204030204" pitchFamily="34" charset="0"/>
              <a:cs typeface="Calibri" panose="020F0502020204030204" pitchFamily="34" charset="0"/>
            </a:endParaRPr>
          </a:p>
          <a:p>
            <a:pPr marL="298450" marR="114300" indent="-285750">
              <a:spcBef>
                <a:spcPts val="360"/>
              </a:spcBef>
              <a:buFont typeface="Arial" panose="020B0604020202020204" pitchFamily="34" charset="0"/>
              <a:buChar char="•"/>
            </a:pPr>
            <a:r>
              <a:rPr sz="1600" spc="-5" dirty="0">
                <a:solidFill>
                  <a:srgbClr val="5E5E5E"/>
                </a:solidFill>
                <a:latin typeface="Calibri" panose="020F0502020204030204" pitchFamily="34" charset="0"/>
                <a:cs typeface="Calibri" panose="020F0502020204030204" pitchFamily="34" charset="0"/>
              </a:rPr>
              <a:t>For codes that tend to use many different libraries, each of which makes some demand on GPU memory with no</a:t>
            </a:r>
          </a:p>
          <a:p>
            <a:pPr marL="298450" indent="-285750">
              <a:buFont typeface="Arial" panose="020B0604020202020204" pitchFamily="34" charset="0"/>
              <a:buChar char="•"/>
            </a:pPr>
            <a:r>
              <a:rPr sz="1600" spc="-5" dirty="0">
                <a:solidFill>
                  <a:srgbClr val="5E5E5E"/>
                </a:solidFill>
                <a:latin typeface="Calibri" panose="020F0502020204030204" pitchFamily="34" charset="0"/>
                <a:cs typeface="Calibri" panose="020F0502020204030204" pitchFamily="34" charset="0"/>
              </a:rPr>
              <a:t>regard for what other libraries are doing, UM can sometimes be a primary way to tackle this challenge (via use of</a:t>
            </a:r>
          </a:p>
          <a:p>
            <a:pPr marL="298450" indent="-285750">
              <a:buFont typeface="Arial" panose="020B0604020202020204" pitchFamily="34" charset="0"/>
              <a:buChar char="•"/>
            </a:pPr>
            <a:r>
              <a:rPr sz="1600" spc="-5" dirty="0">
                <a:solidFill>
                  <a:srgbClr val="5E5E5E"/>
                </a:solidFill>
                <a:latin typeface="Calibri" panose="020F0502020204030204" pitchFamily="34" charset="0"/>
                <a:cs typeface="Calibri" panose="020F0502020204030204" pitchFamily="34" charset="0"/>
              </a:rPr>
              <a:t>oversubscription), rather than an entire rewrite of the codebase</a:t>
            </a:r>
          </a:p>
        </p:txBody>
      </p:sp>
      <p:sp>
        <p:nvSpPr>
          <p:cNvPr id="13" name="object 7">
            <a:extLst>
              <a:ext uri="{FF2B5EF4-FFF2-40B4-BE49-F238E27FC236}">
                <a16:creationId xmlns:a16="http://schemas.microsoft.com/office/drawing/2014/main" id="{E397B170-73F5-4712-880B-9B2403C5236C}"/>
              </a:ext>
            </a:extLst>
          </p:cNvPr>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25400">
              <a:lnSpc>
                <a:spcPct val="100000"/>
              </a:lnSpc>
            </a:pPr>
            <a:fld id="{81D60167-4931-47E6-BA6A-407CBD079E47}" type="slidenum">
              <a:rPr dirty="0"/>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214437" y="583795"/>
            <a:ext cx="8543290" cy="869469"/>
          </a:xfrm>
          <a:prstGeom prst="rect">
            <a:avLst/>
          </a:prstGeom>
        </p:spPr>
        <p:txBody>
          <a:bodyPr vert="horz" wrap="square" lIns="0" tIns="0" rIns="0" bIns="0" rtlCol="0">
            <a:spAutoFit/>
          </a:bodyPr>
          <a:lstStyle/>
          <a:p>
            <a:pPr algn="ctr">
              <a:lnSpc>
                <a:spcPct val="100000"/>
              </a:lnSpc>
            </a:pPr>
            <a:r>
              <a:rPr sz="3600" spc="-30" dirty="0">
                <a:latin typeface="Calibri" panose="020F0502020204030204" pitchFamily="34" charset="0"/>
                <a:cs typeface="Calibri" panose="020F0502020204030204" pitchFamily="34" charset="0"/>
              </a:rPr>
              <a:t>TH</a:t>
            </a:r>
            <a:r>
              <a:rPr sz="3600" spc="-20" dirty="0">
                <a:latin typeface="Calibri" panose="020F0502020204030204" pitchFamily="34" charset="0"/>
                <a:cs typeface="Calibri" panose="020F0502020204030204" pitchFamily="34" charset="0"/>
              </a:rPr>
              <a:t>E</a:t>
            </a:r>
            <a:r>
              <a:rPr sz="3600" spc="-10" dirty="0">
                <a:latin typeface="Calibri" panose="020F0502020204030204" pitchFamily="34" charset="0"/>
                <a:cs typeface="Calibri" panose="020F0502020204030204" pitchFamily="34" charset="0"/>
              </a:rPr>
              <a:t> </a:t>
            </a:r>
            <a:r>
              <a:rPr sz="3600" spc="-5" dirty="0">
                <a:latin typeface="Calibri" panose="020F0502020204030204" pitchFamily="34" charset="0"/>
                <a:cs typeface="Calibri" panose="020F0502020204030204" pitchFamily="34" charset="0"/>
              </a:rPr>
              <a:t>C</a:t>
            </a:r>
            <a:r>
              <a:rPr sz="3600" dirty="0">
                <a:latin typeface="Calibri" panose="020F0502020204030204" pitchFamily="34" charset="0"/>
                <a:cs typeface="Calibri" panose="020F0502020204030204" pitchFamily="34" charset="0"/>
              </a:rPr>
              <a:t>UD</a:t>
            </a:r>
            <a:r>
              <a:rPr sz="3600" spc="-25" dirty="0">
                <a:latin typeface="Calibri" panose="020F0502020204030204" pitchFamily="34" charset="0"/>
                <a:cs typeface="Calibri" panose="020F0502020204030204" pitchFamily="34" charset="0"/>
              </a:rPr>
              <a:t>A</a:t>
            </a:r>
            <a:r>
              <a:rPr sz="3600" spc="5" dirty="0">
                <a:latin typeface="Calibri" panose="020F0502020204030204" pitchFamily="34" charset="0"/>
                <a:cs typeface="Calibri" panose="020F0502020204030204" pitchFamily="34" charset="0"/>
              </a:rPr>
              <a:t> </a:t>
            </a:r>
            <a:r>
              <a:rPr sz="3600" spc="-5" dirty="0">
                <a:latin typeface="Calibri" panose="020F0502020204030204" pitchFamily="34" charset="0"/>
                <a:cs typeface="Calibri" panose="020F0502020204030204" pitchFamily="34" charset="0"/>
              </a:rPr>
              <a:t>3</a:t>
            </a:r>
            <a:r>
              <a:rPr sz="3600" dirty="0">
                <a:latin typeface="Calibri" panose="020F0502020204030204" pitchFamily="34" charset="0"/>
                <a:cs typeface="Calibri" panose="020F0502020204030204" pitchFamily="34" charset="0"/>
              </a:rPr>
              <a:t>-</a:t>
            </a:r>
            <a:r>
              <a:rPr sz="3600" spc="-15" dirty="0">
                <a:latin typeface="Calibri" panose="020F0502020204030204" pitchFamily="34" charset="0"/>
                <a:cs typeface="Calibri" panose="020F0502020204030204" pitchFamily="34" charset="0"/>
              </a:rPr>
              <a:t>S</a:t>
            </a:r>
            <a:r>
              <a:rPr sz="3600" spc="-30" dirty="0">
                <a:latin typeface="Calibri" panose="020F0502020204030204" pitchFamily="34" charset="0"/>
                <a:cs typeface="Calibri" panose="020F0502020204030204" pitchFamily="34" charset="0"/>
              </a:rPr>
              <a:t>TE</a:t>
            </a:r>
            <a:r>
              <a:rPr sz="3600" spc="-20" dirty="0">
                <a:latin typeface="Calibri" panose="020F0502020204030204" pitchFamily="34" charset="0"/>
                <a:cs typeface="Calibri" panose="020F0502020204030204" pitchFamily="34" charset="0"/>
              </a:rPr>
              <a:t>P</a:t>
            </a:r>
            <a:r>
              <a:rPr sz="3600" spc="5" dirty="0">
                <a:latin typeface="Calibri" panose="020F0502020204030204" pitchFamily="34" charset="0"/>
                <a:cs typeface="Calibri" panose="020F0502020204030204" pitchFamily="34" charset="0"/>
              </a:rPr>
              <a:t> </a:t>
            </a:r>
            <a:r>
              <a:rPr sz="3600" spc="-20" dirty="0">
                <a:latin typeface="Calibri" panose="020F0502020204030204" pitchFamily="34" charset="0"/>
                <a:cs typeface="Calibri" panose="020F0502020204030204" pitchFamily="34" charset="0"/>
              </a:rPr>
              <a:t>PR</a:t>
            </a:r>
            <a:r>
              <a:rPr sz="3600" spc="-30" dirty="0">
                <a:latin typeface="Calibri" panose="020F0502020204030204" pitchFamily="34" charset="0"/>
                <a:cs typeface="Calibri" panose="020F0502020204030204" pitchFamily="34" charset="0"/>
              </a:rPr>
              <a:t>O</a:t>
            </a:r>
            <a:r>
              <a:rPr sz="3600" spc="-5" dirty="0">
                <a:latin typeface="Calibri" panose="020F0502020204030204" pitchFamily="34" charset="0"/>
                <a:cs typeface="Calibri" panose="020F0502020204030204" pitchFamily="34" charset="0"/>
              </a:rPr>
              <a:t>C</a:t>
            </a:r>
            <a:r>
              <a:rPr sz="3600" spc="-25" dirty="0">
                <a:latin typeface="Calibri" panose="020F0502020204030204" pitchFamily="34" charset="0"/>
                <a:cs typeface="Calibri" panose="020F0502020204030204" pitchFamily="34" charset="0"/>
              </a:rPr>
              <a:t>E</a:t>
            </a:r>
            <a:r>
              <a:rPr sz="3600" spc="5" dirty="0">
                <a:latin typeface="Calibri" panose="020F0502020204030204" pitchFamily="34" charset="0"/>
                <a:cs typeface="Calibri" panose="020F0502020204030204" pitchFamily="34" charset="0"/>
              </a:rPr>
              <a:t>SS</a:t>
            </a:r>
            <a:r>
              <a:rPr sz="3600" spc="-5" dirty="0">
                <a:latin typeface="Calibri" panose="020F0502020204030204" pitchFamily="34" charset="0"/>
                <a:cs typeface="Calibri" panose="020F0502020204030204" pitchFamily="34" charset="0"/>
              </a:rPr>
              <a:t>I</a:t>
            </a:r>
            <a:r>
              <a:rPr sz="3600" dirty="0">
                <a:latin typeface="Calibri" panose="020F0502020204030204" pitchFamily="34" charset="0"/>
                <a:cs typeface="Calibri" panose="020F0502020204030204" pitchFamily="34" charset="0"/>
              </a:rPr>
              <a:t>NG </a:t>
            </a:r>
            <a:r>
              <a:rPr sz="3600" spc="-15" dirty="0">
                <a:latin typeface="Calibri" panose="020F0502020204030204" pitchFamily="34" charset="0"/>
                <a:cs typeface="Calibri" panose="020F0502020204030204" pitchFamily="34" charset="0"/>
              </a:rPr>
              <a:t>S</a:t>
            </a:r>
            <a:r>
              <a:rPr sz="3600" spc="-25" dirty="0">
                <a:latin typeface="Calibri" panose="020F0502020204030204" pitchFamily="34" charset="0"/>
                <a:cs typeface="Calibri" panose="020F0502020204030204" pitchFamily="34" charset="0"/>
              </a:rPr>
              <a:t>EQ</a:t>
            </a:r>
            <a:r>
              <a:rPr sz="3600" dirty="0">
                <a:latin typeface="Calibri" panose="020F0502020204030204" pitchFamily="34" charset="0"/>
                <a:cs typeface="Calibri" panose="020F0502020204030204" pitchFamily="34" charset="0"/>
              </a:rPr>
              <a:t>U</a:t>
            </a:r>
            <a:r>
              <a:rPr sz="3600" spc="-5" dirty="0">
                <a:latin typeface="Calibri" panose="020F0502020204030204" pitchFamily="34" charset="0"/>
                <a:cs typeface="Calibri" panose="020F0502020204030204" pitchFamily="34" charset="0"/>
              </a:rPr>
              <a:t>E</a:t>
            </a:r>
            <a:r>
              <a:rPr sz="3600" dirty="0">
                <a:latin typeface="Calibri" panose="020F0502020204030204" pitchFamily="34" charset="0"/>
                <a:cs typeface="Calibri" panose="020F0502020204030204" pitchFamily="34" charset="0"/>
              </a:rPr>
              <a:t>N</a:t>
            </a:r>
            <a:r>
              <a:rPr sz="3600" spc="-5" dirty="0">
                <a:latin typeface="Calibri" panose="020F0502020204030204" pitchFamily="34" charset="0"/>
                <a:cs typeface="Calibri" panose="020F0502020204030204" pitchFamily="34" charset="0"/>
              </a:rPr>
              <a:t>C</a:t>
            </a:r>
            <a:r>
              <a:rPr sz="3600" spc="-20" dirty="0">
                <a:latin typeface="Calibri" panose="020F0502020204030204" pitchFamily="34" charset="0"/>
                <a:cs typeface="Calibri" panose="020F0502020204030204" pitchFamily="34" charset="0"/>
              </a:rPr>
              <a:t>E</a:t>
            </a:r>
            <a:endParaRPr sz="3600" dirty="0">
              <a:latin typeface="Calibri" panose="020F0502020204030204" pitchFamily="34" charset="0"/>
              <a:cs typeface="Calibri" panose="020F0502020204030204" pitchFamily="34" charset="0"/>
            </a:endParaRPr>
          </a:p>
          <a:p>
            <a:pPr algn="ctr">
              <a:lnSpc>
                <a:spcPct val="100000"/>
              </a:lnSpc>
              <a:spcBef>
                <a:spcPts val="310"/>
              </a:spcBef>
            </a:pPr>
            <a:r>
              <a:rPr sz="1800" dirty="0">
                <a:solidFill>
                  <a:srgbClr val="76B900"/>
                </a:solidFill>
                <a:latin typeface="Calibri" panose="020F0502020204030204" pitchFamily="34" charset="0"/>
                <a:cs typeface="Calibri" panose="020F0502020204030204" pitchFamily="34" charset="0"/>
              </a:rPr>
              <a:t>R</a:t>
            </a:r>
            <a:r>
              <a:rPr sz="1800" spc="5" dirty="0">
                <a:solidFill>
                  <a:srgbClr val="76B900"/>
                </a:solidFill>
                <a:latin typeface="Calibri" panose="020F0502020204030204" pitchFamily="34" charset="0"/>
                <a:cs typeface="Calibri" panose="020F0502020204030204" pitchFamily="34" charset="0"/>
              </a:rPr>
              <a:t>e</a:t>
            </a:r>
            <a:r>
              <a:rPr sz="1800" spc="-5" dirty="0">
                <a:solidFill>
                  <a:srgbClr val="76B900"/>
                </a:solidFill>
                <a:latin typeface="Calibri" panose="020F0502020204030204" pitchFamily="34" charset="0"/>
                <a:cs typeface="Calibri" panose="020F0502020204030204" pitchFamily="34" charset="0"/>
              </a:rPr>
              <a:t>c</a:t>
            </a:r>
            <a:r>
              <a:rPr sz="1800" dirty="0">
                <a:solidFill>
                  <a:srgbClr val="76B900"/>
                </a:solidFill>
                <a:latin typeface="Calibri" panose="020F0502020204030204" pitchFamily="34" charset="0"/>
                <a:cs typeface="Calibri" panose="020F0502020204030204" pitchFamily="34" charset="0"/>
              </a:rPr>
              <a:t>a</a:t>
            </a:r>
            <a:r>
              <a:rPr sz="1800" spc="-20" dirty="0">
                <a:solidFill>
                  <a:srgbClr val="76B900"/>
                </a:solidFill>
                <a:latin typeface="Calibri" panose="020F0502020204030204" pitchFamily="34" charset="0"/>
                <a:cs typeface="Calibri" panose="020F0502020204030204" pitchFamily="34" charset="0"/>
              </a:rPr>
              <a:t>l</a:t>
            </a:r>
            <a:r>
              <a:rPr sz="1800" spc="-10" dirty="0">
                <a:solidFill>
                  <a:srgbClr val="76B900"/>
                </a:solidFill>
                <a:latin typeface="Calibri" panose="020F0502020204030204" pitchFamily="34" charset="0"/>
                <a:cs typeface="Calibri" panose="020F0502020204030204" pitchFamily="34" charset="0"/>
              </a:rPr>
              <a:t>l</a:t>
            </a:r>
            <a:r>
              <a:rPr sz="1800" spc="-15" dirty="0">
                <a:solidFill>
                  <a:srgbClr val="76B900"/>
                </a:solidFill>
                <a:latin typeface="Calibri" panose="020F0502020204030204" pitchFamily="34" charset="0"/>
                <a:cs typeface="Calibri" panose="020F0502020204030204" pitchFamily="34" charset="0"/>
              </a:rPr>
              <a:t> f</a:t>
            </a:r>
            <a:r>
              <a:rPr sz="1800" spc="-10" dirty="0">
                <a:solidFill>
                  <a:srgbClr val="76B900"/>
                </a:solidFill>
                <a:latin typeface="Calibri" panose="020F0502020204030204" pitchFamily="34" charset="0"/>
                <a:cs typeface="Calibri" panose="020F0502020204030204" pitchFamily="34" charset="0"/>
              </a:rPr>
              <a:t>r</a:t>
            </a:r>
            <a:r>
              <a:rPr sz="1800" spc="-15" dirty="0">
                <a:solidFill>
                  <a:srgbClr val="76B900"/>
                </a:solidFill>
                <a:latin typeface="Calibri" panose="020F0502020204030204" pitchFamily="34" charset="0"/>
                <a:cs typeface="Calibri" panose="020F0502020204030204" pitchFamily="34" charset="0"/>
              </a:rPr>
              <a:t>o</a:t>
            </a:r>
            <a:r>
              <a:rPr sz="1800" dirty="0">
                <a:solidFill>
                  <a:srgbClr val="76B900"/>
                </a:solidFill>
                <a:latin typeface="Calibri" panose="020F0502020204030204" pitchFamily="34" charset="0"/>
                <a:cs typeface="Calibri" panose="020F0502020204030204" pitchFamily="34" charset="0"/>
              </a:rPr>
              <a:t>m </a:t>
            </a:r>
            <a:r>
              <a:rPr sz="1800" spc="-5" dirty="0">
                <a:solidFill>
                  <a:srgbClr val="76B900"/>
                </a:solidFill>
                <a:latin typeface="Calibri" panose="020F0502020204030204" pitchFamily="34" charset="0"/>
                <a:cs typeface="Calibri" panose="020F0502020204030204" pitchFamily="34" charset="0"/>
              </a:rPr>
              <a:t>M</a:t>
            </a:r>
            <a:r>
              <a:rPr sz="1800" spc="-15" dirty="0">
                <a:solidFill>
                  <a:srgbClr val="76B900"/>
                </a:solidFill>
                <a:latin typeface="Calibri" panose="020F0502020204030204" pitchFamily="34" charset="0"/>
                <a:cs typeface="Calibri" panose="020F0502020204030204" pitchFamily="34" charset="0"/>
              </a:rPr>
              <a:t>o</a:t>
            </a:r>
            <a:r>
              <a:rPr sz="1800" spc="-5" dirty="0">
                <a:solidFill>
                  <a:srgbClr val="76B900"/>
                </a:solidFill>
                <a:latin typeface="Calibri" panose="020F0502020204030204" pitchFamily="34" charset="0"/>
                <a:cs typeface="Calibri" panose="020F0502020204030204" pitchFamily="34" charset="0"/>
              </a:rPr>
              <a:t>d</a:t>
            </a:r>
            <a:r>
              <a:rPr sz="1800" dirty="0">
                <a:solidFill>
                  <a:srgbClr val="76B900"/>
                </a:solidFill>
                <a:latin typeface="Calibri" panose="020F0502020204030204" pitchFamily="34" charset="0"/>
                <a:cs typeface="Calibri" panose="020F0502020204030204" pitchFamily="34" charset="0"/>
              </a:rPr>
              <a:t>u</a:t>
            </a:r>
            <a:r>
              <a:rPr sz="1800" spc="-20" dirty="0">
                <a:solidFill>
                  <a:srgbClr val="76B900"/>
                </a:solidFill>
                <a:latin typeface="Calibri" panose="020F0502020204030204" pitchFamily="34" charset="0"/>
                <a:cs typeface="Calibri" panose="020F0502020204030204" pitchFamily="34" charset="0"/>
              </a:rPr>
              <a:t>l</a:t>
            </a:r>
            <a:r>
              <a:rPr sz="1800" dirty="0">
                <a:solidFill>
                  <a:srgbClr val="76B900"/>
                </a:solidFill>
                <a:latin typeface="Calibri" panose="020F0502020204030204" pitchFamily="34" charset="0"/>
                <a:cs typeface="Calibri" panose="020F0502020204030204" pitchFamily="34" charset="0"/>
              </a:rPr>
              <a:t>e </a:t>
            </a:r>
            <a:r>
              <a:rPr sz="1800" spc="5" dirty="0">
                <a:solidFill>
                  <a:srgbClr val="76B900"/>
                </a:solidFill>
                <a:latin typeface="Calibri" panose="020F0502020204030204" pitchFamily="34" charset="0"/>
                <a:cs typeface="Calibri" panose="020F0502020204030204" pitchFamily="34" charset="0"/>
              </a:rPr>
              <a:t>1</a:t>
            </a:r>
            <a:r>
              <a:rPr sz="1800" dirty="0">
                <a:solidFill>
                  <a:srgbClr val="76B900"/>
                </a:solidFill>
                <a:latin typeface="Calibri" panose="020F0502020204030204" pitchFamily="34" charset="0"/>
                <a:cs typeface="Calibri" panose="020F0502020204030204" pitchFamily="34" charset="0"/>
              </a:rPr>
              <a:t>…</a:t>
            </a:r>
            <a:endParaRPr sz="1800" dirty="0">
              <a:latin typeface="Calibri" panose="020F0502020204030204" pitchFamily="34" charset="0"/>
              <a:cs typeface="Calibri" panose="020F0502020204030204" pitchFamily="34" charset="0"/>
            </a:endParaRPr>
          </a:p>
        </p:txBody>
      </p:sp>
      <p:sp>
        <p:nvSpPr>
          <p:cNvPr id="5" name="object 5"/>
          <p:cNvSpPr txBox="1"/>
          <p:nvPr/>
        </p:nvSpPr>
        <p:spPr>
          <a:xfrm>
            <a:off x="1232842" y="5697271"/>
            <a:ext cx="8660130" cy="307777"/>
          </a:xfrm>
          <a:prstGeom prst="rect">
            <a:avLst/>
          </a:prstGeom>
        </p:spPr>
        <p:txBody>
          <a:bodyPr vert="horz" wrap="square" lIns="0" tIns="0" rIns="0" bIns="0" rtlCol="0">
            <a:spAutoFit/>
          </a:bodyPr>
          <a:lstStyle/>
          <a:p>
            <a:pPr marL="12700">
              <a:lnSpc>
                <a:spcPct val="100000"/>
              </a:lnSpc>
            </a:pP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&gt;</a:t>
            </a:r>
            <a:r>
              <a:rPr sz="2000" dirty="0">
                <a:solidFill>
                  <a:srgbClr val="5E5E5E"/>
                </a:solidFill>
                <a:latin typeface="Calibri" panose="020F0502020204030204" pitchFamily="34" charset="0"/>
                <a:cs typeface="Calibri" panose="020F0502020204030204" pitchFamily="34" charset="0"/>
              </a:rPr>
              <a:t>W</a:t>
            </a:r>
            <a:r>
              <a:rPr sz="2000" spc="-15" dirty="0">
                <a:solidFill>
                  <a:srgbClr val="5E5E5E"/>
                </a:solidFill>
                <a:latin typeface="Calibri" panose="020F0502020204030204" pitchFamily="34" charset="0"/>
                <a:cs typeface="Calibri" panose="020F0502020204030204" pitchFamily="34" charset="0"/>
              </a:rPr>
              <a:t>o</a:t>
            </a:r>
            <a:r>
              <a:rPr sz="2000" dirty="0">
                <a:solidFill>
                  <a:srgbClr val="5E5E5E"/>
                </a:solidFill>
                <a:latin typeface="Calibri" panose="020F0502020204030204" pitchFamily="34" charset="0"/>
                <a:cs typeface="Calibri" panose="020F0502020204030204" pitchFamily="34" charset="0"/>
              </a:rPr>
              <a:t>u</a:t>
            </a:r>
            <a:r>
              <a:rPr sz="2000" spc="-20" dirty="0">
                <a:solidFill>
                  <a:srgbClr val="5E5E5E"/>
                </a:solidFill>
                <a:latin typeface="Calibri" panose="020F0502020204030204" pitchFamily="34" charset="0"/>
                <a:cs typeface="Calibri" panose="020F0502020204030204" pitchFamily="34" charset="0"/>
              </a:rPr>
              <a:t>l</a:t>
            </a:r>
            <a:r>
              <a:rPr sz="2000" spc="-5" dirty="0">
                <a:solidFill>
                  <a:srgbClr val="5E5E5E"/>
                </a:solidFill>
                <a:latin typeface="Calibri" panose="020F0502020204030204" pitchFamily="34" charset="0"/>
                <a:cs typeface="Calibri" panose="020F0502020204030204" pitchFamily="34" charset="0"/>
              </a:rPr>
              <a:t>d</a:t>
            </a:r>
            <a:r>
              <a:rPr sz="2000" dirty="0">
                <a:solidFill>
                  <a:srgbClr val="5E5E5E"/>
                </a:solidFill>
                <a:latin typeface="Calibri" panose="020F0502020204030204" pitchFamily="34" charset="0"/>
                <a:cs typeface="Calibri" panose="020F0502020204030204" pitchFamily="34" charset="0"/>
              </a:rPr>
              <a:t>n’t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b</a:t>
            </a:r>
            <a:r>
              <a:rPr sz="2000" dirty="0">
                <a:solidFill>
                  <a:srgbClr val="5E5E5E"/>
                </a:solidFill>
                <a:latin typeface="Calibri" panose="020F0502020204030204" pitchFamily="34" charset="0"/>
                <a:cs typeface="Calibri" panose="020F0502020204030204" pitchFamily="34" charset="0"/>
              </a:rPr>
              <a:t>e n</a:t>
            </a:r>
            <a:r>
              <a:rPr sz="2000" spc="-5" dirty="0">
                <a:solidFill>
                  <a:srgbClr val="5E5E5E"/>
                </a:solidFill>
                <a:latin typeface="Calibri" panose="020F0502020204030204" pitchFamily="34" charset="0"/>
                <a:cs typeface="Calibri" panose="020F0502020204030204" pitchFamily="34" charset="0"/>
              </a:rPr>
              <a:t>ic</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i</a:t>
            </a:r>
            <a:r>
              <a:rPr sz="2000" spc="-10" dirty="0">
                <a:solidFill>
                  <a:srgbClr val="5E5E5E"/>
                </a:solidFill>
                <a:latin typeface="Calibri" panose="020F0502020204030204" pitchFamily="34" charset="0"/>
                <a:cs typeface="Calibri" panose="020F0502020204030204" pitchFamily="34" charset="0"/>
              </a:rPr>
              <a:t>f </a:t>
            </a:r>
            <a:r>
              <a:rPr sz="2000" spc="-5" dirty="0">
                <a:solidFill>
                  <a:srgbClr val="5E5E5E"/>
                </a:solidFill>
                <a:latin typeface="Calibri" panose="020F0502020204030204" pitchFamily="34" charset="0"/>
                <a:cs typeface="Calibri" panose="020F0502020204030204" pitchFamily="34" charset="0"/>
              </a:rPr>
              <a:t>w</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did</a:t>
            </a:r>
            <a:r>
              <a:rPr sz="2000" dirty="0">
                <a:solidFill>
                  <a:srgbClr val="5E5E5E"/>
                </a:solidFill>
                <a:latin typeface="Calibri" panose="020F0502020204030204" pitchFamily="34" charset="0"/>
                <a:cs typeface="Calibri" panose="020F0502020204030204" pitchFamily="34" charset="0"/>
              </a:rPr>
              <a:t>n’t</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ha</a:t>
            </a:r>
            <a:r>
              <a:rPr sz="2000" spc="-5" dirty="0">
                <a:solidFill>
                  <a:srgbClr val="5E5E5E"/>
                </a:solidFill>
                <a:latin typeface="Calibri" panose="020F0502020204030204" pitchFamily="34" charset="0"/>
                <a:cs typeface="Calibri" panose="020F0502020204030204" pitchFamily="34" charset="0"/>
              </a:rPr>
              <a:t>v</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t</a:t>
            </a:r>
            <a:r>
              <a:rPr sz="2000" spc="-10" dirty="0">
                <a:solidFill>
                  <a:srgbClr val="5E5E5E"/>
                </a:solidFill>
                <a:latin typeface="Calibri" panose="020F0502020204030204" pitchFamily="34" charset="0"/>
                <a:cs typeface="Calibri" panose="020F0502020204030204" pitchFamily="34" charset="0"/>
              </a:rPr>
              <a:t>o </a:t>
            </a:r>
            <a:r>
              <a:rPr sz="2000" spc="-5" dirty="0">
                <a:solidFill>
                  <a:srgbClr val="5E5E5E"/>
                </a:solidFill>
                <a:latin typeface="Calibri" panose="020F0502020204030204" pitchFamily="34" charset="0"/>
                <a:cs typeface="Calibri" panose="020F0502020204030204" pitchFamily="34" charset="0"/>
              </a:rPr>
              <a:t>d</a:t>
            </a:r>
            <a:r>
              <a:rPr sz="2000" spc="-10" dirty="0">
                <a:solidFill>
                  <a:srgbClr val="5E5E5E"/>
                </a:solidFill>
                <a:latin typeface="Calibri" panose="020F0502020204030204" pitchFamily="34" charset="0"/>
                <a:cs typeface="Calibri" panose="020F0502020204030204" pitchFamily="34" charset="0"/>
              </a:rPr>
              <a:t>o </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i</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e</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w</a:t>
            </a:r>
            <a:r>
              <a:rPr sz="2000" spc="-10" dirty="0">
                <a:solidFill>
                  <a:srgbClr val="5E5E5E"/>
                </a:solidFill>
                <a:latin typeface="Calibri" panose="020F0502020204030204" pitchFamily="34" charset="0"/>
                <a:cs typeface="Calibri" panose="020F0502020204030204" pitchFamily="34" charset="0"/>
              </a:rPr>
              <a:t>r</a:t>
            </a:r>
            <a:r>
              <a:rPr sz="2000" spc="-5" dirty="0">
                <a:solidFill>
                  <a:srgbClr val="5E5E5E"/>
                </a:solidFill>
                <a:latin typeface="Calibri" panose="020F0502020204030204" pitchFamily="34" charset="0"/>
                <a:cs typeface="Calibri" panose="020F0502020204030204" pitchFamily="34" charset="0"/>
              </a:rPr>
              <a:t>it</a:t>
            </a:r>
            <a:r>
              <a:rPr sz="2000" dirty="0">
                <a:solidFill>
                  <a:srgbClr val="5E5E5E"/>
                </a:solidFill>
                <a:latin typeface="Calibri" panose="020F0502020204030204" pitchFamily="34" charset="0"/>
                <a:cs typeface="Calibri" panose="020F0502020204030204" pitchFamily="34" charset="0"/>
              </a:rPr>
              <a:t>e </a:t>
            </a:r>
            <a:r>
              <a:rPr sz="2000" spc="-5"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he </a:t>
            </a:r>
            <a:r>
              <a:rPr sz="2000" spc="-5" dirty="0">
                <a:solidFill>
                  <a:srgbClr val="5E5E5E"/>
                </a:solidFill>
                <a:latin typeface="Calibri" panose="020F0502020204030204" pitchFamily="34" charset="0"/>
                <a:cs typeface="Calibri" panose="020F0502020204030204" pitchFamily="34" charset="0"/>
              </a:rPr>
              <a:t>c</a:t>
            </a:r>
            <a:r>
              <a:rPr sz="2000" spc="-15" dirty="0">
                <a:solidFill>
                  <a:srgbClr val="5E5E5E"/>
                </a:solidFill>
                <a:latin typeface="Calibri" panose="020F0502020204030204" pitchFamily="34" charset="0"/>
                <a:cs typeface="Calibri" panose="020F0502020204030204" pitchFamily="34" charset="0"/>
              </a:rPr>
              <a:t>o</a:t>
            </a:r>
            <a:r>
              <a:rPr sz="2000" spc="-5" dirty="0">
                <a:solidFill>
                  <a:srgbClr val="5E5E5E"/>
                </a:solidFill>
                <a:latin typeface="Calibri" panose="020F0502020204030204" pitchFamily="34" charset="0"/>
                <a:cs typeface="Calibri" panose="020F0502020204030204" pitchFamily="34" charset="0"/>
              </a:rPr>
              <a:t>d</a:t>
            </a:r>
            <a:r>
              <a:rPr sz="2000" dirty="0">
                <a:solidFill>
                  <a:srgbClr val="5E5E5E"/>
                </a:solidFill>
                <a:latin typeface="Calibri" panose="020F0502020204030204" pitchFamily="34" charset="0"/>
                <a:cs typeface="Calibri" panose="020F0502020204030204" pitchFamily="34" charset="0"/>
              </a:rPr>
              <a:t>e </a:t>
            </a:r>
            <a:r>
              <a:rPr sz="2000" spc="-15" dirty="0">
                <a:solidFill>
                  <a:srgbClr val="5E5E5E"/>
                </a:solidFill>
                <a:latin typeface="Calibri" panose="020F0502020204030204" pitchFamily="34" charset="0"/>
                <a:cs typeface="Calibri" panose="020F0502020204030204" pitchFamily="34" charset="0"/>
              </a:rPr>
              <a:t>fo</a:t>
            </a:r>
            <a:r>
              <a:rPr sz="2000" spc="-10" dirty="0">
                <a:solidFill>
                  <a:srgbClr val="5E5E5E"/>
                </a:solidFill>
                <a:latin typeface="Calibri" panose="020F0502020204030204" pitchFamily="34" charset="0"/>
                <a:cs typeface="Calibri" panose="020F0502020204030204" pitchFamily="34" charset="0"/>
              </a:rPr>
              <a:t>r</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spc="-15" dirty="0">
                <a:solidFill>
                  <a:srgbClr val="5E5E5E"/>
                </a:solidFill>
                <a:latin typeface="Calibri" panose="020F0502020204030204" pitchFamily="34" charset="0"/>
                <a:cs typeface="Calibri" panose="020F0502020204030204" pitchFamily="34" charset="0"/>
              </a:rPr>
              <a:t>s</a:t>
            </a:r>
            <a:r>
              <a:rPr sz="2000" spc="-5" dirty="0">
                <a:solidFill>
                  <a:srgbClr val="5E5E5E"/>
                </a:solidFill>
                <a:latin typeface="Calibri" panose="020F0502020204030204" pitchFamily="34" charset="0"/>
                <a:cs typeface="Calibri" panose="020F0502020204030204" pitchFamily="34" charset="0"/>
              </a:rPr>
              <a:t>t</a:t>
            </a:r>
            <a:r>
              <a:rPr sz="2000" spc="5" dirty="0">
                <a:solidFill>
                  <a:srgbClr val="5E5E5E"/>
                </a:solidFill>
                <a:latin typeface="Calibri" panose="020F0502020204030204" pitchFamily="34" charset="0"/>
                <a:cs typeface="Calibri" panose="020F0502020204030204" pitchFamily="34" charset="0"/>
              </a:rPr>
              <a:t>e</a:t>
            </a:r>
            <a:r>
              <a:rPr sz="2000" spc="-5" dirty="0">
                <a:solidFill>
                  <a:srgbClr val="5E5E5E"/>
                </a:solidFill>
                <a:latin typeface="Calibri" panose="020F0502020204030204" pitchFamily="34" charset="0"/>
                <a:cs typeface="Calibri" panose="020F0502020204030204" pitchFamily="34" charset="0"/>
              </a:rPr>
              <a:t>p</a:t>
            </a:r>
            <a:r>
              <a:rPr sz="2000" spc="-10" dirty="0">
                <a:solidFill>
                  <a:srgbClr val="5E5E5E"/>
                </a:solidFill>
                <a:latin typeface="Calibri" panose="020F0502020204030204" pitchFamily="34" charset="0"/>
                <a:cs typeface="Calibri" panose="020F0502020204030204" pitchFamily="34" charset="0"/>
              </a:rPr>
              <a:t>s </a:t>
            </a:r>
            <a:r>
              <a:rPr sz="2000" dirty="0">
                <a:solidFill>
                  <a:srgbClr val="5E5E5E"/>
                </a:solidFill>
                <a:latin typeface="Calibri" panose="020F0502020204030204" pitchFamily="34" charset="0"/>
                <a:cs typeface="Calibri" panose="020F0502020204030204" pitchFamily="34" charset="0"/>
              </a:rPr>
              <a:t>1 and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3?</a:t>
            </a:r>
            <a:endParaRPr sz="2000" dirty="0">
              <a:latin typeface="Calibri" panose="020F0502020204030204" pitchFamily="34" charset="0"/>
              <a:cs typeface="Calibri" panose="020F0502020204030204" pitchFamily="34" charset="0"/>
            </a:endParaRPr>
          </a:p>
        </p:txBody>
      </p:sp>
      <p:sp>
        <p:nvSpPr>
          <p:cNvPr id="6" name="object 6"/>
          <p:cNvSpPr/>
          <p:nvPr/>
        </p:nvSpPr>
        <p:spPr>
          <a:xfrm>
            <a:off x="2074064" y="1670102"/>
            <a:ext cx="6655017" cy="3846525"/>
          </a:xfrm>
          <a:prstGeom prst="rect">
            <a:avLst/>
          </a:prstGeom>
          <a:blipFill>
            <a:blip r:embed="rId3" cstate="print"/>
            <a:stretch>
              <a:fillRect/>
            </a:stretch>
          </a:blipFill>
        </p:spPr>
        <p:txBody>
          <a:bodyPr wrap="square" lIns="0" tIns="0" rIns="0" bIns="0" rtlCol="0"/>
          <a:lstStyle/>
          <a:p>
            <a:endParaRPr/>
          </a:p>
        </p:txBody>
      </p:sp>
      <p:sp>
        <p:nvSpPr>
          <p:cNvPr id="9" name="object 34">
            <a:extLst>
              <a:ext uri="{FF2B5EF4-FFF2-40B4-BE49-F238E27FC236}">
                <a16:creationId xmlns:a16="http://schemas.microsoft.com/office/drawing/2014/main" id="{D40A3E7C-3D94-4C2E-ADB2-B47ED1F2DAE1}"/>
              </a:ext>
            </a:extLst>
          </p:cNvPr>
          <p:cNvSpPr txBox="1">
            <a:spLocks/>
          </p:cNvSpPr>
          <p:nvPr/>
        </p:nvSpPr>
        <p:spPr>
          <a:xfrm>
            <a:off x="7746076" y="5810499"/>
            <a:ext cx="2468880" cy="171201"/>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gn="r">
              <a:lnSpc>
                <a:spcPts val="1425"/>
              </a:lnSpc>
            </a:pPr>
            <a:fld id="{81D60167-4931-47E6-BA6A-407CBD079E47}" type="slidenum">
              <a:rPr lang="en-US" altLang="zh-CN" sz="1080" spc="-5" smtClean="0">
                <a:solidFill>
                  <a:schemeClr val="tx1">
                    <a:tint val="75000"/>
                  </a:schemeClr>
                </a:solidFill>
              </a:rPr>
              <a:pPr marL="38100" algn="r">
                <a:lnSpc>
                  <a:spcPts val="1425"/>
                </a:lnSpc>
              </a:pPr>
              <a:t>3</a:t>
            </a:fld>
            <a:endParaRPr lang="en-US" altLang="zh-CN" sz="1080" spc="-5" dirty="0">
              <a:solidFill>
                <a:schemeClr val="tx1">
                  <a:tint val="7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4380" y="648117"/>
            <a:ext cx="9464040" cy="553998"/>
          </a:xfrm>
          <a:prstGeom prst="rect">
            <a:avLst/>
          </a:prstGeom>
        </p:spPr>
        <p:txBody>
          <a:bodyPr vert="horz" wrap="square" lIns="0" tIns="0" rIns="0" bIns="0" rtlCol="0">
            <a:spAutoFit/>
          </a:bodyPr>
          <a:lstStyle/>
          <a:p>
            <a:pPr marL="2626995">
              <a:lnSpc>
                <a:spcPct val="100000"/>
              </a:lnSpc>
            </a:pPr>
            <a:r>
              <a:rPr sz="3600" b="1" spc="-5" dirty="0"/>
              <a:t>F</a:t>
            </a:r>
            <a:r>
              <a:rPr sz="3600" b="1" dirty="0"/>
              <a:t>U</a:t>
            </a:r>
            <a:r>
              <a:rPr sz="3600" b="1" spc="-5" dirty="0"/>
              <a:t>T</a:t>
            </a:r>
            <a:r>
              <a:rPr sz="3600" b="1" dirty="0"/>
              <a:t>UR</a:t>
            </a:r>
            <a:r>
              <a:rPr sz="3600" b="1" spc="-20" dirty="0"/>
              <a:t>E</a:t>
            </a:r>
            <a:r>
              <a:rPr sz="3600" b="1" spc="-5" dirty="0"/>
              <a:t> </a:t>
            </a:r>
            <a:r>
              <a:rPr sz="3600" b="1" spc="-20" dirty="0"/>
              <a:t>S</a:t>
            </a:r>
            <a:r>
              <a:rPr sz="3600" b="1" spc="-25" dirty="0"/>
              <a:t>E</a:t>
            </a:r>
            <a:r>
              <a:rPr sz="3600" b="1" spc="-20" dirty="0"/>
              <a:t>SS</a:t>
            </a:r>
            <a:r>
              <a:rPr sz="3600" b="1" spc="-5" dirty="0"/>
              <a:t>IO</a:t>
            </a:r>
            <a:r>
              <a:rPr sz="3600" b="1" spc="5" dirty="0"/>
              <a:t>N</a:t>
            </a:r>
            <a:r>
              <a:rPr sz="3600" b="1" spc="-20" dirty="0"/>
              <a:t>S</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30</a:t>
            </a:fld>
            <a:endParaRPr dirty="0"/>
          </a:p>
        </p:txBody>
      </p:sp>
      <p:sp>
        <p:nvSpPr>
          <p:cNvPr id="6" name="object 6"/>
          <p:cNvSpPr txBox="1"/>
          <p:nvPr/>
        </p:nvSpPr>
        <p:spPr>
          <a:xfrm>
            <a:off x="608189" y="1943100"/>
            <a:ext cx="9145411" cy="1485022"/>
          </a:xfrm>
          <a:prstGeom prst="rect">
            <a:avLst/>
          </a:prstGeom>
        </p:spPr>
        <p:txBody>
          <a:bodyPr vert="horz" wrap="square" lIns="0" tIns="0" rIns="0" bIns="0" rtlCol="0">
            <a:spAutoFit/>
          </a:bodyPr>
          <a:lstStyle/>
          <a:p>
            <a:pPr marL="355600" marR="5080" indent="-342900">
              <a:lnSpc>
                <a:spcPts val="3820"/>
              </a:lnSpc>
              <a:buFont typeface="Arial" panose="020B0604020202020204" pitchFamily="34" charset="0"/>
              <a:buChar char="•"/>
            </a:pPr>
            <a:r>
              <a:rPr sz="2400" spc="-20" dirty="0">
                <a:solidFill>
                  <a:srgbClr val="5E5E5E"/>
                </a:solidFill>
                <a:latin typeface="Calibri" panose="020F0502020204030204" pitchFamily="34" charset="0"/>
                <a:cs typeface="Calibri" panose="020F0502020204030204" pitchFamily="34" charset="0"/>
              </a:rPr>
              <a:t>Co</a:t>
            </a:r>
            <a:r>
              <a:rPr sz="2400" dirty="0">
                <a:solidFill>
                  <a:srgbClr val="5E5E5E"/>
                </a:solidFill>
                <a:latin typeface="Calibri" panose="020F0502020204030204" pitchFamily="34" charset="0"/>
                <a:cs typeface="Calibri" panose="020F0502020204030204" pitchFamily="34" charset="0"/>
              </a:rPr>
              <a:t>n</a:t>
            </a:r>
            <a:r>
              <a:rPr sz="2400" spc="-5" dirty="0">
                <a:solidFill>
                  <a:srgbClr val="5E5E5E"/>
                </a:solidFill>
                <a:latin typeface="Calibri" panose="020F0502020204030204" pitchFamily="34" charset="0"/>
                <a:cs typeface="Calibri" panose="020F0502020204030204" pitchFamily="34" charset="0"/>
              </a:rPr>
              <a:t>c</a:t>
            </a:r>
            <a:r>
              <a:rPr sz="2400" dirty="0">
                <a:solidFill>
                  <a:srgbClr val="5E5E5E"/>
                </a:solidFill>
                <a:latin typeface="Calibri" panose="020F0502020204030204" pitchFamily="34" charset="0"/>
                <a:cs typeface="Calibri" panose="020F0502020204030204" pitchFamily="34" charset="0"/>
              </a:rPr>
              <a:t>u</a:t>
            </a:r>
            <a:r>
              <a:rPr sz="2400" spc="-10" dirty="0">
                <a:solidFill>
                  <a:srgbClr val="5E5E5E"/>
                </a:solidFill>
                <a:latin typeface="Calibri" panose="020F0502020204030204" pitchFamily="34" charset="0"/>
                <a:cs typeface="Calibri" panose="020F0502020204030204" pitchFamily="34" charset="0"/>
              </a:rPr>
              <a:t>rr</a:t>
            </a:r>
            <a:r>
              <a:rPr sz="2400" spc="5" dirty="0">
                <a:solidFill>
                  <a:srgbClr val="5E5E5E"/>
                </a:solidFill>
                <a:latin typeface="Calibri" panose="020F0502020204030204" pitchFamily="34" charset="0"/>
                <a:cs typeface="Calibri" panose="020F0502020204030204" pitchFamily="34" charset="0"/>
              </a:rPr>
              <a:t>e</a:t>
            </a:r>
            <a:r>
              <a:rPr sz="2400" dirty="0">
                <a:solidFill>
                  <a:srgbClr val="5E5E5E"/>
                </a:solidFill>
                <a:latin typeface="Calibri" panose="020F0502020204030204" pitchFamily="34" charset="0"/>
                <a:cs typeface="Calibri" panose="020F0502020204030204" pitchFamily="34" charset="0"/>
              </a:rPr>
              <a:t>n</a:t>
            </a:r>
            <a:r>
              <a:rPr sz="2400" spc="-5" dirty="0">
                <a:solidFill>
                  <a:srgbClr val="5E5E5E"/>
                </a:solidFill>
                <a:latin typeface="Calibri" panose="020F0502020204030204" pitchFamily="34" charset="0"/>
                <a:cs typeface="Calibri" panose="020F0502020204030204" pitchFamily="34" charset="0"/>
              </a:rPr>
              <a:t>c</a:t>
            </a:r>
            <a:r>
              <a:rPr sz="2400" dirty="0">
                <a:solidFill>
                  <a:srgbClr val="5E5E5E"/>
                </a:solidFill>
                <a:latin typeface="Calibri" panose="020F0502020204030204" pitchFamily="34" charset="0"/>
                <a:cs typeface="Calibri" panose="020F0502020204030204" pitchFamily="34" charset="0"/>
              </a:rPr>
              <a:t>y</a:t>
            </a:r>
            <a:r>
              <a:rPr sz="2400" spc="-5" dirty="0">
                <a:solidFill>
                  <a:srgbClr val="5E5E5E"/>
                </a:solidFill>
                <a:latin typeface="Calibri" panose="020F0502020204030204" pitchFamily="34" charset="0"/>
                <a:cs typeface="Calibri" panose="020F0502020204030204" pitchFamily="34" charset="0"/>
              </a:rPr>
              <a:t> </a:t>
            </a:r>
            <a:r>
              <a:rPr sz="2400" dirty="0">
                <a:solidFill>
                  <a:srgbClr val="5E5E5E"/>
                </a:solidFill>
                <a:latin typeface="Calibri" panose="020F0502020204030204" pitchFamily="34" charset="0"/>
                <a:cs typeface="Calibri" panose="020F0502020204030204" pitchFamily="34" charset="0"/>
              </a:rPr>
              <a:t>(</a:t>
            </a:r>
            <a:r>
              <a:rPr sz="2400" spc="-15" dirty="0">
                <a:solidFill>
                  <a:srgbClr val="5E5E5E"/>
                </a:solidFill>
                <a:latin typeface="Calibri" panose="020F0502020204030204" pitchFamily="34" charset="0"/>
                <a:cs typeface="Calibri" panose="020F0502020204030204" pitchFamily="34" charset="0"/>
              </a:rPr>
              <a:t>s</a:t>
            </a:r>
            <a:r>
              <a:rPr sz="2400" spc="-5" dirty="0">
                <a:solidFill>
                  <a:srgbClr val="5E5E5E"/>
                </a:solidFill>
                <a:latin typeface="Calibri" panose="020F0502020204030204" pitchFamily="34" charset="0"/>
                <a:cs typeface="Calibri" panose="020F0502020204030204" pitchFamily="34" charset="0"/>
              </a:rPr>
              <a:t>t</a:t>
            </a:r>
            <a:r>
              <a:rPr sz="2400" spc="-10" dirty="0">
                <a:solidFill>
                  <a:srgbClr val="5E5E5E"/>
                </a:solidFill>
                <a:latin typeface="Calibri" panose="020F0502020204030204" pitchFamily="34" charset="0"/>
                <a:cs typeface="Calibri" panose="020F0502020204030204" pitchFamily="34" charset="0"/>
              </a:rPr>
              <a:t>r</a:t>
            </a:r>
            <a:r>
              <a:rPr sz="2400" spc="5" dirty="0">
                <a:solidFill>
                  <a:srgbClr val="5E5E5E"/>
                </a:solidFill>
                <a:latin typeface="Calibri" panose="020F0502020204030204" pitchFamily="34" charset="0"/>
                <a:cs typeface="Calibri" panose="020F0502020204030204" pitchFamily="34" charset="0"/>
              </a:rPr>
              <a:t>eam</a:t>
            </a:r>
            <a:r>
              <a:rPr sz="2400" spc="-15" dirty="0">
                <a:solidFill>
                  <a:srgbClr val="5E5E5E"/>
                </a:solidFill>
                <a:latin typeface="Calibri" panose="020F0502020204030204" pitchFamily="34" charset="0"/>
                <a:cs typeface="Calibri" panose="020F0502020204030204" pitchFamily="34" charset="0"/>
              </a:rPr>
              <a:t>s</a:t>
            </a:r>
            <a:r>
              <a:rPr sz="2400" dirty="0">
                <a:solidFill>
                  <a:srgbClr val="5E5E5E"/>
                </a:solidFill>
                <a:latin typeface="Calibri" panose="020F0502020204030204" pitchFamily="34" charset="0"/>
                <a:cs typeface="Calibri" panose="020F0502020204030204" pitchFamily="34" charset="0"/>
              </a:rPr>
              <a:t>,</a:t>
            </a:r>
            <a:r>
              <a:rPr sz="2400" spc="-5" dirty="0">
                <a:solidFill>
                  <a:srgbClr val="5E5E5E"/>
                </a:solidFill>
                <a:latin typeface="Calibri" panose="020F0502020204030204" pitchFamily="34" charset="0"/>
                <a:cs typeface="Calibri" panose="020F0502020204030204" pitchFamily="34" charset="0"/>
              </a:rPr>
              <a:t> c</a:t>
            </a:r>
            <a:r>
              <a:rPr sz="2400" spc="-15" dirty="0">
                <a:solidFill>
                  <a:srgbClr val="5E5E5E"/>
                </a:solidFill>
                <a:latin typeface="Calibri" panose="020F0502020204030204" pitchFamily="34" charset="0"/>
                <a:cs typeface="Calibri" panose="020F0502020204030204" pitchFamily="34" charset="0"/>
              </a:rPr>
              <a:t>o</a:t>
            </a:r>
            <a:r>
              <a:rPr sz="2400" spc="-5" dirty="0">
                <a:solidFill>
                  <a:srgbClr val="5E5E5E"/>
                </a:solidFill>
                <a:latin typeface="Calibri" panose="020F0502020204030204" pitchFamily="34" charset="0"/>
                <a:cs typeface="Calibri" panose="020F0502020204030204" pitchFamily="34" charset="0"/>
              </a:rPr>
              <a:t>p</a:t>
            </a:r>
            <a:r>
              <a:rPr sz="2400" dirty="0">
                <a:solidFill>
                  <a:srgbClr val="5E5E5E"/>
                </a:solidFill>
                <a:latin typeface="Calibri" panose="020F0502020204030204" pitchFamily="34" charset="0"/>
                <a:cs typeface="Calibri" panose="020F0502020204030204" pitchFamily="34" charset="0"/>
              </a:rPr>
              <a:t>y</a:t>
            </a:r>
            <a:r>
              <a:rPr sz="2400" spc="5" dirty="0">
                <a:solidFill>
                  <a:srgbClr val="5E5E5E"/>
                </a:solidFill>
                <a:latin typeface="Calibri" panose="020F0502020204030204" pitchFamily="34" charset="0"/>
                <a:cs typeface="Calibri" panose="020F0502020204030204" pitchFamily="34" charset="0"/>
              </a:rPr>
              <a:t>/</a:t>
            </a:r>
            <a:r>
              <a:rPr sz="2400" spc="-5" dirty="0">
                <a:solidFill>
                  <a:srgbClr val="5E5E5E"/>
                </a:solidFill>
                <a:latin typeface="Calibri" panose="020F0502020204030204" pitchFamily="34" charset="0"/>
                <a:cs typeface="Calibri" panose="020F0502020204030204" pitchFamily="34" charset="0"/>
              </a:rPr>
              <a:t>c</a:t>
            </a:r>
            <a:r>
              <a:rPr sz="2400" spc="-15" dirty="0">
                <a:solidFill>
                  <a:srgbClr val="5E5E5E"/>
                </a:solidFill>
                <a:latin typeface="Calibri" panose="020F0502020204030204" pitchFamily="34" charset="0"/>
                <a:cs typeface="Calibri" panose="020F0502020204030204" pitchFamily="34" charset="0"/>
              </a:rPr>
              <a:t>o</a:t>
            </a:r>
            <a:r>
              <a:rPr sz="2400" spc="5" dirty="0">
                <a:solidFill>
                  <a:srgbClr val="5E5E5E"/>
                </a:solidFill>
                <a:latin typeface="Calibri" panose="020F0502020204030204" pitchFamily="34" charset="0"/>
                <a:cs typeface="Calibri" panose="020F0502020204030204" pitchFamily="34" charset="0"/>
              </a:rPr>
              <a:t>m</a:t>
            </a:r>
            <a:r>
              <a:rPr sz="2400" spc="-5" dirty="0">
                <a:solidFill>
                  <a:srgbClr val="5E5E5E"/>
                </a:solidFill>
                <a:latin typeface="Calibri" panose="020F0502020204030204" pitchFamily="34" charset="0"/>
                <a:cs typeface="Calibri" panose="020F0502020204030204" pitchFamily="34" charset="0"/>
              </a:rPr>
              <a:t>p</a:t>
            </a:r>
            <a:r>
              <a:rPr sz="2400" dirty="0">
                <a:solidFill>
                  <a:srgbClr val="5E5E5E"/>
                </a:solidFill>
                <a:latin typeface="Calibri" panose="020F0502020204030204" pitchFamily="34" charset="0"/>
                <a:cs typeface="Calibri" panose="020F0502020204030204" pitchFamily="34" charset="0"/>
              </a:rPr>
              <a:t>u</a:t>
            </a:r>
            <a:r>
              <a:rPr sz="2400" spc="-5" dirty="0">
                <a:solidFill>
                  <a:srgbClr val="5E5E5E"/>
                </a:solidFill>
                <a:latin typeface="Calibri" panose="020F0502020204030204" pitchFamily="34" charset="0"/>
                <a:cs typeface="Calibri" panose="020F0502020204030204" pitchFamily="34" charset="0"/>
              </a:rPr>
              <a:t>t</a:t>
            </a:r>
            <a:r>
              <a:rPr sz="2400" dirty="0">
                <a:solidFill>
                  <a:srgbClr val="5E5E5E"/>
                </a:solidFill>
                <a:latin typeface="Calibri" panose="020F0502020204030204" pitchFamily="34" charset="0"/>
                <a:cs typeface="Calibri" panose="020F0502020204030204" pitchFamily="34" charset="0"/>
              </a:rPr>
              <a:t>e </a:t>
            </a:r>
            <a:r>
              <a:rPr sz="2400" spc="-15" dirty="0">
                <a:solidFill>
                  <a:srgbClr val="5E5E5E"/>
                </a:solidFill>
                <a:latin typeface="Calibri" panose="020F0502020204030204" pitchFamily="34" charset="0"/>
                <a:cs typeface="Calibri" panose="020F0502020204030204" pitchFamily="34" charset="0"/>
              </a:rPr>
              <a:t>o</a:t>
            </a:r>
            <a:r>
              <a:rPr sz="2400" spc="-5" dirty="0">
                <a:solidFill>
                  <a:srgbClr val="5E5E5E"/>
                </a:solidFill>
                <a:latin typeface="Calibri" panose="020F0502020204030204" pitchFamily="34" charset="0"/>
                <a:cs typeface="Calibri" panose="020F0502020204030204" pitchFamily="34" charset="0"/>
              </a:rPr>
              <a:t>v</a:t>
            </a:r>
            <a:r>
              <a:rPr sz="2400" spc="5" dirty="0">
                <a:solidFill>
                  <a:srgbClr val="5E5E5E"/>
                </a:solidFill>
                <a:latin typeface="Calibri" panose="020F0502020204030204" pitchFamily="34" charset="0"/>
                <a:cs typeface="Calibri" panose="020F0502020204030204" pitchFamily="34" charset="0"/>
              </a:rPr>
              <a:t>e</a:t>
            </a:r>
            <a:r>
              <a:rPr sz="2400" spc="-10" dirty="0">
                <a:solidFill>
                  <a:srgbClr val="5E5E5E"/>
                </a:solidFill>
                <a:latin typeface="Calibri" panose="020F0502020204030204" pitchFamily="34" charset="0"/>
                <a:cs typeface="Calibri" panose="020F0502020204030204" pitchFamily="34" charset="0"/>
              </a:rPr>
              <a:t>r</a:t>
            </a:r>
            <a:r>
              <a:rPr sz="2400" spc="-20" dirty="0">
                <a:solidFill>
                  <a:srgbClr val="5E5E5E"/>
                </a:solidFill>
                <a:latin typeface="Calibri" panose="020F0502020204030204" pitchFamily="34" charset="0"/>
                <a:cs typeface="Calibri" panose="020F0502020204030204" pitchFamily="34" charset="0"/>
              </a:rPr>
              <a:t>l</a:t>
            </a:r>
            <a:r>
              <a:rPr sz="2400" spc="5" dirty="0">
                <a:solidFill>
                  <a:srgbClr val="5E5E5E"/>
                </a:solidFill>
                <a:latin typeface="Calibri" panose="020F0502020204030204" pitchFamily="34" charset="0"/>
                <a:cs typeface="Calibri" panose="020F0502020204030204" pitchFamily="34" charset="0"/>
              </a:rPr>
              <a:t>a</a:t>
            </a:r>
            <a:r>
              <a:rPr sz="2400" spc="-5" dirty="0">
                <a:solidFill>
                  <a:srgbClr val="5E5E5E"/>
                </a:solidFill>
                <a:latin typeface="Calibri" panose="020F0502020204030204" pitchFamily="34" charset="0"/>
                <a:cs typeface="Calibri" panose="020F0502020204030204" pitchFamily="34" charset="0"/>
              </a:rPr>
              <a:t>p</a:t>
            </a:r>
            <a:r>
              <a:rPr sz="2400" dirty="0">
                <a:solidFill>
                  <a:srgbClr val="5E5E5E"/>
                </a:solidFill>
                <a:latin typeface="Calibri" panose="020F0502020204030204" pitchFamily="34" charset="0"/>
                <a:cs typeface="Calibri" panose="020F0502020204030204" pitchFamily="34" charset="0"/>
              </a:rPr>
              <a:t>,</a:t>
            </a:r>
            <a:r>
              <a:rPr sz="2400" spc="-5" dirty="0">
                <a:solidFill>
                  <a:srgbClr val="5E5E5E"/>
                </a:solidFill>
                <a:latin typeface="Calibri" panose="020F0502020204030204" pitchFamily="34" charset="0"/>
                <a:cs typeface="Calibri" panose="020F0502020204030204" pitchFamily="34" charset="0"/>
              </a:rPr>
              <a:t> </a:t>
            </a:r>
            <a:r>
              <a:rPr sz="2400" spc="5" dirty="0">
                <a:solidFill>
                  <a:srgbClr val="5E5E5E"/>
                </a:solidFill>
                <a:latin typeface="Calibri" panose="020F0502020204030204" pitchFamily="34" charset="0"/>
                <a:cs typeface="Calibri" panose="020F0502020204030204" pitchFamily="34" charset="0"/>
              </a:rPr>
              <a:t>m</a:t>
            </a:r>
            <a:r>
              <a:rPr sz="2400" dirty="0">
                <a:solidFill>
                  <a:srgbClr val="5E5E5E"/>
                </a:solidFill>
                <a:latin typeface="Calibri" panose="020F0502020204030204" pitchFamily="34" charset="0"/>
                <a:cs typeface="Calibri" panose="020F0502020204030204" pitchFamily="34" charset="0"/>
              </a:rPr>
              <a:t>u</a:t>
            </a:r>
            <a:r>
              <a:rPr sz="2400" spc="-20" dirty="0">
                <a:solidFill>
                  <a:srgbClr val="5E5E5E"/>
                </a:solidFill>
                <a:latin typeface="Calibri" panose="020F0502020204030204" pitchFamily="34" charset="0"/>
                <a:cs typeface="Calibri" panose="020F0502020204030204" pitchFamily="34" charset="0"/>
              </a:rPr>
              <a:t>l</a:t>
            </a:r>
            <a:r>
              <a:rPr sz="2400" spc="-5" dirty="0">
                <a:solidFill>
                  <a:srgbClr val="5E5E5E"/>
                </a:solidFill>
                <a:latin typeface="Calibri" panose="020F0502020204030204" pitchFamily="34" charset="0"/>
                <a:cs typeface="Calibri" panose="020F0502020204030204" pitchFamily="34" charset="0"/>
              </a:rPr>
              <a:t>ti</a:t>
            </a:r>
            <a:r>
              <a:rPr sz="2400" dirty="0">
                <a:solidFill>
                  <a:srgbClr val="5E5E5E"/>
                </a:solidFill>
                <a:latin typeface="Calibri" panose="020F0502020204030204" pitchFamily="34" charset="0"/>
                <a:cs typeface="Calibri" panose="020F0502020204030204" pitchFamily="34" charset="0"/>
              </a:rPr>
              <a:t>-</a:t>
            </a:r>
            <a:r>
              <a:rPr sz="2400" spc="-5" dirty="0">
                <a:solidFill>
                  <a:srgbClr val="5E5E5E"/>
                </a:solidFill>
                <a:latin typeface="Calibri" panose="020F0502020204030204" pitchFamily="34" charset="0"/>
                <a:cs typeface="Calibri" panose="020F0502020204030204" pitchFamily="34" charset="0"/>
              </a:rPr>
              <a:t>GPU) </a:t>
            </a:r>
            <a:endParaRPr lang="en-US" sz="2400" spc="-5" dirty="0">
              <a:solidFill>
                <a:srgbClr val="5E5E5E"/>
              </a:solidFill>
              <a:latin typeface="Calibri" panose="020F0502020204030204" pitchFamily="34" charset="0"/>
              <a:cs typeface="Calibri" panose="020F0502020204030204" pitchFamily="34" charset="0"/>
            </a:endParaRPr>
          </a:p>
          <a:p>
            <a:pPr marL="355600" marR="5080" indent="-342900">
              <a:lnSpc>
                <a:spcPts val="3820"/>
              </a:lnSpc>
              <a:buFont typeface="Arial" panose="020B0604020202020204" pitchFamily="34" charset="0"/>
              <a:buChar char="•"/>
            </a:pPr>
            <a:r>
              <a:rPr sz="2400" dirty="0">
                <a:solidFill>
                  <a:srgbClr val="5E5E5E"/>
                </a:solidFill>
                <a:latin typeface="Calibri" panose="020F0502020204030204" pitchFamily="34" charset="0"/>
                <a:cs typeface="Calibri" panose="020F0502020204030204" pitchFamily="34" charset="0"/>
              </a:rPr>
              <a:t>An</a:t>
            </a:r>
            <a:r>
              <a:rPr sz="2400" spc="5" dirty="0">
                <a:solidFill>
                  <a:srgbClr val="5E5E5E"/>
                </a:solidFill>
                <a:latin typeface="Calibri" panose="020F0502020204030204" pitchFamily="34" charset="0"/>
                <a:cs typeface="Calibri" panose="020F0502020204030204" pitchFamily="34" charset="0"/>
              </a:rPr>
              <a:t>a</a:t>
            </a:r>
            <a:r>
              <a:rPr sz="2400" spc="-20" dirty="0">
                <a:solidFill>
                  <a:srgbClr val="5E5E5E"/>
                </a:solidFill>
                <a:latin typeface="Calibri" panose="020F0502020204030204" pitchFamily="34" charset="0"/>
                <a:cs typeface="Calibri" panose="020F0502020204030204" pitchFamily="34" charset="0"/>
              </a:rPr>
              <a:t>l</a:t>
            </a:r>
            <a:r>
              <a:rPr sz="2400" spc="-10" dirty="0">
                <a:solidFill>
                  <a:srgbClr val="5E5E5E"/>
                </a:solidFill>
                <a:latin typeface="Calibri" panose="020F0502020204030204" pitchFamily="34" charset="0"/>
                <a:cs typeface="Calibri" panose="020F0502020204030204" pitchFamily="34" charset="0"/>
              </a:rPr>
              <a:t>y</a:t>
            </a:r>
            <a:r>
              <a:rPr sz="2400" spc="-15" dirty="0">
                <a:solidFill>
                  <a:srgbClr val="5E5E5E"/>
                </a:solidFill>
                <a:latin typeface="Calibri" panose="020F0502020204030204" pitchFamily="34" charset="0"/>
                <a:cs typeface="Calibri" panose="020F0502020204030204" pitchFamily="34" charset="0"/>
              </a:rPr>
              <a:t>s</a:t>
            </a:r>
            <a:r>
              <a:rPr sz="2400" spc="-5" dirty="0">
                <a:solidFill>
                  <a:srgbClr val="5E5E5E"/>
                </a:solidFill>
                <a:latin typeface="Calibri" panose="020F0502020204030204" pitchFamily="34" charset="0"/>
                <a:cs typeface="Calibri" panose="020F0502020204030204" pitchFamily="34" charset="0"/>
              </a:rPr>
              <a:t>i</a:t>
            </a:r>
            <a:r>
              <a:rPr sz="2400" spc="-10" dirty="0">
                <a:solidFill>
                  <a:srgbClr val="5E5E5E"/>
                </a:solidFill>
                <a:latin typeface="Calibri" panose="020F0502020204030204" pitchFamily="34" charset="0"/>
                <a:cs typeface="Calibri" panose="020F0502020204030204" pitchFamily="34" charset="0"/>
              </a:rPr>
              <a:t>s </a:t>
            </a:r>
            <a:r>
              <a:rPr sz="2400" spc="-5" dirty="0">
                <a:solidFill>
                  <a:srgbClr val="5E5E5E"/>
                </a:solidFill>
                <a:latin typeface="Calibri" panose="020F0502020204030204" pitchFamily="34" charset="0"/>
                <a:cs typeface="Calibri" panose="020F0502020204030204" pitchFamily="34" charset="0"/>
              </a:rPr>
              <a:t>D</a:t>
            </a:r>
            <a:r>
              <a:rPr sz="2400" spc="-10" dirty="0">
                <a:solidFill>
                  <a:srgbClr val="5E5E5E"/>
                </a:solidFill>
                <a:latin typeface="Calibri" panose="020F0502020204030204" pitchFamily="34" charset="0"/>
                <a:cs typeface="Calibri" panose="020F0502020204030204" pitchFamily="34" charset="0"/>
              </a:rPr>
              <a:t>r</a:t>
            </a:r>
            <a:r>
              <a:rPr sz="2400" spc="-15" dirty="0">
                <a:solidFill>
                  <a:srgbClr val="5E5E5E"/>
                </a:solidFill>
                <a:latin typeface="Calibri" panose="020F0502020204030204" pitchFamily="34" charset="0"/>
                <a:cs typeface="Calibri" panose="020F0502020204030204" pitchFamily="34" charset="0"/>
              </a:rPr>
              <a:t>i</a:t>
            </a:r>
            <a:r>
              <a:rPr sz="2400" spc="-5" dirty="0">
                <a:solidFill>
                  <a:srgbClr val="5E5E5E"/>
                </a:solidFill>
                <a:latin typeface="Calibri" panose="020F0502020204030204" pitchFamily="34" charset="0"/>
                <a:cs typeface="Calibri" panose="020F0502020204030204" pitchFamily="34" charset="0"/>
              </a:rPr>
              <a:t>v</a:t>
            </a:r>
            <a:r>
              <a:rPr sz="2400" spc="5" dirty="0">
                <a:solidFill>
                  <a:srgbClr val="5E5E5E"/>
                </a:solidFill>
                <a:latin typeface="Calibri" panose="020F0502020204030204" pitchFamily="34" charset="0"/>
                <a:cs typeface="Calibri" panose="020F0502020204030204" pitchFamily="34" charset="0"/>
              </a:rPr>
              <a:t>e</a:t>
            </a:r>
            <a:r>
              <a:rPr sz="2400" dirty="0">
                <a:solidFill>
                  <a:srgbClr val="5E5E5E"/>
                </a:solidFill>
                <a:latin typeface="Calibri" panose="020F0502020204030204" pitchFamily="34" charset="0"/>
                <a:cs typeface="Calibri" panose="020F0502020204030204" pitchFamily="34" charset="0"/>
              </a:rPr>
              <a:t>n</a:t>
            </a:r>
            <a:r>
              <a:rPr sz="2400" spc="-5" dirty="0">
                <a:solidFill>
                  <a:srgbClr val="5E5E5E"/>
                </a:solidFill>
                <a:latin typeface="Calibri" panose="020F0502020204030204" pitchFamily="34" charset="0"/>
                <a:cs typeface="Calibri" panose="020F0502020204030204" pitchFamily="34" charset="0"/>
              </a:rPr>
              <a:t> </a:t>
            </a:r>
            <a:r>
              <a:rPr sz="2400" spc="-20" dirty="0">
                <a:solidFill>
                  <a:srgbClr val="5E5E5E"/>
                </a:solidFill>
                <a:latin typeface="Calibri" panose="020F0502020204030204" pitchFamily="34" charset="0"/>
                <a:cs typeface="Calibri" panose="020F0502020204030204" pitchFamily="34" charset="0"/>
              </a:rPr>
              <a:t>O</a:t>
            </a:r>
            <a:r>
              <a:rPr sz="2400" spc="-5" dirty="0">
                <a:solidFill>
                  <a:srgbClr val="5E5E5E"/>
                </a:solidFill>
                <a:latin typeface="Calibri" panose="020F0502020204030204" pitchFamily="34" charset="0"/>
                <a:cs typeface="Calibri" panose="020F0502020204030204" pitchFamily="34" charset="0"/>
              </a:rPr>
              <a:t>pti</a:t>
            </a:r>
            <a:r>
              <a:rPr sz="2400" spc="5" dirty="0">
                <a:solidFill>
                  <a:srgbClr val="5E5E5E"/>
                </a:solidFill>
                <a:latin typeface="Calibri" panose="020F0502020204030204" pitchFamily="34" charset="0"/>
                <a:cs typeface="Calibri" panose="020F0502020204030204" pitchFamily="34" charset="0"/>
              </a:rPr>
              <a:t>m</a:t>
            </a:r>
            <a:r>
              <a:rPr sz="2400" spc="-5" dirty="0">
                <a:solidFill>
                  <a:srgbClr val="5E5E5E"/>
                </a:solidFill>
                <a:latin typeface="Calibri" panose="020F0502020204030204" pitchFamily="34" charset="0"/>
                <a:cs typeface="Calibri" panose="020F0502020204030204" pitchFamily="34" charset="0"/>
              </a:rPr>
              <a:t>i</a:t>
            </a:r>
            <a:r>
              <a:rPr sz="2400" spc="-15" dirty="0">
                <a:solidFill>
                  <a:srgbClr val="5E5E5E"/>
                </a:solidFill>
                <a:latin typeface="Calibri" panose="020F0502020204030204" pitchFamily="34" charset="0"/>
                <a:cs typeface="Calibri" panose="020F0502020204030204" pitchFamily="34" charset="0"/>
              </a:rPr>
              <a:t>z</a:t>
            </a:r>
            <a:r>
              <a:rPr sz="2400" spc="5" dirty="0">
                <a:solidFill>
                  <a:srgbClr val="5E5E5E"/>
                </a:solidFill>
                <a:latin typeface="Calibri" panose="020F0502020204030204" pitchFamily="34" charset="0"/>
                <a:cs typeface="Calibri" panose="020F0502020204030204" pitchFamily="34" charset="0"/>
              </a:rPr>
              <a:t>a</a:t>
            </a:r>
            <a:r>
              <a:rPr sz="2400" spc="-5" dirty="0">
                <a:solidFill>
                  <a:srgbClr val="5E5E5E"/>
                </a:solidFill>
                <a:latin typeface="Calibri" panose="020F0502020204030204" pitchFamily="34" charset="0"/>
                <a:cs typeface="Calibri" panose="020F0502020204030204" pitchFamily="34" charset="0"/>
              </a:rPr>
              <a:t>ti</a:t>
            </a:r>
            <a:r>
              <a:rPr sz="2400" spc="-15" dirty="0">
                <a:solidFill>
                  <a:srgbClr val="5E5E5E"/>
                </a:solidFill>
                <a:latin typeface="Calibri" panose="020F0502020204030204" pitchFamily="34" charset="0"/>
                <a:cs typeface="Calibri" panose="020F0502020204030204" pitchFamily="34" charset="0"/>
              </a:rPr>
              <a:t>o</a:t>
            </a:r>
            <a:r>
              <a:rPr sz="2400" dirty="0">
                <a:solidFill>
                  <a:srgbClr val="5E5E5E"/>
                </a:solidFill>
                <a:latin typeface="Calibri" panose="020F0502020204030204" pitchFamily="34" charset="0"/>
                <a:cs typeface="Calibri" panose="020F0502020204030204" pitchFamily="34" charset="0"/>
              </a:rPr>
              <a:t>n</a:t>
            </a:r>
            <a:endParaRPr sz="2400" dirty="0">
              <a:latin typeface="Calibri" panose="020F0502020204030204" pitchFamily="34" charset="0"/>
              <a:cs typeface="Calibri" panose="020F0502020204030204" pitchFamily="34" charset="0"/>
            </a:endParaRPr>
          </a:p>
          <a:p>
            <a:pPr marL="355600" indent="-342900">
              <a:lnSpc>
                <a:spcPct val="100000"/>
              </a:lnSpc>
              <a:spcBef>
                <a:spcPts val="1130"/>
              </a:spcBef>
              <a:buFont typeface="Arial" panose="020B0604020202020204" pitchFamily="34" charset="0"/>
              <a:buChar char="•"/>
            </a:pPr>
            <a:r>
              <a:rPr sz="2400" spc="-15" dirty="0">
                <a:solidFill>
                  <a:srgbClr val="5E5E5E"/>
                </a:solidFill>
                <a:latin typeface="Calibri" panose="020F0502020204030204" pitchFamily="34" charset="0"/>
                <a:cs typeface="Calibri" panose="020F0502020204030204" pitchFamily="34" charset="0"/>
              </a:rPr>
              <a:t>Coo</a:t>
            </a:r>
            <a:r>
              <a:rPr sz="2400" spc="-5" dirty="0">
                <a:solidFill>
                  <a:srgbClr val="5E5E5E"/>
                </a:solidFill>
                <a:latin typeface="Calibri" panose="020F0502020204030204" pitchFamily="34" charset="0"/>
                <a:cs typeface="Calibri" panose="020F0502020204030204" pitchFamily="34" charset="0"/>
              </a:rPr>
              <a:t>p</a:t>
            </a:r>
            <a:r>
              <a:rPr sz="2400" spc="5" dirty="0">
                <a:solidFill>
                  <a:srgbClr val="5E5E5E"/>
                </a:solidFill>
                <a:latin typeface="Calibri" panose="020F0502020204030204" pitchFamily="34" charset="0"/>
                <a:cs typeface="Calibri" panose="020F0502020204030204" pitchFamily="34" charset="0"/>
              </a:rPr>
              <a:t>e</a:t>
            </a:r>
            <a:r>
              <a:rPr sz="2400" spc="-10" dirty="0">
                <a:solidFill>
                  <a:srgbClr val="5E5E5E"/>
                </a:solidFill>
                <a:latin typeface="Calibri" panose="020F0502020204030204" pitchFamily="34" charset="0"/>
                <a:cs typeface="Calibri" panose="020F0502020204030204" pitchFamily="34" charset="0"/>
              </a:rPr>
              <a:t>r</a:t>
            </a:r>
            <a:r>
              <a:rPr sz="2400" spc="5" dirty="0">
                <a:solidFill>
                  <a:srgbClr val="5E5E5E"/>
                </a:solidFill>
                <a:latin typeface="Calibri" panose="020F0502020204030204" pitchFamily="34" charset="0"/>
                <a:cs typeface="Calibri" panose="020F0502020204030204" pitchFamily="34" charset="0"/>
              </a:rPr>
              <a:t>a</a:t>
            </a:r>
            <a:r>
              <a:rPr sz="2400" spc="-5" dirty="0">
                <a:solidFill>
                  <a:srgbClr val="5E5E5E"/>
                </a:solidFill>
                <a:latin typeface="Calibri" panose="020F0502020204030204" pitchFamily="34" charset="0"/>
                <a:cs typeface="Calibri" panose="020F0502020204030204" pitchFamily="34" charset="0"/>
              </a:rPr>
              <a:t>t</a:t>
            </a:r>
            <a:r>
              <a:rPr sz="2400" dirty="0">
                <a:solidFill>
                  <a:srgbClr val="5E5E5E"/>
                </a:solidFill>
                <a:latin typeface="Calibri" panose="020F0502020204030204" pitchFamily="34" charset="0"/>
                <a:cs typeface="Calibri" panose="020F0502020204030204" pitchFamily="34" charset="0"/>
              </a:rPr>
              <a:t>i</a:t>
            </a:r>
            <a:r>
              <a:rPr sz="2400" spc="-5" dirty="0">
                <a:solidFill>
                  <a:srgbClr val="5E5E5E"/>
                </a:solidFill>
                <a:latin typeface="Calibri" panose="020F0502020204030204" pitchFamily="34" charset="0"/>
                <a:cs typeface="Calibri" panose="020F0502020204030204" pitchFamily="34" charset="0"/>
              </a:rPr>
              <a:t>v</a:t>
            </a:r>
            <a:r>
              <a:rPr sz="2400" dirty="0">
                <a:solidFill>
                  <a:srgbClr val="5E5E5E"/>
                </a:solidFill>
                <a:latin typeface="Calibri" panose="020F0502020204030204" pitchFamily="34" charset="0"/>
                <a:cs typeface="Calibri" panose="020F0502020204030204" pitchFamily="34" charset="0"/>
              </a:rPr>
              <a:t>e </a:t>
            </a:r>
            <a:r>
              <a:rPr sz="2400" spc="-10" dirty="0">
                <a:solidFill>
                  <a:srgbClr val="5E5E5E"/>
                </a:solidFill>
                <a:latin typeface="Calibri" panose="020F0502020204030204" pitchFamily="34" charset="0"/>
                <a:cs typeface="Calibri" panose="020F0502020204030204" pitchFamily="34" charset="0"/>
              </a:rPr>
              <a:t>Gr</a:t>
            </a:r>
            <a:r>
              <a:rPr sz="2400" spc="-15" dirty="0">
                <a:solidFill>
                  <a:srgbClr val="5E5E5E"/>
                </a:solidFill>
                <a:latin typeface="Calibri" panose="020F0502020204030204" pitchFamily="34" charset="0"/>
                <a:cs typeface="Calibri" panose="020F0502020204030204" pitchFamily="34" charset="0"/>
              </a:rPr>
              <a:t>o</a:t>
            </a:r>
            <a:r>
              <a:rPr sz="2400" dirty="0">
                <a:solidFill>
                  <a:srgbClr val="5E5E5E"/>
                </a:solidFill>
                <a:latin typeface="Calibri" panose="020F0502020204030204" pitchFamily="34" charset="0"/>
                <a:cs typeface="Calibri" panose="020F0502020204030204" pitchFamily="34" charset="0"/>
              </a:rPr>
              <a:t>u</a:t>
            </a:r>
            <a:r>
              <a:rPr sz="2400" spc="-5" dirty="0">
                <a:solidFill>
                  <a:srgbClr val="5E5E5E"/>
                </a:solidFill>
                <a:latin typeface="Calibri" panose="020F0502020204030204" pitchFamily="34" charset="0"/>
                <a:cs typeface="Calibri" panose="020F0502020204030204" pitchFamily="34" charset="0"/>
              </a:rPr>
              <a:t>p</a:t>
            </a:r>
            <a:r>
              <a:rPr sz="2400" spc="-10" dirty="0">
                <a:solidFill>
                  <a:srgbClr val="5E5E5E"/>
                </a:solidFill>
                <a:latin typeface="Calibri" panose="020F0502020204030204" pitchFamily="34" charset="0"/>
                <a:cs typeface="Calibri" panose="020F0502020204030204" pitchFamily="34" charset="0"/>
              </a:rPr>
              <a:t>s</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4380" y="648117"/>
            <a:ext cx="9464040" cy="553998"/>
          </a:xfrm>
          <a:prstGeom prst="rect">
            <a:avLst/>
          </a:prstGeom>
        </p:spPr>
        <p:txBody>
          <a:bodyPr vert="horz" wrap="square" lIns="0" tIns="0" rIns="0" bIns="0" rtlCol="0">
            <a:spAutoFit/>
          </a:bodyPr>
          <a:lstStyle/>
          <a:p>
            <a:pPr marL="2757805">
              <a:lnSpc>
                <a:spcPct val="100000"/>
              </a:lnSpc>
            </a:pPr>
            <a:r>
              <a:rPr sz="3600" b="1" spc="-5" dirty="0"/>
              <a:t>F</a:t>
            </a:r>
            <a:r>
              <a:rPr sz="3600" b="1" dirty="0"/>
              <a:t>UR</a:t>
            </a:r>
            <a:r>
              <a:rPr sz="3600" b="1" spc="-30" dirty="0"/>
              <a:t>T</a:t>
            </a:r>
            <a:r>
              <a:rPr sz="3600" b="1" spc="-35" dirty="0"/>
              <a:t>H</a:t>
            </a:r>
            <a:r>
              <a:rPr sz="3600" b="1" spc="-25" dirty="0"/>
              <a:t>E</a:t>
            </a:r>
            <a:r>
              <a:rPr sz="3600" b="1" dirty="0"/>
              <a:t>R</a:t>
            </a:r>
            <a:r>
              <a:rPr sz="3600" b="1" spc="5" dirty="0"/>
              <a:t> </a:t>
            </a:r>
            <a:r>
              <a:rPr sz="3600" b="1" spc="-20" dirty="0"/>
              <a:t>S</a:t>
            </a:r>
            <a:r>
              <a:rPr sz="3600" b="1" spc="-5" dirty="0"/>
              <a:t>T</a:t>
            </a:r>
            <a:r>
              <a:rPr sz="3600" b="1" dirty="0"/>
              <a:t>UDY</a:t>
            </a:r>
          </a:p>
        </p:txBody>
      </p:sp>
      <p:sp>
        <p:nvSpPr>
          <p:cNvPr id="3" name="object 3"/>
          <p:cNvSpPr txBox="1"/>
          <p:nvPr/>
        </p:nvSpPr>
        <p:spPr>
          <a:xfrm>
            <a:off x="424651" y="1225855"/>
            <a:ext cx="9580880" cy="4626651"/>
          </a:xfrm>
          <a:prstGeom prst="rect">
            <a:avLst/>
          </a:prstGeom>
        </p:spPr>
        <p:txBody>
          <a:bodyPr vert="horz" wrap="square" lIns="0" tIns="0" rIns="0" bIns="0" rtlCol="0">
            <a:spAutoFit/>
          </a:bodyPr>
          <a:lstStyle/>
          <a:p>
            <a:pPr marL="12700">
              <a:lnSpc>
                <a:spcPct val="100000"/>
              </a:lnSpc>
            </a:pPr>
            <a:r>
              <a:rPr spc="-5" dirty="0">
                <a:solidFill>
                  <a:srgbClr val="5E5E5E"/>
                </a:solidFill>
                <a:latin typeface="Calibri" panose="020F0502020204030204" pitchFamily="34" charset="0"/>
                <a:cs typeface="Calibri" panose="020F0502020204030204" pitchFamily="34" charset="0"/>
              </a:rPr>
              <a:t>U</a:t>
            </a:r>
            <a:r>
              <a:rPr dirty="0">
                <a:solidFill>
                  <a:srgbClr val="5E5E5E"/>
                </a:solidFill>
                <a:latin typeface="Calibri" panose="020F0502020204030204" pitchFamily="34" charset="0"/>
                <a:cs typeface="Calibri" panose="020F0502020204030204" pitchFamily="34" charset="0"/>
              </a:rPr>
              <a:t>M</a:t>
            </a:r>
            <a:r>
              <a:rPr spc="-10" dirty="0">
                <a:solidFill>
                  <a:srgbClr val="5E5E5E"/>
                </a:solidFill>
                <a:latin typeface="Calibri" panose="020F0502020204030204" pitchFamily="34" charset="0"/>
                <a:cs typeface="Calibri" panose="020F0502020204030204" pitchFamily="34" charset="0"/>
              </a:rPr>
              <a:t> </a:t>
            </a:r>
            <a:r>
              <a:rPr spc="-5" dirty="0">
                <a:solidFill>
                  <a:srgbClr val="5E5E5E"/>
                </a:solidFill>
                <a:latin typeface="Calibri" panose="020F0502020204030204" pitchFamily="34" charset="0"/>
                <a:cs typeface="Calibri" panose="020F0502020204030204" pitchFamily="34" charset="0"/>
              </a:rPr>
              <a:t>b</a:t>
            </a:r>
            <a:r>
              <a:rPr dirty="0">
                <a:solidFill>
                  <a:srgbClr val="5E5E5E"/>
                </a:solidFill>
                <a:latin typeface="Calibri" panose="020F0502020204030204" pitchFamily="34" charset="0"/>
                <a:cs typeface="Calibri" panose="020F0502020204030204" pitchFamily="34" charset="0"/>
              </a:rPr>
              <a:t>a</a:t>
            </a:r>
            <a:r>
              <a:rPr spc="-15" dirty="0">
                <a:solidFill>
                  <a:srgbClr val="5E5E5E"/>
                </a:solidFill>
                <a:latin typeface="Calibri" panose="020F0502020204030204" pitchFamily="34" charset="0"/>
                <a:cs typeface="Calibri" panose="020F0502020204030204" pitchFamily="34" charset="0"/>
              </a:rPr>
              <a:t>si</a:t>
            </a:r>
            <a:r>
              <a:rPr spc="-5" dirty="0">
                <a:solidFill>
                  <a:srgbClr val="5E5E5E"/>
                </a:solidFill>
                <a:latin typeface="Calibri" panose="020F0502020204030204" pitchFamily="34" charset="0"/>
                <a:cs typeface="Calibri" panose="020F0502020204030204" pitchFamily="34" charset="0"/>
              </a:rPr>
              <a:t>cs:</a:t>
            </a:r>
            <a:endParaRPr dirty="0">
              <a:latin typeface="Calibri" panose="020F0502020204030204" pitchFamily="34" charset="0"/>
              <a:cs typeface="Calibri" panose="020F0502020204030204" pitchFamily="34" charset="0"/>
            </a:endParaRPr>
          </a:p>
          <a:p>
            <a:pPr marL="584200" marR="3246120">
              <a:lnSpc>
                <a:spcPct val="151300"/>
              </a:lnSpc>
              <a:spcBef>
                <a:spcPts val="55"/>
              </a:spcBef>
            </a:pPr>
            <a:r>
              <a:rPr sz="1600" u="heavy" dirty="0">
                <a:solidFill>
                  <a:srgbClr val="76B900"/>
                </a:solidFill>
                <a:latin typeface="Calibri" panose="020F0502020204030204" pitchFamily="34" charset="0"/>
                <a:cs typeface="Calibri" panose="020F0502020204030204" pitchFamily="34" charset="0"/>
              </a:rPr>
              <a:t>htt</a:t>
            </a:r>
            <a:r>
              <a:rPr sz="1600" u="heavy" spc="-5" dirty="0">
                <a:solidFill>
                  <a:srgbClr val="76B900"/>
                </a:solidFill>
                <a:latin typeface="Calibri" panose="020F0502020204030204" pitchFamily="34" charset="0"/>
                <a:cs typeface="Calibri" panose="020F0502020204030204" pitchFamily="34" charset="0"/>
              </a:rPr>
              <a:t>p</a:t>
            </a:r>
            <a:r>
              <a:rPr sz="1600" u="heavy" spc="-10" dirty="0">
                <a:solidFill>
                  <a:srgbClr val="76B900"/>
                </a:solidFill>
                <a:latin typeface="Calibri" panose="020F0502020204030204" pitchFamily="34" charset="0"/>
                <a:cs typeface="Calibri" panose="020F0502020204030204" pitchFamily="34" charset="0"/>
              </a:rPr>
              <a:t>s</a:t>
            </a:r>
            <a:r>
              <a:rPr sz="1600" u="heavy" spc="-15"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//d</a:t>
            </a:r>
            <a:r>
              <a:rPr sz="1600" u="heavy" dirty="0">
                <a:solidFill>
                  <a:srgbClr val="76B900"/>
                </a:solidFill>
                <a:latin typeface="Calibri" panose="020F0502020204030204" pitchFamily="34" charset="0"/>
                <a:cs typeface="Calibri" panose="020F0502020204030204" pitchFamily="34" charset="0"/>
              </a:rPr>
              <a:t>e</a:t>
            </a:r>
            <a:r>
              <a:rPr sz="1600" u="heavy" spc="-10" dirty="0">
                <a:solidFill>
                  <a:srgbClr val="76B900"/>
                </a:solidFill>
                <a:latin typeface="Calibri" panose="020F0502020204030204" pitchFamily="34" charset="0"/>
                <a:cs typeface="Calibri" panose="020F0502020204030204" pitchFamily="34" charset="0"/>
              </a:rPr>
              <a:t>v</a:t>
            </a:r>
            <a:r>
              <a:rPr sz="1600" u="heavy" spc="-5" dirty="0">
                <a:solidFill>
                  <a:srgbClr val="76B900"/>
                </a:solidFill>
                <a:latin typeface="Calibri" panose="020F0502020204030204" pitchFamily="34" charset="0"/>
                <a:cs typeface="Calibri" panose="020F0502020204030204" pitchFamily="34" charset="0"/>
              </a:rPr>
              <a:t>b</a:t>
            </a:r>
            <a:r>
              <a:rPr sz="1600" u="heavy" spc="-10" dirty="0">
                <a:solidFill>
                  <a:srgbClr val="76B900"/>
                </a:solidFill>
                <a:latin typeface="Calibri" panose="020F0502020204030204" pitchFamily="34" charset="0"/>
                <a:cs typeface="Calibri" panose="020F0502020204030204" pitchFamily="34" charset="0"/>
              </a:rPr>
              <a:t>lo</a:t>
            </a:r>
            <a:r>
              <a:rPr sz="1600" u="heavy" spc="-15" dirty="0">
                <a:solidFill>
                  <a:srgbClr val="76B900"/>
                </a:solidFill>
                <a:latin typeface="Calibri" panose="020F0502020204030204" pitchFamily="34" charset="0"/>
                <a:cs typeface="Calibri" panose="020F0502020204030204" pitchFamily="34" charset="0"/>
              </a:rPr>
              <a:t>g</a:t>
            </a:r>
            <a:r>
              <a:rPr sz="1600" u="heavy" spc="-10" dirty="0">
                <a:solidFill>
                  <a:srgbClr val="76B900"/>
                </a:solidFill>
                <a:latin typeface="Calibri" panose="020F0502020204030204" pitchFamily="34" charset="0"/>
                <a:cs typeface="Calibri" panose="020F0502020204030204" pitchFamily="34" charset="0"/>
              </a:rPr>
              <a:t>s</a:t>
            </a:r>
            <a:r>
              <a:rPr sz="1600" u="heavy" spc="-15" dirty="0">
                <a:solidFill>
                  <a:srgbClr val="76B900"/>
                </a:solidFill>
                <a:latin typeface="Calibri" panose="020F0502020204030204" pitchFamily="34" charset="0"/>
                <a:cs typeface="Calibri" panose="020F0502020204030204" pitchFamily="34" charset="0"/>
              </a:rPr>
              <a:t>.</a:t>
            </a:r>
            <a:r>
              <a:rPr sz="1600" u="heavy" dirty="0">
                <a:solidFill>
                  <a:srgbClr val="76B900"/>
                </a:solidFill>
                <a:latin typeface="Calibri" panose="020F0502020204030204" pitchFamily="34" charset="0"/>
                <a:cs typeface="Calibri" panose="020F0502020204030204" pitchFamily="34" charset="0"/>
              </a:rPr>
              <a:t>nv</a:t>
            </a:r>
            <a:r>
              <a:rPr sz="1600" u="heavy" spc="5"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d</a:t>
            </a:r>
            <a:r>
              <a:rPr sz="1600" u="heavy" spc="5"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a.</a:t>
            </a:r>
            <a:r>
              <a:rPr sz="1600" u="heavy" spc="-10" dirty="0">
                <a:solidFill>
                  <a:srgbClr val="76B900"/>
                </a:solidFill>
                <a:latin typeface="Calibri" panose="020F0502020204030204" pitchFamily="34" charset="0"/>
                <a:cs typeface="Calibri" panose="020F0502020204030204" pitchFamily="34" charset="0"/>
              </a:rPr>
              <a:t>co</a:t>
            </a:r>
            <a:r>
              <a:rPr sz="1600" u="heavy" spc="-5" dirty="0">
                <a:solidFill>
                  <a:srgbClr val="76B900"/>
                </a:solidFill>
                <a:latin typeface="Calibri" panose="020F0502020204030204" pitchFamily="34" charset="0"/>
                <a:cs typeface="Calibri" panose="020F0502020204030204" pitchFamily="34" charset="0"/>
              </a:rPr>
              <a:t>m/</a:t>
            </a:r>
            <a:r>
              <a:rPr sz="1600" u="heavy" dirty="0">
                <a:solidFill>
                  <a:srgbClr val="76B900"/>
                </a:solidFill>
                <a:latin typeface="Calibri" panose="020F0502020204030204" pitchFamily="34" charset="0"/>
                <a:cs typeface="Calibri" panose="020F0502020204030204" pitchFamily="34" charset="0"/>
              </a:rPr>
              <a:t>un</a:t>
            </a:r>
            <a:r>
              <a:rPr sz="1600" u="heavy" spc="5" dirty="0">
                <a:solidFill>
                  <a:srgbClr val="76B900"/>
                </a:solidFill>
                <a:latin typeface="Calibri" panose="020F0502020204030204" pitchFamily="34" charset="0"/>
                <a:cs typeface="Calibri" panose="020F0502020204030204" pitchFamily="34" charset="0"/>
              </a:rPr>
              <a:t>i</a:t>
            </a:r>
            <a:r>
              <a:rPr sz="1600" u="heavy" spc="-15" dirty="0">
                <a:solidFill>
                  <a:srgbClr val="76B900"/>
                </a:solidFill>
                <a:latin typeface="Calibri" panose="020F0502020204030204" pitchFamily="34" charset="0"/>
                <a:cs typeface="Calibri" panose="020F0502020204030204" pitchFamily="34" charset="0"/>
              </a:rPr>
              <a:t>f</a:t>
            </a:r>
            <a:r>
              <a:rPr sz="1600" u="heavy" spc="5" dirty="0">
                <a:solidFill>
                  <a:srgbClr val="76B900"/>
                </a:solidFill>
                <a:latin typeface="Calibri" panose="020F0502020204030204" pitchFamily="34" charset="0"/>
                <a:cs typeface="Calibri" panose="020F0502020204030204" pitchFamily="34" charset="0"/>
              </a:rPr>
              <a:t>i</a:t>
            </a:r>
            <a:r>
              <a:rPr sz="1600" u="heavy" dirty="0">
                <a:solidFill>
                  <a:srgbClr val="76B900"/>
                </a:solidFill>
                <a:latin typeface="Calibri" panose="020F0502020204030204" pitchFamily="34" charset="0"/>
                <a:cs typeface="Calibri" panose="020F0502020204030204" pitchFamily="34" charset="0"/>
              </a:rPr>
              <a:t>ed-</a:t>
            </a:r>
            <a:r>
              <a:rPr sz="1600" u="heavy" spc="-5" dirty="0">
                <a:solidFill>
                  <a:srgbClr val="76B900"/>
                </a:solidFill>
                <a:latin typeface="Calibri" panose="020F0502020204030204" pitchFamily="34" charset="0"/>
                <a:cs typeface="Calibri" panose="020F0502020204030204" pitchFamily="34" charset="0"/>
              </a:rPr>
              <a:t>m</a:t>
            </a:r>
            <a:r>
              <a:rPr sz="1600" u="heavy" dirty="0">
                <a:solidFill>
                  <a:srgbClr val="76B900"/>
                </a:solidFill>
                <a:latin typeface="Calibri" panose="020F0502020204030204" pitchFamily="34" charset="0"/>
                <a:cs typeface="Calibri" panose="020F0502020204030204" pitchFamily="34" charset="0"/>
              </a:rPr>
              <a:t>e</a:t>
            </a:r>
            <a:r>
              <a:rPr sz="1600" u="heavy" spc="-20" dirty="0">
                <a:solidFill>
                  <a:srgbClr val="76B900"/>
                </a:solidFill>
                <a:latin typeface="Calibri" panose="020F0502020204030204" pitchFamily="34" charset="0"/>
                <a:cs typeface="Calibri" panose="020F0502020204030204" pitchFamily="34" charset="0"/>
              </a:rPr>
              <a:t>m</a:t>
            </a:r>
            <a:r>
              <a:rPr sz="1600" u="heavy" spc="-10" dirty="0">
                <a:solidFill>
                  <a:srgbClr val="76B900"/>
                </a:solidFill>
                <a:latin typeface="Calibri" panose="020F0502020204030204" pitchFamily="34" charset="0"/>
                <a:cs typeface="Calibri" panose="020F0502020204030204" pitchFamily="34" charset="0"/>
              </a:rPr>
              <a:t>or</a:t>
            </a:r>
            <a:r>
              <a:rPr sz="1600" u="heavy" spc="-5" dirty="0">
                <a:solidFill>
                  <a:srgbClr val="76B900"/>
                </a:solidFill>
                <a:latin typeface="Calibri" panose="020F0502020204030204" pitchFamily="34" charset="0"/>
                <a:cs typeface="Calibri" panose="020F0502020204030204" pitchFamily="34" charset="0"/>
              </a:rPr>
              <a:t>y</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c</a:t>
            </a:r>
            <a:r>
              <a:rPr sz="1600" u="heavy" dirty="0">
                <a:solidFill>
                  <a:srgbClr val="76B900"/>
                </a:solidFill>
                <a:latin typeface="Calibri" panose="020F0502020204030204" pitchFamily="34" charset="0"/>
                <a:cs typeface="Calibri" panose="020F0502020204030204" pitchFamily="34" charset="0"/>
              </a:rPr>
              <a:t>u</a:t>
            </a:r>
            <a:r>
              <a:rPr sz="1600" u="heavy" spc="-5" dirty="0">
                <a:solidFill>
                  <a:srgbClr val="76B900"/>
                </a:solidFill>
                <a:latin typeface="Calibri" panose="020F0502020204030204" pitchFamily="34" charset="0"/>
                <a:cs typeface="Calibri" panose="020F0502020204030204" pitchFamily="34" charset="0"/>
              </a:rPr>
              <a:t>da</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b</a:t>
            </a:r>
            <a:r>
              <a:rPr sz="1600" u="heavy" dirty="0">
                <a:solidFill>
                  <a:srgbClr val="76B900"/>
                </a:solidFill>
                <a:latin typeface="Calibri" panose="020F0502020204030204" pitchFamily="34" charset="0"/>
                <a:cs typeface="Calibri" panose="020F0502020204030204" pitchFamily="34" charset="0"/>
              </a:rPr>
              <a:t>e</a:t>
            </a:r>
            <a:r>
              <a:rPr sz="1600" u="heavy" spc="-5" dirty="0">
                <a:solidFill>
                  <a:srgbClr val="76B900"/>
                </a:solidFill>
                <a:latin typeface="Calibri" panose="020F0502020204030204" pitchFamily="34" charset="0"/>
                <a:cs typeface="Calibri" panose="020F0502020204030204" pitchFamily="34" charset="0"/>
              </a:rPr>
              <a:t>g</a:t>
            </a:r>
            <a:r>
              <a:rPr sz="1600" u="heavy" spc="5" dirty="0">
                <a:solidFill>
                  <a:srgbClr val="76B900"/>
                </a:solidFill>
                <a:latin typeface="Calibri" panose="020F0502020204030204" pitchFamily="34" charset="0"/>
                <a:cs typeface="Calibri" panose="020F0502020204030204" pitchFamily="34" charset="0"/>
              </a:rPr>
              <a:t>i</a:t>
            </a:r>
            <a:r>
              <a:rPr sz="1600" u="heavy" dirty="0">
                <a:solidFill>
                  <a:srgbClr val="76B900"/>
                </a:solidFill>
                <a:latin typeface="Calibri" panose="020F0502020204030204" pitchFamily="34" charset="0"/>
                <a:cs typeface="Calibri" panose="020F0502020204030204" pitchFamily="34" charset="0"/>
              </a:rPr>
              <a:t>nne</a:t>
            </a:r>
            <a:r>
              <a:rPr sz="1600" u="heavy" spc="-10" dirty="0">
                <a:solidFill>
                  <a:srgbClr val="76B900"/>
                </a:solidFill>
                <a:latin typeface="Calibri" panose="020F0502020204030204" pitchFamily="34" charset="0"/>
                <a:cs typeface="Calibri" panose="020F0502020204030204" pitchFamily="34" charset="0"/>
              </a:rPr>
              <a:t>rs</a:t>
            </a:r>
            <a:r>
              <a:rPr sz="1600" u="heavy" dirty="0">
                <a:solidFill>
                  <a:srgbClr val="76B900"/>
                </a:solidFill>
                <a:latin typeface="Calibri" panose="020F0502020204030204" pitchFamily="34" charset="0"/>
                <a:cs typeface="Calibri" panose="020F0502020204030204" pitchFamily="34" charset="0"/>
              </a:rPr>
              <a:t>/</a:t>
            </a:r>
            <a:r>
              <a:rPr sz="1600" dirty="0">
                <a:solidFill>
                  <a:srgbClr val="76B900"/>
                </a:solidFill>
                <a:latin typeface="Calibri" panose="020F0502020204030204" pitchFamily="34" charset="0"/>
                <a:cs typeface="Calibri" panose="020F0502020204030204" pitchFamily="34" charset="0"/>
              </a:rPr>
              <a:t> </a:t>
            </a:r>
            <a:r>
              <a:rPr sz="1600" u="heavy" dirty="0">
                <a:solidFill>
                  <a:srgbClr val="76B900"/>
                </a:solidFill>
                <a:latin typeface="Calibri" panose="020F0502020204030204" pitchFamily="34" charset="0"/>
                <a:cs typeface="Calibri" panose="020F0502020204030204" pitchFamily="34" charset="0"/>
              </a:rPr>
              <a:t>htt</a:t>
            </a:r>
            <a:r>
              <a:rPr sz="1600" u="heavy" spc="-5" dirty="0">
                <a:solidFill>
                  <a:srgbClr val="76B900"/>
                </a:solidFill>
                <a:latin typeface="Calibri" panose="020F0502020204030204" pitchFamily="34" charset="0"/>
                <a:cs typeface="Calibri" panose="020F0502020204030204" pitchFamily="34" charset="0"/>
              </a:rPr>
              <a:t>p</a:t>
            </a:r>
            <a:r>
              <a:rPr sz="1600" u="heavy" spc="-10" dirty="0">
                <a:solidFill>
                  <a:srgbClr val="76B900"/>
                </a:solidFill>
                <a:latin typeface="Calibri" panose="020F0502020204030204" pitchFamily="34" charset="0"/>
                <a:cs typeface="Calibri" panose="020F0502020204030204" pitchFamily="34" charset="0"/>
              </a:rPr>
              <a:t>s</a:t>
            </a:r>
            <a:r>
              <a:rPr sz="1600" u="heavy" spc="-15"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//d</a:t>
            </a:r>
            <a:r>
              <a:rPr sz="1600" u="heavy" dirty="0">
                <a:solidFill>
                  <a:srgbClr val="76B900"/>
                </a:solidFill>
                <a:latin typeface="Calibri" panose="020F0502020204030204" pitchFamily="34" charset="0"/>
                <a:cs typeface="Calibri" panose="020F0502020204030204" pitchFamily="34" charset="0"/>
              </a:rPr>
              <a:t>e</a:t>
            </a:r>
            <a:r>
              <a:rPr sz="1600" u="heavy" spc="-10" dirty="0">
                <a:solidFill>
                  <a:srgbClr val="76B900"/>
                </a:solidFill>
                <a:latin typeface="Calibri" panose="020F0502020204030204" pitchFamily="34" charset="0"/>
                <a:cs typeface="Calibri" panose="020F0502020204030204" pitchFamily="34" charset="0"/>
              </a:rPr>
              <a:t>v</a:t>
            </a:r>
            <a:r>
              <a:rPr sz="1600" u="heavy" spc="-5" dirty="0">
                <a:solidFill>
                  <a:srgbClr val="76B900"/>
                </a:solidFill>
                <a:latin typeface="Calibri" panose="020F0502020204030204" pitchFamily="34" charset="0"/>
                <a:cs typeface="Calibri" panose="020F0502020204030204" pitchFamily="34" charset="0"/>
              </a:rPr>
              <a:t>b</a:t>
            </a:r>
            <a:r>
              <a:rPr sz="1600" u="heavy" spc="-10" dirty="0">
                <a:solidFill>
                  <a:srgbClr val="76B900"/>
                </a:solidFill>
                <a:latin typeface="Calibri" panose="020F0502020204030204" pitchFamily="34" charset="0"/>
                <a:cs typeface="Calibri" panose="020F0502020204030204" pitchFamily="34" charset="0"/>
              </a:rPr>
              <a:t>lo</a:t>
            </a:r>
            <a:r>
              <a:rPr sz="1600" u="heavy" spc="-15" dirty="0">
                <a:solidFill>
                  <a:srgbClr val="76B900"/>
                </a:solidFill>
                <a:latin typeface="Calibri" panose="020F0502020204030204" pitchFamily="34" charset="0"/>
                <a:cs typeface="Calibri" panose="020F0502020204030204" pitchFamily="34" charset="0"/>
              </a:rPr>
              <a:t>g</a:t>
            </a:r>
            <a:r>
              <a:rPr sz="1600" u="heavy" spc="-10" dirty="0">
                <a:solidFill>
                  <a:srgbClr val="76B900"/>
                </a:solidFill>
                <a:latin typeface="Calibri" panose="020F0502020204030204" pitchFamily="34" charset="0"/>
                <a:cs typeface="Calibri" panose="020F0502020204030204" pitchFamily="34" charset="0"/>
              </a:rPr>
              <a:t>s</a:t>
            </a:r>
            <a:r>
              <a:rPr sz="1600" u="heavy" spc="-15" dirty="0">
                <a:solidFill>
                  <a:srgbClr val="76B900"/>
                </a:solidFill>
                <a:latin typeface="Calibri" panose="020F0502020204030204" pitchFamily="34" charset="0"/>
                <a:cs typeface="Calibri" panose="020F0502020204030204" pitchFamily="34" charset="0"/>
              </a:rPr>
              <a:t>.</a:t>
            </a:r>
            <a:r>
              <a:rPr sz="1600" u="heavy" dirty="0">
                <a:solidFill>
                  <a:srgbClr val="76B900"/>
                </a:solidFill>
                <a:latin typeface="Calibri" panose="020F0502020204030204" pitchFamily="34" charset="0"/>
                <a:cs typeface="Calibri" panose="020F0502020204030204" pitchFamily="34" charset="0"/>
              </a:rPr>
              <a:t>nv</a:t>
            </a:r>
            <a:r>
              <a:rPr sz="1600" u="heavy" spc="5"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d</a:t>
            </a:r>
            <a:r>
              <a:rPr sz="1600" u="heavy" spc="5"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a.</a:t>
            </a:r>
            <a:r>
              <a:rPr sz="1600" u="heavy" spc="-10" dirty="0">
                <a:solidFill>
                  <a:srgbClr val="76B900"/>
                </a:solidFill>
                <a:latin typeface="Calibri" panose="020F0502020204030204" pitchFamily="34" charset="0"/>
                <a:cs typeface="Calibri" panose="020F0502020204030204" pitchFamily="34" charset="0"/>
              </a:rPr>
              <a:t>co</a:t>
            </a:r>
            <a:r>
              <a:rPr sz="1600" u="heavy" spc="-5" dirty="0">
                <a:solidFill>
                  <a:srgbClr val="76B900"/>
                </a:solidFill>
                <a:latin typeface="Calibri" panose="020F0502020204030204" pitchFamily="34" charset="0"/>
                <a:cs typeface="Calibri" panose="020F0502020204030204" pitchFamily="34" charset="0"/>
              </a:rPr>
              <a:t>m/</a:t>
            </a:r>
            <a:r>
              <a:rPr sz="1600" u="heavy" dirty="0">
                <a:solidFill>
                  <a:srgbClr val="76B900"/>
                </a:solidFill>
                <a:latin typeface="Calibri" panose="020F0502020204030204" pitchFamily="34" charset="0"/>
                <a:cs typeface="Calibri" panose="020F0502020204030204" pitchFamily="34" charset="0"/>
              </a:rPr>
              <a:t>un</a:t>
            </a:r>
            <a:r>
              <a:rPr sz="1600" u="heavy" spc="5" dirty="0">
                <a:solidFill>
                  <a:srgbClr val="76B900"/>
                </a:solidFill>
                <a:latin typeface="Calibri" panose="020F0502020204030204" pitchFamily="34" charset="0"/>
                <a:cs typeface="Calibri" panose="020F0502020204030204" pitchFamily="34" charset="0"/>
              </a:rPr>
              <a:t>i</a:t>
            </a:r>
            <a:r>
              <a:rPr sz="1600" u="heavy" spc="-15" dirty="0">
                <a:solidFill>
                  <a:srgbClr val="76B900"/>
                </a:solidFill>
                <a:latin typeface="Calibri" panose="020F0502020204030204" pitchFamily="34" charset="0"/>
                <a:cs typeface="Calibri" panose="020F0502020204030204" pitchFamily="34" charset="0"/>
              </a:rPr>
              <a:t>f</a:t>
            </a:r>
            <a:r>
              <a:rPr sz="1600" u="heavy" spc="5" dirty="0">
                <a:solidFill>
                  <a:srgbClr val="76B900"/>
                </a:solidFill>
                <a:latin typeface="Calibri" panose="020F0502020204030204" pitchFamily="34" charset="0"/>
                <a:cs typeface="Calibri" panose="020F0502020204030204" pitchFamily="34" charset="0"/>
              </a:rPr>
              <a:t>i</a:t>
            </a:r>
            <a:r>
              <a:rPr sz="1600" u="heavy" dirty="0">
                <a:solidFill>
                  <a:srgbClr val="76B900"/>
                </a:solidFill>
                <a:latin typeface="Calibri" panose="020F0502020204030204" pitchFamily="34" charset="0"/>
                <a:cs typeface="Calibri" panose="020F0502020204030204" pitchFamily="34" charset="0"/>
              </a:rPr>
              <a:t>ed-</a:t>
            </a:r>
            <a:r>
              <a:rPr sz="1600" u="heavy" spc="-5" dirty="0">
                <a:solidFill>
                  <a:srgbClr val="76B900"/>
                </a:solidFill>
                <a:latin typeface="Calibri" panose="020F0502020204030204" pitchFamily="34" charset="0"/>
                <a:cs typeface="Calibri" panose="020F0502020204030204" pitchFamily="34" charset="0"/>
              </a:rPr>
              <a:t>m</a:t>
            </a:r>
            <a:r>
              <a:rPr sz="1600" u="heavy" dirty="0">
                <a:solidFill>
                  <a:srgbClr val="76B900"/>
                </a:solidFill>
                <a:latin typeface="Calibri" panose="020F0502020204030204" pitchFamily="34" charset="0"/>
                <a:cs typeface="Calibri" panose="020F0502020204030204" pitchFamily="34" charset="0"/>
              </a:rPr>
              <a:t>e</a:t>
            </a:r>
            <a:r>
              <a:rPr sz="1600" u="heavy" spc="-20" dirty="0">
                <a:solidFill>
                  <a:srgbClr val="76B900"/>
                </a:solidFill>
                <a:latin typeface="Calibri" panose="020F0502020204030204" pitchFamily="34" charset="0"/>
                <a:cs typeface="Calibri" panose="020F0502020204030204" pitchFamily="34" charset="0"/>
              </a:rPr>
              <a:t>m</a:t>
            </a:r>
            <a:r>
              <a:rPr sz="1600" u="heavy" spc="-10" dirty="0">
                <a:solidFill>
                  <a:srgbClr val="76B900"/>
                </a:solidFill>
                <a:latin typeface="Calibri" panose="020F0502020204030204" pitchFamily="34" charset="0"/>
                <a:cs typeface="Calibri" panose="020F0502020204030204" pitchFamily="34" charset="0"/>
              </a:rPr>
              <a:t>or</a:t>
            </a:r>
            <a:r>
              <a:rPr sz="1600" u="heavy" spc="-5" dirty="0">
                <a:solidFill>
                  <a:srgbClr val="76B900"/>
                </a:solidFill>
                <a:latin typeface="Calibri" panose="020F0502020204030204" pitchFamily="34" charset="0"/>
                <a:cs typeface="Calibri" panose="020F0502020204030204" pitchFamily="34" charset="0"/>
              </a:rPr>
              <a:t>y</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i</a:t>
            </a:r>
            <a:r>
              <a:rPr sz="1600" u="heavy" dirty="0">
                <a:solidFill>
                  <a:srgbClr val="76B900"/>
                </a:solidFill>
                <a:latin typeface="Calibri" panose="020F0502020204030204" pitchFamily="34" charset="0"/>
                <a:cs typeface="Calibri" panose="020F0502020204030204" pitchFamily="34" charset="0"/>
              </a:rPr>
              <a:t>n-</a:t>
            </a:r>
            <a:r>
              <a:rPr sz="1600" u="heavy" spc="-5" dirty="0">
                <a:solidFill>
                  <a:srgbClr val="76B900"/>
                </a:solidFill>
                <a:latin typeface="Calibri" panose="020F0502020204030204" pitchFamily="34" charset="0"/>
                <a:cs typeface="Calibri" panose="020F0502020204030204" pitchFamily="34" charset="0"/>
              </a:rPr>
              <a:t>c</a:t>
            </a:r>
            <a:r>
              <a:rPr sz="1600" u="heavy" dirty="0">
                <a:solidFill>
                  <a:srgbClr val="76B900"/>
                </a:solidFill>
                <a:latin typeface="Calibri" panose="020F0502020204030204" pitchFamily="34" charset="0"/>
                <a:cs typeface="Calibri" panose="020F0502020204030204" pitchFamily="34" charset="0"/>
              </a:rPr>
              <a:t>u</a:t>
            </a:r>
            <a:r>
              <a:rPr sz="1600" u="heavy" spc="-5" dirty="0">
                <a:solidFill>
                  <a:srgbClr val="76B900"/>
                </a:solidFill>
                <a:latin typeface="Calibri" panose="020F0502020204030204" pitchFamily="34" charset="0"/>
                <a:cs typeface="Calibri" panose="020F0502020204030204" pitchFamily="34" charset="0"/>
              </a:rPr>
              <a:t>da</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6/</a:t>
            </a:r>
            <a:endParaRPr sz="1600" dirty="0">
              <a:latin typeface="Calibri" panose="020F0502020204030204" pitchFamily="34" charset="0"/>
              <a:cs typeface="Calibri" panose="020F0502020204030204" pitchFamily="34" charset="0"/>
            </a:endParaRPr>
          </a:p>
          <a:p>
            <a:pPr marL="12700">
              <a:lnSpc>
                <a:spcPct val="100000"/>
              </a:lnSpc>
              <a:spcBef>
                <a:spcPts val="975"/>
              </a:spcBef>
            </a:pPr>
            <a:r>
              <a:rPr spc="-15" dirty="0">
                <a:solidFill>
                  <a:srgbClr val="5E5E5E"/>
                </a:solidFill>
                <a:latin typeface="Calibri" panose="020F0502020204030204" pitchFamily="34" charset="0"/>
                <a:cs typeface="Calibri" panose="020F0502020204030204" pitchFamily="34" charset="0"/>
              </a:rPr>
              <a:t>op</a:t>
            </a:r>
            <a:r>
              <a:rPr spc="-5" dirty="0">
                <a:solidFill>
                  <a:srgbClr val="5E5E5E"/>
                </a:solidFill>
                <a:latin typeface="Calibri" panose="020F0502020204030204" pitchFamily="34" charset="0"/>
                <a:cs typeface="Calibri" panose="020F0502020204030204" pitchFamily="34" charset="0"/>
              </a:rPr>
              <a:t>ti</a:t>
            </a:r>
            <a:r>
              <a:rPr spc="5" dirty="0">
                <a:solidFill>
                  <a:srgbClr val="5E5E5E"/>
                </a:solidFill>
                <a:latin typeface="Calibri" panose="020F0502020204030204" pitchFamily="34" charset="0"/>
                <a:cs typeface="Calibri" panose="020F0502020204030204" pitchFamily="34" charset="0"/>
              </a:rPr>
              <a:t>m</a:t>
            </a:r>
            <a:r>
              <a:rPr spc="-5" dirty="0">
                <a:solidFill>
                  <a:srgbClr val="5E5E5E"/>
                </a:solidFill>
                <a:latin typeface="Calibri" panose="020F0502020204030204" pitchFamily="34" charset="0"/>
                <a:cs typeface="Calibri" panose="020F0502020204030204" pitchFamily="34" charset="0"/>
              </a:rPr>
              <a:t>i</a:t>
            </a:r>
            <a:r>
              <a:rPr spc="-20" dirty="0">
                <a:solidFill>
                  <a:srgbClr val="5E5E5E"/>
                </a:solidFill>
                <a:latin typeface="Calibri" panose="020F0502020204030204" pitchFamily="34" charset="0"/>
                <a:cs typeface="Calibri" panose="020F0502020204030204" pitchFamily="34" charset="0"/>
              </a:rPr>
              <a:t>z</a:t>
            </a:r>
            <a:r>
              <a:rPr dirty="0">
                <a:solidFill>
                  <a:srgbClr val="5E5E5E"/>
                </a:solidFill>
                <a:latin typeface="Calibri" panose="020F0502020204030204" pitchFamily="34" charset="0"/>
                <a:cs typeface="Calibri" panose="020F0502020204030204" pitchFamily="34" charset="0"/>
              </a:rPr>
              <a:t>a</a:t>
            </a:r>
            <a:r>
              <a:rPr spc="-5" dirty="0">
                <a:solidFill>
                  <a:srgbClr val="5E5E5E"/>
                </a:solidFill>
                <a:latin typeface="Calibri" panose="020F0502020204030204" pitchFamily="34" charset="0"/>
                <a:cs typeface="Calibri" panose="020F0502020204030204" pitchFamily="34" charset="0"/>
              </a:rPr>
              <a:t>tio</a:t>
            </a:r>
            <a:r>
              <a:rPr dirty="0">
                <a:solidFill>
                  <a:srgbClr val="5E5E5E"/>
                </a:solidFill>
                <a:latin typeface="Calibri" panose="020F0502020204030204" pitchFamily="34" charset="0"/>
                <a:cs typeface="Calibri" panose="020F0502020204030204" pitchFamily="34" charset="0"/>
              </a:rPr>
              <a:t>n:</a:t>
            </a:r>
            <a:endParaRPr dirty="0">
              <a:latin typeface="Calibri" panose="020F0502020204030204" pitchFamily="34" charset="0"/>
              <a:cs typeface="Calibri" panose="020F0502020204030204" pitchFamily="34" charset="0"/>
            </a:endParaRPr>
          </a:p>
          <a:p>
            <a:pPr marL="584200">
              <a:lnSpc>
                <a:spcPct val="100000"/>
              </a:lnSpc>
              <a:spcBef>
                <a:spcPts val="1040"/>
              </a:spcBef>
            </a:pPr>
            <a:r>
              <a:rPr sz="1600" u="heavy" dirty="0">
                <a:solidFill>
                  <a:srgbClr val="76B900"/>
                </a:solidFill>
                <a:latin typeface="Calibri" panose="020F0502020204030204" pitchFamily="34" charset="0"/>
                <a:cs typeface="Calibri" panose="020F0502020204030204" pitchFamily="34" charset="0"/>
              </a:rPr>
              <a:t>htt</a:t>
            </a:r>
            <a:r>
              <a:rPr sz="1600" u="heavy" spc="-5" dirty="0">
                <a:solidFill>
                  <a:srgbClr val="76B900"/>
                </a:solidFill>
                <a:latin typeface="Calibri" panose="020F0502020204030204" pitchFamily="34" charset="0"/>
                <a:cs typeface="Calibri" panose="020F0502020204030204" pitchFamily="34" charset="0"/>
              </a:rPr>
              <a:t>p</a:t>
            </a:r>
            <a:r>
              <a:rPr sz="1600" u="heavy" spc="-10" dirty="0">
                <a:solidFill>
                  <a:srgbClr val="76B900"/>
                </a:solidFill>
                <a:latin typeface="Calibri" panose="020F0502020204030204" pitchFamily="34" charset="0"/>
                <a:cs typeface="Calibri" panose="020F0502020204030204" pitchFamily="34" charset="0"/>
              </a:rPr>
              <a:t>s</a:t>
            </a:r>
            <a:r>
              <a:rPr sz="1600" u="heavy" spc="-15"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//d</a:t>
            </a:r>
            <a:r>
              <a:rPr sz="1600" u="heavy" dirty="0">
                <a:solidFill>
                  <a:srgbClr val="76B900"/>
                </a:solidFill>
                <a:latin typeface="Calibri" panose="020F0502020204030204" pitchFamily="34" charset="0"/>
                <a:cs typeface="Calibri" panose="020F0502020204030204" pitchFamily="34" charset="0"/>
              </a:rPr>
              <a:t>e</a:t>
            </a:r>
            <a:r>
              <a:rPr sz="1600" u="heavy" spc="-10" dirty="0">
                <a:solidFill>
                  <a:srgbClr val="76B900"/>
                </a:solidFill>
                <a:latin typeface="Calibri" panose="020F0502020204030204" pitchFamily="34" charset="0"/>
                <a:cs typeface="Calibri" panose="020F0502020204030204" pitchFamily="34" charset="0"/>
              </a:rPr>
              <a:t>v</a:t>
            </a:r>
            <a:r>
              <a:rPr sz="1600" u="heavy" spc="-5" dirty="0">
                <a:solidFill>
                  <a:srgbClr val="76B900"/>
                </a:solidFill>
                <a:latin typeface="Calibri" panose="020F0502020204030204" pitchFamily="34" charset="0"/>
                <a:cs typeface="Calibri" panose="020F0502020204030204" pitchFamily="34" charset="0"/>
              </a:rPr>
              <a:t>b</a:t>
            </a:r>
            <a:r>
              <a:rPr sz="1600" u="heavy" spc="-10" dirty="0">
                <a:solidFill>
                  <a:srgbClr val="76B900"/>
                </a:solidFill>
                <a:latin typeface="Calibri" panose="020F0502020204030204" pitchFamily="34" charset="0"/>
                <a:cs typeface="Calibri" panose="020F0502020204030204" pitchFamily="34" charset="0"/>
              </a:rPr>
              <a:t>lo</a:t>
            </a:r>
            <a:r>
              <a:rPr sz="1600" u="heavy" spc="-15" dirty="0">
                <a:solidFill>
                  <a:srgbClr val="76B900"/>
                </a:solidFill>
                <a:latin typeface="Calibri" panose="020F0502020204030204" pitchFamily="34" charset="0"/>
                <a:cs typeface="Calibri" panose="020F0502020204030204" pitchFamily="34" charset="0"/>
              </a:rPr>
              <a:t>g</a:t>
            </a:r>
            <a:r>
              <a:rPr sz="1600" u="heavy" spc="-10" dirty="0">
                <a:solidFill>
                  <a:srgbClr val="76B900"/>
                </a:solidFill>
                <a:latin typeface="Calibri" panose="020F0502020204030204" pitchFamily="34" charset="0"/>
                <a:cs typeface="Calibri" panose="020F0502020204030204" pitchFamily="34" charset="0"/>
              </a:rPr>
              <a:t>s</a:t>
            </a:r>
            <a:r>
              <a:rPr sz="1600" u="heavy" spc="-15" dirty="0">
                <a:solidFill>
                  <a:srgbClr val="76B900"/>
                </a:solidFill>
                <a:latin typeface="Calibri" panose="020F0502020204030204" pitchFamily="34" charset="0"/>
                <a:cs typeface="Calibri" panose="020F0502020204030204" pitchFamily="34" charset="0"/>
              </a:rPr>
              <a:t>.</a:t>
            </a:r>
            <a:r>
              <a:rPr sz="1600" u="heavy" dirty="0">
                <a:solidFill>
                  <a:srgbClr val="76B900"/>
                </a:solidFill>
                <a:latin typeface="Calibri" panose="020F0502020204030204" pitchFamily="34" charset="0"/>
                <a:cs typeface="Calibri" panose="020F0502020204030204" pitchFamily="34" charset="0"/>
              </a:rPr>
              <a:t>nv</a:t>
            </a:r>
            <a:r>
              <a:rPr sz="1600" u="heavy" spc="5"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d</a:t>
            </a:r>
            <a:r>
              <a:rPr sz="1600" u="heavy" spc="5"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a.</a:t>
            </a:r>
            <a:r>
              <a:rPr sz="1600" u="heavy" spc="-10" dirty="0">
                <a:solidFill>
                  <a:srgbClr val="76B900"/>
                </a:solidFill>
                <a:latin typeface="Calibri" panose="020F0502020204030204" pitchFamily="34" charset="0"/>
                <a:cs typeface="Calibri" panose="020F0502020204030204" pitchFamily="34" charset="0"/>
              </a:rPr>
              <a:t>co</a:t>
            </a:r>
            <a:r>
              <a:rPr sz="1600" u="heavy" spc="-5" dirty="0">
                <a:solidFill>
                  <a:srgbClr val="76B900"/>
                </a:solidFill>
                <a:latin typeface="Calibri" panose="020F0502020204030204" pitchFamily="34" charset="0"/>
                <a:cs typeface="Calibri" panose="020F0502020204030204" pitchFamily="34" charset="0"/>
              </a:rPr>
              <a:t>m/ma</a:t>
            </a:r>
            <a:r>
              <a:rPr sz="1600" u="heavy" spc="-15" dirty="0">
                <a:solidFill>
                  <a:srgbClr val="76B900"/>
                </a:solidFill>
                <a:latin typeface="Calibri" panose="020F0502020204030204" pitchFamily="34" charset="0"/>
                <a:cs typeface="Calibri" panose="020F0502020204030204" pitchFamily="34" charset="0"/>
              </a:rPr>
              <a:t>x</a:t>
            </a:r>
            <a:r>
              <a:rPr sz="1600" u="heavy" spc="5"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m</a:t>
            </a:r>
            <a:r>
              <a:rPr sz="1600" u="heavy" spc="5" dirty="0">
                <a:solidFill>
                  <a:srgbClr val="76B900"/>
                </a:solidFill>
                <a:latin typeface="Calibri" panose="020F0502020204030204" pitchFamily="34" charset="0"/>
                <a:cs typeface="Calibri" panose="020F0502020204030204" pitchFamily="34" charset="0"/>
              </a:rPr>
              <a:t>i</a:t>
            </a:r>
            <a:r>
              <a:rPr sz="1600" u="heavy" spc="-10" dirty="0">
                <a:solidFill>
                  <a:srgbClr val="76B900"/>
                </a:solidFill>
                <a:latin typeface="Calibri" panose="020F0502020204030204" pitchFamily="34" charset="0"/>
                <a:cs typeface="Calibri" panose="020F0502020204030204" pitchFamily="34" charset="0"/>
              </a:rPr>
              <a:t>z</a:t>
            </a:r>
            <a:r>
              <a:rPr sz="1600" u="heavy" spc="5" dirty="0">
                <a:solidFill>
                  <a:srgbClr val="76B900"/>
                </a:solidFill>
                <a:latin typeface="Calibri" panose="020F0502020204030204" pitchFamily="34" charset="0"/>
                <a:cs typeface="Calibri" panose="020F0502020204030204" pitchFamily="34" charset="0"/>
              </a:rPr>
              <a:t>i</a:t>
            </a:r>
            <a:r>
              <a:rPr sz="1600" u="heavy" dirty="0">
                <a:solidFill>
                  <a:srgbClr val="76B900"/>
                </a:solidFill>
                <a:latin typeface="Calibri" panose="020F0502020204030204" pitchFamily="34" charset="0"/>
                <a:cs typeface="Calibri" panose="020F0502020204030204" pitchFamily="34" charset="0"/>
              </a:rPr>
              <a:t>ng-un</a:t>
            </a:r>
            <a:r>
              <a:rPr sz="1600" u="heavy" spc="5" dirty="0">
                <a:solidFill>
                  <a:srgbClr val="76B900"/>
                </a:solidFill>
                <a:latin typeface="Calibri" panose="020F0502020204030204" pitchFamily="34" charset="0"/>
                <a:cs typeface="Calibri" panose="020F0502020204030204" pitchFamily="34" charset="0"/>
              </a:rPr>
              <a:t>i</a:t>
            </a:r>
            <a:r>
              <a:rPr sz="1600" u="heavy" spc="-15" dirty="0">
                <a:solidFill>
                  <a:srgbClr val="76B900"/>
                </a:solidFill>
                <a:latin typeface="Calibri" panose="020F0502020204030204" pitchFamily="34" charset="0"/>
                <a:cs typeface="Calibri" panose="020F0502020204030204" pitchFamily="34" charset="0"/>
              </a:rPr>
              <a:t>f</a:t>
            </a:r>
            <a:r>
              <a:rPr sz="1600" u="heavy" spc="5" dirty="0">
                <a:solidFill>
                  <a:srgbClr val="76B900"/>
                </a:solidFill>
                <a:latin typeface="Calibri" panose="020F0502020204030204" pitchFamily="34" charset="0"/>
                <a:cs typeface="Calibri" panose="020F0502020204030204" pitchFamily="34" charset="0"/>
              </a:rPr>
              <a:t>i</a:t>
            </a:r>
            <a:r>
              <a:rPr sz="1600" u="heavy" dirty="0">
                <a:solidFill>
                  <a:srgbClr val="76B900"/>
                </a:solidFill>
                <a:latin typeface="Calibri" panose="020F0502020204030204" pitchFamily="34" charset="0"/>
                <a:cs typeface="Calibri" panose="020F0502020204030204" pitchFamily="34" charset="0"/>
              </a:rPr>
              <a:t>e</a:t>
            </a:r>
            <a:r>
              <a:rPr sz="1600" u="heavy" spc="-5" dirty="0">
                <a:solidFill>
                  <a:srgbClr val="76B900"/>
                </a:solidFill>
                <a:latin typeface="Calibri" panose="020F0502020204030204" pitchFamily="34" charset="0"/>
                <a:cs typeface="Calibri" panose="020F0502020204030204" pitchFamily="34" charset="0"/>
              </a:rPr>
              <a:t>d</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m</a:t>
            </a:r>
            <a:r>
              <a:rPr sz="1600" u="heavy" dirty="0">
                <a:solidFill>
                  <a:srgbClr val="76B900"/>
                </a:solidFill>
                <a:latin typeface="Calibri" panose="020F0502020204030204" pitchFamily="34" charset="0"/>
                <a:cs typeface="Calibri" panose="020F0502020204030204" pitchFamily="34" charset="0"/>
              </a:rPr>
              <a:t>e</a:t>
            </a:r>
            <a:r>
              <a:rPr sz="1600" u="heavy" spc="-20" dirty="0">
                <a:solidFill>
                  <a:srgbClr val="76B900"/>
                </a:solidFill>
                <a:latin typeface="Calibri" panose="020F0502020204030204" pitchFamily="34" charset="0"/>
                <a:cs typeface="Calibri" panose="020F0502020204030204" pitchFamily="34" charset="0"/>
              </a:rPr>
              <a:t>m</a:t>
            </a:r>
            <a:r>
              <a:rPr sz="1600" u="heavy" spc="-10" dirty="0">
                <a:solidFill>
                  <a:srgbClr val="76B900"/>
                </a:solidFill>
                <a:latin typeface="Calibri" panose="020F0502020204030204" pitchFamily="34" charset="0"/>
                <a:cs typeface="Calibri" panose="020F0502020204030204" pitchFamily="34" charset="0"/>
              </a:rPr>
              <a:t>or</a:t>
            </a:r>
            <a:r>
              <a:rPr sz="1600" u="heavy" spc="-5" dirty="0">
                <a:solidFill>
                  <a:srgbClr val="76B900"/>
                </a:solidFill>
                <a:latin typeface="Calibri" panose="020F0502020204030204" pitchFamily="34" charset="0"/>
                <a:cs typeface="Calibri" panose="020F0502020204030204" pitchFamily="34" charset="0"/>
              </a:rPr>
              <a:t>y</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p</a:t>
            </a:r>
            <a:r>
              <a:rPr sz="1600" u="heavy" dirty="0">
                <a:solidFill>
                  <a:srgbClr val="76B900"/>
                </a:solidFill>
                <a:latin typeface="Calibri" panose="020F0502020204030204" pitchFamily="34" charset="0"/>
                <a:cs typeface="Calibri" panose="020F0502020204030204" pitchFamily="34" charset="0"/>
              </a:rPr>
              <a:t>e</a:t>
            </a:r>
            <a:r>
              <a:rPr sz="1600" u="heavy" spc="-10" dirty="0">
                <a:solidFill>
                  <a:srgbClr val="76B900"/>
                </a:solidFill>
                <a:latin typeface="Calibri" panose="020F0502020204030204" pitchFamily="34" charset="0"/>
                <a:cs typeface="Calibri" panose="020F0502020204030204" pitchFamily="34" charset="0"/>
              </a:rPr>
              <a:t>r</a:t>
            </a:r>
            <a:r>
              <a:rPr sz="1600" u="heavy" spc="-15" dirty="0">
                <a:solidFill>
                  <a:srgbClr val="76B900"/>
                </a:solidFill>
                <a:latin typeface="Calibri" panose="020F0502020204030204" pitchFamily="34" charset="0"/>
                <a:cs typeface="Calibri" panose="020F0502020204030204" pitchFamily="34" charset="0"/>
              </a:rPr>
              <a:t>f</a:t>
            </a:r>
            <a:r>
              <a:rPr sz="1600" u="heavy" spc="-10" dirty="0">
                <a:solidFill>
                  <a:srgbClr val="76B900"/>
                </a:solidFill>
                <a:latin typeface="Calibri" panose="020F0502020204030204" pitchFamily="34" charset="0"/>
                <a:cs typeface="Calibri" panose="020F0502020204030204" pitchFamily="34" charset="0"/>
              </a:rPr>
              <a:t>or</a:t>
            </a:r>
            <a:r>
              <a:rPr sz="1600" u="heavy" spc="-5" dirty="0">
                <a:solidFill>
                  <a:srgbClr val="76B900"/>
                </a:solidFill>
                <a:latin typeface="Calibri" panose="020F0502020204030204" pitchFamily="34" charset="0"/>
                <a:cs typeface="Calibri" panose="020F0502020204030204" pitchFamily="34" charset="0"/>
              </a:rPr>
              <a:t>ma</a:t>
            </a:r>
            <a:r>
              <a:rPr sz="1600" u="heavy" dirty="0">
                <a:solidFill>
                  <a:srgbClr val="76B900"/>
                </a:solidFill>
                <a:latin typeface="Calibri" panose="020F0502020204030204" pitchFamily="34" charset="0"/>
                <a:cs typeface="Calibri" panose="020F0502020204030204" pitchFamily="34" charset="0"/>
              </a:rPr>
              <a:t>n</a:t>
            </a:r>
            <a:r>
              <a:rPr sz="1600" u="heavy" spc="-10" dirty="0">
                <a:solidFill>
                  <a:srgbClr val="76B900"/>
                </a:solidFill>
                <a:latin typeface="Calibri" panose="020F0502020204030204" pitchFamily="34" charset="0"/>
                <a:cs typeface="Calibri" panose="020F0502020204030204" pitchFamily="34" charset="0"/>
              </a:rPr>
              <a:t>c</a:t>
            </a:r>
            <a:r>
              <a:rPr sz="1600" u="heavy" spc="5" dirty="0">
                <a:solidFill>
                  <a:srgbClr val="76B900"/>
                </a:solidFill>
                <a:latin typeface="Calibri" panose="020F0502020204030204" pitchFamily="34" charset="0"/>
                <a:cs typeface="Calibri" panose="020F0502020204030204" pitchFamily="34" charset="0"/>
              </a:rPr>
              <a:t>e</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c</a:t>
            </a:r>
            <a:r>
              <a:rPr sz="1600" u="heavy" dirty="0">
                <a:solidFill>
                  <a:srgbClr val="76B900"/>
                </a:solidFill>
                <a:latin typeface="Calibri" panose="020F0502020204030204" pitchFamily="34" charset="0"/>
                <a:cs typeface="Calibri" panose="020F0502020204030204" pitchFamily="34" charset="0"/>
              </a:rPr>
              <a:t>u</a:t>
            </a:r>
            <a:r>
              <a:rPr sz="1600" u="heavy" spc="-5" dirty="0">
                <a:solidFill>
                  <a:srgbClr val="76B900"/>
                </a:solidFill>
                <a:latin typeface="Calibri" panose="020F0502020204030204" pitchFamily="34" charset="0"/>
                <a:cs typeface="Calibri" panose="020F0502020204030204" pitchFamily="34" charset="0"/>
              </a:rPr>
              <a:t>da</a:t>
            </a:r>
            <a:r>
              <a:rPr sz="1600" u="heavy" dirty="0">
                <a:solidFill>
                  <a:srgbClr val="76B900"/>
                </a:solidFill>
                <a:latin typeface="Calibri" panose="020F0502020204030204" pitchFamily="34" charset="0"/>
                <a:cs typeface="Calibri" panose="020F0502020204030204" pitchFamily="34" charset="0"/>
              </a:rPr>
              <a:t>/</a:t>
            </a:r>
            <a:endParaRPr sz="1600" dirty="0">
              <a:latin typeface="Calibri" panose="020F0502020204030204" pitchFamily="34" charset="0"/>
              <a:cs typeface="Calibri" panose="020F0502020204030204" pitchFamily="34" charset="0"/>
            </a:endParaRPr>
          </a:p>
          <a:p>
            <a:pPr marL="12700">
              <a:lnSpc>
                <a:spcPct val="100000"/>
              </a:lnSpc>
              <a:spcBef>
                <a:spcPts val="975"/>
              </a:spcBef>
            </a:pPr>
            <a:r>
              <a:rPr spc="-5" dirty="0">
                <a:solidFill>
                  <a:srgbClr val="5E5E5E"/>
                </a:solidFill>
                <a:latin typeface="Calibri" panose="020F0502020204030204" pitchFamily="34" charset="0"/>
                <a:cs typeface="Calibri" panose="020F0502020204030204" pitchFamily="34" charset="0"/>
              </a:rPr>
              <a:t>U</a:t>
            </a:r>
            <a:r>
              <a:rPr dirty="0">
                <a:solidFill>
                  <a:srgbClr val="5E5E5E"/>
                </a:solidFill>
                <a:latin typeface="Calibri" panose="020F0502020204030204" pitchFamily="34" charset="0"/>
                <a:cs typeface="Calibri" panose="020F0502020204030204" pitchFamily="34" charset="0"/>
              </a:rPr>
              <a:t>M</a:t>
            </a:r>
            <a:r>
              <a:rPr spc="-10" dirty="0">
                <a:solidFill>
                  <a:srgbClr val="5E5E5E"/>
                </a:solidFill>
                <a:latin typeface="Calibri" panose="020F0502020204030204" pitchFamily="34" charset="0"/>
                <a:cs typeface="Calibri" panose="020F0502020204030204" pitchFamily="34" charset="0"/>
              </a:rPr>
              <a:t> </a:t>
            </a:r>
            <a:r>
              <a:rPr dirty="0">
                <a:solidFill>
                  <a:srgbClr val="5E5E5E"/>
                </a:solidFill>
                <a:latin typeface="Calibri" panose="020F0502020204030204" pitchFamily="34" charset="0"/>
                <a:cs typeface="Calibri" panose="020F0502020204030204" pitchFamily="34" charset="0"/>
              </a:rPr>
              <a:t>a</a:t>
            </a:r>
            <a:r>
              <a:rPr spc="-10" dirty="0">
                <a:solidFill>
                  <a:srgbClr val="5E5E5E"/>
                </a:solidFill>
                <a:latin typeface="Calibri" panose="020F0502020204030204" pitchFamily="34" charset="0"/>
                <a:cs typeface="Calibri" panose="020F0502020204030204" pitchFamily="34" charset="0"/>
              </a:rPr>
              <a:t>r</a:t>
            </a:r>
            <a:r>
              <a:rPr spc="-5" dirty="0">
                <a:solidFill>
                  <a:srgbClr val="5E5E5E"/>
                </a:solidFill>
                <a:latin typeface="Calibri" panose="020F0502020204030204" pitchFamily="34" charset="0"/>
                <a:cs typeface="Calibri" panose="020F0502020204030204" pitchFamily="34" charset="0"/>
              </a:rPr>
              <a:t>c</a:t>
            </a:r>
            <a:r>
              <a:rPr dirty="0">
                <a:solidFill>
                  <a:srgbClr val="5E5E5E"/>
                </a:solidFill>
                <a:latin typeface="Calibri" panose="020F0502020204030204" pitchFamily="34" charset="0"/>
                <a:cs typeface="Calibri" panose="020F0502020204030204" pitchFamily="34" charset="0"/>
              </a:rPr>
              <a:t>h</a:t>
            </a:r>
            <a:r>
              <a:rPr spc="-5" dirty="0">
                <a:solidFill>
                  <a:srgbClr val="5E5E5E"/>
                </a:solidFill>
                <a:latin typeface="Calibri" panose="020F0502020204030204" pitchFamily="34" charset="0"/>
                <a:cs typeface="Calibri" panose="020F0502020204030204" pitchFamily="34" charset="0"/>
              </a:rPr>
              <a:t>it</a:t>
            </a:r>
            <a:r>
              <a:rPr spc="5" dirty="0">
                <a:solidFill>
                  <a:srgbClr val="5E5E5E"/>
                </a:solidFill>
                <a:latin typeface="Calibri" panose="020F0502020204030204" pitchFamily="34" charset="0"/>
                <a:cs typeface="Calibri" panose="020F0502020204030204" pitchFamily="34" charset="0"/>
              </a:rPr>
              <a:t>e</a:t>
            </a:r>
            <a:r>
              <a:rPr spc="-5" dirty="0">
                <a:solidFill>
                  <a:srgbClr val="5E5E5E"/>
                </a:solidFill>
                <a:latin typeface="Calibri" panose="020F0502020204030204" pitchFamily="34" charset="0"/>
                <a:cs typeface="Calibri" panose="020F0502020204030204" pitchFamily="34" charset="0"/>
              </a:rPr>
              <a:t>ct</a:t>
            </a:r>
            <a:r>
              <a:rPr dirty="0">
                <a:solidFill>
                  <a:srgbClr val="5E5E5E"/>
                </a:solidFill>
                <a:latin typeface="Calibri" panose="020F0502020204030204" pitchFamily="34" charset="0"/>
                <a:cs typeface="Calibri" panose="020F0502020204030204" pitchFamily="34" charset="0"/>
              </a:rPr>
              <a:t>u</a:t>
            </a:r>
            <a:r>
              <a:rPr spc="-10" dirty="0">
                <a:solidFill>
                  <a:srgbClr val="5E5E5E"/>
                </a:solidFill>
                <a:latin typeface="Calibri" panose="020F0502020204030204" pitchFamily="34" charset="0"/>
                <a:cs typeface="Calibri" panose="020F0502020204030204" pitchFamily="34" charset="0"/>
              </a:rPr>
              <a:t>r</a:t>
            </a:r>
            <a:r>
              <a:rPr spc="5" dirty="0">
                <a:solidFill>
                  <a:srgbClr val="5E5E5E"/>
                </a:solidFill>
                <a:latin typeface="Calibri" panose="020F0502020204030204" pitchFamily="34" charset="0"/>
                <a:cs typeface="Calibri" panose="020F0502020204030204" pitchFamily="34" charset="0"/>
              </a:rPr>
              <a:t>e</a:t>
            </a:r>
            <a:r>
              <a:rPr dirty="0">
                <a:solidFill>
                  <a:srgbClr val="5E5E5E"/>
                </a:solidFill>
                <a:latin typeface="Calibri" panose="020F0502020204030204" pitchFamily="34" charset="0"/>
                <a:cs typeface="Calibri" panose="020F0502020204030204" pitchFamily="34" charset="0"/>
              </a:rPr>
              <a:t>:</a:t>
            </a:r>
            <a:endParaRPr dirty="0">
              <a:latin typeface="Calibri" panose="020F0502020204030204" pitchFamily="34" charset="0"/>
              <a:cs typeface="Calibri" panose="020F0502020204030204" pitchFamily="34" charset="0"/>
            </a:endParaRPr>
          </a:p>
          <a:p>
            <a:pPr marL="584200" marR="5080">
              <a:lnSpc>
                <a:spcPts val="1700"/>
              </a:lnSpc>
              <a:spcBef>
                <a:spcPts val="1280"/>
              </a:spcBef>
            </a:pPr>
            <a:r>
              <a:rPr sz="1600" u="heavy" dirty="0">
                <a:solidFill>
                  <a:srgbClr val="76B900"/>
                </a:solidFill>
                <a:latin typeface="Calibri" panose="020F0502020204030204" pitchFamily="34" charset="0"/>
                <a:cs typeface="Calibri" panose="020F0502020204030204" pitchFamily="34" charset="0"/>
                <a:hlinkClick r:id="rId3"/>
              </a:rPr>
              <a:t>htt</a:t>
            </a:r>
            <a:r>
              <a:rPr sz="1600" u="heavy" spc="-5" dirty="0">
                <a:solidFill>
                  <a:srgbClr val="76B900"/>
                </a:solidFill>
                <a:latin typeface="Calibri" panose="020F0502020204030204" pitchFamily="34" charset="0"/>
                <a:cs typeface="Calibri" panose="020F0502020204030204" pitchFamily="34" charset="0"/>
                <a:hlinkClick r:id="rId3"/>
              </a:rPr>
              <a:t>p://</a:t>
            </a:r>
            <a:r>
              <a:rPr sz="1600" u="heavy" spc="-10" dirty="0">
                <a:solidFill>
                  <a:srgbClr val="76B900"/>
                </a:solidFill>
                <a:latin typeface="Calibri" panose="020F0502020204030204" pitchFamily="34" charset="0"/>
                <a:cs typeface="Calibri" panose="020F0502020204030204" pitchFamily="34" charset="0"/>
                <a:hlinkClick r:id="rId3"/>
              </a:rPr>
              <a:t>o</a:t>
            </a:r>
            <a:r>
              <a:rPr sz="1600" u="heavy" dirty="0">
                <a:solidFill>
                  <a:srgbClr val="76B900"/>
                </a:solidFill>
                <a:latin typeface="Calibri" panose="020F0502020204030204" pitchFamily="34" charset="0"/>
                <a:cs typeface="Calibri" panose="020F0502020204030204" pitchFamily="34" charset="0"/>
                <a:hlinkClick r:id="rId3"/>
              </a:rPr>
              <a:t>n-</a:t>
            </a:r>
            <a:r>
              <a:rPr sz="1600" u="heavy" spc="-5" dirty="0">
                <a:solidFill>
                  <a:srgbClr val="76B900"/>
                </a:solidFill>
                <a:latin typeface="Calibri" panose="020F0502020204030204" pitchFamily="34" charset="0"/>
                <a:cs typeface="Calibri" panose="020F0502020204030204" pitchFamily="34" charset="0"/>
                <a:hlinkClick r:id="rId3"/>
              </a:rPr>
              <a:t>d</a:t>
            </a:r>
            <a:r>
              <a:rPr sz="1600" u="heavy" dirty="0">
                <a:solidFill>
                  <a:srgbClr val="76B900"/>
                </a:solidFill>
                <a:latin typeface="Calibri" panose="020F0502020204030204" pitchFamily="34" charset="0"/>
                <a:cs typeface="Calibri" panose="020F0502020204030204" pitchFamily="34" charset="0"/>
                <a:hlinkClick r:id="rId3"/>
              </a:rPr>
              <a:t>e</a:t>
            </a:r>
            <a:r>
              <a:rPr sz="1600" u="heavy" spc="-5" dirty="0">
                <a:solidFill>
                  <a:srgbClr val="76B900"/>
                </a:solidFill>
                <a:latin typeface="Calibri" panose="020F0502020204030204" pitchFamily="34" charset="0"/>
                <a:cs typeface="Calibri" panose="020F0502020204030204" pitchFamily="34" charset="0"/>
                <a:hlinkClick r:id="rId3"/>
              </a:rPr>
              <a:t>ma</a:t>
            </a:r>
            <a:r>
              <a:rPr sz="1600" u="heavy" dirty="0">
                <a:solidFill>
                  <a:srgbClr val="76B900"/>
                </a:solidFill>
                <a:latin typeface="Calibri" panose="020F0502020204030204" pitchFamily="34" charset="0"/>
                <a:cs typeface="Calibri" panose="020F0502020204030204" pitchFamily="34" charset="0"/>
                <a:hlinkClick r:id="rId3"/>
              </a:rPr>
              <a:t>n</a:t>
            </a:r>
            <a:r>
              <a:rPr sz="1600" u="heavy" spc="-5" dirty="0">
                <a:solidFill>
                  <a:srgbClr val="76B900"/>
                </a:solidFill>
                <a:latin typeface="Calibri" panose="020F0502020204030204" pitchFamily="34" charset="0"/>
                <a:cs typeface="Calibri" panose="020F0502020204030204" pitchFamily="34" charset="0"/>
                <a:hlinkClick r:id="rId3"/>
              </a:rPr>
              <a:t>d</a:t>
            </a:r>
            <a:r>
              <a:rPr sz="1600" u="heavy" dirty="0">
                <a:solidFill>
                  <a:srgbClr val="76B900"/>
                </a:solidFill>
                <a:latin typeface="Calibri" panose="020F0502020204030204" pitchFamily="34" charset="0"/>
                <a:cs typeface="Calibri" panose="020F0502020204030204" pitchFamily="34" charset="0"/>
                <a:hlinkClick r:id="rId3"/>
              </a:rPr>
              <a:t>.</a:t>
            </a:r>
            <a:r>
              <a:rPr sz="1600" u="heavy" spc="-5" dirty="0">
                <a:solidFill>
                  <a:srgbClr val="76B900"/>
                </a:solidFill>
                <a:latin typeface="Calibri" panose="020F0502020204030204" pitchFamily="34" charset="0"/>
                <a:cs typeface="Calibri" panose="020F0502020204030204" pitchFamily="34" charset="0"/>
                <a:hlinkClick r:id="rId3"/>
              </a:rPr>
              <a:t>gp</a:t>
            </a:r>
            <a:r>
              <a:rPr sz="1600" u="heavy" dirty="0">
                <a:solidFill>
                  <a:srgbClr val="76B900"/>
                </a:solidFill>
                <a:latin typeface="Calibri" panose="020F0502020204030204" pitchFamily="34" charset="0"/>
                <a:cs typeface="Calibri" panose="020F0502020204030204" pitchFamily="34" charset="0"/>
                <a:hlinkClick r:id="rId3"/>
              </a:rPr>
              <a:t>ute</a:t>
            </a:r>
            <a:r>
              <a:rPr sz="1600" u="heavy" spc="-10" dirty="0">
                <a:solidFill>
                  <a:srgbClr val="76B900"/>
                </a:solidFill>
                <a:latin typeface="Calibri" panose="020F0502020204030204" pitchFamily="34" charset="0"/>
                <a:cs typeface="Calibri" panose="020F0502020204030204" pitchFamily="34" charset="0"/>
                <a:hlinkClick r:id="rId3"/>
              </a:rPr>
              <a:t>c</a:t>
            </a:r>
            <a:r>
              <a:rPr sz="1600" u="heavy" dirty="0">
                <a:solidFill>
                  <a:srgbClr val="76B900"/>
                </a:solidFill>
                <a:latin typeface="Calibri" panose="020F0502020204030204" pitchFamily="34" charset="0"/>
                <a:cs typeface="Calibri" panose="020F0502020204030204" pitchFamily="34" charset="0"/>
                <a:hlinkClick r:id="rId3"/>
              </a:rPr>
              <a:t>h</a:t>
            </a:r>
            <a:r>
              <a:rPr sz="1600" u="heavy" spc="-10" dirty="0">
                <a:solidFill>
                  <a:srgbClr val="76B900"/>
                </a:solidFill>
                <a:latin typeface="Calibri" panose="020F0502020204030204" pitchFamily="34" charset="0"/>
                <a:cs typeface="Calibri" panose="020F0502020204030204" pitchFamily="34" charset="0"/>
                <a:hlinkClick r:id="rId3"/>
              </a:rPr>
              <a:t>co</a:t>
            </a:r>
            <a:r>
              <a:rPr sz="1600" u="heavy" dirty="0">
                <a:solidFill>
                  <a:srgbClr val="76B900"/>
                </a:solidFill>
                <a:latin typeface="Calibri" panose="020F0502020204030204" pitchFamily="34" charset="0"/>
                <a:cs typeface="Calibri" panose="020F0502020204030204" pitchFamily="34" charset="0"/>
                <a:hlinkClick r:id="rId3"/>
              </a:rPr>
              <a:t>n</a:t>
            </a:r>
            <a:r>
              <a:rPr sz="1600" u="heavy" spc="-15" dirty="0">
                <a:solidFill>
                  <a:srgbClr val="76B900"/>
                </a:solidFill>
                <a:latin typeface="Calibri" panose="020F0502020204030204" pitchFamily="34" charset="0"/>
                <a:cs typeface="Calibri" panose="020F0502020204030204" pitchFamily="34" charset="0"/>
                <a:hlinkClick r:id="rId3"/>
              </a:rPr>
              <a:t>f</a:t>
            </a:r>
            <a:r>
              <a:rPr sz="1600" u="heavy" dirty="0">
                <a:solidFill>
                  <a:srgbClr val="76B900"/>
                </a:solidFill>
                <a:latin typeface="Calibri" panose="020F0502020204030204" pitchFamily="34" charset="0"/>
                <a:cs typeface="Calibri" panose="020F0502020204030204" pitchFamily="34" charset="0"/>
                <a:hlinkClick r:id="rId3"/>
              </a:rPr>
              <a:t>.</a:t>
            </a:r>
            <a:r>
              <a:rPr sz="1600" u="heavy" spc="-10" dirty="0">
                <a:solidFill>
                  <a:srgbClr val="76B900"/>
                </a:solidFill>
                <a:latin typeface="Calibri" panose="020F0502020204030204" pitchFamily="34" charset="0"/>
                <a:cs typeface="Calibri" panose="020F0502020204030204" pitchFamily="34" charset="0"/>
                <a:hlinkClick r:id="rId3"/>
              </a:rPr>
              <a:t>co</a:t>
            </a:r>
            <a:r>
              <a:rPr sz="1600" u="heavy" spc="-5" dirty="0">
                <a:solidFill>
                  <a:srgbClr val="76B900"/>
                </a:solidFill>
                <a:latin typeface="Calibri" panose="020F0502020204030204" pitchFamily="34" charset="0"/>
                <a:cs typeface="Calibri" panose="020F0502020204030204" pitchFamily="34" charset="0"/>
                <a:hlinkClick r:id="rId3"/>
              </a:rPr>
              <a:t>m/g</a:t>
            </a:r>
            <a:r>
              <a:rPr sz="1600" u="heavy" dirty="0">
                <a:solidFill>
                  <a:srgbClr val="76B900"/>
                </a:solidFill>
                <a:latin typeface="Calibri" panose="020F0502020204030204" pitchFamily="34" charset="0"/>
                <a:cs typeface="Calibri" panose="020F0502020204030204" pitchFamily="34" charset="0"/>
                <a:hlinkClick r:id="rId3"/>
              </a:rPr>
              <a:t>t</a:t>
            </a:r>
            <a:r>
              <a:rPr sz="1600" u="heavy" spc="-10" dirty="0">
                <a:solidFill>
                  <a:srgbClr val="76B900"/>
                </a:solidFill>
                <a:latin typeface="Calibri" panose="020F0502020204030204" pitchFamily="34" charset="0"/>
                <a:cs typeface="Calibri" panose="020F0502020204030204" pitchFamily="34" charset="0"/>
                <a:hlinkClick r:id="rId3"/>
              </a:rPr>
              <a:t>c</a:t>
            </a:r>
            <a:r>
              <a:rPr sz="1600" u="heavy" spc="-5" dirty="0">
                <a:solidFill>
                  <a:srgbClr val="76B900"/>
                </a:solidFill>
                <a:latin typeface="Calibri" panose="020F0502020204030204" pitchFamily="34" charset="0"/>
                <a:cs typeface="Calibri" panose="020F0502020204030204" pitchFamily="34" charset="0"/>
                <a:hlinkClick r:id="rId3"/>
              </a:rPr>
              <a:t>/2018/</a:t>
            </a:r>
            <a:r>
              <a:rPr sz="1600" u="heavy" spc="-15" dirty="0">
                <a:solidFill>
                  <a:srgbClr val="76B900"/>
                </a:solidFill>
                <a:latin typeface="Calibri" panose="020F0502020204030204" pitchFamily="34" charset="0"/>
                <a:cs typeface="Calibri" panose="020F0502020204030204" pitchFamily="34" charset="0"/>
                <a:hlinkClick r:id="rId3"/>
              </a:rPr>
              <a:t>p</a:t>
            </a:r>
            <a:r>
              <a:rPr sz="1600" u="heavy" spc="-10" dirty="0">
                <a:solidFill>
                  <a:srgbClr val="76B900"/>
                </a:solidFill>
                <a:latin typeface="Calibri" panose="020F0502020204030204" pitchFamily="34" charset="0"/>
                <a:cs typeface="Calibri" panose="020F0502020204030204" pitchFamily="34" charset="0"/>
                <a:hlinkClick r:id="rId3"/>
              </a:rPr>
              <a:t>r</a:t>
            </a:r>
            <a:r>
              <a:rPr sz="1600" u="heavy" dirty="0">
                <a:solidFill>
                  <a:srgbClr val="76B900"/>
                </a:solidFill>
                <a:latin typeface="Calibri" panose="020F0502020204030204" pitchFamily="34" charset="0"/>
                <a:cs typeface="Calibri" panose="020F0502020204030204" pitchFamily="34" charset="0"/>
                <a:hlinkClick r:id="rId3"/>
              </a:rPr>
              <a:t>e</a:t>
            </a:r>
            <a:r>
              <a:rPr sz="1600" u="heavy" spc="-10" dirty="0">
                <a:solidFill>
                  <a:srgbClr val="76B900"/>
                </a:solidFill>
                <a:latin typeface="Calibri" panose="020F0502020204030204" pitchFamily="34" charset="0"/>
                <a:cs typeface="Calibri" panose="020F0502020204030204" pitchFamily="34" charset="0"/>
                <a:hlinkClick r:id="rId3"/>
              </a:rPr>
              <a:t>s</a:t>
            </a:r>
            <a:r>
              <a:rPr sz="1600" u="heavy" dirty="0">
                <a:solidFill>
                  <a:srgbClr val="76B900"/>
                </a:solidFill>
                <a:latin typeface="Calibri" panose="020F0502020204030204" pitchFamily="34" charset="0"/>
                <a:cs typeface="Calibri" panose="020F0502020204030204" pitchFamily="34" charset="0"/>
                <a:hlinkClick r:id="rId3"/>
              </a:rPr>
              <a:t>ent</a:t>
            </a:r>
            <a:r>
              <a:rPr sz="1600" u="heavy" spc="-5" dirty="0">
                <a:solidFill>
                  <a:srgbClr val="76B900"/>
                </a:solidFill>
                <a:latin typeface="Calibri" panose="020F0502020204030204" pitchFamily="34" charset="0"/>
                <a:cs typeface="Calibri" panose="020F0502020204030204" pitchFamily="34" charset="0"/>
                <a:hlinkClick r:id="rId3"/>
              </a:rPr>
              <a:t>a</a:t>
            </a:r>
            <a:r>
              <a:rPr sz="1600" u="heavy" dirty="0">
                <a:solidFill>
                  <a:srgbClr val="76B900"/>
                </a:solidFill>
                <a:latin typeface="Calibri" panose="020F0502020204030204" pitchFamily="34" charset="0"/>
                <a:cs typeface="Calibri" panose="020F0502020204030204" pitchFamily="34" charset="0"/>
                <a:hlinkClick r:id="rId3"/>
              </a:rPr>
              <a:t>t</a:t>
            </a:r>
            <a:r>
              <a:rPr sz="1600" u="heavy" spc="5" dirty="0">
                <a:solidFill>
                  <a:srgbClr val="76B900"/>
                </a:solidFill>
                <a:latin typeface="Calibri" panose="020F0502020204030204" pitchFamily="34" charset="0"/>
                <a:cs typeface="Calibri" panose="020F0502020204030204" pitchFamily="34" charset="0"/>
                <a:hlinkClick r:id="rId3"/>
              </a:rPr>
              <a:t>i</a:t>
            </a:r>
            <a:r>
              <a:rPr sz="1600" u="heavy" spc="-10" dirty="0">
                <a:solidFill>
                  <a:srgbClr val="76B900"/>
                </a:solidFill>
                <a:latin typeface="Calibri" panose="020F0502020204030204" pitchFamily="34" charset="0"/>
                <a:cs typeface="Calibri" panose="020F0502020204030204" pitchFamily="34" charset="0"/>
                <a:hlinkClick r:id="rId3"/>
              </a:rPr>
              <a:t>o</a:t>
            </a:r>
            <a:r>
              <a:rPr sz="1600" u="heavy" dirty="0">
                <a:solidFill>
                  <a:srgbClr val="76B900"/>
                </a:solidFill>
                <a:latin typeface="Calibri" panose="020F0502020204030204" pitchFamily="34" charset="0"/>
                <a:cs typeface="Calibri" panose="020F0502020204030204" pitchFamily="34" charset="0"/>
                <a:hlinkClick r:id="rId3"/>
              </a:rPr>
              <a:t>n</a:t>
            </a:r>
            <a:r>
              <a:rPr sz="1600" u="heavy" spc="-5" dirty="0">
                <a:solidFill>
                  <a:srgbClr val="76B900"/>
                </a:solidFill>
                <a:latin typeface="Calibri" panose="020F0502020204030204" pitchFamily="34" charset="0"/>
                <a:cs typeface="Calibri" panose="020F0502020204030204" pitchFamily="34" charset="0"/>
                <a:hlinkClick r:id="rId3"/>
              </a:rPr>
              <a:t>/</a:t>
            </a:r>
            <a:r>
              <a:rPr sz="1600" u="heavy" spc="-10" dirty="0">
                <a:solidFill>
                  <a:srgbClr val="76B900"/>
                </a:solidFill>
                <a:latin typeface="Calibri" panose="020F0502020204030204" pitchFamily="34" charset="0"/>
                <a:cs typeface="Calibri" panose="020F0502020204030204" pitchFamily="34" charset="0"/>
                <a:hlinkClick r:id="rId3"/>
              </a:rPr>
              <a:t>s</a:t>
            </a:r>
            <a:r>
              <a:rPr sz="1600" u="heavy" spc="-5" dirty="0">
                <a:solidFill>
                  <a:srgbClr val="76B900"/>
                </a:solidFill>
                <a:latin typeface="Calibri" panose="020F0502020204030204" pitchFamily="34" charset="0"/>
                <a:cs typeface="Calibri" panose="020F0502020204030204" pitchFamily="34" charset="0"/>
                <a:hlinkClick r:id="rId3"/>
              </a:rPr>
              <a:t>8430</a:t>
            </a:r>
            <a:r>
              <a:rPr sz="1600" u="heavy" dirty="0">
                <a:solidFill>
                  <a:srgbClr val="76B900"/>
                </a:solidFill>
                <a:latin typeface="Calibri" panose="020F0502020204030204" pitchFamily="34" charset="0"/>
                <a:cs typeface="Calibri" panose="020F0502020204030204" pitchFamily="34" charset="0"/>
                <a:hlinkClick r:id="rId3"/>
              </a:rPr>
              <a:t>-everyth</a:t>
            </a:r>
            <a:r>
              <a:rPr sz="1600" u="heavy" spc="5" dirty="0">
                <a:solidFill>
                  <a:srgbClr val="76B900"/>
                </a:solidFill>
                <a:latin typeface="Calibri" panose="020F0502020204030204" pitchFamily="34" charset="0"/>
                <a:cs typeface="Calibri" panose="020F0502020204030204" pitchFamily="34" charset="0"/>
                <a:hlinkClick r:id="rId3"/>
              </a:rPr>
              <a:t>i</a:t>
            </a:r>
            <a:r>
              <a:rPr sz="1600" u="heavy" dirty="0">
                <a:solidFill>
                  <a:srgbClr val="76B900"/>
                </a:solidFill>
                <a:latin typeface="Calibri" panose="020F0502020204030204" pitchFamily="34" charset="0"/>
                <a:cs typeface="Calibri" panose="020F0502020204030204" pitchFamily="34" charset="0"/>
                <a:hlinkClick r:id="rId3"/>
              </a:rPr>
              <a:t>n</a:t>
            </a:r>
            <a:r>
              <a:rPr sz="1600" u="heavy" spc="-15" dirty="0">
                <a:solidFill>
                  <a:srgbClr val="76B900"/>
                </a:solidFill>
                <a:latin typeface="Calibri" panose="020F0502020204030204" pitchFamily="34" charset="0"/>
                <a:cs typeface="Calibri" panose="020F0502020204030204" pitchFamily="34" charset="0"/>
                <a:hlinkClick r:id="rId3"/>
              </a:rPr>
              <a:t>g</a:t>
            </a:r>
            <a:r>
              <a:rPr sz="1600" u="heavy" dirty="0">
                <a:solidFill>
                  <a:srgbClr val="76B900"/>
                </a:solidFill>
                <a:latin typeface="Calibri" panose="020F0502020204030204" pitchFamily="34" charset="0"/>
                <a:cs typeface="Calibri" panose="020F0502020204030204" pitchFamily="34" charset="0"/>
                <a:hlinkClick r:id="rId3"/>
              </a:rPr>
              <a:t>-</a:t>
            </a:r>
            <a:r>
              <a:rPr sz="1600" u="heavy" spc="-15" dirty="0">
                <a:solidFill>
                  <a:srgbClr val="76B900"/>
                </a:solidFill>
                <a:latin typeface="Calibri" panose="020F0502020204030204" pitchFamily="34" charset="0"/>
                <a:cs typeface="Calibri" panose="020F0502020204030204" pitchFamily="34" charset="0"/>
                <a:hlinkClick r:id="rId3"/>
              </a:rPr>
              <a:t>y</a:t>
            </a:r>
            <a:r>
              <a:rPr sz="1600" u="heavy" spc="-10" dirty="0">
                <a:solidFill>
                  <a:srgbClr val="76B900"/>
                </a:solidFill>
                <a:latin typeface="Calibri" panose="020F0502020204030204" pitchFamily="34" charset="0"/>
                <a:cs typeface="Calibri" panose="020F0502020204030204" pitchFamily="34" charset="0"/>
                <a:hlinkClick r:id="rId3"/>
              </a:rPr>
              <a:t>o</a:t>
            </a:r>
            <a:r>
              <a:rPr sz="1600" u="heavy" dirty="0">
                <a:solidFill>
                  <a:srgbClr val="76B900"/>
                </a:solidFill>
                <a:latin typeface="Calibri" panose="020F0502020204030204" pitchFamily="34" charset="0"/>
                <a:cs typeface="Calibri" panose="020F0502020204030204" pitchFamily="34" charset="0"/>
                <a:hlinkClick r:id="rId3"/>
              </a:rPr>
              <a:t>u-nee</a:t>
            </a:r>
            <a:r>
              <a:rPr sz="1600" u="heavy" spc="-5" dirty="0">
                <a:solidFill>
                  <a:srgbClr val="76B900"/>
                </a:solidFill>
                <a:latin typeface="Calibri" panose="020F0502020204030204" pitchFamily="34" charset="0"/>
                <a:cs typeface="Calibri" panose="020F0502020204030204" pitchFamily="34" charset="0"/>
                <a:hlinkClick r:id="rId3"/>
              </a:rPr>
              <a:t>d</a:t>
            </a:r>
            <a:r>
              <a:rPr sz="1600" u="heavy" dirty="0">
                <a:solidFill>
                  <a:srgbClr val="76B900"/>
                </a:solidFill>
                <a:latin typeface="Calibri" panose="020F0502020204030204" pitchFamily="34" charset="0"/>
                <a:cs typeface="Calibri" panose="020F0502020204030204" pitchFamily="34" charset="0"/>
                <a:hlinkClick r:id="rId3"/>
              </a:rPr>
              <a:t>-to-</a:t>
            </a:r>
            <a:r>
              <a:rPr sz="1600" u="heavy" spc="5" dirty="0">
                <a:solidFill>
                  <a:srgbClr val="76B900"/>
                </a:solidFill>
                <a:latin typeface="Calibri" panose="020F0502020204030204" pitchFamily="34" charset="0"/>
                <a:cs typeface="Calibri" panose="020F0502020204030204" pitchFamily="34" charset="0"/>
                <a:hlinkClick r:id="rId3"/>
              </a:rPr>
              <a:t>k</a:t>
            </a:r>
            <a:r>
              <a:rPr sz="1600" u="heavy" dirty="0">
                <a:solidFill>
                  <a:srgbClr val="76B900"/>
                </a:solidFill>
                <a:latin typeface="Calibri" panose="020F0502020204030204" pitchFamily="34" charset="0"/>
                <a:cs typeface="Calibri" panose="020F0502020204030204" pitchFamily="34" charset="0"/>
                <a:hlinkClick r:id="rId3"/>
              </a:rPr>
              <a:t>n</a:t>
            </a:r>
            <a:r>
              <a:rPr sz="1600" u="heavy" spc="-10" dirty="0">
                <a:solidFill>
                  <a:srgbClr val="76B900"/>
                </a:solidFill>
                <a:latin typeface="Calibri" panose="020F0502020204030204" pitchFamily="34" charset="0"/>
                <a:cs typeface="Calibri" panose="020F0502020204030204" pitchFamily="34" charset="0"/>
                <a:hlinkClick r:id="rId3"/>
              </a:rPr>
              <a:t>o</a:t>
            </a:r>
            <a:r>
              <a:rPr sz="1600" u="heavy" spc="-5" dirty="0">
                <a:solidFill>
                  <a:srgbClr val="76B900"/>
                </a:solidFill>
                <a:latin typeface="Calibri" panose="020F0502020204030204" pitchFamily="34" charset="0"/>
                <a:cs typeface="Calibri" panose="020F0502020204030204" pitchFamily="34" charset="0"/>
                <a:hlinkClick r:id="rId3"/>
              </a:rPr>
              <a:t>w</a:t>
            </a:r>
            <a:r>
              <a:rPr sz="1600" u="heavy" dirty="0">
                <a:solidFill>
                  <a:srgbClr val="76B900"/>
                </a:solidFill>
                <a:latin typeface="Calibri" panose="020F0502020204030204" pitchFamily="34" charset="0"/>
                <a:cs typeface="Calibri" panose="020F0502020204030204" pitchFamily="34" charset="0"/>
                <a:hlinkClick r:id="rId3"/>
              </a:rPr>
              <a:t>-</a:t>
            </a:r>
            <a:r>
              <a:rPr sz="1600" dirty="0">
                <a:solidFill>
                  <a:srgbClr val="76B900"/>
                </a:solidFill>
                <a:latin typeface="Calibri" panose="020F0502020204030204" pitchFamily="34" charset="0"/>
                <a:cs typeface="Calibri" panose="020F0502020204030204" pitchFamily="34" charset="0"/>
              </a:rPr>
              <a:t> </a:t>
            </a:r>
            <a:r>
              <a:rPr sz="1600" u="heavy" spc="-5" dirty="0">
                <a:solidFill>
                  <a:srgbClr val="76B900"/>
                </a:solidFill>
                <a:latin typeface="Calibri" panose="020F0502020204030204" pitchFamily="34" charset="0"/>
                <a:cs typeface="Calibri" panose="020F0502020204030204" pitchFamily="34" charset="0"/>
              </a:rPr>
              <a:t>ab</a:t>
            </a:r>
            <a:r>
              <a:rPr sz="1600" u="heavy" spc="-10" dirty="0">
                <a:solidFill>
                  <a:srgbClr val="76B900"/>
                </a:solidFill>
                <a:latin typeface="Calibri" panose="020F0502020204030204" pitchFamily="34" charset="0"/>
                <a:cs typeface="Calibri" panose="020F0502020204030204" pitchFamily="34" charset="0"/>
              </a:rPr>
              <a:t>o</a:t>
            </a:r>
            <a:r>
              <a:rPr sz="1600" u="heavy" dirty="0">
                <a:solidFill>
                  <a:srgbClr val="76B900"/>
                </a:solidFill>
                <a:latin typeface="Calibri" panose="020F0502020204030204" pitchFamily="34" charset="0"/>
                <a:cs typeface="Calibri" panose="020F0502020204030204" pitchFamily="34" charset="0"/>
              </a:rPr>
              <a:t>ut-un</a:t>
            </a:r>
            <a:r>
              <a:rPr sz="1600" u="heavy" spc="5" dirty="0">
                <a:solidFill>
                  <a:srgbClr val="76B900"/>
                </a:solidFill>
                <a:latin typeface="Calibri" panose="020F0502020204030204" pitchFamily="34" charset="0"/>
                <a:cs typeface="Calibri" panose="020F0502020204030204" pitchFamily="34" charset="0"/>
              </a:rPr>
              <a:t>i</a:t>
            </a:r>
            <a:r>
              <a:rPr sz="1600" u="heavy" spc="-15" dirty="0">
                <a:solidFill>
                  <a:srgbClr val="76B900"/>
                </a:solidFill>
                <a:latin typeface="Calibri" panose="020F0502020204030204" pitchFamily="34" charset="0"/>
                <a:cs typeface="Calibri" panose="020F0502020204030204" pitchFamily="34" charset="0"/>
              </a:rPr>
              <a:t>f</a:t>
            </a:r>
            <a:r>
              <a:rPr sz="1600" u="heavy" spc="5" dirty="0">
                <a:solidFill>
                  <a:srgbClr val="76B900"/>
                </a:solidFill>
                <a:latin typeface="Calibri" panose="020F0502020204030204" pitchFamily="34" charset="0"/>
                <a:cs typeface="Calibri" panose="020F0502020204030204" pitchFamily="34" charset="0"/>
              </a:rPr>
              <a:t>i</a:t>
            </a:r>
            <a:r>
              <a:rPr sz="1600" u="heavy" dirty="0">
                <a:solidFill>
                  <a:srgbClr val="76B900"/>
                </a:solidFill>
                <a:latin typeface="Calibri" panose="020F0502020204030204" pitchFamily="34" charset="0"/>
                <a:cs typeface="Calibri" panose="020F0502020204030204" pitchFamily="34" charset="0"/>
              </a:rPr>
              <a:t>e</a:t>
            </a:r>
            <a:r>
              <a:rPr sz="1600" u="heavy" spc="-5" dirty="0">
                <a:solidFill>
                  <a:srgbClr val="76B900"/>
                </a:solidFill>
                <a:latin typeface="Calibri" panose="020F0502020204030204" pitchFamily="34" charset="0"/>
                <a:cs typeface="Calibri" panose="020F0502020204030204" pitchFamily="34" charset="0"/>
              </a:rPr>
              <a:t>d</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m</a:t>
            </a:r>
            <a:r>
              <a:rPr sz="1600" u="heavy" dirty="0">
                <a:solidFill>
                  <a:srgbClr val="76B900"/>
                </a:solidFill>
                <a:latin typeface="Calibri" panose="020F0502020204030204" pitchFamily="34" charset="0"/>
                <a:cs typeface="Calibri" panose="020F0502020204030204" pitchFamily="34" charset="0"/>
              </a:rPr>
              <a:t>e</a:t>
            </a:r>
            <a:r>
              <a:rPr sz="1600" u="heavy" spc="-20" dirty="0">
                <a:solidFill>
                  <a:srgbClr val="76B900"/>
                </a:solidFill>
                <a:latin typeface="Calibri" panose="020F0502020204030204" pitchFamily="34" charset="0"/>
                <a:cs typeface="Calibri" panose="020F0502020204030204" pitchFamily="34" charset="0"/>
              </a:rPr>
              <a:t>m</a:t>
            </a:r>
            <a:r>
              <a:rPr sz="1600" u="heavy" spc="-10" dirty="0">
                <a:solidFill>
                  <a:srgbClr val="76B900"/>
                </a:solidFill>
                <a:latin typeface="Calibri" panose="020F0502020204030204" pitchFamily="34" charset="0"/>
                <a:cs typeface="Calibri" panose="020F0502020204030204" pitchFamily="34" charset="0"/>
              </a:rPr>
              <a:t>or</a:t>
            </a:r>
            <a:r>
              <a:rPr sz="1600" u="heavy" spc="-5" dirty="0">
                <a:solidFill>
                  <a:srgbClr val="76B900"/>
                </a:solidFill>
                <a:latin typeface="Calibri" panose="020F0502020204030204" pitchFamily="34" charset="0"/>
                <a:cs typeface="Calibri" panose="020F0502020204030204" pitchFamily="34" charset="0"/>
              </a:rPr>
              <a:t>y.</a:t>
            </a:r>
            <a:r>
              <a:rPr sz="1600" u="heavy" spc="-15" dirty="0">
                <a:solidFill>
                  <a:srgbClr val="76B900"/>
                </a:solidFill>
                <a:latin typeface="Calibri" panose="020F0502020204030204" pitchFamily="34" charset="0"/>
                <a:cs typeface="Calibri" panose="020F0502020204030204" pitchFamily="34" charset="0"/>
              </a:rPr>
              <a:t>pdf</a:t>
            </a:r>
            <a:endParaRPr sz="1600" dirty="0">
              <a:latin typeface="Calibri" panose="020F0502020204030204" pitchFamily="34" charset="0"/>
              <a:cs typeface="Calibri" panose="020F0502020204030204" pitchFamily="34" charset="0"/>
            </a:endParaRPr>
          </a:p>
          <a:p>
            <a:pPr marL="12700">
              <a:lnSpc>
                <a:spcPct val="100000"/>
              </a:lnSpc>
              <a:spcBef>
                <a:spcPts val="955"/>
              </a:spcBef>
            </a:pPr>
            <a:r>
              <a:rPr spc="-15" dirty="0">
                <a:solidFill>
                  <a:srgbClr val="5E5E5E"/>
                </a:solidFill>
                <a:latin typeface="Calibri" panose="020F0502020204030204" pitchFamily="34" charset="0"/>
                <a:cs typeface="Calibri" panose="020F0502020204030204" pitchFamily="34" charset="0"/>
              </a:rPr>
              <a:t>Progr</a:t>
            </a:r>
            <a:r>
              <a:rPr dirty="0">
                <a:solidFill>
                  <a:srgbClr val="5E5E5E"/>
                </a:solidFill>
                <a:latin typeface="Calibri" panose="020F0502020204030204" pitchFamily="34" charset="0"/>
                <a:cs typeface="Calibri" panose="020F0502020204030204" pitchFamily="34" charset="0"/>
              </a:rPr>
              <a:t>a</a:t>
            </a:r>
            <a:r>
              <a:rPr spc="5" dirty="0">
                <a:solidFill>
                  <a:srgbClr val="5E5E5E"/>
                </a:solidFill>
                <a:latin typeface="Calibri" panose="020F0502020204030204" pitchFamily="34" charset="0"/>
                <a:cs typeface="Calibri" panose="020F0502020204030204" pitchFamily="34" charset="0"/>
              </a:rPr>
              <a:t>mm</a:t>
            </a:r>
            <a:r>
              <a:rPr spc="-5" dirty="0">
                <a:solidFill>
                  <a:srgbClr val="5E5E5E"/>
                </a:solidFill>
                <a:latin typeface="Calibri" panose="020F0502020204030204" pitchFamily="34" charset="0"/>
                <a:cs typeface="Calibri" panose="020F0502020204030204" pitchFamily="34" charset="0"/>
              </a:rPr>
              <a:t>i</a:t>
            </a:r>
            <a:r>
              <a:rPr dirty="0">
                <a:solidFill>
                  <a:srgbClr val="5E5E5E"/>
                </a:solidFill>
                <a:latin typeface="Calibri" panose="020F0502020204030204" pitchFamily="34" charset="0"/>
                <a:cs typeface="Calibri" panose="020F0502020204030204" pitchFamily="34" charset="0"/>
              </a:rPr>
              <a:t>n</a:t>
            </a:r>
            <a:r>
              <a:rPr spc="-10" dirty="0">
                <a:solidFill>
                  <a:srgbClr val="5E5E5E"/>
                </a:solidFill>
                <a:latin typeface="Calibri" panose="020F0502020204030204" pitchFamily="34" charset="0"/>
                <a:cs typeface="Calibri" panose="020F0502020204030204" pitchFamily="34" charset="0"/>
              </a:rPr>
              <a:t>g </a:t>
            </a:r>
            <a:r>
              <a:rPr spc="-5" dirty="0">
                <a:solidFill>
                  <a:srgbClr val="5E5E5E"/>
                </a:solidFill>
                <a:latin typeface="Calibri" panose="020F0502020204030204" pitchFamily="34" charset="0"/>
                <a:cs typeface="Calibri" panose="020F0502020204030204" pitchFamily="34" charset="0"/>
              </a:rPr>
              <a:t>G</a:t>
            </a:r>
            <a:r>
              <a:rPr dirty="0">
                <a:solidFill>
                  <a:srgbClr val="5E5E5E"/>
                </a:solidFill>
                <a:latin typeface="Calibri" panose="020F0502020204030204" pitchFamily="34" charset="0"/>
                <a:cs typeface="Calibri" panose="020F0502020204030204" pitchFamily="34" charset="0"/>
              </a:rPr>
              <a:t>u</a:t>
            </a:r>
            <a:r>
              <a:rPr spc="-5" dirty="0">
                <a:solidFill>
                  <a:srgbClr val="5E5E5E"/>
                </a:solidFill>
                <a:latin typeface="Calibri" panose="020F0502020204030204" pitchFamily="34" charset="0"/>
                <a:cs typeface="Calibri" panose="020F0502020204030204" pitchFamily="34" charset="0"/>
              </a:rPr>
              <a:t>id</a:t>
            </a:r>
            <a:r>
              <a:rPr spc="5" dirty="0">
                <a:solidFill>
                  <a:srgbClr val="5E5E5E"/>
                </a:solidFill>
                <a:latin typeface="Calibri" panose="020F0502020204030204" pitchFamily="34" charset="0"/>
                <a:cs typeface="Calibri" panose="020F0502020204030204" pitchFamily="34" charset="0"/>
              </a:rPr>
              <a:t>e</a:t>
            </a:r>
            <a:r>
              <a:rPr dirty="0">
                <a:solidFill>
                  <a:srgbClr val="5E5E5E"/>
                </a:solidFill>
                <a:latin typeface="Calibri" panose="020F0502020204030204" pitchFamily="34" charset="0"/>
                <a:cs typeface="Calibri" panose="020F0502020204030204" pitchFamily="34" charset="0"/>
              </a:rPr>
              <a:t>:</a:t>
            </a:r>
            <a:endParaRPr dirty="0">
              <a:latin typeface="Calibri" panose="020F0502020204030204" pitchFamily="34" charset="0"/>
              <a:cs typeface="Calibri" panose="020F0502020204030204" pitchFamily="34" charset="0"/>
            </a:endParaRPr>
          </a:p>
          <a:p>
            <a:pPr marL="584200" marR="583565">
              <a:lnSpc>
                <a:spcPts val="1700"/>
              </a:lnSpc>
              <a:spcBef>
                <a:spcPts val="1280"/>
              </a:spcBef>
            </a:pPr>
            <a:r>
              <a:rPr sz="1600" u="heavy" dirty="0">
                <a:solidFill>
                  <a:srgbClr val="76B900"/>
                </a:solidFill>
                <a:latin typeface="Calibri" panose="020F0502020204030204" pitchFamily="34" charset="0"/>
                <a:cs typeface="Calibri" panose="020F0502020204030204" pitchFamily="34" charset="0"/>
              </a:rPr>
              <a:t>htt</a:t>
            </a:r>
            <a:r>
              <a:rPr sz="1600" u="heavy" spc="-5" dirty="0">
                <a:solidFill>
                  <a:srgbClr val="76B900"/>
                </a:solidFill>
                <a:latin typeface="Calibri" panose="020F0502020204030204" pitchFamily="34" charset="0"/>
                <a:cs typeface="Calibri" panose="020F0502020204030204" pitchFamily="34" charset="0"/>
              </a:rPr>
              <a:t>p</a:t>
            </a:r>
            <a:r>
              <a:rPr sz="1600" u="heavy" spc="-10" dirty="0">
                <a:solidFill>
                  <a:srgbClr val="76B900"/>
                </a:solidFill>
                <a:latin typeface="Calibri" panose="020F0502020204030204" pitchFamily="34" charset="0"/>
                <a:cs typeface="Calibri" panose="020F0502020204030204" pitchFamily="34" charset="0"/>
              </a:rPr>
              <a:t>s</a:t>
            </a:r>
            <a:r>
              <a:rPr sz="1600" u="heavy" spc="-15"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//d</a:t>
            </a:r>
            <a:r>
              <a:rPr sz="1600" u="heavy" spc="-10" dirty="0">
                <a:solidFill>
                  <a:srgbClr val="76B900"/>
                </a:solidFill>
                <a:latin typeface="Calibri" panose="020F0502020204030204" pitchFamily="34" charset="0"/>
                <a:cs typeface="Calibri" panose="020F0502020204030204" pitchFamily="34" charset="0"/>
              </a:rPr>
              <a:t>ocs</a:t>
            </a:r>
            <a:r>
              <a:rPr sz="1600" u="heavy" spc="-15" dirty="0">
                <a:solidFill>
                  <a:srgbClr val="76B900"/>
                </a:solidFill>
                <a:latin typeface="Calibri" panose="020F0502020204030204" pitchFamily="34" charset="0"/>
                <a:cs typeface="Calibri" panose="020F0502020204030204" pitchFamily="34" charset="0"/>
              </a:rPr>
              <a:t>.</a:t>
            </a:r>
            <a:r>
              <a:rPr sz="1600" u="heavy" dirty="0">
                <a:solidFill>
                  <a:srgbClr val="76B900"/>
                </a:solidFill>
                <a:latin typeface="Calibri" panose="020F0502020204030204" pitchFamily="34" charset="0"/>
                <a:cs typeface="Calibri" panose="020F0502020204030204" pitchFamily="34" charset="0"/>
              </a:rPr>
              <a:t>nv</a:t>
            </a:r>
            <a:r>
              <a:rPr sz="1600" u="heavy" spc="5"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d</a:t>
            </a:r>
            <a:r>
              <a:rPr sz="1600" u="heavy" spc="5"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a.</a:t>
            </a:r>
            <a:r>
              <a:rPr sz="1600" u="heavy" spc="-10" dirty="0">
                <a:solidFill>
                  <a:srgbClr val="76B900"/>
                </a:solidFill>
                <a:latin typeface="Calibri" panose="020F0502020204030204" pitchFamily="34" charset="0"/>
                <a:cs typeface="Calibri" panose="020F0502020204030204" pitchFamily="34" charset="0"/>
              </a:rPr>
              <a:t>co</a:t>
            </a:r>
            <a:r>
              <a:rPr sz="1600" u="heavy" spc="-5" dirty="0">
                <a:solidFill>
                  <a:srgbClr val="76B900"/>
                </a:solidFill>
                <a:latin typeface="Calibri" panose="020F0502020204030204" pitchFamily="34" charset="0"/>
                <a:cs typeface="Calibri" panose="020F0502020204030204" pitchFamily="34" charset="0"/>
              </a:rPr>
              <a:t>m/</a:t>
            </a:r>
            <a:r>
              <a:rPr sz="1600" u="heavy" spc="-10" dirty="0">
                <a:solidFill>
                  <a:srgbClr val="76B900"/>
                </a:solidFill>
                <a:latin typeface="Calibri" panose="020F0502020204030204" pitchFamily="34" charset="0"/>
                <a:cs typeface="Calibri" panose="020F0502020204030204" pitchFamily="34" charset="0"/>
              </a:rPr>
              <a:t>c</a:t>
            </a:r>
            <a:r>
              <a:rPr sz="1600" u="heavy" dirty="0">
                <a:solidFill>
                  <a:srgbClr val="76B900"/>
                </a:solidFill>
                <a:latin typeface="Calibri" panose="020F0502020204030204" pitchFamily="34" charset="0"/>
                <a:cs typeface="Calibri" panose="020F0502020204030204" pitchFamily="34" charset="0"/>
              </a:rPr>
              <a:t>u</a:t>
            </a:r>
            <a:r>
              <a:rPr sz="1600" u="heavy" spc="-5" dirty="0">
                <a:solidFill>
                  <a:srgbClr val="76B900"/>
                </a:solidFill>
                <a:latin typeface="Calibri" panose="020F0502020204030204" pitchFamily="34" charset="0"/>
                <a:cs typeface="Calibri" panose="020F0502020204030204" pitchFamily="34" charset="0"/>
              </a:rPr>
              <a:t>da/</a:t>
            </a:r>
            <a:r>
              <a:rPr sz="1600" u="heavy" spc="-10" dirty="0">
                <a:solidFill>
                  <a:srgbClr val="76B900"/>
                </a:solidFill>
                <a:latin typeface="Calibri" panose="020F0502020204030204" pitchFamily="34" charset="0"/>
                <a:cs typeface="Calibri" panose="020F0502020204030204" pitchFamily="34" charset="0"/>
              </a:rPr>
              <a:t>c</a:t>
            </a:r>
            <a:r>
              <a:rPr sz="1600" u="heavy" dirty="0">
                <a:solidFill>
                  <a:srgbClr val="76B900"/>
                </a:solidFill>
                <a:latin typeface="Calibri" panose="020F0502020204030204" pitchFamily="34" charset="0"/>
                <a:cs typeface="Calibri" panose="020F0502020204030204" pitchFamily="34" charset="0"/>
              </a:rPr>
              <a:t>u</a:t>
            </a:r>
            <a:r>
              <a:rPr sz="1600" u="heavy" spc="-5" dirty="0">
                <a:solidFill>
                  <a:srgbClr val="76B900"/>
                </a:solidFill>
                <a:latin typeface="Calibri" panose="020F0502020204030204" pitchFamily="34" charset="0"/>
                <a:cs typeface="Calibri" panose="020F0502020204030204" pitchFamily="34" charset="0"/>
              </a:rPr>
              <a:t>d</a:t>
            </a:r>
            <a:r>
              <a:rPr sz="1600" u="heavy" dirty="0">
                <a:solidFill>
                  <a:srgbClr val="76B900"/>
                </a:solidFill>
                <a:latin typeface="Calibri" panose="020F0502020204030204" pitchFamily="34" charset="0"/>
                <a:cs typeface="Calibri" panose="020F0502020204030204" pitchFamily="34" charset="0"/>
              </a:rPr>
              <a:t>a-</a:t>
            </a:r>
            <a:r>
              <a:rPr sz="1600" u="heavy" spc="-5" dirty="0">
                <a:solidFill>
                  <a:srgbClr val="76B900"/>
                </a:solidFill>
                <a:latin typeface="Calibri" panose="020F0502020204030204" pitchFamily="34" charset="0"/>
                <a:cs typeface="Calibri" panose="020F0502020204030204" pitchFamily="34" charset="0"/>
              </a:rPr>
              <a:t>c</a:t>
            </a:r>
            <a:r>
              <a:rPr sz="1600" u="heavy" dirty="0">
                <a:solidFill>
                  <a:srgbClr val="76B900"/>
                </a:solidFill>
                <a:latin typeface="Calibri" panose="020F0502020204030204" pitchFamily="34" charset="0"/>
                <a:cs typeface="Calibri" panose="020F0502020204030204" pitchFamily="34" charset="0"/>
              </a:rPr>
              <a:t>-</a:t>
            </a:r>
            <a:r>
              <a:rPr sz="1600" u="heavy" spc="-15" dirty="0">
                <a:solidFill>
                  <a:srgbClr val="76B900"/>
                </a:solidFill>
                <a:latin typeface="Calibri" panose="020F0502020204030204" pitchFamily="34" charset="0"/>
                <a:cs typeface="Calibri" panose="020F0502020204030204" pitchFamily="34" charset="0"/>
              </a:rPr>
              <a:t>p</a:t>
            </a:r>
            <a:r>
              <a:rPr sz="1600" u="heavy" spc="-10" dirty="0">
                <a:solidFill>
                  <a:srgbClr val="76B900"/>
                </a:solidFill>
                <a:latin typeface="Calibri" panose="020F0502020204030204" pitchFamily="34" charset="0"/>
                <a:cs typeface="Calibri" panose="020F0502020204030204" pitchFamily="34" charset="0"/>
              </a:rPr>
              <a:t>ro</a:t>
            </a:r>
            <a:r>
              <a:rPr sz="1600" u="heavy" spc="-15" dirty="0">
                <a:solidFill>
                  <a:srgbClr val="76B900"/>
                </a:solidFill>
                <a:latin typeface="Calibri" panose="020F0502020204030204" pitchFamily="34" charset="0"/>
                <a:cs typeface="Calibri" panose="020F0502020204030204" pitchFamily="34" charset="0"/>
              </a:rPr>
              <a:t>g</a:t>
            </a:r>
            <a:r>
              <a:rPr sz="1600" u="heavy" spc="-10" dirty="0">
                <a:solidFill>
                  <a:srgbClr val="76B900"/>
                </a:solidFill>
                <a:latin typeface="Calibri" panose="020F0502020204030204" pitchFamily="34" charset="0"/>
                <a:cs typeface="Calibri" panose="020F0502020204030204" pitchFamily="34" charset="0"/>
              </a:rPr>
              <a:t>r</a:t>
            </a:r>
            <a:r>
              <a:rPr sz="1600" u="heavy" spc="-5" dirty="0">
                <a:solidFill>
                  <a:srgbClr val="76B900"/>
                </a:solidFill>
                <a:latin typeface="Calibri" panose="020F0502020204030204" pitchFamily="34" charset="0"/>
                <a:cs typeface="Calibri" panose="020F0502020204030204" pitchFamily="34" charset="0"/>
              </a:rPr>
              <a:t>amm</a:t>
            </a:r>
            <a:r>
              <a:rPr sz="1600" u="heavy" spc="5" dirty="0">
                <a:solidFill>
                  <a:srgbClr val="76B900"/>
                </a:solidFill>
                <a:latin typeface="Calibri" panose="020F0502020204030204" pitchFamily="34" charset="0"/>
                <a:cs typeface="Calibri" panose="020F0502020204030204" pitchFamily="34" charset="0"/>
              </a:rPr>
              <a:t>i</a:t>
            </a:r>
            <a:r>
              <a:rPr sz="1600" u="heavy" dirty="0">
                <a:solidFill>
                  <a:srgbClr val="76B900"/>
                </a:solidFill>
                <a:latin typeface="Calibri" panose="020F0502020204030204" pitchFamily="34" charset="0"/>
                <a:cs typeface="Calibri" panose="020F0502020204030204" pitchFamily="34" charset="0"/>
              </a:rPr>
              <a:t>n</a:t>
            </a:r>
            <a:r>
              <a:rPr sz="1600" u="heavy" spc="-15" dirty="0">
                <a:solidFill>
                  <a:srgbClr val="76B900"/>
                </a:solidFill>
                <a:latin typeface="Calibri" panose="020F0502020204030204" pitchFamily="34" charset="0"/>
                <a:cs typeface="Calibri" panose="020F0502020204030204" pitchFamily="34" charset="0"/>
              </a:rPr>
              <a:t>g</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g</a:t>
            </a:r>
            <a:r>
              <a:rPr sz="1600" u="heavy" dirty="0">
                <a:solidFill>
                  <a:srgbClr val="76B900"/>
                </a:solidFill>
                <a:latin typeface="Calibri" panose="020F0502020204030204" pitchFamily="34" charset="0"/>
                <a:cs typeface="Calibri" panose="020F0502020204030204" pitchFamily="34" charset="0"/>
              </a:rPr>
              <a:t>u</a:t>
            </a:r>
            <a:r>
              <a:rPr sz="1600" u="heavy" spc="5"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d</a:t>
            </a:r>
            <a:r>
              <a:rPr sz="1600" u="heavy" dirty="0">
                <a:solidFill>
                  <a:srgbClr val="76B900"/>
                </a:solidFill>
                <a:latin typeface="Calibri" panose="020F0502020204030204" pitchFamily="34" charset="0"/>
                <a:cs typeface="Calibri" panose="020F0502020204030204" pitchFamily="34" charset="0"/>
              </a:rPr>
              <a:t>e</a:t>
            </a:r>
            <a:r>
              <a:rPr sz="1600" u="heavy" spc="-5"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i</a:t>
            </a:r>
            <a:r>
              <a:rPr sz="1600" u="heavy" dirty="0">
                <a:solidFill>
                  <a:srgbClr val="76B900"/>
                </a:solidFill>
                <a:latin typeface="Calibri" panose="020F0502020204030204" pitchFamily="34" charset="0"/>
                <a:cs typeface="Calibri" panose="020F0502020204030204" pitchFamily="34" charset="0"/>
              </a:rPr>
              <a:t>n</a:t>
            </a:r>
            <a:r>
              <a:rPr sz="1600" u="heavy" spc="-5" dirty="0">
                <a:solidFill>
                  <a:srgbClr val="76B900"/>
                </a:solidFill>
                <a:latin typeface="Calibri" panose="020F0502020204030204" pitchFamily="34" charset="0"/>
                <a:cs typeface="Calibri" panose="020F0502020204030204" pitchFamily="34" charset="0"/>
              </a:rPr>
              <a:t>d</a:t>
            </a:r>
            <a:r>
              <a:rPr sz="1600" u="heavy" dirty="0">
                <a:solidFill>
                  <a:srgbClr val="76B900"/>
                </a:solidFill>
                <a:latin typeface="Calibri" panose="020F0502020204030204" pitchFamily="34" charset="0"/>
                <a:cs typeface="Calibri" panose="020F0502020204030204" pitchFamily="34" charset="0"/>
              </a:rPr>
              <a:t>e</a:t>
            </a:r>
            <a:r>
              <a:rPr sz="1600" u="heavy" spc="-15" dirty="0">
                <a:solidFill>
                  <a:srgbClr val="76B900"/>
                </a:solidFill>
                <a:latin typeface="Calibri" panose="020F0502020204030204" pitchFamily="34" charset="0"/>
                <a:cs typeface="Calibri" panose="020F0502020204030204" pitchFamily="34" charset="0"/>
              </a:rPr>
              <a:t>x</a:t>
            </a:r>
            <a:r>
              <a:rPr sz="1600" u="heavy" spc="-5" dirty="0">
                <a:solidFill>
                  <a:srgbClr val="76B900"/>
                </a:solidFill>
                <a:latin typeface="Calibri" panose="020F0502020204030204" pitchFamily="34" charset="0"/>
                <a:cs typeface="Calibri" panose="020F0502020204030204" pitchFamily="34" charset="0"/>
              </a:rPr>
              <a:t>.</a:t>
            </a:r>
            <a:r>
              <a:rPr sz="1600" u="heavy" dirty="0">
                <a:solidFill>
                  <a:srgbClr val="76B900"/>
                </a:solidFill>
                <a:latin typeface="Calibri" panose="020F0502020204030204" pitchFamily="34" charset="0"/>
                <a:cs typeface="Calibri" panose="020F0502020204030204" pitchFamily="34" charset="0"/>
              </a:rPr>
              <a:t>ht</a:t>
            </a:r>
            <a:r>
              <a:rPr sz="1600" u="heavy" spc="-5" dirty="0">
                <a:solidFill>
                  <a:srgbClr val="76B900"/>
                </a:solidFill>
                <a:latin typeface="Calibri" panose="020F0502020204030204" pitchFamily="34" charset="0"/>
                <a:cs typeface="Calibri" panose="020F0502020204030204" pitchFamily="34" charset="0"/>
              </a:rPr>
              <a:t>m</a:t>
            </a:r>
            <a:r>
              <a:rPr sz="1600" u="heavy" dirty="0">
                <a:solidFill>
                  <a:srgbClr val="76B900"/>
                </a:solidFill>
                <a:latin typeface="Calibri" panose="020F0502020204030204" pitchFamily="34" charset="0"/>
                <a:cs typeface="Calibri" panose="020F0502020204030204" pitchFamily="34" charset="0"/>
              </a:rPr>
              <a:t>l</a:t>
            </a:r>
            <a:r>
              <a:rPr sz="1600" u="heavy" spc="-5" dirty="0">
                <a:solidFill>
                  <a:srgbClr val="76B900"/>
                </a:solidFill>
                <a:latin typeface="Calibri" panose="020F0502020204030204" pitchFamily="34" charset="0"/>
                <a:cs typeface="Calibri" panose="020F0502020204030204" pitchFamily="34" charset="0"/>
              </a:rPr>
              <a:t>#</a:t>
            </a:r>
            <a:r>
              <a:rPr sz="1600" u="heavy" dirty="0">
                <a:solidFill>
                  <a:srgbClr val="76B900"/>
                </a:solidFill>
                <a:latin typeface="Calibri" panose="020F0502020204030204" pitchFamily="34" charset="0"/>
                <a:cs typeface="Calibri" panose="020F0502020204030204" pitchFamily="34" charset="0"/>
              </a:rPr>
              <a:t>u</a:t>
            </a:r>
            <a:r>
              <a:rPr sz="1600" u="heavy" spc="-5" dirty="0">
                <a:solidFill>
                  <a:srgbClr val="76B900"/>
                </a:solidFill>
                <a:latin typeface="Calibri" panose="020F0502020204030204" pitchFamily="34" charset="0"/>
                <a:cs typeface="Calibri" panose="020F0502020204030204" pitchFamily="34" charset="0"/>
              </a:rPr>
              <a:t>m</a:t>
            </a:r>
            <a:r>
              <a:rPr sz="1600" u="heavy" dirty="0">
                <a:solidFill>
                  <a:srgbClr val="76B900"/>
                </a:solidFill>
                <a:latin typeface="Calibri" panose="020F0502020204030204" pitchFamily="34" charset="0"/>
                <a:cs typeface="Calibri" panose="020F0502020204030204" pitchFamily="34" charset="0"/>
              </a:rPr>
              <a:t>-un</a:t>
            </a:r>
            <a:r>
              <a:rPr sz="1600" u="heavy" spc="5" dirty="0">
                <a:solidFill>
                  <a:srgbClr val="76B900"/>
                </a:solidFill>
                <a:latin typeface="Calibri" panose="020F0502020204030204" pitchFamily="34" charset="0"/>
                <a:cs typeface="Calibri" panose="020F0502020204030204" pitchFamily="34" charset="0"/>
              </a:rPr>
              <a:t>i</a:t>
            </a:r>
            <a:r>
              <a:rPr sz="1600" u="heavy" spc="-15" dirty="0">
                <a:solidFill>
                  <a:srgbClr val="76B900"/>
                </a:solidFill>
                <a:latin typeface="Calibri" panose="020F0502020204030204" pitchFamily="34" charset="0"/>
                <a:cs typeface="Calibri" panose="020F0502020204030204" pitchFamily="34" charset="0"/>
              </a:rPr>
              <a:t>f</a:t>
            </a:r>
            <a:r>
              <a:rPr sz="1600" u="heavy" spc="5" dirty="0">
                <a:solidFill>
                  <a:srgbClr val="76B900"/>
                </a:solidFill>
                <a:latin typeface="Calibri" panose="020F0502020204030204" pitchFamily="34" charset="0"/>
                <a:cs typeface="Calibri" panose="020F0502020204030204" pitchFamily="34" charset="0"/>
              </a:rPr>
              <a:t>i</a:t>
            </a:r>
            <a:r>
              <a:rPr sz="1600" u="heavy" dirty="0">
                <a:solidFill>
                  <a:srgbClr val="76B900"/>
                </a:solidFill>
                <a:latin typeface="Calibri" panose="020F0502020204030204" pitchFamily="34" charset="0"/>
                <a:cs typeface="Calibri" panose="020F0502020204030204" pitchFamily="34" charset="0"/>
              </a:rPr>
              <a:t>e</a:t>
            </a:r>
            <a:r>
              <a:rPr sz="1600" u="heavy" spc="-5" dirty="0">
                <a:solidFill>
                  <a:srgbClr val="76B900"/>
                </a:solidFill>
                <a:latin typeface="Calibri" panose="020F0502020204030204" pitchFamily="34" charset="0"/>
                <a:cs typeface="Calibri" panose="020F0502020204030204" pitchFamily="34" charset="0"/>
              </a:rPr>
              <a:t>d</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m</a:t>
            </a:r>
            <a:r>
              <a:rPr sz="1600" u="heavy" dirty="0">
                <a:solidFill>
                  <a:srgbClr val="76B900"/>
                </a:solidFill>
                <a:latin typeface="Calibri" panose="020F0502020204030204" pitchFamily="34" charset="0"/>
                <a:cs typeface="Calibri" panose="020F0502020204030204" pitchFamily="34" charset="0"/>
              </a:rPr>
              <a:t>e</a:t>
            </a:r>
            <a:r>
              <a:rPr sz="1600" u="heavy" spc="-20" dirty="0">
                <a:solidFill>
                  <a:srgbClr val="76B900"/>
                </a:solidFill>
                <a:latin typeface="Calibri" panose="020F0502020204030204" pitchFamily="34" charset="0"/>
                <a:cs typeface="Calibri" panose="020F0502020204030204" pitchFamily="34" charset="0"/>
              </a:rPr>
              <a:t>m</a:t>
            </a:r>
            <a:r>
              <a:rPr sz="1600" u="heavy" spc="-10" dirty="0">
                <a:solidFill>
                  <a:srgbClr val="76B900"/>
                </a:solidFill>
                <a:latin typeface="Calibri" panose="020F0502020204030204" pitchFamily="34" charset="0"/>
                <a:cs typeface="Calibri" panose="020F0502020204030204" pitchFamily="34" charset="0"/>
              </a:rPr>
              <a:t>or</a:t>
            </a:r>
            <a:r>
              <a:rPr sz="1600" u="heavy" spc="-5" dirty="0">
                <a:solidFill>
                  <a:srgbClr val="76B900"/>
                </a:solidFill>
                <a:latin typeface="Calibri" panose="020F0502020204030204" pitchFamily="34" charset="0"/>
                <a:cs typeface="Calibri" panose="020F0502020204030204" pitchFamily="34" charset="0"/>
              </a:rPr>
              <a:t>y</a:t>
            </a:r>
            <a:r>
              <a:rPr sz="1600" u="heavy" dirty="0">
                <a:solidFill>
                  <a:srgbClr val="76B900"/>
                </a:solidFill>
                <a:latin typeface="Calibri" panose="020F0502020204030204" pitchFamily="34" charset="0"/>
                <a:cs typeface="Calibri" panose="020F0502020204030204" pitchFamily="34" charset="0"/>
              </a:rPr>
              <a:t>-</a:t>
            </a:r>
            <a:r>
              <a:rPr sz="1600" dirty="0">
                <a:solidFill>
                  <a:srgbClr val="76B900"/>
                </a:solidFill>
                <a:latin typeface="Calibri" panose="020F0502020204030204" pitchFamily="34" charset="0"/>
                <a:cs typeface="Calibri" panose="020F0502020204030204" pitchFamily="34" charset="0"/>
              </a:rPr>
              <a:t> </a:t>
            </a:r>
            <a:r>
              <a:rPr sz="1600" u="heavy" spc="-15" dirty="0">
                <a:solidFill>
                  <a:srgbClr val="76B900"/>
                </a:solidFill>
                <a:latin typeface="Calibri" panose="020F0502020204030204" pitchFamily="34" charset="0"/>
                <a:cs typeface="Calibri" panose="020F0502020204030204" pitchFamily="34" charset="0"/>
              </a:rPr>
              <a:t>p</a:t>
            </a:r>
            <a:r>
              <a:rPr sz="1600" u="heavy" spc="-10" dirty="0">
                <a:solidFill>
                  <a:srgbClr val="76B900"/>
                </a:solidFill>
                <a:latin typeface="Calibri" panose="020F0502020204030204" pitchFamily="34" charset="0"/>
                <a:cs typeface="Calibri" panose="020F0502020204030204" pitchFamily="34" charset="0"/>
              </a:rPr>
              <a:t>ro</a:t>
            </a:r>
            <a:r>
              <a:rPr sz="1600" u="heavy" spc="-15" dirty="0">
                <a:solidFill>
                  <a:srgbClr val="76B900"/>
                </a:solidFill>
                <a:latin typeface="Calibri" panose="020F0502020204030204" pitchFamily="34" charset="0"/>
                <a:cs typeface="Calibri" panose="020F0502020204030204" pitchFamily="34" charset="0"/>
              </a:rPr>
              <a:t>g</a:t>
            </a:r>
            <a:r>
              <a:rPr sz="1600" u="heavy" spc="-10" dirty="0">
                <a:solidFill>
                  <a:srgbClr val="76B900"/>
                </a:solidFill>
                <a:latin typeface="Calibri" panose="020F0502020204030204" pitchFamily="34" charset="0"/>
                <a:cs typeface="Calibri" panose="020F0502020204030204" pitchFamily="34" charset="0"/>
              </a:rPr>
              <a:t>r</a:t>
            </a:r>
            <a:r>
              <a:rPr sz="1600" u="heavy" spc="-5" dirty="0">
                <a:solidFill>
                  <a:srgbClr val="76B900"/>
                </a:solidFill>
                <a:latin typeface="Calibri" panose="020F0502020204030204" pitchFamily="34" charset="0"/>
                <a:cs typeface="Calibri" panose="020F0502020204030204" pitchFamily="34" charset="0"/>
              </a:rPr>
              <a:t>amm</a:t>
            </a:r>
            <a:r>
              <a:rPr sz="1600" u="heavy" spc="5" dirty="0">
                <a:solidFill>
                  <a:srgbClr val="76B900"/>
                </a:solidFill>
                <a:latin typeface="Calibri" panose="020F0502020204030204" pitchFamily="34" charset="0"/>
                <a:cs typeface="Calibri" panose="020F0502020204030204" pitchFamily="34" charset="0"/>
              </a:rPr>
              <a:t>i</a:t>
            </a:r>
            <a:r>
              <a:rPr sz="1600" u="heavy" dirty="0">
                <a:solidFill>
                  <a:srgbClr val="76B900"/>
                </a:solidFill>
                <a:latin typeface="Calibri" panose="020F0502020204030204" pitchFamily="34" charset="0"/>
                <a:cs typeface="Calibri" panose="020F0502020204030204" pitchFamily="34" charset="0"/>
              </a:rPr>
              <a:t>n</a:t>
            </a:r>
            <a:r>
              <a:rPr sz="1600" u="heavy" spc="-15" dirty="0">
                <a:solidFill>
                  <a:srgbClr val="76B900"/>
                </a:solidFill>
                <a:latin typeface="Calibri" panose="020F0502020204030204" pitchFamily="34" charset="0"/>
                <a:cs typeface="Calibri" panose="020F0502020204030204" pitchFamily="34" charset="0"/>
              </a:rPr>
              <a:t>g</a:t>
            </a:r>
            <a:r>
              <a:rPr sz="1600" u="heavy" dirty="0">
                <a:solidFill>
                  <a:srgbClr val="76B900"/>
                </a:solidFill>
                <a:latin typeface="Calibri" panose="020F0502020204030204" pitchFamily="34" charset="0"/>
                <a:cs typeface="Calibri" panose="020F0502020204030204" pitchFamily="34" charset="0"/>
              </a:rPr>
              <a:t>-hd</a:t>
            </a:r>
            <a:endParaRPr sz="1600" dirty="0">
              <a:latin typeface="Calibri" panose="020F0502020204030204" pitchFamily="34" charset="0"/>
              <a:cs typeface="Calibri" panose="020F0502020204030204" pitchFamily="34" charset="0"/>
            </a:endParaRPr>
          </a:p>
          <a:p>
            <a:pPr marL="12700">
              <a:lnSpc>
                <a:spcPct val="100000"/>
              </a:lnSpc>
              <a:spcBef>
                <a:spcPts val="955"/>
              </a:spcBef>
              <a:tabLst>
                <a:tab pos="2179320" algn="l"/>
              </a:tabLst>
            </a:pPr>
            <a:r>
              <a:rPr spc="-5" dirty="0">
                <a:solidFill>
                  <a:srgbClr val="5E5E5E"/>
                </a:solidFill>
                <a:latin typeface="Calibri" panose="020F0502020204030204" pitchFamily="34" charset="0"/>
                <a:cs typeface="Calibri" panose="020F0502020204030204" pitchFamily="34" charset="0"/>
              </a:rPr>
              <a:t>CUD</a:t>
            </a:r>
            <a:r>
              <a:rPr spc="-15" dirty="0">
                <a:solidFill>
                  <a:srgbClr val="5E5E5E"/>
                </a:solidFill>
                <a:latin typeface="Calibri" panose="020F0502020204030204" pitchFamily="34" charset="0"/>
                <a:cs typeface="Calibri" panose="020F0502020204030204" pitchFamily="34" charset="0"/>
              </a:rPr>
              <a:t>A</a:t>
            </a:r>
            <a:r>
              <a:rPr spc="-5" dirty="0">
                <a:solidFill>
                  <a:srgbClr val="5E5E5E"/>
                </a:solidFill>
                <a:latin typeface="Calibri" panose="020F0502020204030204" pitchFamily="34" charset="0"/>
                <a:cs typeface="Calibri" panose="020F0502020204030204" pitchFamily="34" charset="0"/>
              </a:rPr>
              <a:t> </a:t>
            </a:r>
            <a:r>
              <a:rPr spc="-15" dirty="0">
                <a:solidFill>
                  <a:srgbClr val="5E5E5E"/>
                </a:solidFill>
                <a:latin typeface="Calibri" panose="020F0502020204030204" pitchFamily="34" charset="0"/>
                <a:cs typeface="Calibri" panose="020F0502020204030204" pitchFamily="34" charset="0"/>
              </a:rPr>
              <a:t>S</a:t>
            </a:r>
            <a:r>
              <a:rPr spc="5" dirty="0">
                <a:solidFill>
                  <a:srgbClr val="5E5E5E"/>
                </a:solidFill>
                <a:latin typeface="Calibri" panose="020F0502020204030204" pitchFamily="34" charset="0"/>
                <a:cs typeface="Calibri" panose="020F0502020204030204" pitchFamily="34" charset="0"/>
              </a:rPr>
              <a:t>am</a:t>
            </a:r>
            <a:r>
              <a:rPr spc="-5" dirty="0">
                <a:solidFill>
                  <a:srgbClr val="5E5E5E"/>
                </a:solidFill>
                <a:latin typeface="Calibri" panose="020F0502020204030204" pitchFamily="34" charset="0"/>
                <a:cs typeface="Calibri" panose="020F0502020204030204" pitchFamily="34" charset="0"/>
              </a:rPr>
              <a:t>p</a:t>
            </a:r>
            <a:r>
              <a:rPr spc="-20" dirty="0">
                <a:solidFill>
                  <a:srgbClr val="5E5E5E"/>
                </a:solidFill>
                <a:latin typeface="Calibri" panose="020F0502020204030204" pitchFamily="34" charset="0"/>
                <a:cs typeface="Calibri" panose="020F0502020204030204" pitchFamily="34" charset="0"/>
              </a:rPr>
              <a:t>l</a:t>
            </a:r>
            <a:r>
              <a:rPr dirty="0">
                <a:solidFill>
                  <a:srgbClr val="5E5E5E"/>
                </a:solidFill>
                <a:latin typeface="Calibri" panose="020F0502020204030204" pitchFamily="34" charset="0"/>
                <a:cs typeface="Calibri" panose="020F0502020204030204" pitchFamily="34" charset="0"/>
              </a:rPr>
              <a:t>e </a:t>
            </a:r>
            <a:r>
              <a:rPr spc="-20" dirty="0">
                <a:solidFill>
                  <a:srgbClr val="5E5E5E"/>
                </a:solidFill>
                <a:latin typeface="Calibri" panose="020F0502020204030204" pitchFamily="34" charset="0"/>
                <a:cs typeface="Calibri" panose="020F0502020204030204" pitchFamily="34" charset="0"/>
              </a:rPr>
              <a:t>Co</a:t>
            </a:r>
            <a:r>
              <a:rPr spc="-5" dirty="0">
                <a:solidFill>
                  <a:srgbClr val="5E5E5E"/>
                </a:solidFill>
                <a:latin typeface="Calibri" panose="020F0502020204030204" pitchFamily="34" charset="0"/>
                <a:cs typeface="Calibri" panose="020F0502020204030204" pitchFamily="34" charset="0"/>
              </a:rPr>
              <a:t>d</a:t>
            </a:r>
            <a:r>
              <a:rPr spc="5" dirty="0">
                <a:solidFill>
                  <a:srgbClr val="5E5E5E"/>
                </a:solidFill>
                <a:latin typeface="Calibri" panose="020F0502020204030204" pitchFamily="34" charset="0"/>
                <a:cs typeface="Calibri" panose="020F0502020204030204" pitchFamily="34" charset="0"/>
              </a:rPr>
              <a:t>e</a:t>
            </a:r>
            <a:r>
              <a:rPr dirty="0">
                <a:solidFill>
                  <a:srgbClr val="5E5E5E"/>
                </a:solidFill>
                <a:latin typeface="Calibri" panose="020F0502020204030204" pitchFamily="34" charset="0"/>
                <a:cs typeface="Calibri" panose="020F0502020204030204" pitchFamily="34" charset="0"/>
              </a:rPr>
              <a:t>:	</a:t>
            </a:r>
            <a:r>
              <a:rPr spc="-5" dirty="0">
                <a:solidFill>
                  <a:srgbClr val="5E5E5E"/>
                </a:solidFill>
                <a:latin typeface="Calibri" panose="020F0502020204030204" pitchFamily="34" charset="0"/>
                <a:cs typeface="Calibri" panose="020F0502020204030204" pitchFamily="34" charset="0"/>
              </a:rPr>
              <a:t>co</a:t>
            </a:r>
            <a:r>
              <a:rPr spc="5" dirty="0">
                <a:solidFill>
                  <a:srgbClr val="5E5E5E"/>
                </a:solidFill>
                <a:latin typeface="Calibri" panose="020F0502020204030204" pitchFamily="34" charset="0"/>
                <a:cs typeface="Calibri" panose="020F0502020204030204" pitchFamily="34" charset="0"/>
              </a:rPr>
              <a:t>n</a:t>
            </a:r>
            <a:r>
              <a:rPr spc="-10" dirty="0">
                <a:solidFill>
                  <a:srgbClr val="5E5E5E"/>
                </a:solidFill>
                <a:latin typeface="Calibri" panose="020F0502020204030204" pitchFamily="34" charset="0"/>
                <a:cs typeface="Calibri" panose="020F0502020204030204" pitchFamily="34" charset="0"/>
              </a:rPr>
              <a:t>j</a:t>
            </a:r>
            <a:r>
              <a:rPr dirty="0">
                <a:solidFill>
                  <a:srgbClr val="5E5E5E"/>
                </a:solidFill>
                <a:latin typeface="Calibri" panose="020F0502020204030204" pitchFamily="34" charset="0"/>
                <a:cs typeface="Calibri" panose="020F0502020204030204" pitchFamily="34" charset="0"/>
              </a:rPr>
              <a:t>u</a:t>
            </a:r>
            <a:r>
              <a:rPr spc="-5" dirty="0">
                <a:solidFill>
                  <a:srgbClr val="5E5E5E"/>
                </a:solidFill>
                <a:latin typeface="Calibri" panose="020F0502020204030204" pitchFamily="34" charset="0"/>
                <a:cs typeface="Calibri" panose="020F0502020204030204" pitchFamily="34" charset="0"/>
              </a:rPr>
              <a:t>g</a:t>
            </a:r>
            <a:r>
              <a:rPr dirty="0">
                <a:solidFill>
                  <a:srgbClr val="5E5E5E"/>
                </a:solidFill>
                <a:latin typeface="Calibri" panose="020F0502020204030204" pitchFamily="34" charset="0"/>
                <a:cs typeface="Calibri" panose="020F0502020204030204" pitchFamily="34" charset="0"/>
              </a:rPr>
              <a:t>a</a:t>
            </a:r>
            <a:r>
              <a:rPr spc="-5" dirty="0">
                <a:solidFill>
                  <a:srgbClr val="5E5E5E"/>
                </a:solidFill>
                <a:latin typeface="Calibri" panose="020F0502020204030204" pitchFamily="34" charset="0"/>
                <a:cs typeface="Calibri" panose="020F0502020204030204" pitchFamily="34" charset="0"/>
              </a:rPr>
              <a:t>t</a:t>
            </a:r>
            <a:r>
              <a:rPr spc="5" dirty="0">
                <a:solidFill>
                  <a:srgbClr val="5E5E5E"/>
                </a:solidFill>
                <a:latin typeface="Calibri" panose="020F0502020204030204" pitchFamily="34" charset="0"/>
                <a:cs typeface="Calibri" panose="020F0502020204030204" pitchFamily="34" charset="0"/>
              </a:rPr>
              <a:t>e</a:t>
            </a:r>
            <a:r>
              <a:rPr spc="-10" dirty="0">
                <a:solidFill>
                  <a:srgbClr val="5E5E5E"/>
                </a:solidFill>
                <a:latin typeface="Calibri" panose="020F0502020204030204" pitchFamily="34" charset="0"/>
                <a:cs typeface="Calibri" panose="020F0502020204030204" pitchFamily="34" charset="0"/>
              </a:rPr>
              <a:t>Gr</a:t>
            </a:r>
            <a:r>
              <a:rPr dirty="0">
                <a:solidFill>
                  <a:srgbClr val="5E5E5E"/>
                </a:solidFill>
                <a:latin typeface="Calibri" panose="020F0502020204030204" pitchFamily="34" charset="0"/>
                <a:cs typeface="Calibri" panose="020F0502020204030204" pitchFamily="34" charset="0"/>
              </a:rPr>
              <a:t>a</a:t>
            </a:r>
            <a:r>
              <a:rPr spc="-5" dirty="0">
                <a:solidFill>
                  <a:srgbClr val="5E5E5E"/>
                </a:solidFill>
                <a:latin typeface="Calibri" panose="020F0502020204030204" pitchFamily="34" charset="0"/>
                <a:cs typeface="Calibri" panose="020F0502020204030204" pitchFamily="34" charset="0"/>
              </a:rPr>
              <a:t>di</a:t>
            </a:r>
            <a:r>
              <a:rPr spc="5" dirty="0">
                <a:solidFill>
                  <a:srgbClr val="5E5E5E"/>
                </a:solidFill>
                <a:latin typeface="Calibri" panose="020F0502020204030204" pitchFamily="34" charset="0"/>
                <a:cs typeface="Calibri" panose="020F0502020204030204" pitchFamily="34" charset="0"/>
              </a:rPr>
              <a:t>e</a:t>
            </a:r>
            <a:r>
              <a:rPr dirty="0">
                <a:solidFill>
                  <a:srgbClr val="5E5E5E"/>
                </a:solidFill>
                <a:latin typeface="Calibri" panose="020F0502020204030204" pitchFamily="34" charset="0"/>
                <a:cs typeface="Calibri" panose="020F0502020204030204" pitchFamily="34" charset="0"/>
              </a:rPr>
              <a:t>n</a:t>
            </a:r>
            <a:r>
              <a:rPr spc="-5" dirty="0">
                <a:solidFill>
                  <a:srgbClr val="5E5E5E"/>
                </a:solidFill>
                <a:latin typeface="Calibri" panose="020F0502020204030204" pitchFamily="34" charset="0"/>
                <a:cs typeface="Calibri" panose="020F0502020204030204" pitchFamily="34" charset="0"/>
              </a:rPr>
              <a:t>tUM</a:t>
            </a:r>
            <a:endParaRPr dirty="0">
              <a:latin typeface="Calibri" panose="020F0502020204030204" pitchFamily="34" charset="0"/>
              <a:cs typeface="Calibri" panose="020F0502020204030204" pitchFamily="34" charset="0"/>
            </a:endParaRPr>
          </a:p>
          <a:p>
            <a:pPr marL="12700">
              <a:lnSpc>
                <a:spcPct val="100000"/>
              </a:lnSpc>
              <a:spcBef>
                <a:spcPts val="935"/>
              </a:spcBef>
            </a:pPr>
            <a:r>
              <a:rPr spc="-5" dirty="0">
                <a:solidFill>
                  <a:srgbClr val="5E5E5E"/>
                </a:solidFill>
                <a:latin typeface="Calibri" panose="020F0502020204030204" pitchFamily="34" charset="0"/>
                <a:cs typeface="Calibri" panose="020F0502020204030204" pitchFamily="34" charset="0"/>
              </a:rPr>
              <a:t>D</a:t>
            </a:r>
            <a:r>
              <a:rPr dirty="0">
                <a:solidFill>
                  <a:srgbClr val="5E5E5E"/>
                </a:solidFill>
                <a:latin typeface="Calibri" panose="020F0502020204030204" pitchFamily="34" charset="0"/>
                <a:cs typeface="Calibri" panose="020F0502020204030204" pitchFamily="34" charset="0"/>
              </a:rPr>
              <a:t>L</a:t>
            </a:r>
            <a:r>
              <a:rPr spc="-5" dirty="0">
                <a:solidFill>
                  <a:srgbClr val="5E5E5E"/>
                </a:solidFill>
                <a:latin typeface="Calibri" panose="020F0502020204030204" pitchFamily="34" charset="0"/>
                <a:cs typeface="Calibri" panose="020F0502020204030204" pitchFamily="34" charset="0"/>
              </a:rPr>
              <a:t>I</a:t>
            </a:r>
            <a:r>
              <a:rPr dirty="0">
                <a:solidFill>
                  <a:srgbClr val="5E5E5E"/>
                </a:solidFill>
                <a:latin typeface="Calibri" panose="020F0502020204030204" pitchFamily="34" charset="0"/>
                <a:cs typeface="Calibri" panose="020F0502020204030204" pitchFamily="34" charset="0"/>
              </a:rPr>
              <a:t>:</a:t>
            </a:r>
            <a:r>
              <a:rPr spc="-5" dirty="0">
                <a:solidFill>
                  <a:srgbClr val="5E5E5E"/>
                </a:solidFill>
                <a:latin typeface="Calibri" panose="020F0502020204030204" pitchFamily="34" charset="0"/>
                <a:cs typeface="Calibri" panose="020F0502020204030204" pitchFamily="34" charset="0"/>
              </a:rPr>
              <a:t> I</a:t>
            </a:r>
            <a:r>
              <a:rPr dirty="0">
                <a:solidFill>
                  <a:srgbClr val="5E5E5E"/>
                </a:solidFill>
                <a:latin typeface="Calibri" panose="020F0502020204030204" pitchFamily="34" charset="0"/>
                <a:cs typeface="Calibri" panose="020F0502020204030204" pitchFamily="34" charset="0"/>
              </a:rPr>
              <a:t>n</a:t>
            </a:r>
            <a:r>
              <a:rPr spc="-5" dirty="0">
                <a:solidFill>
                  <a:srgbClr val="5E5E5E"/>
                </a:solidFill>
                <a:latin typeface="Calibri" panose="020F0502020204030204" pitchFamily="34" charset="0"/>
                <a:cs typeface="Calibri" panose="020F0502020204030204" pitchFamily="34" charset="0"/>
              </a:rPr>
              <a:t>t</a:t>
            </a:r>
            <a:r>
              <a:rPr spc="-10" dirty="0">
                <a:solidFill>
                  <a:srgbClr val="5E5E5E"/>
                </a:solidFill>
                <a:latin typeface="Calibri" panose="020F0502020204030204" pitchFamily="34" charset="0"/>
                <a:cs typeface="Calibri" panose="020F0502020204030204" pitchFamily="34" charset="0"/>
              </a:rPr>
              <a:t>r</a:t>
            </a:r>
            <a:r>
              <a:rPr spc="-15" dirty="0">
                <a:solidFill>
                  <a:srgbClr val="5E5E5E"/>
                </a:solidFill>
                <a:latin typeface="Calibri" panose="020F0502020204030204" pitchFamily="34" charset="0"/>
                <a:cs typeface="Calibri" panose="020F0502020204030204" pitchFamily="34" charset="0"/>
              </a:rPr>
              <a:t>od</a:t>
            </a:r>
            <a:r>
              <a:rPr dirty="0">
                <a:solidFill>
                  <a:srgbClr val="5E5E5E"/>
                </a:solidFill>
                <a:latin typeface="Calibri" panose="020F0502020204030204" pitchFamily="34" charset="0"/>
                <a:cs typeface="Calibri" panose="020F0502020204030204" pitchFamily="34" charset="0"/>
              </a:rPr>
              <a:t>u</a:t>
            </a:r>
            <a:r>
              <a:rPr spc="-5" dirty="0">
                <a:solidFill>
                  <a:srgbClr val="5E5E5E"/>
                </a:solidFill>
                <a:latin typeface="Calibri" panose="020F0502020204030204" pitchFamily="34" charset="0"/>
                <a:cs typeface="Calibri" panose="020F0502020204030204" pitchFamily="34" charset="0"/>
              </a:rPr>
              <a:t>ctio</a:t>
            </a:r>
            <a:r>
              <a:rPr dirty="0">
                <a:solidFill>
                  <a:srgbClr val="5E5E5E"/>
                </a:solidFill>
                <a:latin typeface="Calibri" panose="020F0502020204030204" pitchFamily="34" charset="0"/>
                <a:cs typeface="Calibri" panose="020F0502020204030204" pitchFamily="34" charset="0"/>
              </a:rPr>
              <a:t>n</a:t>
            </a:r>
            <a:r>
              <a:rPr spc="-5" dirty="0">
                <a:solidFill>
                  <a:srgbClr val="5E5E5E"/>
                </a:solidFill>
                <a:latin typeface="Calibri" panose="020F0502020204030204" pitchFamily="34" charset="0"/>
                <a:cs typeface="Calibri" panose="020F0502020204030204" pitchFamily="34" charset="0"/>
              </a:rPr>
              <a:t> t</a:t>
            </a:r>
            <a:r>
              <a:rPr spc="-10" dirty="0">
                <a:solidFill>
                  <a:srgbClr val="5E5E5E"/>
                </a:solidFill>
                <a:latin typeface="Calibri" panose="020F0502020204030204" pitchFamily="34" charset="0"/>
                <a:cs typeface="Calibri" panose="020F0502020204030204" pitchFamily="34" charset="0"/>
              </a:rPr>
              <a:t>o </a:t>
            </a:r>
            <a:r>
              <a:rPr spc="-15" dirty="0">
                <a:solidFill>
                  <a:srgbClr val="5E5E5E"/>
                </a:solidFill>
                <a:latin typeface="Calibri" panose="020F0502020204030204" pitchFamily="34" charset="0"/>
                <a:cs typeface="Calibri" panose="020F0502020204030204" pitchFamily="34" charset="0"/>
              </a:rPr>
              <a:t>A</a:t>
            </a:r>
            <a:r>
              <a:rPr spc="-5" dirty="0">
                <a:solidFill>
                  <a:srgbClr val="5E5E5E"/>
                </a:solidFill>
                <a:latin typeface="Calibri" panose="020F0502020204030204" pitchFamily="34" charset="0"/>
                <a:cs typeface="Calibri" panose="020F0502020204030204" pitchFamily="34" charset="0"/>
              </a:rPr>
              <a:t>cc</a:t>
            </a:r>
            <a:r>
              <a:rPr spc="5" dirty="0">
                <a:solidFill>
                  <a:srgbClr val="5E5E5E"/>
                </a:solidFill>
                <a:latin typeface="Calibri" panose="020F0502020204030204" pitchFamily="34" charset="0"/>
                <a:cs typeface="Calibri" panose="020F0502020204030204" pitchFamily="34" charset="0"/>
              </a:rPr>
              <a:t>e</a:t>
            </a:r>
            <a:r>
              <a:rPr spc="-15" dirty="0">
                <a:solidFill>
                  <a:srgbClr val="5E5E5E"/>
                </a:solidFill>
                <a:latin typeface="Calibri" panose="020F0502020204030204" pitchFamily="34" charset="0"/>
                <a:cs typeface="Calibri" panose="020F0502020204030204" pitchFamily="34" charset="0"/>
              </a:rPr>
              <a:t>l</a:t>
            </a:r>
            <a:r>
              <a:rPr spc="5" dirty="0">
                <a:solidFill>
                  <a:srgbClr val="5E5E5E"/>
                </a:solidFill>
                <a:latin typeface="Calibri" panose="020F0502020204030204" pitchFamily="34" charset="0"/>
                <a:cs typeface="Calibri" panose="020F0502020204030204" pitchFamily="34" charset="0"/>
              </a:rPr>
              <a:t>e</a:t>
            </a:r>
            <a:r>
              <a:rPr spc="-10" dirty="0">
                <a:solidFill>
                  <a:srgbClr val="5E5E5E"/>
                </a:solidFill>
                <a:latin typeface="Calibri" panose="020F0502020204030204" pitchFamily="34" charset="0"/>
                <a:cs typeface="Calibri" panose="020F0502020204030204" pitchFamily="34" charset="0"/>
              </a:rPr>
              <a:t>r</a:t>
            </a:r>
            <a:r>
              <a:rPr dirty="0">
                <a:solidFill>
                  <a:srgbClr val="5E5E5E"/>
                </a:solidFill>
                <a:latin typeface="Calibri" panose="020F0502020204030204" pitchFamily="34" charset="0"/>
                <a:cs typeface="Calibri" panose="020F0502020204030204" pitchFamily="34" charset="0"/>
              </a:rPr>
              <a:t>a</a:t>
            </a:r>
            <a:r>
              <a:rPr spc="-5" dirty="0">
                <a:solidFill>
                  <a:srgbClr val="5E5E5E"/>
                </a:solidFill>
                <a:latin typeface="Calibri" panose="020F0502020204030204" pitchFamily="34" charset="0"/>
                <a:cs typeface="Calibri" panose="020F0502020204030204" pitchFamily="34" charset="0"/>
              </a:rPr>
              <a:t>t</a:t>
            </a:r>
            <a:r>
              <a:rPr spc="5" dirty="0">
                <a:solidFill>
                  <a:srgbClr val="5E5E5E"/>
                </a:solidFill>
                <a:latin typeface="Calibri" panose="020F0502020204030204" pitchFamily="34" charset="0"/>
                <a:cs typeface="Calibri" panose="020F0502020204030204" pitchFamily="34" charset="0"/>
              </a:rPr>
              <a:t>e</a:t>
            </a:r>
            <a:r>
              <a:rPr dirty="0">
                <a:solidFill>
                  <a:srgbClr val="5E5E5E"/>
                </a:solidFill>
                <a:latin typeface="Calibri" panose="020F0502020204030204" pitchFamily="34" charset="0"/>
                <a:cs typeface="Calibri" panose="020F0502020204030204" pitchFamily="34" charset="0"/>
              </a:rPr>
              <a:t>d</a:t>
            </a:r>
            <a:r>
              <a:rPr spc="-10" dirty="0">
                <a:solidFill>
                  <a:srgbClr val="5E5E5E"/>
                </a:solidFill>
                <a:latin typeface="Calibri" panose="020F0502020204030204" pitchFamily="34" charset="0"/>
                <a:cs typeface="Calibri" panose="020F0502020204030204" pitchFamily="34" charset="0"/>
              </a:rPr>
              <a:t> </a:t>
            </a:r>
            <a:r>
              <a:rPr spc="-5" dirty="0">
                <a:solidFill>
                  <a:srgbClr val="5E5E5E"/>
                </a:solidFill>
                <a:latin typeface="Calibri" panose="020F0502020204030204" pitchFamily="34" charset="0"/>
                <a:cs typeface="Calibri" panose="020F0502020204030204" pitchFamily="34" charset="0"/>
              </a:rPr>
              <a:t>C</a:t>
            </a:r>
            <a:r>
              <a:rPr spc="-15" dirty="0">
                <a:solidFill>
                  <a:srgbClr val="5E5E5E"/>
                </a:solidFill>
                <a:latin typeface="Calibri" panose="020F0502020204030204" pitchFamily="34" charset="0"/>
                <a:cs typeface="Calibri" panose="020F0502020204030204" pitchFamily="34" charset="0"/>
              </a:rPr>
              <a:t>o</a:t>
            </a:r>
            <a:r>
              <a:rPr spc="-10" dirty="0">
                <a:solidFill>
                  <a:srgbClr val="5E5E5E"/>
                </a:solidFill>
                <a:latin typeface="Calibri" panose="020F0502020204030204" pitchFamily="34" charset="0"/>
                <a:cs typeface="Calibri" panose="020F0502020204030204" pitchFamily="34" charset="0"/>
              </a:rPr>
              <a:t>m</a:t>
            </a:r>
            <a:r>
              <a:rPr spc="-5" dirty="0">
                <a:solidFill>
                  <a:srgbClr val="5E5E5E"/>
                </a:solidFill>
                <a:latin typeface="Calibri" panose="020F0502020204030204" pitchFamily="34" charset="0"/>
                <a:cs typeface="Calibri" panose="020F0502020204030204" pitchFamily="34" charset="0"/>
              </a:rPr>
              <a:t>p</a:t>
            </a:r>
            <a:r>
              <a:rPr dirty="0">
                <a:solidFill>
                  <a:srgbClr val="5E5E5E"/>
                </a:solidFill>
                <a:latin typeface="Calibri" panose="020F0502020204030204" pitchFamily="34" charset="0"/>
                <a:cs typeface="Calibri" panose="020F0502020204030204" pitchFamily="34" charset="0"/>
              </a:rPr>
              <a:t>u</a:t>
            </a:r>
            <a:r>
              <a:rPr spc="-5" dirty="0">
                <a:solidFill>
                  <a:srgbClr val="5E5E5E"/>
                </a:solidFill>
                <a:latin typeface="Calibri" panose="020F0502020204030204" pitchFamily="34" charset="0"/>
                <a:cs typeface="Calibri" panose="020F0502020204030204" pitchFamily="34" charset="0"/>
              </a:rPr>
              <a:t>ti</a:t>
            </a:r>
            <a:r>
              <a:rPr dirty="0">
                <a:solidFill>
                  <a:srgbClr val="5E5E5E"/>
                </a:solidFill>
                <a:latin typeface="Calibri" panose="020F0502020204030204" pitchFamily="34" charset="0"/>
                <a:cs typeface="Calibri" panose="020F0502020204030204" pitchFamily="34" charset="0"/>
              </a:rPr>
              <a:t>n</a:t>
            </a:r>
            <a:r>
              <a:rPr spc="-10" dirty="0">
                <a:solidFill>
                  <a:srgbClr val="5E5E5E"/>
                </a:solidFill>
                <a:latin typeface="Calibri" panose="020F0502020204030204" pitchFamily="34" charset="0"/>
                <a:cs typeface="Calibri" panose="020F0502020204030204" pitchFamily="34" charset="0"/>
              </a:rPr>
              <a:t>g </a:t>
            </a:r>
            <a:r>
              <a:rPr spc="-5" dirty="0">
                <a:solidFill>
                  <a:srgbClr val="5E5E5E"/>
                </a:solidFill>
                <a:latin typeface="Calibri" panose="020F0502020204030204" pitchFamily="34" charset="0"/>
                <a:cs typeface="Calibri" panose="020F0502020204030204" pitchFamily="34" charset="0"/>
              </a:rPr>
              <a:t>wit</a:t>
            </a:r>
            <a:r>
              <a:rPr dirty="0">
                <a:solidFill>
                  <a:srgbClr val="5E5E5E"/>
                </a:solidFill>
                <a:latin typeface="Calibri" panose="020F0502020204030204" pitchFamily="34" charset="0"/>
                <a:cs typeface="Calibri" panose="020F0502020204030204" pitchFamily="34" charset="0"/>
              </a:rPr>
              <a:t>h</a:t>
            </a:r>
            <a:r>
              <a:rPr spc="-5" dirty="0">
                <a:solidFill>
                  <a:srgbClr val="5E5E5E"/>
                </a:solidFill>
                <a:latin typeface="Calibri" panose="020F0502020204030204" pitchFamily="34" charset="0"/>
                <a:cs typeface="Calibri" panose="020F0502020204030204" pitchFamily="34" charset="0"/>
              </a:rPr>
              <a:t> CUD</a:t>
            </a:r>
            <a:r>
              <a:rPr dirty="0">
                <a:solidFill>
                  <a:srgbClr val="5E5E5E"/>
                </a:solidFill>
                <a:latin typeface="Calibri" panose="020F0502020204030204" pitchFamily="34" charset="0"/>
                <a:cs typeface="Calibri" panose="020F0502020204030204" pitchFamily="34" charset="0"/>
              </a:rPr>
              <a:t>A</a:t>
            </a:r>
            <a:r>
              <a:rPr spc="-5" dirty="0">
                <a:solidFill>
                  <a:srgbClr val="5E5E5E"/>
                </a:solidFill>
                <a:latin typeface="Calibri" panose="020F0502020204030204" pitchFamily="34" charset="0"/>
                <a:cs typeface="Calibri" panose="020F0502020204030204" pitchFamily="34" charset="0"/>
              </a:rPr>
              <a:t> C</a:t>
            </a:r>
            <a:r>
              <a:rPr spc="5" dirty="0">
                <a:solidFill>
                  <a:srgbClr val="5E5E5E"/>
                </a:solidFill>
                <a:latin typeface="Calibri" panose="020F0502020204030204" pitchFamily="34" charset="0"/>
                <a:cs typeface="Calibri" panose="020F0502020204030204" pitchFamily="34" charset="0"/>
              </a:rPr>
              <a:t>+</a:t>
            </a:r>
            <a:r>
              <a:rPr dirty="0">
                <a:solidFill>
                  <a:srgbClr val="5E5E5E"/>
                </a:solidFill>
                <a:latin typeface="Calibri" panose="020F0502020204030204" pitchFamily="34" charset="0"/>
                <a:cs typeface="Calibri" panose="020F0502020204030204" pitchFamily="34" charset="0"/>
              </a:rPr>
              <a:t>+ (3 </a:t>
            </a:r>
            <a:r>
              <a:rPr spc="-15" dirty="0">
                <a:solidFill>
                  <a:srgbClr val="5E5E5E"/>
                </a:solidFill>
                <a:latin typeface="Calibri" panose="020F0502020204030204" pitchFamily="34" charset="0"/>
                <a:cs typeface="Calibri" panose="020F0502020204030204" pitchFamily="34" charset="0"/>
              </a:rPr>
              <a:t>l</a:t>
            </a:r>
            <a:r>
              <a:rPr dirty="0">
                <a:solidFill>
                  <a:srgbClr val="5E5E5E"/>
                </a:solidFill>
                <a:latin typeface="Calibri" panose="020F0502020204030204" pitchFamily="34" charset="0"/>
                <a:cs typeface="Calibri" panose="020F0502020204030204" pitchFamily="34" charset="0"/>
              </a:rPr>
              <a:t>a</a:t>
            </a:r>
            <a:r>
              <a:rPr spc="-5" dirty="0">
                <a:solidFill>
                  <a:srgbClr val="5E5E5E"/>
                </a:solidFill>
                <a:latin typeface="Calibri" panose="020F0502020204030204" pitchFamily="34" charset="0"/>
                <a:cs typeface="Calibri" panose="020F0502020204030204" pitchFamily="34" charset="0"/>
              </a:rPr>
              <a:t>b</a:t>
            </a:r>
            <a:r>
              <a:rPr spc="-15" dirty="0">
                <a:solidFill>
                  <a:srgbClr val="5E5E5E"/>
                </a:solidFill>
                <a:latin typeface="Calibri" panose="020F0502020204030204" pitchFamily="34" charset="0"/>
                <a:cs typeface="Calibri" panose="020F0502020204030204" pitchFamily="34" charset="0"/>
              </a:rPr>
              <a:t>s)</a:t>
            </a:r>
            <a:endParaRPr dirty="0">
              <a:latin typeface="Calibri" panose="020F0502020204030204" pitchFamily="34" charset="0"/>
              <a:cs typeface="Calibri" panose="020F0502020204030204" pitchFamily="34" charset="0"/>
            </a:endParaRPr>
          </a:p>
        </p:txBody>
      </p:sp>
      <p:sp>
        <p:nvSpPr>
          <p:cNvPr id="5" name="object 7">
            <a:extLst>
              <a:ext uri="{FF2B5EF4-FFF2-40B4-BE49-F238E27FC236}">
                <a16:creationId xmlns:a16="http://schemas.microsoft.com/office/drawing/2014/main" id="{9788414F-444B-461E-8E1B-EB8E06C061A9}"/>
              </a:ext>
            </a:extLst>
          </p:cNvPr>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25400">
              <a:lnSpc>
                <a:spcPct val="100000"/>
              </a:lnSpc>
            </a:pPr>
            <a:fld id="{81D60167-4931-47E6-BA6A-407CBD079E47}" type="slidenum">
              <a:rPr dirty="0"/>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4380" y="648117"/>
            <a:ext cx="9464040" cy="553998"/>
          </a:xfrm>
          <a:prstGeom prst="rect">
            <a:avLst/>
          </a:prstGeom>
        </p:spPr>
        <p:txBody>
          <a:bodyPr vert="horz" wrap="square" lIns="0" tIns="0" rIns="0" bIns="0" rtlCol="0">
            <a:spAutoFit/>
          </a:bodyPr>
          <a:lstStyle/>
          <a:p>
            <a:pPr marL="3227070">
              <a:lnSpc>
                <a:spcPct val="100000"/>
              </a:lnSpc>
            </a:pPr>
            <a:r>
              <a:rPr sz="3600" b="1" spc="-10" dirty="0"/>
              <a:t>H</a:t>
            </a:r>
            <a:r>
              <a:rPr sz="3600" b="1" spc="-5" dirty="0"/>
              <a:t>OM</a:t>
            </a:r>
            <a:r>
              <a:rPr sz="3600" b="1" spc="-30" dirty="0"/>
              <a:t>EWO</a:t>
            </a:r>
            <a:r>
              <a:rPr sz="3600" b="1" spc="5" dirty="0"/>
              <a:t>R</a:t>
            </a:r>
            <a:r>
              <a:rPr sz="3600" b="1" spc="-25" dirty="0"/>
              <a:t>K</a:t>
            </a:r>
          </a:p>
        </p:txBody>
      </p:sp>
      <p:sp>
        <p:nvSpPr>
          <p:cNvPr id="10" name="object 10"/>
          <p:cNvSpPr txBox="1"/>
          <p:nvPr/>
        </p:nvSpPr>
        <p:spPr>
          <a:xfrm>
            <a:off x="579036" y="4355918"/>
            <a:ext cx="10075292" cy="441959"/>
          </a:xfrm>
          <a:prstGeom prst="rect">
            <a:avLst/>
          </a:prstGeom>
        </p:spPr>
        <p:txBody>
          <a:bodyPr vert="horz" wrap="square" lIns="0" tIns="0" rIns="0" bIns="0" rtlCol="0">
            <a:spAutoFit/>
          </a:bodyPr>
          <a:lstStyle/>
          <a:p>
            <a:pPr marL="298450" marR="5080" indent="-285750">
              <a:lnSpc>
                <a:spcPts val="1680"/>
              </a:lnSpc>
              <a:buFont typeface="Arial" panose="020B0604020202020204" pitchFamily="34" charset="0"/>
              <a:buChar char="•"/>
            </a:pPr>
            <a:r>
              <a:rPr spc="-15" dirty="0">
                <a:solidFill>
                  <a:srgbClr val="5E5E5E"/>
                </a:solidFill>
                <a:latin typeface="Calibri" panose="020F0502020204030204" pitchFamily="34" charset="0"/>
                <a:cs typeface="Calibri" panose="020F0502020204030204" pitchFamily="34" charset="0"/>
              </a:rPr>
              <a:t>P</a:t>
            </a:r>
            <a:r>
              <a:rPr spc="-10" dirty="0">
                <a:solidFill>
                  <a:srgbClr val="5E5E5E"/>
                </a:solidFill>
                <a:latin typeface="Calibri" panose="020F0502020204030204" pitchFamily="34" charset="0"/>
                <a:cs typeface="Calibri" panose="020F0502020204030204" pitchFamily="34" charset="0"/>
              </a:rPr>
              <a:t>r</a:t>
            </a:r>
            <a:r>
              <a:rPr dirty="0">
                <a:solidFill>
                  <a:srgbClr val="5E5E5E"/>
                </a:solidFill>
                <a:latin typeface="Calibri" panose="020F0502020204030204" pitchFamily="34" charset="0"/>
                <a:cs typeface="Calibri" panose="020F0502020204030204" pitchFamily="34" charset="0"/>
              </a:rPr>
              <a:t>e</a:t>
            </a:r>
            <a:r>
              <a:rPr spc="-10" dirty="0">
                <a:solidFill>
                  <a:srgbClr val="5E5E5E"/>
                </a:solidFill>
                <a:latin typeface="Calibri" panose="020F0502020204030204" pitchFamily="34" charset="0"/>
                <a:cs typeface="Calibri" panose="020F0502020204030204" pitchFamily="34" charset="0"/>
              </a:rPr>
              <a:t>r</a:t>
            </a:r>
            <a:r>
              <a:rPr dirty="0">
                <a:solidFill>
                  <a:srgbClr val="5E5E5E"/>
                </a:solidFill>
                <a:latin typeface="Calibri" panose="020F0502020204030204" pitchFamily="34" charset="0"/>
                <a:cs typeface="Calibri" panose="020F0502020204030204" pitchFamily="34" charset="0"/>
              </a:rPr>
              <a:t>e</a:t>
            </a:r>
            <a:r>
              <a:rPr spc="-5" dirty="0">
                <a:solidFill>
                  <a:srgbClr val="5E5E5E"/>
                </a:solidFill>
                <a:latin typeface="Calibri" panose="020F0502020204030204" pitchFamily="34" charset="0"/>
                <a:cs typeface="Calibri" panose="020F0502020204030204" pitchFamily="34" charset="0"/>
              </a:rPr>
              <a:t>q</a:t>
            </a:r>
            <a:r>
              <a:rPr dirty="0">
                <a:solidFill>
                  <a:srgbClr val="5E5E5E"/>
                </a:solidFill>
                <a:latin typeface="Calibri" panose="020F0502020204030204" pitchFamily="34" charset="0"/>
                <a:cs typeface="Calibri" panose="020F0502020204030204" pitchFamily="34" charset="0"/>
              </a:rPr>
              <a:t>u</a:t>
            </a:r>
            <a:r>
              <a:rPr spc="5" dirty="0">
                <a:solidFill>
                  <a:srgbClr val="5E5E5E"/>
                </a:solidFill>
                <a:latin typeface="Calibri" panose="020F0502020204030204" pitchFamily="34" charset="0"/>
                <a:cs typeface="Calibri" panose="020F0502020204030204" pitchFamily="34" charset="0"/>
              </a:rPr>
              <a:t>i</a:t>
            </a:r>
            <a:r>
              <a:rPr spc="-10" dirty="0">
                <a:solidFill>
                  <a:srgbClr val="5E5E5E"/>
                </a:solidFill>
                <a:latin typeface="Calibri" panose="020F0502020204030204" pitchFamily="34" charset="0"/>
                <a:cs typeface="Calibri" panose="020F0502020204030204" pitchFamily="34" charset="0"/>
              </a:rPr>
              <a:t>s</a:t>
            </a:r>
            <a:r>
              <a:rPr spc="5" dirty="0">
                <a:solidFill>
                  <a:srgbClr val="5E5E5E"/>
                </a:solidFill>
                <a:latin typeface="Calibri" panose="020F0502020204030204" pitchFamily="34" charset="0"/>
                <a:cs typeface="Calibri" panose="020F0502020204030204" pitchFamily="34" charset="0"/>
              </a:rPr>
              <a:t>i</a:t>
            </a:r>
            <a:r>
              <a:rPr dirty="0">
                <a:solidFill>
                  <a:srgbClr val="5E5E5E"/>
                </a:solidFill>
                <a:latin typeface="Calibri" panose="020F0502020204030204" pitchFamily="34" charset="0"/>
                <a:cs typeface="Calibri" panose="020F0502020204030204" pitchFamily="34" charset="0"/>
              </a:rPr>
              <a:t>te</a:t>
            </a:r>
            <a:r>
              <a:rPr spc="-10" dirty="0">
                <a:solidFill>
                  <a:srgbClr val="5E5E5E"/>
                </a:solidFill>
                <a:latin typeface="Calibri" panose="020F0502020204030204" pitchFamily="34" charset="0"/>
                <a:cs typeface="Calibri" panose="020F0502020204030204" pitchFamily="34" charset="0"/>
              </a:rPr>
              <a:t>s</a:t>
            </a:r>
            <a:r>
              <a:rPr dirty="0">
                <a:solidFill>
                  <a:srgbClr val="5E5E5E"/>
                </a:solidFill>
                <a:latin typeface="Calibri" panose="020F0502020204030204" pitchFamily="34" charset="0"/>
                <a:cs typeface="Calibri" panose="020F0502020204030204" pitchFamily="34" charset="0"/>
              </a:rPr>
              <a:t>:</a:t>
            </a:r>
            <a:r>
              <a:rPr spc="5" dirty="0">
                <a:solidFill>
                  <a:srgbClr val="5E5E5E"/>
                </a:solidFill>
                <a:latin typeface="Calibri" panose="020F0502020204030204" pitchFamily="34" charset="0"/>
                <a:cs typeface="Calibri" panose="020F0502020204030204" pitchFamily="34" charset="0"/>
              </a:rPr>
              <a:t> </a:t>
            </a:r>
            <a:r>
              <a:rPr spc="-5" dirty="0">
                <a:solidFill>
                  <a:srgbClr val="5E5E5E"/>
                </a:solidFill>
                <a:latin typeface="Calibri" panose="020F0502020204030204" pitchFamily="34" charset="0"/>
                <a:cs typeface="Calibri" panose="020F0502020204030204" pitchFamily="34" charset="0"/>
              </a:rPr>
              <a:t>ba</a:t>
            </a:r>
            <a:r>
              <a:rPr spc="-10" dirty="0">
                <a:solidFill>
                  <a:srgbClr val="5E5E5E"/>
                </a:solidFill>
                <a:latin typeface="Calibri" panose="020F0502020204030204" pitchFamily="34" charset="0"/>
                <a:cs typeface="Calibri" panose="020F0502020204030204" pitchFamily="34" charset="0"/>
              </a:rPr>
              <a:t>s</a:t>
            </a:r>
            <a:r>
              <a:rPr spc="5" dirty="0">
                <a:solidFill>
                  <a:srgbClr val="5E5E5E"/>
                </a:solidFill>
                <a:latin typeface="Calibri" panose="020F0502020204030204" pitchFamily="34" charset="0"/>
                <a:cs typeface="Calibri" panose="020F0502020204030204" pitchFamily="34" charset="0"/>
              </a:rPr>
              <a:t>i</a:t>
            </a:r>
            <a:r>
              <a:rPr dirty="0">
                <a:solidFill>
                  <a:srgbClr val="5E5E5E"/>
                </a:solidFill>
                <a:latin typeface="Calibri" panose="020F0502020204030204" pitchFamily="34" charset="0"/>
                <a:cs typeface="Calibri" panose="020F0502020204030204" pitchFamily="34" charset="0"/>
              </a:rPr>
              <a:t>c l</a:t>
            </a:r>
            <a:r>
              <a:rPr spc="5" dirty="0">
                <a:solidFill>
                  <a:srgbClr val="5E5E5E"/>
                </a:solidFill>
                <a:latin typeface="Calibri" panose="020F0502020204030204" pitchFamily="34" charset="0"/>
                <a:cs typeface="Calibri" panose="020F0502020204030204" pitchFamily="34" charset="0"/>
              </a:rPr>
              <a:t>i</a:t>
            </a:r>
            <a:r>
              <a:rPr dirty="0">
                <a:solidFill>
                  <a:srgbClr val="5E5E5E"/>
                </a:solidFill>
                <a:latin typeface="Calibri" panose="020F0502020204030204" pitchFamily="34" charset="0"/>
                <a:cs typeface="Calibri" panose="020F0502020204030204" pitchFamily="34" charset="0"/>
              </a:rPr>
              <a:t>nu</a:t>
            </a:r>
            <a:r>
              <a:rPr spc="-10" dirty="0">
                <a:solidFill>
                  <a:srgbClr val="5E5E5E"/>
                </a:solidFill>
                <a:latin typeface="Calibri" panose="020F0502020204030204" pitchFamily="34" charset="0"/>
                <a:cs typeface="Calibri" panose="020F0502020204030204" pitchFamily="34" charset="0"/>
              </a:rPr>
              <a:t>x</a:t>
            </a:r>
            <a:r>
              <a:rPr dirty="0">
                <a:solidFill>
                  <a:srgbClr val="5E5E5E"/>
                </a:solidFill>
                <a:latin typeface="Calibri" panose="020F0502020204030204" pitchFamily="34" charset="0"/>
                <a:cs typeface="Calibri" panose="020F0502020204030204" pitchFamily="34" charset="0"/>
              </a:rPr>
              <a:t> s</a:t>
            </a:r>
            <a:r>
              <a:rPr spc="5" dirty="0">
                <a:solidFill>
                  <a:srgbClr val="5E5E5E"/>
                </a:solidFill>
                <a:latin typeface="Calibri" panose="020F0502020204030204" pitchFamily="34" charset="0"/>
                <a:cs typeface="Calibri" panose="020F0502020204030204" pitchFamily="34" charset="0"/>
              </a:rPr>
              <a:t>ki</a:t>
            </a:r>
            <a:r>
              <a:rPr spc="-10" dirty="0">
                <a:solidFill>
                  <a:srgbClr val="5E5E5E"/>
                </a:solidFill>
                <a:latin typeface="Calibri" panose="020F0502020204030204" pitchFamily="34" charset="0"/>
                <a:cs typeface="Calibri" panose="020F0502020204030204" pitchFamily="34" charset="0"/>
              </a:rPr>
              <a:t>lls,</a:t>
            </a:r>
            <a:r>
              <a:rPr spc="5" dirty="0">
                <a:solidFill>
                  <a:srgbClr val="5E5E5E"/>
                </a:solidFill>
                <a:latin typeface="Calibri" panose="020F0502020204030204" pitchFamily="34" charset="0"/>
                <a:cs typeface="Calibri" panose="020F0502020204030204" pitchFamily="34" charset="0"/>
              </a:rPr>
              <a:t> </a:t>
            </a:r>
            <a:r>
              <a:rPr dirty="0">
                <a:solidFill>
                  <a:srgbClr val="5E5E5E"/>
                </a:solidFill>
                <a:latin typeface="Calibri" panose="020F0502020204030204" pitchFamily="34" charset="0"/>
                <a:cs typeface="Calibri" panose="020F0502020204030204" pitchFamily="34" charset="0"/>
              </a:rPr>
              <a:t>e.</a:t>
            </a:r>
            <a:r>
              <a:rPr spc="-15" dirty="0">
                <a:solidFill>
                  <a:srgbClr val="5E5E5E"/>
                </a:solidFill>
                <a:latin typeface="Calibri" panose="020F0502020204030204" pitchFamily="34" charset="0"/>
                <a:cs typeface="Calibri" panose="020F0502020204030204" pitchFamily="34" charset="0"/>
              </a:rPr>
              <a:t>g</a:t>
            </a:r>
            <a:r>
              <a:rPr dirty="0">
                <a:solidFill>
                  <a:srgbClr val="5E5E5E"/>
                </a:solidFill>
                <a:latin typeface="Calibri" panose="020F0502020204030204" pitchFamily="34" charset="0"/>
                <a:cs typeface="Calibri" panose="020F0502020204030204" pitchFamily="34" charset="0"/>
              </a:rPr>
              <a:t>.</a:t>
            </a:r>
            <a:r>
              <a:rPr spc="5" dirty="0">
                <a:solidFill>
                  <a:srgbClr val="5E5E5E"/>
                </a:solidFill>
                <a:latin typeface="Calibri" panose="020F0502020204030204" pitchFamily="34" charset="0"/>
                <a:cs typeface="Calibri" panose="020F0502020204030204" pitchFamily="34" charset="0"/>
              </a:rPr>
              <a:t> </a:t>
            </a:r>
            <a:r>
              <a:rPr spc="-10" dirty="0">
                <a:solidFill>
                  <a:srgbClr val="5E5E5E"/>
                </a:solidFill>
                <a:latin typeface="Calibri" panose="020F0502020204030204" pitchFamily="34" charset="0"/>
                <a:cs typeface="Calibri" panose="020F0502020204030204" pitchFamily="34" charset="0"/>
              </a:rPr>
              <a:t>ls,</a:t>
            </a:r>
            <a:r>
              <a:rPr spc="5" dirty="0">
                <a:solidFill>
                  <a:srgbClr val="5E5E5E"/>
                </a:solidFill>
                <a:latin typeface="Calibri" panose="020F0502020204030204" pitchFamily="34" charset="0"/>
                <a:cs typeface="Calibri" panose="020F0502020204030204" pitchFamily="34" charset="0"/>
              </a:rPr>
              <a:t> </a:t>
            </a:r>
            <a:r>
              <a:rPr spc="-5" dirty="0">
                <a:solidFill>
                  <a:srgbClr val="5E5E5E"/>
                </a:solidFill>
                <a:latin typeface="Calibri" panose="020F0502020204030204" pitchFamily="34" charset="0"/>
                <a:cs typeface="Calibri" panose="020F0502020204030204" pitchFamily="34" charset="0"/>
              </a:rPr>
              <a:t>cd</a:t>
            </a:r>
            <a:r>
              <a:rPr dirty="0">
                <a:solidFill>
                  <a:srgbClr val="5E5E5E"/>
                </a:solidFill>
                <a:latin typeface="Calibri" panose="020F0502020204030204" pitchFamily="34" charset="0"/>
                <a:cs typeface="Calibri" panose="020F0502020204030204" pitchFamily="34" charset="0"/>
              </a:rPr>
              <a:t>,</a:t>
            </a:r>
            <a:r>
              <a:rPr spc="5" dirty="0">
                <a:solidFill>
                  <a:srgbClr val="5E5E5E"/>
                </a:solidFill>
                <a:latin typeface="Calibri" panose="020F0502020204030204" pitchFamily="34" charset="0"/>
                <a:cs typeface="Calibri" panose="020F0502020204030204" pitchFamily="34" charset="0"/>
              </a:rPr>
              <a:t> </a:t>
            </a:r>
            <a:r>
              <a:rPr dirty="0">
                <a:solidFill>
                  <a:srgbClr val="5E5E5E"/>
                </a:solidFill>
                <a:latin typeface="Calibri" panose="020F0502020204030204" pitchFamily="34" charset="0"/>
                <a:cs typeface="Calibri" panose="020F0502020204030204" pitchFamily="34" charset="0"/>
              </a:rPr>
              <a:t>et</a:t>
            </a:r>
            <a:r>
              <a:rPr spc="-5" dirty="0">
                <a:solidFill>
                  <a:srgbClr val="5E5E5E"/>
                </a:solidFill>
                <a:latin typeface="Calibri" panose="020F0502020204030204" pitchFamily="34" charset="0"/>
                <a:cs typeface="Calibri" panose="020F0502020204030204" pitchFamily="34" charset="0"/>
              </a:rPr>
              <a:t>c</a:t>
            </a:r>
            <a:r>
              <a:rPr dirty="0">
                <a:solidFill>
                  <a:srgbClr val="5E5E5E"/>
                </a:solidFill>
                <a:latin typeface="Calibri" panose="020F0502020204030204" pitchFamily="34" charset="0"/>
                <a:cs typeface="Calibri" panose="020F0502020204030204" pitchFamily="34" charset="0"/>
              </a:rPr>
              <a:t>.,</a:t>
            </a:r>
            <a:r>
              <a:rPr spc="5" dirty="0">
                <a:solidFill>
                  <a:srgbClr val="5E5E5E"/>
                </a:solidFill>
                <a:latin typeface="Calibri" panose="020F0502020204030204" pitchFamily="34" charset="0"/>
                <a:cs typeface="Calibri" panose="020F0502020204030204" pitchFamily="34" charset="0"/>
              </a:rPr>
              <a:t> k</a:t>
            </a:r>
            <a:r>
              <a:rPr dirty="0">
                <a:solidFill>
                  <a:srgbClr val="5E5E5E"/>
                </a:solidFill>
                <a:latin typeface="Calibri" panose="020F0502020204030204" pitchFamily="34" charset="0"/>
                <a:cs typeface="Calibri" panose="020F0502020204030204" pitchFamily="34" charset="0"/>
              </a:rPr>
              <a:t>no</a:t>
            </a:r>
            <a:r>
              <a:rPr spc="-5" dirty="0">
                <a:solidFill>
                  <a:srgbClr val="5E5E5E"/>
                </a:solidFill>
                <a:latin typeface="Calibri" panose="020F0502020204030204" pitchFamily="34" charset="0"/>
                <a:cs typeface="Calibri" panose="020F0502020204030204" pitchFamily="34" charset="0"/>
              </a:rPr>
              <a:t>wl</a:t>
            </a:r>
            <a:r>
              <a:rPr dirty="0">
                <a:solidFill>
                  <a:srgbClr val="5E5E5E"/>
                </a:solidFill>
                <a:latin typeface="Calibri" panose="020F0502020204030204" pitchFamily="34" charset="0"/>
                <a:cs typeface="Calibri" panose="020F0502020204030204" pitchFamily="34" charset="0"/>
              </a:rPr>
              <a:t>e</a:t>
            </a:r>
            <a:r>
              <a:rPr spc="-5" dirty="0">
                <a:solidFill>
                  <a:srgbClr val="5E5E5E"/>
                </a:solidFill>
                <a:latin typeface="Calibri" panose="020F0502020204030204" pitchFamily="34" charset="0"/>
                <a:cs typeface="Calibri" panose="020F0502020204030204" pitchFamily="34" charset="0"/>
              </a:rPr>
              <a:t>d</a:t>
            </a:r>
            <a:r>
              <a:rPr spc="-15" dirty="0">
                <a:solidFill>
                  <a:srgbClr val="5E5E5E"/>
                </a:solidFill>
                <a:latin typeface="Calibri" panose="020F0502020204030204" pitchFamily="34" charset="0"/>
                <a:cs typeface="Calibri" panose="020F0502020204030204" pitchFamily="34" charset="0"/>
              </a:rPr>
              <a:t>g</a:t>
            </a:r>
            <a:r>
              <a:rPr dirty="0">
                <a:solidFill>
                  <a:srgbClr val="5E5E5E"/>
                </a:solidFill>
                <a:latin typeface="Calibri" panose="020F0502020204030204" pitchFamily="34" charset="0"/>
                <a:cs typeface="Calibri" panose="020F0502020204030204" pitchFamily="34" charset="0"/>
              </a:rPr>
              <a:t>e</a:t>
            </a:r>
            <a:r>
              <a:rPr spc="5" dirty="0">
                <a:solidFill>
                  <a:srgbClr val="5E5E5E"/>
                </a:solidFill>
                <a:latin typeface="Calibri" panose="020F0502020204030204" pitchFamily="34" charset="0"/>
                <a:cs typeface="Calibri" panose="020F0502020204030204" pitchFamily="34" charset="0"/>
              </a:rPr>
              <a:t> </a:t>
            </a:r>
            <a:r>
              <a:rPr spc="-10" dirty="0">
                <a:solidFill>
                  <a:srgbClr val="5E5E5E"/>
                </a:solidFill>
                <a:latin typeface="Calibri" panose="020F0502020204030204" pitchFamily="34" charset="0"/>
                <a:cs typeface="Calibri" panose="020F0502020204030204" pitchFamily="34" charset="0"/>
              </a:rPr>
              <a:t>of</a:t>
            </a:r>
            <a:r>
              <a:rPr dirty="0">
                <a:solidFill>
                  <a:srgbClr val="5E5E5E"/>
                </a:solidFill>
                <a:latin typeface="Calibri" panose="020F0502020204030204" pitchFamily="34" charset="0"/>
                <a:cs typeface="Calibri" panose="020F0502020204030204" pitchFamily="34" charset="0"/>
              </a:rPr>
              <a:t> a te</a:t>
            </a:r>
            <a:r>
              <a:rPr spc="-15" dirty="0">
                <a:solidFill>
                  <a:srgbClr val="5E5E5E"/>
                </a:solidFill>
                <a:latin typeface="Calibri" panose="020F0502020204030204" pitchFamily="34" charset="0"/>
                <a:cs typeface="Calibri" panose="020F0502020204030204" pitchFamily="34" charset="0"/>
              </a:rPr>
              <a:t>x</a:t>
            </a:r>
            <a:r>
              <a:rPr dirty="0">
                <a:solidFill>
                  <a:srgbClr val="5E5E5E"/>
                </a:solidFill>
                <a:latin typeface="Calibri" panose="020F0502020204030204" pitchFamily="34" charset="0"/>
                <a:cs typeface="Calibri" panose="020F0502020204030204" pitchFamily="34" charset="0"/>
              </a:rPr>
              <a:t>t</a:t>
            </a:r>
            <a:r>
              <a:rPr spc="5" dirty="0">
                <a:solidFill>
                  <a:srgbClr val="5E5E5E"/>
                </a:solidFill>
                <a:latin typeface="Calibri" panose="020F0502020204030204" pitchFamily="34" charset="0"/>
                <a:cs typeface="Calibri" panose="020F0502020204030204" pitchFamily="34" charset="0"/>
              </a:rPr>
              <a:t> </a:t>
            </a:r>
            <a:r>
              <a:rPr dirty="0">
                <a:solidFill>
                  <a:srgbClr val="5E5E5E"/>
                </a:solidFill>
                <a:latin typeface="Calibri" panose="020F0502020204030204" pitchFamily="34" charset="0"/>
                <a:cs typeface="Calibri" panose="020F0502020204030204" pitchFamily="34" charset="0"/>
              </a:rPr>
              <a:t>e</a:t>
            </a:r>
            <a:r>
              <a:rPr spc="-5" dirty="0">
                <a:solidFill>
                  <a:srgbClr val="5E5E5E"/>
                </a:solidFill>
                <a:latin typeface="Calibri" panose="020F0502020204030204" pitchFamily="34" charset="0"/>
                <a:cs typeface="Calibri" panose="020F0502020204030204" pitchFamily="34" charset="0"/>
              </a:rPr>
              <a:t>d</a:t>
            </a:r>
            <a:r>
              <a:rPr spc="5" dirty="0">
                <a:solidFill>
                  <a:srgbClr val="5E5E5E"/>
                </a:solidFill>
                <a:latin typeface="Calibri" panose="020F0502020204030204" pitchFamily="34" charset="0"/>
                <a:cs typeface="Calibri" panose="020F0502020204030204" pitchFamily="34" charset="0"/>
              </a:rPr>
              <a:t>i</a:t>
            </a:r>
            <a:r>
              <a:rPr dirty="0">
                <a:solidFill>
                  <a:srgbClr val="5E5E5E"/>
                </a:solidFill>
                <a:latin typeface="Calibri" panose="020F0502020204030204" pitchFamily="34" charset="0"/>
                <a:cs typeface="Calibri" panose="020F0502020204030204" pitchFamily="34" charset="0"/>
              </a:rPr>
              <a:t>t</a:t>
            </a:r>
            <a:r>
              <a:rPr spc="-10" dirty="0">
                <a:solidFill>
                  <a:srgbClr val="5E5E5E"/>
                </a:solidFill>
                <a:latin typeface="Calibri" panose="020F0502020204030204" pitchFamily="34" charset="0"/>
                <a:cs typeface="Calibri" panose="020F0502020204030204" pitchFamily="34" charset="0"/>
              </a:rPr>
              <a:t>or</a:t>
            </a:r>
            <a:r>
              <a:rPr spc="5" dirty="0">
                <a:solidFill>
                  <a:srgbClr val="5E5E5E"/>
                </a:solidFill>
                <a:latin typeface="Calibri" panose="020F0502020204030204" pitchFamily="34" charset="0"/>
                <a:cs typeface="Calibri" panose="020F0502020204030204" pitchFamily="34" charset="0"/>
              </a:rPr>
              <a:t> </a:t>
            </a:r>
            <a:r>
              <a:rPr spc="-5" dirty="0">
                <a:solidFill>
                  <a:srgbClr val="5E5E5E"/>
                </a:solidFill>
                <a:latin typeface="Calibri" panose="020F0502020204030204" pitchFamily="34" charset="0"/>
                <a:cs typeface="Calibri" panose="020F0502020204030204" pitchFamily="34" charset="0"/>
              </a:rPr>
              <a:t>l</a:t>
            </a:r>
            <a:r>
              <a:rPr spc="5" dirty="0">
                <a:solidFill>
                  <a:srgbClr val="5E5E5E"/>
                </a:solidFill>
                <a:latin typeface="Calibri" panose="020F0502020204030204" pitchFamily="34" charset="0"/>
                <a:cs typeface="Calibri" panose="020F0502020204030204" pitchFamily="34" charset="0"/>
              </a:rPr>
              <a:t>ik</a:t>
            </a:r>
            <a:r>
              <a:rPr dirty="0">
                <a:solidFill>
                  <a:srgbClr val="5E5E5E"/>
                </a:solidFill>
                <a:latin typeface="Calibri" panose="020F0502020204030204" pitchFamily="34" charset="0"/>
                <a:cs typeface="Calibri" panose="020F0502020204030204" pitchFamily="34" charset="0"/>
              </a:rPr>
              <a:t>e</a:t>
            </a:r>
            <a:r>
              <a:rPr spc="5" dirty="0">
                <a:solidFill>
                  <a:srgbClr val="5E5E5E"/>
                </a:solidFill>
                <a:latin typeface="Calibri" panose="020F0502020204030204" pitchFamily="34" charset="0"/>
                <a:cs typeface="Calibri" panose="020F0502020204030204" pitchFamily="34" charset="0"/>
              </a:rPr>
              <a:t> </a:t>
            </a:r>
            <a:r>
              <a:rPr spc="-10" dirty="0">
                <a:solidFill>
                  <a:srgbClr val="5E5E5E"/>
                </a:solidFill>
                <a:latin typeface="Calibri" panose="020F0502020204030204" pitchFamily="34" charset="0"/>
                <a:cs typeface="Calibri" panose="020F0502020204030204" pitchFamily="34" charset="0"/>
              </a:rPr>
              <a:t>v</a:t>
            </a:r>
            <a:r>
              <a:rPr spc="5" dirty="0">
                <a:solidFill>
                  <a:srgbClr val="5E5E5E"/>
                </a:solidFill>
                <a:latin typeface="Calibri" panose="020F0502020204030204" pitchFamily="34" charset="0"/>
                <a:cs typeface="Calibri" panose="020F0502020204030204" pitchFamily="34" charset="0"/>
              </a:rPr>
              <a:t>i</a:t>
            </a:r>
            <a:r>
              <a:rPr spc="-5" dirty="0">
                <a:solidFill>
                  <a:srgbClr val="5E5E5E"/>
                </a:solidFill>
                <a:latin typeface="Calibri" panose="020F0502020204030204" pitchFamily="34" charset="0"/>
                <a:cs typeface="Calibri" panose="020F0502020204030204" pitchFamily="34" charset="0"/>
              </a:rPr>
              <a:t>/</a:t>
            </a:r>
            <a:r>
              <a:rPr dirty="0">
                <a:solidFill>
                  <a:srgbClr val="5E5E5E"/>
                </a:solidFill>
                <a:latin typeface="Calibri" panose="020F0502020204030204" pitchFamily="34" charset="0"/>
                <a:cs typeface="Calibri" panose="020F0502020204030204" pitchFamily="34" charset="0"/>
              </a:rPr>
              <a:t>e</a:t>
            </a:r>
            <a:r>
              <a:rPr spc="-5" dirty="0">
                <a:solidFill>
                  <a:srgbClr val="5E5E5E"/>
                </a:solidFill>
                <a:latin typeface="Calibri" panose="020F0502020204030204" pitchFamily="34" charset="0"/>
                <a:cs typeface="Calibri" panose="020F0502020204030204" pitchFamily="34" charset="0"/>
              </a:rPr>
              <a:t>mac</a:t>
            </a:r>
            <a:r>
              <a:rPr spc="-10" dirty="0">
                <a:solidFill>
                  <a:srgbClr val="5E5E5E"/>
                </a:solidFill>
                <a:latin typeface="Calibri" panose="020F0502020204030204" pitchFamily="34" charset="0"/>
                <a:cs typeface="Calibri" panose="020F0502020204030204" pitchFamily="34" charset="0"/>
              </a:rPr>
              <a:t>s,</a:t>
            </a:r>
            <a:r>
              <a:rPr spc="5" dirty="0">
                <a:solidFill>
                  <a:srgbClr val="5E5E5E"/>
                </a:solidFill>
                <a:latin typeface="Calibri" panose="020F0502020204030204" pitchFamily="34" charset="0"/>
                <a:cs typeface="Calibri" panose="020F0502020204030204" pitchFamily="34" charset="0"/>
              </a:rPr>
              <a:t> </a:t>
            </a:r>
            <a:r>
              <a:rPr spc="-5" dirty="0">
                <a:solidFill>
                  <a:srgbClr val="5E5E5E"/>
                </a:solidFill>
                <a:latin typeface="Calibri" panose="020F0502020204030204" pitchFamily="34" charset="0"/>
                <a:cs typeface="Calibri" panose="020F0502020204030204" pitchFamily="34" charset="0"/>
              </a:rPr>
              <a:t>a</a:t>
            </a:r>
            <a:r>
              <a:rPr dirty="0">
                <a:solidFill>
                  <a:srgbClr val="5E5E5E"/>
                </a:solidFill>
                <a:latin typeface="Calibri" panose="020F0502020204030204" pitchFamily="34" charset="0"/>
                <a:cs typeface="Calibri" panose="020F0502020204030204" pitchFamily="34" charset="0"/>
              </a:rPr>
              <a:t>nd </a:t>
            </a:r>
            <a:r>
              <a:rPr spc="-10" dirty="0">
                <a:solidFill>
                  <a:srgbClr val="5E5E5E"/>
                </a:solidFill>
                <a:latin typeface="Calibri" panose="020F0502020204030204" pitchFamily="34" charset="0"/>
                <a:cs typeface="Calibri" panose="020F0502020204030204" pitchFamily="34" charset="0"/>
              </a:rPr>
              <a:t>so</a:t>
            </a:r>
            <a:r>
              <a:rPr spc="-5" dirty="0">
                <a:solidFill>
                  <a:srgbClr val="5E5E5E"/>
                </a:solidFill>
                <a:latin typeface="Calibri" panose="020F0502020204030204" pitchFamily="34" charset="0"/>
                <a:cs typeface="Calibri" panose="020F0502020204030204" pitchFamily="34" charset="0"/>
              </a:rPr>
              <a:t>m</a:t>
            </a:r>
            <a:r>
              <a:rPr dirty="0">
                <a:solidFill>
                  <a:srgbClr val="5E5E5E"/>
                </a:solidFill>
                <a:latin typeface="Calibri" panose="020F0502020204030204" pitchFamily="34" charset="0"/>
                <a:cs typeface="Calibri" panose="020F0502020204030204" pitchFamily="34" charset="0"/>
              </a:rPr>
              <a:t>e </a:t>
            </a:r>
            <a:r>
              <a:rPr spc="5" dirty="0">
                <a:solidFill>
                  <a:srgbClr val="5E5E5E"/>
                </a:solidFill>
                <a:latin typeface="Calibri" panose="020F0502020204030204" pitchFamily="34" charset="0"/>
                <a:cs typeface="Calibri" panose="020F0502020204030204" pitchFamily="34" charset="0"/>
              </a:rPr>
              <a:t>k</a:t>
            </a:r>
            <a:r>
              <a:rPr dirty="0">
                <a:solidFill>
                  <a:srgbClr val="5E5E5E"/>
                </a:solidFill>
                <a:latin typeface="Calibri" panose="020F0502020204030204" pitchFamily="34" charset="0"/>
                <a:cs typeface="Calibri" panose="020F0502020204030204" pitchFamily="34" charset="0"/>
              </a:rPr>
              <a:t>n</a:t>
            </a:r>
            <a:r>
              <a:rPr spc="-10" dirty="0">
                <a:solidFill>
                  <a:srgbClr val="5E5E5E"/>
                </a:solidFill>
                <a:latin typeface="Calibri" panose="020F0502020204030204" pitchFamily="34" charset="0"/>
                <a:cs typeface="Calibri" panose="020F0502020204030204" pitchFamily="34" charset="0"/>
              </a:rPr>
              <a:t>o</a:t>
            </a:r>
            <a:r>
              <a:rPr spc="-5" dirty="0">
                <a:solidFill>
                  <a:srgbClr val="5E5E5E"/>
                </a:solidFill>
                <a:latin typeface="Calibri" panose="020F0502020204030204" pitchFamily="34" charset="0"/>
                <a:cs typeface="Calibri" panose="020F0502020204030204" pitchFamily="34" charset="0"/>
              </a:rPr>
              <a:t>wl</a:t>
            </a:r>
            <a:r>
              <a:rPr dirty="0">
                <a:solidFill>
                  <a:srgbClr val="5E5E5E"/>
                </a:solidFill>
                <a:latin typeface="Calibri" panose="020F0502020204030204" pitchFamily="34" charset="0"/>
                <a:cs typeface="Calibri" panose="020F0502020204030204" pitchFamily="34" charset="0"/>
              </a:rPr>
              <a:t>e</a:t>
            </a:r>
            <a:r>
              <a:rPr spc="-5" dirty="0">
                <a:solidFill>
                  <a:srgbClr val="5E5E5E"/>
                </a:solidFill>
                <a:latin typeface="Calibri" panose="020F0502020204030204" pitchFamily="34" charset="0"/>
                <a:cs typeface="Calibri" panose="020F0502020204030204" pitchFamily="34" charset="0"/>
              </a:rPr>
              <a:t>d</a:t>
            </a:r>
            <a:r>
              <a:rPr spc="-15" dirty="0">
                <a:solidFill>
                  <a:srgbClr val="5E5E5E"/>
                </a:solidFill>
                <a:latin typeface="Calibri" panose="020F0502020204030204" pitchFamily="34" charset="0"/>
                <a:cs typeface="Calibri" panose="020F0502020204030204" pitchFamily="34" charset="0"/>
              </a:rPr>
              <a:t>g</a:t>
            </a:r>
            <a:r>
              <a:rPr dirty="0">
                <a:solidFill>
                  <a:srgbClr val="5E5E5E"/>
                </a:solidFill>
                <a:latin typeface="Calibri" panose="020F0502020204030204" pitchFamily="34" charset="0"/>
                <a:cs typeface="Calibri" panose="020F0502020204030204" pitchFamily="34" charset="0"/>
              </a:rPr>
              <a:t>e</a:t>
            </a:r>
            <a:r>
              <a:rPr spc="5" dirty="0">
                <a:solidFill>
                  <a:srgbClr val="5E5E5E"/>
                </a:solidFill>
                <a:latin typeface="Calibri" panose="020F0502020204030204" pitchFamily="34" charset="0"/>
                <a:cs typeface="Calibri" panose="020F0502020204030204" pitchFamily="34" charset="0"/>
              </a:rPr>
              <a:t> </a:t>
            </a:r>
            <a:r>
              <a:rPr spc="-10" dirty="0">
                <a:solidFill>
                  <a:srgbClr val="5E5E5E"/>
                </a:solidFill>
                <a:latin typeface="Calibri" panose="020F0502020204030204" pitchFamily="34" charset="0"/>
                <a:cs typeface="Calibri" panose="020F0502020204030204" pitchFamily="34" charset="0"/>
              </a:rPr>
              <a:t>of</a:t>
            </a:r>
            <a:r>
              <a:rPr dirty="0">
                <a:solidFill>
                  <a:srgbClr val="5E5E5E"/>
                </a:solidFill>
                <a:latin typeface="Calibri" panose="020F0502020204030204" pitchFamily="34" charset="0"/>
                <a:cs typeface="Calibri" panose="020F0502020204030204" pitchFamily="34" charset="0"/>
              </a:rPr>
              <a:t> </a:t>
            </a:r>
            <a:r>
              <a:rPr spc="5" dirty="0">
                <a:solidFill>
                  <a:srgbClr val="5E5E5E"/>
                </a:solidFill>
                <a:latin typeface="Calibri" panose="020F0502020204030204" pitchFamily="34" charset="0"/>
                <a:cs typeface="Calibri" panose="020F0502020204030204" pitchFamily="34" charset="0"/>
              </a:rPr>
              <a:t>C</a:t>
            </a:r>
            <a:r>
              <a:rPr spc="-5" dirty="0">
                <a:solidFill>
                  <a:srgbClr val="5E5E5E"/>
                </a:solidFill>
                <a:latin typeface="Calibri" panose="020F0502020204030204" pitchFamily="34" charset="0"/>
                <a:cs typeface="Calibri" panose="020F0502020204030204" pitchFamily="34" charset="0"/>
              </a:rPr>
              <a:t>/</a:t>
            </a:r>
            <a:r>
              <a:rPr spc="5" dirty="0">
                <a:solidFill>
                  <a:srgbClr val="5E5E5E"/>
                </a:solidFill>
                <a:latin typeface="Calibri" panose="020F0502020204030204" pitchFamily="34" charset="0"/>
                <a:cs typeface="Calibri" panose="020F0502020204030204" pitchFamily="34" charset="0"/>
              </a:rPr>
              <a:t>C</a:t>
            </a:r>
            <a:r>
              <a:rPr spc="-5" dirty="0">
                <a:solidFill>
                  <a:srgbClr val="5E5E5E"/>
                </a:solidFill>
                <a:latin typeface="Calibri" panose="020F0502020204030204" pitchFamily="34" charset="0"/>
                <a:cs typeface="Calibri" panose="020F0502020204030204" pitchFamily="34" charset="0"/>
              </a:rPr>
              <a:t>+</a:t>
            </a:r>
            <a:r>
              <a:rPr dirty="0">
                <a:solidFill>
                  <a:srgbClr val="5E5E5E"/>
                </a:solidFill>
                <a:latin typeface="Calibri" panose="020F0502020204030204" pitchFamily="34" charset="0"/>
                <a:cs typeface="Calibri" panose="020F0502020204030204" pitchFamily="34" charset="0"/>
              </a:rPr>
              <a:t>+</a:t>
            </a:r>
            <a:r>
              <a:rPr spc="5" dirty="0">
                <a:solidFill>
                  <a:srgbClr val="5E5E5E"/>
                </a:solidFill>
                <a:latin typeface="Calibri" panose="020F0502020204030204" pitchFamily="34" charset="0"/>
                <a:cs typeface="Calibri" panose="020F0502020204030204" pitchFamily="34" charset="0"/>
              </a:rPr>
              <a:t> </a:t>
            </a:r>
            <a:r>
              <a:rPr spc="-5" dirty="0">
                <a:solidFill>
                  <a:srgbClr val="5E5E5E"/>
                </a:solidFill>
                <a:latin typeface="Calibri" panose="020F0502020204030204" pitchFamily="34" charset="0"/>
                <a:cs typeface="Calibri" panose="020F0502020204030204" pitchFamily="34" charset="0"/>
              </a:rPr>
              <a:t>p</a:t>
            </a:r>
            <a:r>
              <a:rPr spc="-10" dirty="0">
                <a:solidFill>
                  <a:srgbClr val="5E5E5E"/>
                </a:solidFill>
                <a:latin typeface="Calibri" panose="020F0502020204030204" pitchFamily="34" charset="0"/>
                <a:cs typeface="Calibri" panose="020F0502020204030204" pitchFamily="34" charset="0"/>
              </a:rPr>
              <a:t>ro</a:t>
            </a:r>
            <a:r>
              <a:rPr spc="-15" dirty="0">
                <a:solidFill>
                  <a:srgbClr val="5E5E5E"/>
                </a:solidFill>
                <a:latin typeface="Calibri" panose="020F0502020204030204" pitchFamily="34" charset="0"/>
                <a:cs typeface="Calibri" panose="020F0502020204030204" pitchFamily="34" charset="0"/>
              </a:rPr>
              <a:t>g</a:t>
            </a:r>
            <a:r>
              <a:rPr spc="-10" dirty="0">
                <a:solidFill>
                  <a:srgbClr val="5E5E5E"/>
                </a:solidFill>
                <a:latin typeface="Calibri" panose="020F0502020204030204" pitchFamily="34" charset="0"/>
                <a:cs typeface="Calibri" panose="020F0502020204030204" pitchFamily="34" charset="0"/>
              </a:rPr>
              <a:t>r</a:t>
            </a:r>
            <a:r>
              <a:rPr spc="-5" dirty="0">
                <a:solidFill>
                  <a:srgbClr val="5E5E5E"/>
                </a:solidFill>
                <a:latin typeface="Calibri" panose="020F0502020204030204" pitchFamily="34" charset="0"/>
                <a:cs typeface="Calibri" panose="020F0502020204030204" pitchFamily="34" charset="0"/>
              </a:rPr>
              <a:t>amm</a:t>
            </a:r>
            <a:r>
              <a:rPr spc="5" dirty="0">
                <a:solidFill>
                  <a:srgbClr val="5E5E5E"/>
                </a:solidFill>
                <a:latin typeface="Calibri" panose="020F0502020204030204" pitchFamily="34" charset="0"/>
                <a:cs typeface="Calibri" panose="020F0502020204030204" pitchFamily="34" charset="0"/>
              </a:rPr>
              <a:t>i</a:t>
            </a:r>
            <a:r>
              <a:rPr dirty="0">
                <a:solidFill>
                  <a:srgbClr val="5E5E5E"/>
                </a:solidFill>
                <a:latin typeface="Calibri" panose="020F0502020204030204" pitchFamily="34" charset="0"/>
                <a:cs typeface="Calibri" panose="020F0502020204030204" pitchFamily="34" charset="0"/>
              </a:rPr>
              <a:t>n</a:t>
            </a:r>
            <a:r>
              <a:rPr spc="-10" dirty="0">
                <a:solidFill>
                  <a:srgbClr val="5E5E5E"/>
                </a:solidFill>
                <a:latin typeface="Calibri" panose="020F0502020204030204" pitchFamily="34" charset="0"/>
                <a:cs typeface="Calibri" panose="020F0502020204030204" pitchFamily="34" charset="0"/>
              </a:rPr>
              <a:t>g</a:t>
            </a:r>
            <a:endParaRPr dirty="0">
              <a:latin typeface="Calibri" panose="020F0502020204030204" pitchFamily="34" charset="0"/>
              <a:cs typeface="Calibri" panose="020F0502020204030204" pitchFamily="34" charset="0"/>
            </a:endParaRPr>
          </a:p>
        </p:txBody>
      </p:sp>
      <p:sp>
        <p:nvSpPr>
          <p:cNvPr id="12" name="object 7">
            <a:extLst>
              <a:ext uri="{FF2B5EF4-FFF2-40B4-BE49-F238E27FC236}">
                <a16:creationId xmlns:a16="http://schemas.microsoft.com/office/drawing/2014/main" id="{42D548AD-935D-4C88-B6B6-8910247832C3}"/>
              </a:ext>
            </a:extLst>
          </p:cNvPr>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25400">
              <a:lnSpc>
                <a:spcPct val="100000"/>
              </a:lnSpc>
            </a:pPr>
            <a:fld id="{81D60167-4931-47E6-BA6A-407CBD079E47}" type="slidenum">
              <a:rPr dirty="0"/>
              <a:t>32</a:t>
            </a:fld>
            <a:endParaRPr dirty="0"/>
          </a:p>
        </p:txBody>
      </p:sp>
      <p:sp>
        <p:nvSpPr>
          <p:cNvPr id="13" name="object 8">
            <a:extLst>
              <a:ext uri="{FF2B5EF4-FFF2-40B4-BE49-F238E27FC236}">
                <a16:creationId xmlns:a16="http://schemas.microsoft.com/office/drawing/2014/main" id="{8280CB88-E5A9-42DD-A5CA-F7ACEC1C98EC}"/>
              </a:ext>
            </a:extLst>
          </p:cNvPr>
          <p:cNvSpPr txBox="1"/>
          <p:nvPr/>
        </p:nvSpPr>
        <p:spPr>
          <a:xfrm>
            <a:off x="579036" y="1561587"/>
            <a:ext cx="9160892" cy="2313454"/>
          </a:xfrm>
          <a:prstGeom prst="rect">
            <a:avLst/>
          </a:prstGeom>
        </p:spPr>
        <p:txBody>
          <a:bodyPr vert="horz" wrap="square" lIns="0" tIns="0" rIns="0" bIns="0" rtlCol="0">
            <a:spAutoFit/>
          </a:bodyPr>
          <a:lstStyle/>
          <a:p>
            <a:pPr marL="298450" marR="1466215" indent="-285750">
              <a:lnSpc>
                <a:spcPts val="3500"/>
              </a:lnSpc>
              <a:buFont typeface="Arial" panose="020B0604020202020204" pitchFamily="34" charset="0"/>
              <a:buChar char="•"/>
            </a:pPr>
            <a:r>
              <a:rPr spc="-10" dirty="0">
                <a:solidFill>
                  <a:srgbClr val="5E5E5E"/>
                </a:solidFill>
                <a:latin typeface="Calibri" panose="020F0502020204030204" pitchFamily="34" charset="0"/>
                <a:cs typeface="Calibri" panose="020F0502020204030204" pitchFamily="34" charset="0"/>
              </a:rPr>
              <a:t>Log </a:t>
            </a:r>
            <a:r>
              <a:rPr spc="5" dirty="0">
                <a:solidFill>
                  <a:srgbClr val="5E5E5E"/>
                </a:solidFill>
                <a:latin typeface="Calibri" panose="020F0502020204030204" pitchFamily="34" charset="0"/>
                <a:cs typeface="Calibri" panose="020F0502020204030204" pitchFamily="34" charset="0"/>
              </a:rPr>
              <a:t>i</a:t>
            </a:r>
            <a:r>
              <a:rPr dirty="0">
                <a:solidFill>
                  <a:srgbClr val="5E5E5E"/>
                </a:solidFill>
                <a:latin typeface="Calibri" panose="020F0502020204030204" pitchFamily="34" charset="0"/>
                <a:cs typeface="Calibri" panose="020F0502020204030204" pitchFamily="34" charset="0"/>
              </a:rPr>
              <a:t>nt</a:t>
            </a:r>
            <a:r>
              <a:rPr spc="-10" dirty="0">
                <a:solidFill>
                  <a:srgbClr val="5E5E5E"/>
                </a:solidFill>
                <a:latin typeface="Calibri" panose="020F0502020204030204" pitchFamily="34" charset="0"/>
                <a:cs typeface="Calibri" panose="020F0502020204030204" pitchFamily="34" charset="0"/>
              </a:rPr>
              <a:t>o</a:t>
            </a:r>
            <a:r>
              <a:rPr spc="5" dirty="0">
                <a:solidFill>
                  <a:srgbClr val="5E5E5E"/>
                </a:solidFill>
                <a:latin typeface="Calibri" panose="020F0502020204030204" pitchFamily="34" charset="0"/>
                <a:cs typeface="Calibri" panose="020F0502020204030204" pitchFamily="34" charset="0"/>
              </a:rPr>
              <a:t> </a:t>
            </a:r>
            <a:r>
              <a:rPr spc="-5" dirty="0">
                <a:solidFill>
                  <a:srgbClr val="5E5E5E"/>
                </a:solidFill>
                <a:latin typeface="Calibri" panose="020F0502020204030204" pitchFamily="34" charset="0"/>
                <a:cs typeface="Calibri" panose="020F0502020204030204" pitchFamily="34" charset="0"/>
              </a:rPr>
              <a:t>S</a:t>
            </a:r>
            <a:r>
              <a:rPr dirty="0">
                <a:solidFill>
                  <a:srgbClr val="5E5E5E"/>
                </a:solidFill>
                <a:latin typeface="Calibri" panose="020F0502020204030204" pitchFamily="34" charset="0"/>
                <a:cs typeface="Calibri" panose="020F0502020204030204" pitchFamily="34" charset="0"/>
              </a:rPr>
              <a:t>u</a:t>
            </a:r>
            <a:r>
              <a:rPr spc="-5" dirty="0">
                <a:solidFill>
                  <a:srgbClr val="5E5E5E"/>
                </a:solidFill>
                <a:latin typeface="Calibri" panose="020F0502020204030204" pitchFamily="34" charset="0"/>
                <a:cs typeface="Calibri" panose="020F0502020204030204" pitchFamily="34" charset="0"/>
              </a:rPr>
              <a:t>mm</a:t>
            </a:r>
            <a:r>
              <a:rPr spc="5" dirty="0">
                <a:solidFill>
                  <a:srgbClr val="5E5E5E"/>
                </a:solidFill>
                <a:latin typeface="Calibri" panose="020F0502020204030204" pitchFamily="34" charset="0"/>
                <a:cs typeface="Calibri" panose="020F0502020204030204" pitchFamily="34" charset="0"/>
              </a:rPr>
              <a:t>i</a:t>
            </a:r>
            <a:r>
              <a:rPr dirty="0">
                <a:solidFill>
                  <a:srgbClr val="5E5E5E"/>
                </a:solidFill>
                <a:latin typeface="Calibri" panose="020F0502020204030204" pitchFamily="34" charset="0"/>
                <a:cs typeface="Calibri" panose="020F0502020204030204" pitchFamily="34" charset="0"/>
              </a:rPr>
              <a:t>t</a:t>
            </a:r>
            <a:r>
              <a:rPr spc="5" dirty="0">
                <a:solidFill>
                  <a:srgbClr val="5E5E5E"/>
                </a:solidFill>
                <a:latin typeface="Calibri" panose="020F0502020204030204" pitchFamily="34" charset="0"/>
                <a:cs typeface="Calibri" panose="020F0502020204030204" pitchFamily="34" charset="0"/>
              </a:rPr>
              <a:t> </a:t>
            </a:r>
            <a:r>
              <a:rPr dirty="0">
                <a:solidFill>
                  <a:srgbClr val="5E5E5E"/>
                </a:solidFill>
                <a:latin typeface="Calibri" panose="020F0502020204030204" pitchFamily="34" charset="0"/>
                <a:cs typeface="Calibri" panose="020F0502020204030204" pitchFamily="34" charset="0"/>
              </a:rPr>
              <a:t>(</a:t>
            </a:r>
            <a:r>
              <a:rPr spc="-10" dirty="0">
                <a:solidFill>
                  <a:srgbClr val="5E5E5E"/>
                </a:solidFill>
                <a:latin typeface="Calibri" panose="020F0502020204030204" pitchFamily="34" charset="0"/>
                <a:cs typeface="Calibri" panose="020F0502020204030204" pitchFamily="34" charset="0"/>
              </a:rPr>
              <a:t>ssh</a:t>
            </a:r>
            <a:r>
              <a:rPr spc="5" dirty="0">
                <a:solidFill>
                  <a:srgbClr val="5E5E5E"/>
                </a:solidFill>
                <a:latin typeface="Calibri" panose="020F0502020204030204" pitchFamily="34" charset="0"/>
                <a:cs typeface="Calibri" panose="020F0502020204030204" pitchFamily="34" charset="0"/>
              </a:rPr>
              <a:t> </a:t>
            </a:r>
            <a:r>
              <a:rPr u="heavy" dirty="0">
                <a:solidFill>
                  <a:srgbClr val="76B900"/>
                </a:solidFill>
                <a:latin typeface="Calibri" panose="020F0502020204030204" pitchFamily="34" charset="0"/>
                <a:cs typeface="Calibri" panose="020F0502020204030204" pitchFamily="34" charset="0"/>
                <a:hlinkClick r:id="rId3"/>
              </a:rPr>
              <a:t>use</a:t>
            </a:r>
            <a:r>
              <a:rPr u="heavy" spc="-10" dirty="0">
                <a:solidFill>
                  <a:srgbClr val="76B900"/>
                </a:solidFill>
                <a:latin typeface="Calibri" panose="020F0502020204030204" pitchFamily="34" charset="0"/>
                <a:cs typeface="Calibri" panose="020F0502020204030204" pitchFamily="34" charset="0"/>
                <a:hlinkClick r:id="rId3"/>
              </a:rPr>
              <a:t>r</a:t>
            </a:r>
            <a:r>
              <a:rPr u="heavy" dirty="0">
                <a:solidFill>
                  <a:srgbClr val="76B900"/>
                </a:solidFill>
                <a:latin typeface="Calibri" panose="020F0502020204030204" pitchFamily="34" charset="0"/>
                <a:cs typeface="Calibri" panose="020F0502020204030204" pitchFamily="34" charset="0"/>
                <a:hlinkClick r:id="rId3"/>
              </a:rPr>
              <a:t>n</a:t>
            </a:r>
            <a:r>
              <a:rPr u="heavy" spc="-5" dirty="0">
                <a:solidFill>
                  <a:srgbClr val="76B900"/>
                </a:solidFill>
                <a:latin typeface="Calibri" panose="020F0502020204030204" pitchFamily="34" charset="0"/>
                <a:cs typeface="Calibri" panose="020F0502020204030204" pitchFamily="34" charset="0"/>
                <a:hlinkClick r:id="rId3"/>
              </a:rPr>
              <a:t>am</a:t>
            </a:r>
            <a:r>
              <a:rPr u="heavy" dirty="0">
                <a:solidFill>
                  <a:srgbClr val="76B900"/>
                </a:solidFill>
                <a:latin typeface="Calibri" panose="020F0502020204030204" pitchFamily="34" charset="0"/>
                <a:cs typeface="Calibri" panose="020F0502020204030204" pitchFamily="34" charset="0"/>
                <a:hlinkClick r:id="rId3"/>
              </a:rPr>
              <a:t>e</a:t>
            </a:r>
            <a:r>
              <a:rPr u="heavy" spc="-10" dirty="0">
                <a:solidFill>
                  <a:srgbClr val="76B900"/>
                </a:solidFill>
                <a:latin typeface="Calibri" panose="020F0502020204030204" pitchFamily="34" charset="0"/>
                <a:cs typeface="Calibri" panose="020F0502020204030204" pitchFamily="34" charset="0"/>
                <a:hlinkClick r:id="rId3"/>
              </a:rPr>
              <a:t>@</a:t>
            </a:r>
            <a:r>
              <a:rPr u="heavy" dirty="0">
                <a:solidFill>
                  <a:srgbClr val="76B900"/>
                </a:solidFill>
                <a:latin typeface="Calibri" panose="020F0502020204030204" pitchFamily="34" charset="0"/>
                <a:cs typeface="Calibri" panose="020F0502020204030204" pitchFamily="34" charset="0"/>
                <a:hlinkClick r:id="rId3"/>
              </a:rPr>
              <a:t>ho</a:t>
            </a:r>
            <a:r>
              <a:rPr u="heavy" spc="-5" dirty="0">
                <a:solidFill>
                  <a:srgbClr val="76B900"/>
                </a:solidFill>
                <a:latin typeface="Calibri" panose="020F0502020204030204" pitchFamily="34" charset="0"/>
                <a:cs typeface="Calibri" panose="020F0502020204030204" pitchFamily="34" charset="0"/>
                <a:hlinkClick r:id="rId3"/>
              </a:rPr>
              <a:t>m</a:t>
            </a:r>
            <a:r>
              <a:rPr u="heavy" dirty="0">
                <a:solidFill>
                  <a:srgbClr val="76B900"/>
                </a:solidFill>
                <a:latin typeface="Calibri" panose="020F0502020204030204" pitchFamily="34" charset="0"/>
                <a:cs typeface="Calibri" panose="020F0502020204030204" pitchFamily="34" charset="0"/>
                <a:hlinkClick r:id="rId3"/>
              </a:rPr>
              <a:t>e</a:t>
            </a:r>
            <a:r>
              <a:rPr u="heavy" spc="-5" dirty="0">
                <a:solidFill>
                  <a:srgbClr val="76B900"/>
                </a:solidFill>
                <a:latin typeface="Calibri" panose="020F0502020204030204" pitchFamily="34" charset="0"/>
                <a:cs typeface="Calibri" panose="020F0502020204030204" pitchFamily="34" charset="0"/>
                <a:hlinkClick r:id="rId3"/>
              </a:rPr>
              <a:t>.</a:t>
            </a:r>
            <a:r>
              <a:rPr u="heavy" spc="-10" dirty="0">
                <a:solidFill>
                  <a:srgbClr val="76B900"/>
                </a:solidFill>
                <a:latin typeface="Calibri" panose="020F0502020204030204" pitchFamily="34" charset="0"/>
                <a:cs typeface="Calibri" panose="020F0502020204030204" pitchFamily="34" charset="0"/>
                <a:hlinkClick r:id="rId3"/>
              </a:rPr>
              <a:t>ccs</a:t>
            </a:r>
            <a:r>
              <a:rPr u="heavy" spc="-15" dirty="0">
                <a:solidFill>
                  <a:srgbClr val="76B900"/>
                </a:solidFill>
                <a:latin typeface="Calibri" panose="020F0502020204030204" pitchFamily="34" charset="0"/>
                <a:cs typeface="Calibri" panose="020F0502020204030204" pitchFamily="34" charset="0"/>
                <a:hlinkClick r:id="rId3"/>
              </a:rPr>
              <a:t>.</a:t>
            </a:r>
            <a:r>
              <a:rPr u="heavy" spc="-10" dirty="0">
                <a:solidFill>
                  <a:srgbClr val="76B900"/>
                </a:solidFill>
                <a:latin typeface="Calibri" panose="020F0502020204030204" pitchFamily="34" charset="0"/>
                <a:cs typeface="Calibri" panose="020F0502020204030204" pitchFamily="34" charset="0"/>
                <a:hlinkClick r:id="rId3"/>
              </a:rPr>
              <a:t>or</a:t>
            </a:r>
            <a:r>
              <a:rPr u="heavy" dirty="0">
                <a:solidFill>
                  <a:srgbClr val="76B900"/>
                </a:solidFill>
                <a:latin typeface="Calibri" panose="020F0502020204030204" pitchFamily="34" charset="0"/>
                <a:cs typeface="Calibri" panose="020F0502020204030204" pitchFamily="34" charset="0"/>
                <a:hlinkClick r:id="rId3"/>
              </a:rPr>
              <a:t>nl</a:t>
            </a:r>
            <a:r>
              <a:rPr u="heavy" spc="-5" dirty="0">
                <a:solidFill>
                  <a:srgbClr val="76B900"/>
                </a:solidFill>
                <a:latin typeface="Calibri" panose="020F0502020204030204" pitchFamily="34" charset="0"/>
                <a:cs typeface="Calibri" panose="020F0502020204030204" pitchFamily="34" charset="0"/>
                <a:hlinkClick r:id="rId3"/>
              </a:rPr>
              <a:t>.</a:t>
            </a:r>
            <a:r>
              <a:rPr u="heavy" spc="-15" dirty="0">
                <a:solidFill>
                  <a:srgbClr val="76B900"/>
                </a:solidFill>
                <a:latin typeface="Calibri" panose="020F0502020204030204" pitchFamily="34" charset="0"/>
                <a:cs typeface="Calibri" panose="020F0502020204030204" pitchFamily="34" charset="0"/>
                <a:hlinkClick r:id="rId3"/>
              </a:rPr>
              <a:t>g</a:t>
            </a:r>
            <a:r>
              <a:rPr u="heavy" spc="-10" dirty="0">
                <a:solidFill>
                  <a:srgbClr val="76B900"/>
                </a:solidFill>
                <a:latin typeface="Calibri" panose="020F0502020204030204" pitchFamily="34" charset="0"/>
                <a:cs typeface="Calibri" panose="020F0502020204030204" pitchFamily="34" charset="0"/>
                <a:hlinkClick r:id="rId3"/>
              </a:rPr>
              <a:t>ov</a:t>
            </a:r>
            <a:r>
              <a:rPr spc="10" dirty="0">
                <a:solidFill>
                  <a:srgbClr val="76B900"/>
                </a:solidFill>
                <a:latin typeface="Calibri" panose="020F0502020204030204" pitchFamily="34" charset="0"/>
                <a:cs typeface="Calibri" panose="020F0502020204030204" pitchFamily="34" charset="0"/>
                <a:hlinkClick r:id="rId3"/>
              </a:rPr>
              <a:t> </a:t>
            </a:r>
            <a:r>
              <a:rPr dirty="0">
                <a:solidFill>
                  <a:srgbClr val="5E5E5E"/>
                </a:solidFill>
                <a:latin typeface="Calibri" panose="020F0502020204030204" pitchFamily="34" charset="0"/>
                <a:cs typeface="Calibri" panose="020F0502020204030204" pitchFamily="34" charset="0"/>
              </a:rPr>
              <a:t>-&gt; </a:t>
            </a:r>
            <a:r>
              <a:rPr spc="-10" dirty="0">
                <a:solidFill>
                  <a:srgbClr val="5E5E5E"/>
                </a:solidFill>
                <a:latin typeface="Calibri" panose="020F0502020204030204" pitchFamily="34" charset="0"/>
                <a:cs typeface="Calibri" panose="020F0502020204030204" pitchFamily="34" charset="0"/>
              </a:rPr>
              <a:t>ssh</a:t>
            </a:r>
            <a:r>
              <a:rPr spc="5" dirty="0">
                <a:solidFill>
                  <a:srgbClr val="5E5E5E"/>
                </a:solidFill>
                <a:latin typeface="Calibri" panose="020F0502020204030204" pitchFamily="34" charset="0"/>
                <a:cs typeface="Calibri" panose="020F0502020204030204" pitchFamily="34" charset="0"/>
              </a:rPr>
              <a:t> </a:t>
            </a:r>
            <a:r>
              <a:rPr dirty="0">
                <a:solidFill>
                  <a:srgbClr val="5E5E5E"/>
                </a:solidFill>
                <a:latin typeface="Calibri" panose="020F0502020204030204" pitchFamily="34" charset="0"/>
                <a:cs typeface="Calibri" panose="020F0502020204030204" pitchFamily="34" charset="0"/>
              </a:rPr>
              <a:t>su</a:t>
            </a:r>
            <a:r>
              <a:rPr spc="-5" dirty="0">
                <a:solidFill>
                  <a:srgbClr val="5E5E5E"/>
                </a:solidFill>
                <a:latin typeface="Calibri" panose="020F0502020204030204" pitchFamily="34" charset="0"/>
                <a:cs typeface="Calibri" panose="020F0502020204030204" pitchFamily="34" charset="0"/>
              </a:rPr>
              <a:t>mm</a:t>
            </a:r>
            <a:r>
              <a:rPr spc="5" dirty="0">
                <a:solidFill>
                  <a:srgbClr val="5E5E5E"/>
                </a:solidFill>
                <a:latin typeface="Calibri" panose="020F0502020204030204" pitchFamily="34" charset="0"/>
                <a:cs typeface="Calibri" panose="020F0502020204030204" pitchFamily="34" charset="0"/>
              </a:rPr>
              <a:t>i</a:t>
            </a:r>
            <a:r>
              <a:rPr dirty="0">
                <a:solidFill>
                  <a:srgbClr val="5E5E5E"/>
                </a:solidFill>
                <a:latin typeface="Calibri" panose="020F0502020204030204" pitchFamily="34" charset="0"/>
                <a:cs typeface="Calibri" panose="020F0502020204030204" pitchFamily="34" charset="0"/>
              </a:rPr>
              <a:t>t) </a:t>
            </a:r>
            <a:r>
              <a:rPr spc="5" dirty="0">
                <a:solidFill>
                  <a:srgbClr val="5E5E5E"/>
                </a:solidFill>
                <a:latin typeface="Calibri" panose="020F0502020204030204" pitchFamily="34" charset="0"/>
                <a:cs typeface="Calibri" panose="020F0502020204030204" pitchFamily="34" charset="0"/>
              </a:rPr>
              <a:t>C</a:t>
            </a:r>
            <a:r>
              <a:rPr dirty="0">
                <a:solidFill>
                  <a:srgbClr val="5E5E5E"/>
                </a:solidFill>
                <a:latin typeface="Calibri" panose="020F0502020204030204" pitchFamily="34" charset="0"/>
                <a:cs typeface="Calibri" panose="020F0502020204030204" pitchFamily="34" charset="0"/>
              </a:rPr>
              <a:t>l</a:t>
            </a:r>
            <a:r>
              <a:rPr spc="-10" dirty="0">
                <a:solidFill>
                  <a:srgbClr val="5E5E5E"/>
                </a:solidFill>
                <a:latin typeface="Calibri" panose="020F0502020204030204" pitchFamily="34" charset="0"/>
                <a:cs typeface="Calibri" panose="020F0502020204030204" pitchFamily="34" charset="0"/>
              </a:rPr>
              <a:t>o</a:t>
            </a:r>
            <a:r>
              <a:rPr dirty="0">
                <a:solidFill>
                  <a:srgbClr val="5E5E5E"/>
                </a:solidFill>
                <a:latin typeface="Calibri" panose="020F0502020204030204" pitchFamily="34" charset="0"/>
                <a:cs typeface="Calibri" panose="020F0502020204030204" pitchFamily="34" charset="0"/>
              </a:rPr>
              <a:t>ne</a:t>
            </a:r>
            <a:r>
              <a:rPr spc="5" dirty="0">
                <a:solidFill>
                  <a:srgbClr val="5E5E5E"/>
                </a:solidFill>
                <a:latin typeface="Calibri" panose="020F0502020204030204" pitchFamily="34" charset="0"/>
                <a:cs typeface="Calibri" panose="020F0502020204030204" pitchFamily="34" charset="0"/>
              </a:rPr>
              <a:t> </a:t>
            </a:r>
            <a:endParaRPr lang="en-US" spc="5" dirty="0">
              <a:solidFill>
                <a:srgbClr val="5E5E5E"/>
              </a:solidFill>
              <a:latin typeface="Calibri" panose="020F0502020204030204" pitchFamily="34" charset="0"/>
              <a:cs typeface="Calibri" panose="020F0502020204030204" pitchFamily="34" charset="0"/>
            </a:endParaRPr>
          </a:p>
          <a:p>
            <a:pPr marL="298450" marR="1466215" indent="-285750">
              <a:lnSpc>
                <a:spcPts val="3500"/>
              </a:lnSpc>
              <a:buFont typeface="Arial" panose="020B0604020202020204" pitchFamily="34" charset="0"/>
              <a:buChar char="•"/>
            </a:pPr>
            <a:r>
              <a:rPr spc="5" dirty="0">
                <a:solidFill>
                  <a:srgbClr val="5E5E5E"/>
                </a:solidFill>
                <a:latin typeface="Calibri" panose="020F0502020204030204" pitchFamily="34" charset="0"/>
                <a:cs typeface="Calibri" panose="020F0502020204030204" pitchFamily="34" charset="0"/>
              </a:rPr>
              <a:t>Gi</a:t>
            </a:r>
            <a:r>
              <a:rPr dirty="0">
                <a:solidFill>
                  <a:srgbClr val="5E5E5E"/>
                </a:solidFill>
                <a:latin typeface="Calibri" panose="020F0502020204030204" pitchFamily="34" charset="0"/>
                <a:cs typeface="Calibri" panose="020F0502020204030204" pitchFamily="34" charset="0"/>
              </a:rPr>
              <a:t>tHub </a:t>
            </a:r>
            <a:r>
              <a:rPr spc="-10" dirty="0">
                <a:solidFill>
                  <a:srgbClr val="5E5E5E"/>
                </a:solidFill>
                <a:latin typeface="Calibri" panose="020F0502020204030204" pitchFamily="34" charset="0"/>
                <a:cs typeface="Calibri" panose="020F0502020204030204" pitchFamily="34" charset="0"/>
              </a:rPr>
              <a:t>r</a:t>
            </a:r>
            <a:r>
              <a:rPr dirty="0">
                <a:solidFill>
                  <a:srgbClr val="5E5E5E"/>
                </a:solidFill>
                <a:latin typeface="Calibri" panose="020F0502020204030204" pitchFamily="34" charset="0"/>
                <a:cs typeface="Calibri" panose="020F0502020204030204" pitchFamily="34" charset="0"/>
              </a:rPr>
              <a:t>e</a:t>
            </a:r>
            <a:r>
              <a:rPr spc="-5" dirty="0">
                <a:solidFill>
                  <a:srgbClr val="5E5E5E"/>
                </a:solidFill>
                <a:latin typeface="Calibri" panose="020F0502020204030204" pitchFamily="34" charset="0"/>
                <a:cs typeface="Calibri" panose="020F0502020204030204" pitchFamily="34" charset="0"/>
              </a:rPr>
              <a:t>p</a:t>
            </a:r>
            <a:r>
              <a:rPr spc="-10" dirty="0">
                <a:solidFill>
                  <a:srgbClr val="5E5E5E"/>
                </a:solidFill>
                <a:latin typeface="Calibri" panose="020F0502020204030204" pitchFamily="34" charset="0"/>
                <a:cs typeface="Calibri" panose="020F0502020204030204" pitchFamily="34" charset="0"/>
              </a:rPr>
              <a:t>os</a:t>
            </a:r>
            <a:r>
              <a:rPr spc="5" dirty="0">
                <a:solidFill>
                  <a:srgbClr val="5E5E5E"/>
                </a:solidFill>
                <a:latin typeface="Calibri" panose="020F0502020204030204" pitchFamily="34" charset="0"/>
                <a:cs typeface="Calibri" panose="020F0502020204030204" pitchFamily="34" charset="0"/>
              </a:rPr>
              <a:t>i</a:t>
            </a:r>
            <a:r>
              <a:rPr dirty="0">
                <a:solidFill>
                  <a:srgbClr val="5E5E5E"/>
                </a:solidFill>
                <a:latin typeface="Calibri" panose="020F0502020204030204" pitchFamily="34" charset="0"/>
                <a:cs typeface="Calibri" panose="020F0502020204030204" pitchFamily="34" charset="0"/>
              </a:rPr>
              <a:t>t</a:t>
            </a:r>
            <a:r>
              <a:rPr spc="-10" dirty="0">
                <a:solidFill>
                  <a:srgbClr val="5E5E5E"/>
                </a:solidFill>
                <a:latin typeface="Calibri" panose="020F0502020204030204" pitchFamily="34" charset="0"/>
                <a:cs typeface="Calibri" panose="020F0502020204030204" pitchFamily="34" charset="0"/>
              </a:rPr>
              <a:t>or</a:t>
            </a:r>
            <a:r>
              <a:rPr spc="-5" dirty="0">
                <a:solidFill>
                  <a:srgbClr val="5E5E5E"/>
                </a:solidFill>
                <a:latin typeface="Calibri" panose="020F0502020204030204" pitchFamily="34" charset="0"/>
                <a:cs typeface="Calibri" panose="020F0502020204030204" pitchFamily="34" charset="0"/>
              </a:rPr>
              <a:t>y</a:t>
            </a:r>
            <a:r>
              <a:rPr dirty="0">
                <a:solidFill>
                  <a:srgbClr val="5E5E5E"/>
                </a:solidFill>
                <a:latin typeface="Calibri" panose="020F0502020204030204" pitchFamily="34" charset="0"/>
                <a:cs typeface="Calibri" panose="020F0502020204030204" pitchFamily="34" charset="0"/>
              </a:rPr>
              <a:t>:</a:t>
            </a:r>
            <a:endParaRPr lang="en-US" sz="1600" dirty="0">
              <a:solidFill>
                <a:srgbClr val="5E5E5E"/>
              </a:solidFill>
              <a:latin typeface="Calibri" panose="020F0502020204030204" pitchFamily="34" charset="0"/>
              <a:cs typeface="Calibri" panose="020F0502020204030204" pitchFamily="34" charset="0"/>
            </a:endParaRPr>
          </a:p>
          <a:p>
            <a:pPr marL="755650" lvl="1" indent="-285750">
              <a:spcBef>
                <a:spcPts val="1185"/>
              </a:spcBef>
              <a:buFont typeface="Arial" panose="020B0604020202020204" pitchFamily="34" charset="0"/>
              <a:buChar char="•"/>
            </a:pPr>
            <a:r>
              <a:rPr sz="1600" dirty="0">
                <a:solidFill>
                  <a:srgbClr val="5E5E5E"/>
                </a:solidFill>
                <a:latin typeface="Calibri" panose="020F0502020204030204" pitchFamily="34" charset="0"/>
                <a:cs typeface="Calibri" panose="020F0502020204030204" pitchFamily="34" charset="0"/>
              </a:rPr>
              <a:t>Git</a:t>
            </a:r>
            <a:r>
              <a:rPr sz="1600" spc="-5" dirty="0">
                <a:solidFill>
                  <a:srgbClr val="5E5E5E"/>
                </a:solidFill>
                <a:latin typeface="Calibri" panose="020F0502020204030204" pitchFamily="34" charset="0"/>
                <a:cs typeface="Calibri" panose="020F0502020204030204" pitchFamily="34" charset="0"/>
              </a:rPr>
              <a:t> </a:t>
            </a:r>
            <a:r>
              <a:rPr sz="1600" spc="-10" dirty="0">
                <a:solidFill>
                  <a:srgbClr val="5E5E5E"/>
                </a:solidFill>
                <a:latin typeface="Calibri" panose="020F0502020204030204" pitchFamily="34" charset="0"/>
                <a:cs typeface="Calibri" panose="020F0502020204030204" pitchFamily="34" charset="0"/>
              </a:rPr>
              <a:t>c</a:t>
            </a:r>
            <a:r>
              <a:rPr sz="1600" spc="-15" dirty="0">
                <a:solidFill>
                  <a:srgbClr val="5E5E5E"/>
                </a:solidFill>
                <a:latin typeface="Calibri" panose="020F0502020204030204" pitchFamily="34" charset="0"/>
                <a:cs typeface="Calibri" panose="020F0502020204030204" pitchFamily="34" charset="0"/>
              </a:rPr>
              <a:t>lo</a:t>
            </a:r>
            <a:r>
              <a:rPr sz="1600" spc="-5" dirty="0">
                <a:solidFill>
                  <a:srgbClr val="5E5E5E"/>
                </a:solidFill>
                <a:latin typeface="Calibri" panose="020F0502020204030204" pitchFamily="34" charset="0"/>
                <a:cs typeface="Calibri" panose="020F0502020204030204" pitchFamily="34" charset="0"/>
              </a:rPr>
              <a:t>n</a:t>
            </a:r>
            <a:r>
              <a:rPr sz="1600" dirty="0">
                <a:solidFill>
                  <a:srgbClr val="5E5E5E"/>
                </a:solidFill>
                <a:latin typeface="Calibri" panose="020F0502020204030204" pitchFamily="34" charset="0"/>
                <a:cs typeface="Calibri" panose="020F0502020204030204" pitchFamily="34" charset="0"/>
              </a:rPr>
              <a:t>e </a:t>
            </a:r>
            <a:r>
              <a:rPr sz="1600" u="heavy" spc="-5" dirty="0">
                <a:solidFill>
                  <a:srgbClr val="76B900"/>
                </a:solidFill>
                <a:latin typeface="Calibri" panose="020F0502020204030204" pitchFamily="34" charset="0"/>
                <a:cs typeface="Calibri" panose="020F0502020204030204" pitchFamily="34" charset="0"/>
              </a:rPr>
              <a:t>g</a:t>
            </a:r>
            <a:r>
              <a:rPr sz="1600" u="heavy"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t</a:t>
            </a:r>
            <a:r>
              <a:rPr sz="1600" u="heavy" spc="-20"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g</a:t>
            </a:r>
            <a:r>
              <a:rPr sz="1600" u="heavy"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thub.</a:t>
            </a:r>
            <a:r>
              <a:rPr sz="1600" u="heavy" spc="-10" dirty="0">
                <a:solidFill>
                  <a:srgbClr val="76B900"/>
                </a:solidFill>
                <a:latin typeface="Calibri" panose="020F0502020204030204" pitchFamily="34" charset="0"/>
                <a:cs typeface="Calibri" panose="020F0502020204030204" pitchFamily="34" charset="0"/>
              </a:rPr>
              <a:t>c</a:t>
            </a:r>
            <a:r>
              <a:rPr sz="1600" u="heavy" spc="-15" dirty="0">
                <a:solidFill>
                  <a:srgbClr val="76B900"/>
                </a:solidFill>
                <a:latin typeface="Calibri" panose="020F0502020204030204" pitchFamily="34" charset="0"/>
                <a:cs typeface="Calibri" panose="020F0502020204030204" pitchFamily="34" charset="0"/>
              </a:rPr>
              <a:t>o</a:t>
            </a:r>
            <a:r>
              <a:rPr sz="1600" u="heavy" spc="-5" dirty="0">
                <a:solidFill>
                  <a:srgbClr val="76B900"/>
                </a:solidFill>
                <a:latin typeface="Calibri" panose="020F0502020204030204" pitchFamily="34" charset="0"/>
                <a:cs typeface="Calibri" panose="020F0502020204030204" pitchFamily="34" charset="0"/>
              </a:rPr>
              <a:t>m:</a:t>
            </a:r>
            <a:r>
              <a:rPr sz="1600" u="heavy" spc="-15" dirty="0">
                <a:solidFill>
                  <a:srgbClr val="76B900"/>
                </a:solidFill>
                <a:latin typeface="Calibri" panose="020F0502020204030204" pitchFamily="34" charset="0"/>
                <a:cs typeface="Calibri" panose="020F0502020204030204" pitchFamily="34" charset="0"/>
              </a:rPr>
              <a:t>o</a:t>
            </a:r>
            <a:r>
              <a:rPr sz="1600" u="heavy" spc="-5" dirty="0">
                <a:solidFill>
                  <a:srgbClr val="76B900"/>
                </a:solidFill>
                <a:latin typeface="Calibri" panose="020F0502020204030204" pitchFamily="34" charset="0"/>
                <a:cs typeface="Calibri" panose="020F0502020204030204" pitchFamily="34" charset="0"/>
              </a:rPr>
              <a:t>l</a:t>
            </a:r>
            <a:r>
              <a:rPr sz="1600" u="heavy" spc="-10" dirty="0">
                <a:solidFill>
                  <a:srgbClr val="76B900"/>
                </a:solidFill>
                <a:latin typeface="Calibri" panose="020F0502020204030204" pitchFamily="34" charset="0"/>
                <a:cs typeface="Calibri" panose="020F0502020204030204" pitchFamily="34" charset="0"/>
              </a:rPr>
              <a:t>c</a:t>
            </a:r>
            <a:r>
              <a:rPr sz="1600" u="heavy" spc="-15" dirty="0">
                <a:solidFill>
                  <a:srgbClr val="76B900"/>
                </a:solidFill>
                <a:latin typeface="Calibri" panose="020F0502020204030204" pitchFamily="34" charset="0"/>
                <a:cs typeface="Calibri" panose="020F0502020204030204" pitchFamily="34" charset="0"/>
              </a:rPr>
              <a:t>f</a:t>
            </a:r>
            <a:r>
              <a:rPr sz="1600" u="heavy" dirty="0">
                <a:solidFill>
                  <a:srgbClr val="76B900"/>
                </a:solidFill>
                <a:latin typeface="Calibri" panose="020F0502020204030204" pitchFamily="34" charset="0"/>
                <a:cs typeface="Calibri" panose="020F0502020204030204" pitchFamily="34" charset="0"/>
              </a:rPr>
              <a:t>/</a:t>
            </a:r>
            <a:r>
              <a:rPr sz="1600" u="heavy" spc="-10" dirty="0">
                <a:solidFill>
                  <a:srgbClr val="76B900"/>
                </a:solidFill>
                <a:latin typeface="Calibri" panose="020F0502020204030204" pitchFamily="34" charset="0"/>
                <a:cs typeface="Calibri" panose="020F0502020204030204" pitchFamily="34" charset="0"/>
              </a:rPr>
              <a:t>c</a:t>
            </a:r>
            <a:r>
              <a:rPr sz="1600" u="heavy" spc="-5" dirty="0">
                <a:solidFill>
                  <a:srgbClr val="76B900"/>
                </a:solidFill>
                <a:latin typeface="Calibri" panose="020F0502020204030204" pitchFamily="34" charset="0"/>
                <a:cs typeface="Calibri" panose="020F0502020204030204" pitchFamily="34" charset="0"/>
              </a:rPr>
              <a:t>uda-t</a:t>
            </a:r>
            <a:r>
              <a:rPr sz="1600" u="heavy" spc="5" dirty="0">
                <a:solidFill>
                  <a:srgbClr val="76B900"/>
                </a:solidFill>
                <a:latin typeface="Calibri" panose="020F0502020204030204" pitchFamily="34" charset="0"/>
                <a:cs typeface="Calibri" panose="020F0502020204030204" pitchFamily="34" charset="0"/>
              </a:rPr>
              <a:t>r</a:t>
            </a:r>
            <a:r>
              <a:rPr sz="1600" u="heavy" dirty="0">
                <a:solidFill>
                  <a:srgbClr val="76B900"/>
                </a:solidFill>
                <a:latin typeface="Calibri" panose="020F0502020204030204" pitchFamily="34" charset="0"/>
                <a:cs typeface="Calibri" panose="020F0502020204030204" pitchFamily="34" charset="0"/>
              </a:rPr>
              <a:t>ai</a:t>
            </a:r>
            <a:r>
              <a:rPr sz="1600" u="heavy" spc="-5" dirty="0">
                <a:solidFill>
                  <a:srgbClr val="76B900"/>
                </a:solidFill>
                <a:latin typeface="Calibri" panose="020F0502020204030204" pitchFamily="34" charset="0"/>
                <a:cs typeface="Calibri" panose="020F0502020204030204" pitchFamily="34" charset="0"/>
              </a:rPr>
              <a:t>n</a:t>
            </a:r>
            <a:r>
              <a:rPr sz="1600" u="heavy"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n</a:t>
            </a:r>
            <a:r>
              <a:rPr sz="1600" u="heavy" spc="-15" dirty="0">
                <a:solidFill>
                  <a:srgbClr val="76B900"/>
                </a:solidFill>
                <a:latin typeface="Calibri" panose="020F0502020204030204" pitchFamily="34" charset="0"/>
                <a:cs typeface="Calibri" panose="020F0502020204030204" pitchFamily="34" charset="0"/>
              </a:rPr>
              <a:t>g</a:t>
            </a:r>
            <a:r>
              <a:rPr sz="1600" u="heavy" spc="-5" dirty="0">
                <a:solidFill>
                  <a:srgbClr val="76B900"/>
                </a:solidFill>
                <a:latin typeface="Calibri" panose="020F0502020204030204" pitchFamily="34" charset="0"/>
                <a:cs typeface="Calibri" panose="020F0502020204030204" pitchFamily="34" charset="0"/>
              </a:rPr>
              <a:t>-ser</a:t>
            </a:r>
            <a:r>
              <a:rPr sz="1600" u="heavy"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e</a:t>
            </a:r>
            <a:r>
              <a:rPr sz="1600" u="heavy" spc="-15" dirty="0">
                <a:solidFill>
                  <a:srgbClr val="76B900"/>
                </a:solidFill>
                <a:latin typeface="Calibri" panose="020F0502020204030204" pitchFamily="34" charset="0"/>
                <a:cs typeface="Calibri" panose="020F0502020204030204" pitchFamily="34" charset="0"/>
              </a:rPr>
              <a:t>s.g</a:t>
            </a:r>
            <a:r>
              <a:rPr sz="1600" u="heavy" dirty="0">
                <a:solidFill>
                  <a:srgbClr val="76B900"/>
                </a:solidFill>
                <a:latin typeface="Calibri" panose="020F0502020204030204" pitchFamily="34" charset="0"/>
                <a:cs typeface="Calibri" panose="020F0502020204030204" pitchFamily="34" charset="0"/>
              </a:rPr>
              <a:t>it</a:t>
            </a:r>
            <a:endParaRPr sz="1600" dirty="0">
              <a:latin typeface="Calibri" panose="020F0502020204030204" pitchFamily="34" charset="0"/>
              <a:cs typeface="Calibri" panose="020F0502020204030204" pitchFamily="34" charset="0"/>
            </a:endParaRPr>
          </a:p>
          <a:p>
            <a:pPr>
              <a:lnSpc>
                <a:spcPct val="100000"/>
              </a:lnSpc>
              <a:spcBef>
                <a:spcPts val="14"/>
              </a:spcBef>
            </a:pPr>
            <a:endParaRPr sz="1600" dirty="0">
              <a:latin typeface="Times New Roman"/>
              <a:cs typeface="Times New Roman"/>
            </a:endParaRPr>
          </a:p>
          <a:p>
            <a:pPr marL="298450" indent="-285750">
              <a:lnSpc>
                <a:spcPct val="100000"/>
              </a:lnSpc>
              <a:buFont typeface="Arial" panose="020B0604020202020204" pitchFamily="34" charset="0"/>
              <a:buChar char="•"/>
            </a:pPr>
            <a:r>
              <a:rPr spc="-15" dirty="0">
                <a:solidFill>
                  <a:srgbClr val="5E5E5E"/>
                </a:solidFill>
                <a:latin typeface="Calibri" panose="020F0502020204030204" pitchFamily="34" charset="0"/>
                <a:cs typeface="Calibri" panose="020F0502020204030204" pitchFamily="34" charset="0"/>
              </a:rPr>
              <a:t>F</a:t>
            </a:r>
            <a:r>
              <a:rPr spc="-10" dirty="0">
                <a:solidFill>
                  <a:srgbClr val="5E5E5E"/>
                </a:solidFill>
                <a:latin typeface="Calibri" panose="020F0502020204030204" pitchFamily="34" charset="0"/>
                <a:cs typeface="Calibri" panose="020F0502020204030204" pitchFamily="34" charset="0"/>
              </a:rPr>
              <a:t>ollo</a:t>
            </a:r>
            <a:r>
              <a:rPr dirty="0">
                <a:solidFill>
                  <a:srgbClr val="5E5E5E"/>
                </a:solidFill>
                <a:latin typeface="Calibri" panose="020F0502020204030204" pitchFamily="34" charset="0"/>
                <a:cs typeface="Calibri" panose="020F0502020204030204" pitchFamily="34" charset="0"/>
              </a:rPr>
              <a:t>w the</a:t>
            </a:r>
            <a:r>
              <a:rPr spc="5" dirty="0">
                <a:solidFill>
                  <a:srgbClr val="5E5E5E"/>
                </a:solidFill>
                <a:latin typeface="Calibri" panose="020F0502020204030204" pitchFamily="34" charset="0"/>
                <a:cs typeface="Calibri" panose="020F0502020204030204" pitchFamily="34" charset="0"/>
              </a:rPr>
              <a:t> i</a:t>
            </a:r>
            <a:r>
              <a:rPr dirty="0">
                <a:solidFill>
                  <a:srgbClr val="5E5E5E"/>
                </a:solidFill>
                <a:latin typeface="Calibri" panose="020F0502020204030204" pitchFamily="34" charset="0"/>
                <a:cs typeface="Calibri" panose="020F0502020204030204" pitchFamily="34" charset="0"/>
              </a:rPr>
              <a:t>n</a:t>
            </a:r>
            <a:r>
              <a:rPr spc="-10" dirty="0">
                <a:solidFill>
                  <a:srgbClr val="5E5E5E"/>
                </a:solidFill>
                <a:latin typeface="Calibri" panose="020F0502020204030204" pitchFamily="34" charset="0"/>
                <a:cs typeface="Calibri" panose="020F0502020204030204" pitchFamily="34" charset="0"/>
              </a:rPr>
              <a:t>s</a:t>
            </a:r>
            <a:r>
              <a:rPr dirty="0">
                <a:solidFill>
                  <a:srgbClr val="5E5E5E"/>
                </a:solidFill>
                <a:latin typeface="Calibri" panose="020F0502020204030204" pitchFamily="34" charset="0"/>
                <a:cs typeface="Calibri" panose="020F0502020204030204" pitchFamily="34" charset="0"/>
              </a:rPr>
              <a:t>t</a:t>
            </a:r>
            <a:r>
              <a:rPr spc="-10" dirty="0">
                <a:solidFill>
                  <a:srgbClr val="5E5E5E"/>
                </a:solidFill>
                <a:latin typeface="Calibri" panose="020F0502020204030204" pitchFamily="34" charset="0"/>
                <a:cs typeface="Calibri" panose="020F0502020204030204" pitchFamily="34" charset="0"/>
              </a:rPr>
              <a:t>r</a:t>
            </a:r>
            <a:r>
              <a:rPr dirty="0">
                <a:solidFill>
                  <a:srgbClr val="5E5E5E"/>
                </a:solidFill>
                <a:latin typeface="Calibri" panose="020F0502020204030204" pitchFamily="34" charset="0"/>
                <a:cs typeface="Calibri" panose="020F0502020204030204" pitchFamily="34" charset="0"/>
              </a:rPr>
              <a:t>u</a:t>
            </a:r>
            <a:r>
              <a:rPr spc="-5" dirty="0">
                <a:solidFill>
                  <a:srgbClr val="5E5E5E"/>
                </a:solidFill>
                <a:latin typeface="Calibri" panose="020F0502020204030204" pitchFamily="34" charset="0"/>
                <a:cs typeface="Calibri" panose="020F0502020204030204" pitchFamily="34" charset="0"/>
              </a:rPr>
              <a:t>c</a:t>
            </a:r>
            <a:r>
              <a:rPr dirty="0">
                <a:solidFill>
                  <a:srgbClr val="5E5E5E"/>
                </a:solidFill>
                <a:latin typeface="Calibri" panose="020F0502020204030204" pitchFamily="34" charset="0"/>
                <a:cs typeface="Calibri" panose="020F0502020204030204" pitchFamily="34" charset="0"/>
              </a:rPr>
              <a:t>t</a:t>
            </a:r>
            <a:r>
              <a:rPr spc="5" dirty="0">
                <a:solidFill>
                  <a:srgbClr val="5E5E5E"/>
                </a:solidFill>
                <a:latin typeface="Calibri" panose="020F0502020204030204" pitchFamily="34" charset="0"/>
                <a:cs typeface="Calibri" panose="020F0502020204030204" pitchFamily="34" charset="0"/>
              </a:rPr>
              <a:t>i</a:t>
            </a:r>
            <a:r>
              <a:rPr spc="-10" dirty="0">
                <a:solidFill>
                  <a:srgbClr val="5E5E5E"/>
                </a:solidFill>
                <a:latin typeface="Calibri" panose="020F0502020204030204" pitchFamily="34" charset="0"/>
                <a:cs typeface="Calibri" panose="020F0502020204030204" pitchFamily="34" charset="0"/>
              </a:rPr>
              <a:t>o</a:t>
            </a:r>
            <a:r>
              <a:rPr dirty="0">
                <a:solidFill>
                  <a:srgbClr val="5E5E5E"/>
                </a:solidFill>
                <a:latin typeface="Calibri" panose="020F0502020204030204" pitchFamily="34" charset="0"/>
                <a:cs typeface="Calibri" panose="020F0502020204030204" pitchFamily="34" charset="0"/>
              </a:rPr>
              <a:t>n</a:t>
            </a:r>
            <a:r>
              <a:rPr spc="-10" dirty="0">
                <a:solidFill>
                  <a:srgbClr val="5E5E5E"/>
                </a:solidFill>
                <a:latin typeface="Calibri" panose="020F0502020204030204" pitchFamily="34" charset="0"/>
                <a:cs typeface="Calibri" panose="020F0502020204030204" pitchFamily="34" charset="0"/>
              </a:rPr>
              <a:t>s</a:t>
            </a:r>
            <a:r>
              <a:rPr spc="5" dirty="0">
                <a:solidFill>
                  <a:srgbClr val="5E5E5E"/>
                </a:solidFill>
                <a:latin typeface="Calibri" panose="020F0502020204030204" pitchFamily="34" charset="0"/>
                <a:cs typeface="Calibri" panose="020F0502020204030204" pitchFamily="34" charset="0"/>
              </a:rPr>
              <a:t> i</a:t>
            </a:r>
            <a:r>
              <a:rPr dirty="0">
                <a:solidFill>
                  <a:srgbClr val="5E5E5E"/>
                </a:solidFill>
                <a:latin typeface="Calibri" panose="020F0502020204030204" pitchFamily="34" charset="0"/>
                <a:cs typeface="Calibri" panose="020F0502020204030204" pitchFamily="34" charset="0"/>
              </a:rPr>
              <a:t>n</a:t>
            </a:r>
            <a:r>
              <a:rPr spc="5" dirty="0">
                <a:solidFill>
                  <a:srgbClr val="5E5E5E"/>
                </a:solidFill>
                <a:latin typeface="Calibri" panose="020F0502020204030204" pitchFamily="34" charset="0"/>
                <a:cs typeface="Calibri" panose="020F0502020204030204" pitchFamily="34" charset="0"/>
              </a:rPr>
              <a:t> </a:t>
            </a:r>
            <a:r>
              <a:rPr dirty="0">
                <a:solidFill>
                  <a:srgbClr val="5E5E5E"/>
                </a:solidFill>
                <a:latin typeface="Calibri" panose="020F0502020204030204" pitchFamily="34" charset="0"/>
                <a:cs typeface="Calibri" panose="020F0502020204030204" pitchFamily="34" charset="0"/>
              </a:rPr>
              <a:t>the</a:t>
            </a:r>
            <a:r>
              <a:rPr spc="-5" dirty="0">
                <a:solidFill>
                  <a:srgbClr val="5E5E5E"/>
                </a:solidFill>
                <a:latin typeface="Calibri" panose="020F0502020204030204" pitchFamily="34" charset="0"/>
                <a:cs typeface="Calibri" panose="020F0502020204030204" pitchFamily="34" charset="0"/>
              </a:rPr>
              <a:t> </a:t>
            </a:r>
            <a:r>
              <a:rPr dirty="0">
                <a:solidFill>
                  <a:srgbClr val="5E5E5E"/>
                </a:solidFill>
                <a:latin typeface="Calibri" panose="020F0502020204030204" pitchFamily="34" charset="0"/>
                <a:cs typeface="Calibri" panose="020F0502020204030204" pitchFamily="34" charset="0"/>
              </a:rPr>
              <a:t>re</a:t>
            </a:r>
            <a:r>
              <a:rPr spc="-5" dirty="0">
                <a:solidFill>
                  <a:srgbClr val="5E5E5E"/>
                </a:solidFill>
                <a:latin typeface="Calibri" panose="020F0502020204030204" pitchFamily="34" charset="0"/>
                <a:cs typeface="Calibri" panose="020F0502020204030204" pitchFamily="34" charset="0"/>
              </a:rPr>
              <a:t>adm</a:t>
            </a:r>
            <a:r>
              <a:rPr dirty="0">
                <a:solidFill>
                  <a:srgbClr val="5E5E5E"/>
                </a:solidFill>
                <a:latin typeface="Calibri" panose="020F0502020204030204" pitchFamily="34" charset="0"/>
                <a:cs typeface="Calibri" panose="020F0502020204030204" pitchFamily="34" charset="0"/>
              </a:rPr>
              <a:t>e.</a:t>
            </a:r>
            <a:r>
              <a:rPr spc="-5" dirty="0">
                <a:solidFill>
                  <a:srgbClr val="5E5E5E"/>
                </a:solidFill>
                <a:latin typeface="Calibri" panose="020F0502020204030204" pitchFamily="34" charset="0"/>
                <a:cs typeface="Calibri" panose="020F0502020204030204" pitchFamily="34" charset="0"/>
              </a:rPr>
              <a:t>m</a:t>
            </a:r>
            <a:r>
              <a:rPr dirty="0">
                <a:solidFill>
                  <a:srgbClr val="5E5E5E"/>
                </a:solidFill>
                <a:latin typeface="Calibri" panose="020F0502020204030204" pitchFamily="34" charset="0"/>
                <a:cs typeface="Calibri" panose="020F0502020204030204" pitchFamily="34" charset="0"/>
              </a:rPr>
              <a:t>d </a:t>
            </a:r>
            <a:r>
              <a:rPr spc="-15" dirty="0">
                <a:solidFill>
                  <a:srgbClr val="5E5E5E"/>
                </a:solidFill>
                <a:latin typeface="Calibri" panose="020F0502020204030204" pitchFamily="34" charset="0"/>
                <a:cs typeface="Calibri" panose="020F0502020204030204" pitchFamily="34" charset="0"/>
              </a:rPr>
              <a:t>f</a:t>
            </a:r>
            <a:r>
              <a:rPr dirty="0">
                <a:solidFill>
                  <a:srgbClr val="5E5E5E"/>
                </a:solidFill>
                <a:latin typeface="Calibri" panose="020F0502020204030204" pitchFamily="34" charset="0"/>
                <a:cs typeface="Calibri" panose="020F0502020204030204" pitchFamily="34" charset="0"/>
              </a:rPr>
              <a:t>i</a:t>
            </a:r>
            <a:r>
              <a:rPr spc="-5" dirty="0">
                <a:solidFill>
                  <a:srgbClr val="5E5E5E"/>
                </a:solidFill>
                <a:latin typeface="Calibri" panose="020F0502020204030204" pitchFamily="34" charset="0"/>
                <a:cs typeface="Calibri" panose="020F0502020204030204" pitchFamily="34" charset="0"/>
              </a:rPr>
              <a:t>l</a:t>
            </a:r>
            <a:r>
              <a:rPr dirty="0">
                <a:solidFill>
                  <a:srgbClr val="5E5E5E"/>
                </a:solidFill>
                <a:latin typeface="Calibri" panose="020F0502020204030204" pitchFamily="34" charset="0"/>
                <a:cs typeface="Calibri" panose="020F0502020204030204" pitchFamily="34" charset="0"/>
              </a:rPr>
              <a:t>e:</a:t>
            </a:r>
            <a:endParaRPr dirty="0">
              <a:latin typeface="Calibri" panose="020F0502020204030204" pitchFamily="34" charset="0"/>
              <a:cs typeface="Calibri" panose="020F0502020204030204" pitchFamily="34" charset="0"/>
            </a:endParaRPr>
          </a:p>
          <a:p>
            <a:pPr>
              <a:lnSpc>
                <a:spcPct val="100000"/>
              </a:lnSpc>
              <a:spcBef>
                <a:spcPts val="20"/>
              </a:spcBef>
            </a:pPr>
            <a:endParaRPr sz="1600" dirty="0">
              <a:latin typeface="Times New Roman"/>
              <a:cs typeface="Times New Roman"/>
            </a:endParaRPr>
          </a:p>
          <a:p>
            <a:pPr marL="867410" indent="-285750">
              <a:lnSpc>
                <a:spcPct val="100000"/>
              </a:lnSpc>
              <a:buFont typeface="Arial" panose="020B0604020202020204" pitchFamily="34" charset="0"/>
              <a:buChar char="•"/>
            </a:pPr>
            <a:r>
              <a:rPr sz="1600" u="heavy" spc="-5" dirty="0">
                <a:solidFill>
                  <a:srgbClr val="76B900"/>
                </a:solidFill>
                <a:latin typeface="Calibri" panose="020F0502020204030204" pitchFamily="34" charset="0"/>
                <a:cs typeface="Calibri" panose="020F0502020204030204" pitchFamily="34" charset="0"/>
              </a:rPr>
              <a:t>h</a:t>
            </a:r>
            <a:r>
              <a:rPr sz="1600" u="heavy" spc="-10" dirty="0">
                <a:solidFill>
                  <a:srgbClr val="76B900"/>
                </a:solidFill>
                <a:latin typeface="Calibri" panose="020F0502020204030204" pitchFamily="34" charset="0"/>
                <a:cs typeface="Calibri" panose="020F0502020204030204" pitchFamily="34" charset="0"/>
              </a:rPr>
              <a:t>tt</a:t>
            </a:r>
            <a:r>
              <a:rPr sz="1600" u="heavy" spc="-5" dirty="0">
                <a:solidFill>
                  <a:srgbClr val="76B900"/>
                </a:solidFill>
                <a:latin typeface="Calibri" panose="020F0502020204030204" pitchFamily="34" charset="0"/>
                <a:cs typeface="Calibri" panose="020F0502020204030204" pitchFamily="34" charset="0"/>
              </a:rPr>
              <a:t>p</a:t>
            </a:r>
            <a:r>
              <a:rPr sz="1600" u="heavy" spc="-15" dirty="0">
                <a:solidFill>
                  <a:srgbClr val="76B900"/>
                </a:solidFill>
                <a:latin typeface="Calibri" panose="020F0502020204030204" pitchFamily="34" charset="0"/>
                <a:cs typeface="Calibri" panose="020F0502020204030204" pitchFamily="34" charset="0"/>
              </a:rPr>
              <a:t>s</a:t>
            </a:r>
            <a:r>
              <a:rPr sz="1600" u="heavy" spc="-5" dirty="0">
                <a:solidFill>
                  <a:srgbClr val="76B900"/>
                </a:solidFill>
                <a:latin typeface="Calibri" panose="020F0502020204030204" pitchFamily="34" charset="0"/>
                <a:cs typeface="Calibri" panose="020F0502020204030204" pitchFamily="34" charset="0"/>
              </a:rPr>
              <a:t>:</a:t>
            </a:r>
            <a:r>
              <a:rPr sz="1600" u="heavy" dirty="0">
                <a:solidFill>
                  <a:srgbClr val="76B900"/>
                </a:solidFill>
                <a:latin typeface="Calibri" panose="020F0502020204030204" pitchFamily="34" charset="0"/>
                <a:cs typeface="Calibri" panose="020F0502020204030204" pitchFamily="34" charset="0"/>
              </a:rPr>
              <a:t>//</a:t>
            </a:r>
            <a:r>
              <a:rPr sz="1600" u="heavy" spc="-15" dirty="0">
                <a:solidFill>
                  <a:srgbClr val="76B900"/>
                </a:solidFill>
                <a:latin typeface="Calibri" panose="020F0502020204030204" pitchFamily="34" charset="0"/>
                <a:cs typeface="Calibri" panose="020F0502020204030204" pitchFamily="34" charset="0"/>
              </a:rPr>
              <a:t>g</a:t>
            </a:r>
            <a:r>
              <a:rPr sz="1600" u="heavy" dirty="0">
                <a:solidFill>
                  <a:srgbClr val="76B900"/>
                </a:solidFill>
                <a:latin typeface="Calibri" panose="020F0502020204030204" pitchFamily="34" charset="0"/>
                <a:cs typeface="Calibri" panose="020F0502020204030204" pitchFamily="34" charset="0"/>
              </a:rPr>
              <a:t>i</a:t>
            </a:r>
            <a:r>
              <a:rPr sz="1600" u="heavy" spc="-10" dirty="0">
                <a:solidFill>
                  <a:srgbClr val="76B900"/>
                </a:solidFill>
                <a:latin typeface="Calibri" panose="020F0502020204030204" pitchFamily="34" charset="0"/>
                <a:cs typeface="Calibri" panose="020F0502020204030204" pitchFamily="34" charset="0"/>
              </a:rPr>
              <a:t>t</a:t>
            </a:r>
            <a:r>
              <a:rPr sz="1600" u="heavy" spc="-5" dirty="0">
                <a:solidFill>
                  <a:srgbClr val="76B900"/>
                </a:solidFill>
                <a:latin typeface="Calibri" panose="020F0502020204030204" pitchFamily="34" charset="0"/>
                <a:cs typeface="Calibri" panose="020F0502020204030204" pitchFamily="34" charset="0"/>
              </a:rPr>
              <a:t>hub.</a:t>
            </a:r>
            <a:r>
              <a:rPr sz="1600" u="heavy" spc="-10" dirty="0">
                <a:solidFill>
                  <a:srgbClr val="76B900"/>
                </a:solidFill>
                <a:latin typeface="Calibri" panose="020F0502020204030204" pitchFamily="34" charset="0"/>
                <a:cs typeface="Calibri" panose="020F0502020204030204" pitchFamily="34" charset="0"/>
              </a:rPr>
              <a:t>c</a:t>
            </a:r>
            <a:r>
              <a:rPr sz="1600" u="heavy" spc="-15" dirty="0">
                <a:solidFill>
                  <a:srgbClr val="76B900"/>
                </a:solidFill>
                <a:latin typeface="Calibri" panose="020F0502020204030204" pitchFamily="34" charset="0"/>
                <a:cs typeface="Calibri" panose="020F0502020204030204" pitchFamily="34" charset="0"/>
              </a:rPr>
              <a:t>om</a:t>
            </a:r>
            <a:r>
              <a:rPr sz="1600" u="heavy" dirty="0">
                <a:solidFill>
                  <a:srgbClr val="76B900"/>
                </a:solidFill>
                <a:latin typeface="Calibri" panose="020F0502020204030204" pitchFamily="34" charset="0"/>
                <a:cs typeface="Calibri" panose="020F0502020204030204" pitchFamily="34" charset="0"/>
              </a:rPr>
              <a:t>/</a:t>
            </a:r>
            <a:r>
              <a:rPr sz="1600" u="heavy" spc="-15" dirty="0">
                <a:solidFill>
                  <a:srgbClr val="76B900"/>
                </a:solidFill>
                <a:latin typeface="Calibri" panose="020F0502020204030204" pitchFamily="34" charset="0"/>
                <a:cs typeface="Calibri" panose="020F0502020204030204" pitchFamily="34" charset="0"/>
              </a:rPr>
              <a:t>ol</a:t>
            </a:r>
            <a:r>
              <a:rPr sz="1600" u="heavy" spc="-10" dirty="0">
                <a:solidFill>
                  <a:srgbClr val="76B900"/>
                </a:solidFill>
                <a:latin typeface="Calibri" panose="020F0502020204030204" pitchFamily="34" charset="0"/>
                <a:cs typeface="Calibri" panose="020F0502020204030204" pitchFamily="34" charset="0"/>
              </a:rPr>
              <a:t>c</a:t>
            </a:r>
            <a:r>
              <a:rPr sz="1600" u="heavy" spc="-20" dirty="0">
                <a:solidFill>
                  <a:srgbClr val="76B900"/>
                </a:solidFill>
                <a:latin typeface="Calibri" panose="020F0502020204030204" pitchFamily="34" charset="0"/>
                <a:cs typeface="Calibri" panose="020F0502020204030204" pitchFamily="34" charset="0"/>
              </a:rPr>
              <a:t>f</a:t>
            </a:r>
            <a:r>
              <a:rPr sz="1600" u="heavy" dirty="0">
                <a:solidFill>
                  <a:srgbClr val="76B900"/>
                </a:solidFill>
                <a:latin typeface="Calibri" panose="020F0502020204030204" pitchFamily="34" charset="0"/>
                <a:cs typeface="Calibri" panose="020F0502020204030204" pitchFamily="34" charset="0"/>
              </a:rPr>
              <a:t>/</a:t>
            </a:r>
            <a:r>
              <a:rPr sz="1600" u="heavy" spc="-10" dirty="0">
                <a:solidFill>
                  <a:srgbClr val="76B900"/>
                </a:solidFill>
                <a:latin typeface="Calibri" panose="020F0502020204030204" pitchFamily="34" charset="0"/>
                <a:cs typeface="Calibri" panose="020F0502020204030204" pitchFamily="34" charset="0"/>
              </a:rPr>
              <a:t>c</a:t>
            </a:r>
            <a:r>
              <a:rPr sz="1600" u="heavy" spc="-5" dirty="0">
                <a:solidFill>
                  <a:srgbClr val="76B900"/>
                </a:solidFill>
                <a:latin typeface="Calibri" panose="020F0502020204030204" pitchFamily="34" charset="0"/>
                <a:cs typeface="Calibri" panose="020F0502020204030204" pitchFamily="34" charset="0"/>
              </a:rPr>
              <a:t>ud</a:t>
            </a:r>
            <a:r>
              <a:rPr sz="1600" u="heavy" spc="5" dirty="0">
                <a:solidFill>
                  <a:srgbClr val="76B900"/>
                </a:solidFill>
                <a:latin typeface="Calibri" panose="020F0502020204030204" pitchFamily="34" charset="0"/>
                <a:cs typeface="Calibri" panose="020F0502020204030204" pitchFamily="34" charset="0"/>
              </a:rPr>
              <a:t>a</a:t>
            </a:r>
            <a:r>
              <a:rPr sz="1600" u="heavy" spc="-5" dirty="0">
                <a:solidFill>
                  <a:srgbClr val="76B900"/>
                </a:solidFill>
                <a:latin typeface="Calibri" panose="020F0502020204030204" pitchFamily="34" charset="0"/>
                <a:cs typeface="Calibri" panose="020F0502020204030204" pitchFamily="34" charset="0"/>
              </a:rPr>
              <a:t>-t</a:t>
            </a:r>
            <a:r>
              <a:rPr sz="1600" u="heavy" spc="5" dirty="0">
                <a:solidFill>
                  <a:srgbClr val="76B900"/>
                </a:solidFill>
                <a:latin typeface="Calibri" panose="020F0502020204030204" pitchFamily="34" charset="0"/>
                <a:cs typeface="Calibri" panose="020F0502020204030204" pitchFamily="34" charset="0"/>
              </a:rPr>
              <a:t>r</a:t>
            </a:r>
            <a:r>
              <a:rPr sz="1600" u="heavy" dirty="0">
                <a:solidFill>
                  <a:srgbClr val="76B900"/>
                </a:solidFill>
                <a:latin typeface="Calibri" panose="020F0502020204030204" pitchFamily="34" charset="0"/>
                <a:cs typeface="Calibri" panose="020F0502020204030204" pitchFamily="34" charset="0"/>
              </a:rPr>
              <a:t>ai</a:t>
            </a:r>
            <a:r>
              <a:rPr sz="1600" u="heavy" spc="-5" dirty="0">
                <a:solidFill>
                  <a:srgbClr val="76B900"/>
                </a:solidFill>
                <a:latin typeface="Calibri" panose="020F0502020204030204" pitchFamily="34" charset="0"/>
                <a:cs typeface="Calibri" panose="020F0502020204030204" pitchFamily="34" charset="0"/>
              </a:rPr>
              <a:t>n</a:t>
            </a:r>
            <a:r>
              <a:rPr sz="1600" u="heavy"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n</a:t>
            </a:r>
            <a:r>
              <a:rPr sz="1600" u="heavy" spc="-15" dirty="0">
                <a:solidFill>
                  <a:srgbClr val="76B900"/>
                </a:solidFill>
                <a:latin typeface="Calibri" panose="020F0502020204030204" pitchFamily="34" charset="0"/>
                <a:cs typeface="Calibri" panose="020F0502020204030204" pitchFamily="34" charset="0"/>
              </a:rPr>
              <a:t>g</a:t>
            </a:r>
            <a:r>
              <a:rPr sz="1600" u="heavy" spc="-5" dirty="0">
                <a:solidFill>
                  <a:srgbClr val="76B900"/>
                </a:solidFill>
                <a:latin typeface="Calibri" panose="020F0502020204030204" pitchFamily="34" charset="0"/>
                <a:cs typeface="Calibri" panose="020F0502020204030204" pitchFamily="34" charset="0"/>
              </a:rPr>
              <a:t>-ser</a:t>
            </a:r>
            <a:r>
              <a:rPr sz="1600" u="heavy"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es</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bl</a:t>
            </a:r>
            <a:r>
              <a:rPr sz="1600" u="heavy" spc="-15" dirty="0">
                <a:solidFill>
                  <a:srgbClr val="76B900"/>
                </a:solidFill>
                <a:latin typeface="Calibri" panose="020F0502020204030204" pitchFamily="34" charset="0"/>
                <a:cs typeface="Calibri" panose="020F0502020204030204" pitchFamily="34" charset="0"/>
              </a:rPr>
              <a:t>o</a:t>
            </a:r>
            <a:r>
              <a:rPr sz="1600" u="heavy" spc="-5" dirty="0">
                <a:solidFill>
                  <a:srgbClr val="76B900"/>
                </a:solidFill>
                <a:latin typeface="Calibri" panose="020F0502020204030204" pitchFamily="34" charset="0"/>
                <a:cs typeface="Calibri" panose="020F0502020204030204" pitchFamily="34" charset="0"/>
              </a:rPr>
              <a:t>b</a:t>
            </a:r>
            <a:r>
              <a:rPr sz="1600" u="heavy" dirty="0">
                <a:solidFill>
                  <a:srgbClr val="76B900"/>
                </a:solidFill>
                <a:latin typeface="Calibri" panose="020F0502020204030204" pitchFamily="34" charset="0"/>
                <a:cs typeface="Calibri" panose="020F0502020204030204" pitchFamily="34" charset="0"/>
              </a:rPr>
              <a:t>/ma</a:t>
            </a:r>
            <a:r>
              <a:rPr sz="1600" u="heavy" spc="-5" dirty="0">
                <a:solidFill>
                  <a:srgbClr val="76B900"/>
                </a:solidFill>
                <a:latin typeface="Calibri" panose="020F0502020204030204" pitchFamily="34" charset="0"/>
                <a:cs typeface="Calibri" panose="020F0502020204030204" pitchFamily="34" charset="0"/>
              </a:rPr>
              <a:t>ster</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e</a:t>
            </a:r>
            <a:r>
              <a:rPr sz="1600" u="heavy" spc="-15" dirty="0">
                <a:solidFill>
                  <a:srgbClr val="76B900"/>
                </a:solidFill>
                <a:latin typeface="Calibri" panose="020F0502020204030204" pitchFamily="34" charset="0"/>
                <a:cs typeface="Calibri" panose="020F0502020204030204" pitchFamily="34" charset="0"/>
              </a:rPr>
              <a:t>x</a:t>
            </a:r>
            <a:r>
              <a:rPr sz="1600" u="heavy" spc="-5" dirty="0">
                <a:solidFill>
                  <a:srgbClr val="76B900"/>
                </a:solidFill>
                <a:latin typeface="Calibri" panose="020F0502020204030204" pitchFamily="34" charset="0"/>
                <a:cs typeface="Calibri" panose="020F0502020204030204" pitchFamily="34" charset="0"/>
              </a:rPr>
              <a:t>er</a:t>
            </a:r>
            <a:r>
              <a:rPr sz="1600" u="heavy" spc="-10" dirty="0">
                <a:solidFill>
                  <a:srgbClr val="76B900"/>
                </a:solidFill>
                <a:latin typeface="Calibri" panose="020F0502020204030204" pitchFamily="34" charset="0"/>
                <a:cs typeface="Calibri" panose="020F0502020204030204" pitchFamily="34" charset="0"/>
              </a:rPr>
              <a:t>c</a:t>
            </a:r>
            <a:r>
              <a:rPr sz="1600" u="heavy" dirty="0">
                <a:solidFill>
                  <a:srgbClr val="76B900"/>
                </a:solidFill>
                <a:latin typeface="Calibri" panose="020F0502020204030204" pitchFamily="34" charset="0"/>
                <a:cs typeface="Calibri" panose="020F0502020204030204" pitchFamily="34" charset="0"/>
              </a:rPr>
              <a:t>i</a:t>
            </a:r>
            <a:r>
              <a:rPr sz="1600" u="heavy" spc="-5" dirty="0">
                <a:solidFill>
                  <a:srgbClr val="76B900"/>
                </a:solidFill>
                <a:latin typeface="Calibri" panose="020F0502020204030204" pitchFamily="34" charset="0"/>
                <a:cs typeface="Calibri" panose="020F0502020204030204" pitchFamily="34" charset="0"/>
              </a:rPr>
              <a:t>ses</a:t>
            </a:r>
            <a:r>
              <a:rPr sz="1600" u="heavy" dirty="0">
                <a:solidFill>
                  <a:srgbClr val="76B900"/>
                </a:solidFill>
                <a:latin typeface="Calibri" panose="020F0502020204030204" pitchFamily="34" charset="0"/>
                <a:cs typeface="Calibri" panose="020F0502020204030204" pitchFamily="34" charset="0"/>
              </a:rPr>
              <a:t>/</a:t>
            </a:r>
            <a:r>
              <a:rPr sz="1600" u="heavy" spc="-5" dirty="0">
                <a:solidFill>
                  <a:srgbClr val="76B900"/>
                </a:solidFill>
                <a:latin typeface="Calibri" panose="020F0502020204030204" pitchFamily="34" charset="0"/>
                <a:cs typeface="Calibri" panose="020F0502020204030204" pitchFamily="34" charset="0"/>
              </a:rPr>
              <a:t>hw</a:t>
            </a:r>
            <a:r>
              <a:rPr sz="1600" u="heavy" dirty="0">
                <a:solidFill>
                  <a:srgbClr val="76B900"/>
                </a:solidFill>
                <a:latin typeface="Calibri" panose="020F0502020204030204" pitchFamily="34" charset="0"/>
                <a:cs typeface="Calibri" panose="020F0502020204030204" pitchFamily="34" charset="0"/>
              </a:rPr>
              <a:t>6/</a:t>
            </a:r>
            <a:r>
              <a:rPr sz="1600" u="heavy" spc="-5" dirty="0">
                <a:solidFill>
                  <a:srgbClr val="76B900"/>
                </a:solidFill>
                <a:latin typeface="Calibri" panose="020F0502020204030204" pitchFamily="34" charset="0"/>
                <a:cs typeface="Calibri" panose="020F0502020204030204" pitchFamily="34" charset="0"/>
              </a:rPr>
              <a:t>re</a:t>
            </a:r>
            <a:r>
              <a:rPr sz="1600" u="heavy" dirty="0">
                <a:solidFill>
                  <a:srgbClr val="76B900"/>
                </a:solidFill>
                <a:latin typeface="Calibri" panose="020F0502020204030204" pitchFamily="34" charset="0"/>
                <a:cs typeface="Calibri" panose="020F0502020204030204" pitchFamily="34" charset="0"/>
              </a:rPr>
              <a:t>a</a:t>
            </a:r>
            <a:r>
              <a:rPr sz="1600" u="heavy" spc="-5" dirty="0">
                <a:solidFill>
                  <a:srgbClr val="76B900"/>
                </a:solidFill>
                <a:latin typeface="Calibri" panose="020F0502020204030204" pitchFamily="34" charset="0"/>
                <a:cs typeface="Calibri" panose="020F0502020204030204" pitchFamily="34" charset="0"/>
              </a:rPr>
              <a:t>d</a:t>
            </a:r>
            <a:r>
              <a:rPr sz="1600" u="heavy" dirty="0">
                <a:solidFill>
                  <a:srgbClr val="76B900"/>
                </a:solidFill>
                <a:latin typeface="Calibri" panose="020F0502020204030204" pitchFamily="34" charset="0"/>
                <a:cs typeface="Calibri" panose="020F0502020204030204" pitchFamily="34" charset="0"/>
              </a:rPr>
              <a:t>m</a:t>
            </a:r>
            <a:r>
              <a:rPr sz="1600" u="heavy" spc="-5" dirty="0">
                <a:solidFill>
                  <a:srgbClr val="76B900"/>
                </a:solidFill>
                <a:latin typeface="Calibri" panose="020F0502020204030204" pitchFamily="34" charset="0"/>
                <a:cs typeface="Calibri" panose="020F0502020204030204" pitchFamily="34" charset="0"/>
              </a:rPr>
              <a:t>e.</a:t>
            </a:r>
            <a:r>
              <a:rPr sz="1600" u="heavy" dirty="0">
                <a:solidFill>
                  <a:srgbClr val="76B900"/>
                </a:solidFill>
                <a:latin typeface="Calibri" panose="020F0502020204030204" pitchFamily="34" charset="0"/>
                <a:cs typeface="Calibri" panose="020F0502020204030204" pitchFamily="34" charset="0"/>
              </a:rPr>
              <a:t>md</a:t>
            </a:r>
            <a:endParaRPr sz="1600" dirty="0">
              <a:latin typeface="Calibri" panose="020F0502020204030204" pitchFamily="34" charset="0"/>
              <a:cs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22367-63D8-4B61-BC05-B62DE7371783}"/>
              </a:ext>
            </a:extLst>
          </p:cNvPr>
          <p:cNvSpPr>
            <a:spLocks noGrp="1"/>
          </p:cNvSpPr>
          <p:nvPr>
            <p:ph type="ctrTitle"/>
          </p:nvPr>
        </p:nvSpPr>
        <p:spPr>
          <a:xfrm>
            <a:off x="1371600" y="1850761"/>
            <a:ext cx="8229600" cy="1231106"/>
          </a:xfrm>
        </p:spPr>
        <p:txBody>
          <a:bodyPr>
            <a:noAutofit/>
          </a:bodyPr>
          <a:lstStyle/>
          <a:p>
            <a:pPr marL="12700">
              <a:lnSpc>
                <a:spcPct val="100000"/>
              </a:lnSpc>
              <a:spcBef>
                <a:spcPts val="515"/>
              </a:spcBef>
            </a:pPr>
            <a:r>
              <a:rPr lang="en-US" altLang="zh-CN" sz="4000" b="1" spc="-5" dirty="0">
                <a:latin typeface="Calibri Light" panose="020F0302020204030204" pitchFamily="34" charset="0"/>
                <a:cs typeface="Calibri Light" panose="020F0302020204030204" pitchFamily="34" charset="0"/>
              </a:rPr>
              <a:t>BACKUP</a:t>
            </a:r>
          </a:p>
        </p:txBody>
      </p:sp>
      <p:sp>
        <p:nvSpPr>
          <p:cNvPr id="5" name="object 34">
            <a:extLst>
              <a:ext uri="{FF2B5EF4-FFF2-40B4-BE49-F238E27FC236}">
                <a16:creationId xmlns:a16="http://schemas.microsoft.com/office/drawing/2014/main" id="{E557ACAD-49FF-46C3-A460-5ED80E331A36}"/>
              </a:ext>
            </a:extLst>
          </p:cNvPr>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33</a:t>
            </a:fld>
            <a:endParaRPr spc="-5" dirty="0"/>
          </a:p>
        </p:txBody>
      </p:sp>
    </p:spTree>
    <p:extLst>
      <p:ext uri="{BB962C8B-B14F-4D97-AF65-F5344CB8AC3E}">
        <p14:creationId xmlns:p14="http://schemas.microsoft.com/office/powerpoint/2010/main" val="502785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61891" y="5880345"/>
            <a:ext cx="120650" cy="107722"/>
          </a:xfrm>
          <a:prstGeom prst="rect">
            <a:avLst/>
          </a:prstGeom>
        </p:spPr>
        <p:txBody>
          <a:bodyPr vert="horz" wrap="square" lIns="0" tIns="0" rIns="0" bIns="0" rtlCol="0">
            <a:spAutoFit/>
          </a:bodyPr>
          <a:lstStyle/>
          <a:p>
            <a:pPr marL="12700">
              <a:lnSpc>
                <a:spcPct val="100000"/>
              </a:lnSpc>
            </a:pPr>
            <a:r>
              <a:rPr sz="700" spc="5" dirty="0">
                <a:solidFill>
                  <a:srgbClr val="8C8C8C"/>
                </a:solidFill>
                <a:latin typeface="Calibri" panose="020F0502020204030204" pitchFamily="34" charset="0"/>
                <a:cs typeface="Calibri" panose="020F0502020204030204" pitchFamily="34" charset="0"/>
              </a:rPr>
              <a:t>34</a:t>
            </a:r>
            <a:endParaRPr sz="700" dirty="0">
              <a:latin typeface="Calibri" panose="020F0502020204030204" pitchFamily="34" charset="0"/>
              <a:cs typeface="Calibri" panose="020F0502020204030204" pitchFamily="34" charset="0"/>
            </a:endParaRPr>
          </a:p>
        </p:txBody>
      </p:sp>
      <p:sp>
        <p:nvSpPr>
          <p:cNvPr id="4" name="object 4"/>
          <p:cNvSpPr txBox="1">
            <a:spLocks noGrp="1"/>
          </p:cNvSpPr>
          <p:nvPr>
            <p:ph type="title"/>
          </p:nvPr>
        </p:nvSpPr>
        <p:spPr>
          <a:xfrm>
            <a:off x="754380" y="490382"/>
            <a:ext cx="9464040" cy="869469"/>
          </a:xfrm>
          <a:prstGeom prst="rect">
            <a:avLst/>
          </a:prstGeom>
        </p:spPr>
        <p:txBody>
          <a:bodyPr vert="horz" wrap="square" lIns="0" tIns="0" rIns="0" bIns="0" rtlCol="0">
            <a:spAutoFit/>
          </a:bodyPr>
          <a:lstStyle/>
          <a:p>
            <a:pPr marL="0" algn="ctr">
              <a:lnSpc>
                <a:spcPct val="100000"/>
              </a:lnSpc>
            </a:pPr>
            <a:r>
              <a:rPr spc="-10" dirty="0"/>
              <a:t>H</a:t>
            </a:r>
            <a:r>
              <a:rPr spc="-5" dirty="0"/>
              <a:t>O</a:t>
            </a:r>
            <a:r>
              <a:rPr dirty="0"/>
              <a:t>W</a:t>
            </a:r>
            <a:r>
              <a:rPr spc="-5" dirty="0"/>
              <a:t> </a:t>
            </a:r>
            <a:r>
              <a:rPr spc="5" dirty="0"/>
              <a:t>U</a:t>
            </a:r>
            <a:r>
              <a:rPr dirty="0"/>
              <a:t>N</a:t>
            </a:r>
            <a:r>
              <a:rPr spc="-5" dirty="0"/>
              <a:t>I</a:t>
            </a:r>
            <a:r>
              <a:rPr spc="-25" dirty="0"/>
              <a:t>F</a:t>
            </a:r>
            <a:r>
              <a:rPr spc="-5" dirty="0"/>
              <a:t>I</a:t>
            </a:r>
            <a:r>
              <a:rPr spc="-25" dirty="0"/>
              <a:t>ED</a:t>
            </a:r>
            <a:r>
              <a:rPr spc="5" dirty="0"/>
              <a:t> </a:t>
            </a:r>
            <a:r>
              <a:rPr spc="-5" dirty="0"/>
              <a:t>MEM</a:t>
            </a:r>
            <a:r>
              <a:rPr spc="-30" dirty="0"/>
              <a:t>O</a:t>
            </a:r>
            <a:r>
              <a:rPr spc="5" dirty="0"/>
              <a:t>R</a:t>
            </a:r>
            <a:r>
              <a:rPr dirty="0"/>
              <a:t>Y </a:t>
            </a:r>
            <a:r>
              <a:rPr spc="-35" dirty="0"/>
              <a:t>WO</a:t>
            </a:r>
            <a:r>
              <a:rPr spc="5" dirty="0"/>
              <a:t>R</a:t>
            </a:r>
            <a:r>
              <a:rPr spc="-20" dirty="0"/>
              <a:t>KS</a:t>
            </a:r>
            <a:r>
              <a:rPr spc="5" dirty="0"/>
              <a:t> </a:t>
            </a:r>
            <a:r>
              <a:rPr spc="-5" dirty="0"/>
              <a:t>I</a:t>
            </a:r>
            <a:r>
              <a:rPr dirty="0"/>
              <a:t>N</a:t>
            </a:r>
            <a:r>
              <a:rPr spc="-10" dirty="0"/>
              <a:t> </a:t>
            </a:r>
            <a:r>
              <a:rPr spc="-5" dirty="0"/>
              <a:t>C</a:t>
            </a:r>
            <a:r>
              <a:rPr dirty="0"/>
              <a:t>UD</a:t>
            </a:r>
            <a:r>
              <a:rPr spc="-25" dirty="0"/>
              <a:t>A</a:t>
            </a:r>
            <a:r>
              <a:rPr spc="5" dirty="0"/>
              <a:t> </a:t>
            </a:r>
            <a:r>
              <a:rPr dirty="0"/>
              <a:t>6</a:t>
            </a:r>
          </a:p>
          <a:p>
            <a:pPr marL="0" algn="ctr">
              <a:lnSpc>
                <a:spcPct val="100000"/>
              </a:lnSpc>
              <a:spcBef>
                <a:spcPts val="310"/>
              </a:spcBef>
            </a:pPr>
            <a:r>
              <a:rPr sz="1800" spc="-5" dirty="0">
                <a:solidFill>
                  <a:srgbClr val="76B900"/>
                </a:solidFill>
              </a:rPr>
              <a:t>E</a:t>
            </a:r>
            <a:r>
              <a:rPr sz="1800" dirty="0">
                <a:solidFill>
                  <a:srgbClr val="76B900"/>
                </a:solidFill>
              </a:rPr>
              <a:t>n-</a:t>
            </a:r>
            <a:r>
              <a:rPr sz="1800" spc="5" dirty="0">
                <a:solidFill>
                  <a:srgbClr val="76B900"/>
                </a:solidFill>
              </a:rPr>
              <a:t>m</a:t>
            </a:r>
            <a:r>
              <a:rPr sz="1800" dirty="0">
                <a:solidFill>
                  <a:srgbClr val="76B900"/>
                </a:solidFill>
              </a:rPr>
              <a:t>a</a:t>
            </a:r>
            <a:r>
              <a:rPr sz="1800" spc="-15" dirty="0">
                <a:solidFill>
                  <a:srgbClr val="76B900"/>
                </a:solidFill>
              </a:rPr>
              <a:t>ss</a:t>
            </a:r>
            <a:r>
              <a:rPr sz="1800" dirty="0">
                <a:solidFill>
                  <a:srgbClr val="76B900"/>
                </a:solidFill>
              </a:rPr>
              <a:t>e </a:t>
            </a:r>
            <a:r>
              <a:rPr sz="1800" spc="-5" dirty="0">
                <a:solidFill>
                  <a:srgbClr val="76B900"/>
                </a:solidFill>
              </a:rPr>
              <a:t>M</a:t>
            </a:r>
            <a:r>
              <a:rPr sz="1800" spc="-15" dirty="0">
                <a:solidFill>
                  <a:srgbClr val="76B900"/>
                </a:solidFill>
              </a:rPr>
              <a:t>o</a:t>
            </a:r>
            <a:r>
              <a:rPr sz="1800" spc="5" dirty="0">
                <a:solidFill>
                  <a:srgbClr val="76B900"/>
                </a:solidFill>
              </a:rPr>
              <a:t>veme</a:t>
            </a:r>
            <a:r>
              <a:rPr sz="1800" dirty="0">
                <a:solidFill>
                  <a:srgbClr val="76B900"/>
                </a:solidFill>
              </a:rPr>
              <a:t>nt</a:t>
            </a:r>
            <a:r>
              <a:rPr sz="1800" spc="-10" dirty="0">
                <a:solidFill>
                  <a:srgbClr val="76B900"/>
                </a:solidFill>
              </a:rPr>
              <a:t> </a:t>
            </a:r>
            <a:r>
              <a:rPr sz="1800" spc="-15" dirty="0">
                <a:solidFill>
                  <a:srgbClr val="76B900"/>
                </a:solidFill>
              </a:rPr>
              <a:t>o</a:t>
            </a:r>
            <a:r>
              <a:rPr sz="1800" spc="-10" dirty="0">
                <a:solidFill>
                  <a:srgbClr val="76B900"/>
                </a:solidFill>
              </a:rPr>
              <a:t>f </a:t>
            </a:r>
            <a:r>
              <a:rPr sz="1800" spc="-5" dirty="0">
                <a:solidFill>
                  <a:srgbClr val="76B900"/>
                </a:solidFill>
              </a:rPr>
              <a:t>D</a:t>
            </a:r>
            <a:r>
              <a:rPr sz="1800" dirty="0">
                <a:solidFill>
                  <a:srgbClr val="76B900"/>
                </a:solidFill>
              </a:rPr>
              <a:t>a</a:t>
            </a:r>
            <a:r>
              <a:rPr sz="1800" spc="-5" dirty="0">
                <a:solidFill>
                  <a:srgbClr val="76B900"/>
                </a:solidFill>
              </a:rPr>
              <a:t>t</a:t>
            </a:r>
            <a:r>
              <a:rPr sz="1800" dirty="0">
                <a:solidFill>
                  <a:srgbClr val="76B900"/>
                </a:solidFill>
              </a:rPr>
              <a:t>a</a:t>
            </a:r>
            <a:r>
              <a:rPr sz="1800" spc="-5" dirty="0">
                <a:solidFill>
                  <a:srgbClr val="76B900"/>
                </a:solidFill>
              </a:rPr>
              <a:t> t</a:t>
            </a:r>
            <a:r>
              <a:rPr sz="1800" spc="-10" dirty="0">
                <a:solidFill>
                  <a:srgbClr val="76B900"/>
                </a:solidFill>
              </a:rPr>
              <a:t>o G</a:t>
            </a:r>
            <a:r>
              <a:rPr sz="1800" spc="-15" dirty="0">
                <a:solidFill>
                  <a:srgbClr val="76B900"/>
                </a:solidFill>
              </a:rPr>
              <a:t>P</a:t>
            </a:r>
            <a:r>
              <a:rPr sz="1800" dirty="0">
                <a:solidFill>
                  <a:srgbClr val="76B900"/>
                </a:solidFill>
              </a:rPr>
              <a:t>U</a:t>
            </a:r>
            <a:endParaRPr sz="1800" dirty="0"/>
          </a:p>
        </p:txBody>
      </p:sp>
      <p:sp>
        <p:nvSpPr>
          <p:cNvPr id="5" name="object 5"/>
          <p:cNvSpPr/>
          <p:nvPr/>
        </p:nvSpPr>
        <p:spPr>
          <a:xfrm>
            <a:off x="2822759" y="3440102"/>
            <a:ext cx="1806575" cy="309245"/>
          </a:xfrm>
          <a:custGeom>
            <a:avLst/>
            <a:gdLst/>
            <a:ahLst/>
            <a:cxnLst/>
            <a:rect l="l" t="t" r="r" b="b"/>
            <a:pathLst>
              <a:path w="1806575" h="309245">
                <a:moveTo>
                  <a:pt x="0" y="308897"/>
                </a:moveTo>
                <a:lnTo>
                  <a:pt x="1806221" y="308897"/>
                </a:lnTo>
                <a:lnTo>
                  <a:pt x="1806221" y="0"/>
                </a:lnTo>
                <a:lnTo>
                  <a:pt x="0" y="0"/>
                </a:lnTo>
                <a:lnTo>
                  <a:pt x="0" y="308897"/>
                </a:lnTo>
                <a:close/>
              </a:path>
            </a:pathLst>
          </a:custGeom>
          <a:solidFill>
            <a:srgbClr val="76B900"/>
          </a:solidFill>
        </p:spPr>
        <p:txBody>
          <a:bodyPr wrap="square" lIns="0" tIns="0" rIns="0" bIns="0" rtlCol="0"/>
          <a:lstStyle/>
          <a:p>
            <a:endParaRPr/>
          </a:p>
        </p:txBody>
      </p:sp>
      <p:sp>
        <p:nvSpPr>
          <p:cNvPr id="6" name="object 6"/>
          <p:cNvSpPr/>
          <p:nvPr/>
        </p:nvSpPr>
        <p:spPr>
          <a:xfrm>
            <a:off x="2822759" y="4012805"/>
            <a:ext cx="1806575" cy="27940"/>
          </a:xfrm>
          <a:custGeom>
            <a:avLst/>
            <a:gdLst/>
            <a:ahLst/>
            <a:cxnLst/>
            <a:rect l="l" t="t" r="r" b="b"/>
            <a:pathLst>
              <a:path w="1806575" h="27939">
                <a:moveTo>
                  <a:pt x="0" y="27362"/>
                </a:moveTo>
                <a:lnTo>
                  <a:pt x="1806221" y="27362"/>
                </a:lnTo>
                <a:lnTo>
                  <a:pt x="1806221" y="0"/>
                </a:lnTo>
                <a:lnTo>
                  <a:pt x="0" y="0"/>
                </a:lnTo>
                <a:lnTo>
                  <a:pt x="0" y="27362"/>
                </a:lnTo>
                <a:close/>
              </a:path>
            </a:pathLst>
          </a:custGeom>
          <a:solidFill>
            <a:srgbClr val="76B900"/>
          </a:solidFill>
        </p:spPr>
        <p:txBody>
          <a:bodyPr wrap="square" lIns="0" tIns="0" rIns="0" bIns="0" rtlCol="0"/>
          <a:lstStyle/>
          <a:p>
            <a:endParaRPr/>
          </a:p>
        </p:txBody>
      </p:sp>
      <p:sp>
        <p:nvSpPr>
          <p:cNvPr id="7" name="object 7"/>
          <p:cNvSpPr/>
          <p:nvPr/>
        </p:nvSpPr>
        <p:spPr>
          <a:xfrm>
            <a:off x="2822759" y="4303974"/>
            <a:ext cx="1806575" cy="27940"/>
          </a:xfrm>
          <a:custGeom>
            <a:avLst/>
            <a:gdLst/>
            <a:ahLst/>
            <a:cxnLst/>
            <a:rect l="l" t="t" r="r" b="b"/>
            <a:pathLst>
              <a:path w="1806575" h="27939">
                <a:moveTo>
                  <a:pt x="0" y="27363"/>
                </a:moveTo>
                <a:lnTo>
                  <a:pt x="1806221" y="27363"/>
                </a:lnTo>
                <a:lnTo>
                  <a:pt x="1806221" y="0"/>
                </a:lnTo>
                <a:lnTo>
                  <a:pt x="0" y="0"/>
                </a:lnTo>
                <a:lnTo>
                  <a:pt x="0" y="27363"/>
                </a:lnTo>
                <a:close/>
              </a:path>
            </a:pathLst>
          </a:custGeom>
          <a:solidFill>
            <a:srgbClr val="76B900"/>
          </a:solidFill>
        </p:spPr>
        <p:txBody>
          <a:bodyPr wrap="square" lIns="0" tIns="0" rIns="0" bIns="0" rtlCol="0"/>
          <a:lstStyle/>
          <a:p>
            <a:endParaRPr/>
          </a:p>
        </p:txBody>
      </p:sp>
      <p:sp>
        <p:nvSpPr>
          <p:cNvPr id="8" name="object 8"/>
          <p:cNvSpPr/>
          <p:nvPr/>
        </p:nvSpPr>
        <p:spPr>
          <a:xfrm>
            <a:off x="2822759" y="4595143"/>
            <a:ext cx="1806575" cy="27940"/>
          </a:xfrm>
          <a:custGeom>
            <a:avLst/>
            <a:gdLst/>
            <a:ahLst/>
            <a:cxnLst/>
            <a:rect l="l" t="t" r="r" b="b"/>
            <a:pathLst>
              <a:path w="1806575" h="27939">
                <a:moveTo>
                  <a:pt x="0" y="27362"/>
                </a:moveTo>
                <a:lnTo>
                  <a:pt x="1806221" y="27362"/>
                </a:lnTo>
                <a:lnTo>
                  <a:pt x="1806221" y="0"/>
                </a:lnTo>
                <a:lnTo>
                  <a:pt x="0" y="0"/>
                </a:lnTo>
                <a:lnTo>
                  <a:pt x="0" y="27362"/>
                </a:lnTo>
                <a:close/>
              </a:path>
            </a:pathLst>
          </a:custGeom>
          <a:solidFill>
            <a:srgbClr val="76B900"/>
          </a:solidFill>
        </p:spPr>
        <p:txBody>
          <a:bodyPr wrap="square" lIns="0" tIns="0" rIns="0" bIns="0" rtlCol="0"/>
          <a:lstStyle/>
          <a:p>
            <a:endParaRPr/>
          </a:p>
        </p:txBody>
      </p:sp>
      <p:sp>
        <p:nvSpPr>
          <p:cNvPr id="9" name="object 9"/>
          <p:cNvSpPr/>
          <p:nvPr/>
        </p:nvSpPr>
        <p:spPr>
          <a:xfrm>
            <a:off x="2822759" y="4886312"/>
            <a:ext cx="1806575" cy="27940"/>
          </a:xfrm>
          <a:custGeom>
            <a:avLst/>
            <a:gdLst/>
            <a:ahLst/>
            <a:cxnLst/>
            <a:rect l="l" t="t" r="r" b="b"/>
            <a:pathLst>
              <a:path w="1806575" h="27939">
                <a:moveTo>
                  <a:pt x="0" y="27362"/>
                </a:moveTo>
                <a:lnTo>
                  <a:pt x="1806221" y="27362"/>
                </a:lnTo>
                <a:lnTo>
                  <a:pt x="1806221" y="0"/>
                </a:lnTo>
                <a:lnTo>
                  <a:pt x="0" y="0"/>
                </a:lnTo>
                <a:lnTo>
                  <a:pt x="0" y="27362"/>
                </a:lnTo>
                <a:close/>
              </a:path>
            </a:pathLst>
          </a:custGeom>
          <a:solidFill>
            <a:srgbClr val="76B900"/>
          </a:solidFill>
        </p:spPr>
        <p:txBody>
          <a:bodyPr wrap="square" lIns="0" tIns="0" rIns="0" bIns="0" rtlCol="0"/>
          <a:lstStyle/>
          <a:p>
            <a:endParaRPr/>
          </a:p>
        </p:txBody>
      </p:sp>
      <p:sp>
        <p:nvSpPr>
          <p:cNvPr id="10" name="object 10"/>
          <p:cNvSpPr/>
          <p:nvPr/>
        </p:nvSpPr>
        <p:spPr>
          <a:xfrm>
            <a:off x="2822759" y="5177480"/>
            <a:ext cx="1806575" cy="257175"/>
          </a:xfrm>
          <a:custGeom>
            <a:avLst/>
            <a:gdLst/>
            <a:ahLst/>
            <a:cxnLst/>
            <a:rect l="l" t="t" r="r" b="b"/>
            <a:pathLst>
              <a:path w="1806575" h="257175">
                <a:moveTo>
                  <a:pt x="0" y="256961"/>
                </a:moveTo>
                <a:lnTo>
                  <a:pt x="1806221" y="256961"/>
                </a:lnTo>
                <a:lnTo>
                  <a:pt x="1806221" y="0"/>
                </a:lnTo>
                <a:lnTo>
                  <a:pt x="0" y="0"/>
                </a:lnTo>
                <a:lnTo>
                  <a:pt x="0" y="256961"/>
                </a:lnTo>
                <a:close/>
              </a:path>
            </a:pathLst>
          </a:custGeom>
          <a:solidFill>
            <a:srgbClr val="76B900"/>
          </a:solidFill>
        </p:spPr>
        <p:txBody>
          <a:bodyPr wrap="square" lIns="0" tIns="0" rIns="0" bIns="0" rtlCol="0"/>
          <a:lstStyle/>
          <a:p>
            <a:endParaRPr/>
          </a:p>
        </p:txBody>
      </p:sp>
      <p:sp>
        <p:nvSpPr>
          <p:cNvPr id="11" name="object 11"/>
          <p:cNvSpPr/>
          <p:nvPr/>
        </p:nvSpPr>
        <p:spPr>
          <a:xfrm>
            <a:off x="6397973" y="3440102"/>
            <a:ext cx="1806575" cy="1994535"/>
          </a:xfrm>
          <a:custGeom>
            <a:avLst/>
            <a:gdLst/>
            <a:ahLst/>
            <a:cxnLst/>
            <a:rect l="l" t="t" r="r" b="b"/>
            <a:pathLst>
              <a:path w="1806575" h="1994535">
                <a:moveTo>
                  <a:pt x="0" y="0"/>
                </a:moveTo>
                <a:lnTo>
                  <a:pt x="1806221" y="0"/>
                </a:lnTo>
                <a:lnTo>
                  <a:pt x="1806221" y="1994340"/>
                </a:lnTo>
                <a:lnTo>
                  <a:pt x="0" y="1994340"/>
                </a:lnTo>
                <a:lnTo>
                  <a:pt x="0" y="0"/>
                </a:lnTo>
                <a:close/>
              </a:path>
            </a:pathLst>
          </a:custGeom>
          <a:solidFill>
            <a:srgbClr val="B4FFEC"/>
          </a:solidFill>
        </p:spPr>
        <p:txBody>
          <a:bodyPr wrap="square" lIns="0" tIns="0" rIns="0" bIns="0" rtlCol="0"/>
          <a:lstStyle/>
          <a:p>
            <a:endParaRPr/>
          </a:p>
        </p:txBody>
      </p:sp>
      <p:sp>
        <p:nvSpPr>
          <p:cNvPr id="12" name="object 12"/>
          <p:cNvSpPr txBox="1"/>
          <p:nvPr/>
        </p:nvSpPr>
        <p:spPr>
          <a:xfrm>
            <a:off x="2621305" y="3124759"/>
            <a:ext cx="2690025" cy="307777"/>
          </a:xfrm>
          <a:prstGeom prst="rect">
            <a:avLst/>
          </a:prstGeom>
        </p:spPr>
        <p:txBody>
          <a:bodyPr vert="horz" wrap="square" lIns="0" tIns="0" rIns="0" bIns="0" rtlCol="0">
            <a:spAutoFit/>
          </a:bodyPr>
          <a:lstStyle/>
          <a:p>
            <a:pPr marL="12700">
              <a:lnSpc>
                <a:spcPct val="100000"/>
              </a:lnSpc>
            </a:pPr>
            <a:r>
              <a:rPr sz="2000" spc="-10" dirty="0">
                <a:latin typeface="Calibri" panose="020F0502020204030204" pitchFamily="34" charset="0"/>
                <a:cs typeface="Calibri" panose="020F0502020204030204" pitchFamily="34" charset="0"/>
              </a:rPr>
              <a:t>GP</a:t>
            </a:r>
            <a:r>
              <a:rPr sz="2000" dirty="0">
                <a:latin typeface="Calibri" panose="020F0502020204030204" pitchFamily="34" charset="0"/>
                <a:cs typeface="Calibri" panose="020F0502020204030204" pitchFamily="34" charset="0"/>
              </a:rPr>
              <a:t>U</a:t>
            </a:r>
            <a:r>
              <a:rPr sz="2000" spc="-1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M</a:t>
            </a:r>
            <a:r>
              <a:rPr sz="2000" spc="5" dirty="0">
                <a:latin typeface="Calibri" panose="020F0502020204030204" pitchFamily="34" charset="0"/>
                <a:cs typeface="Calibri" panose="020F0502020204030204" pitchFamily="34" charset="0"/>
              </a:rPr>
              <a:t>em</a:t>
            </a:r>
            <a:r>
              <a:rPr sz="2000" spc="-15" dirty="0">
                <a:latin typeface="Calibri" panose="020F0502020204030204" pitchFamily="34" charset="0"/>
                <a:cs typeface="Calibri" panose="020F0502020204030204" pitchFamily="34" charset="0"/>
              </a:rPr>
              <a:t>or</a:t>
            </a:r>
            <a:r>
              <a:rPr sz="2000" dirty="0">
                <a:latin typeface="Calibri" panose="020F0502020204030204" pitchFamily="34" charset="0"/>
                <a:cs typeface="Calibri" panose="020F0502020204030204" pitchFamily="34" charset="0"/>
              </a:rPr>
              <a:t>y</a:t>
            </a:r>
            <a:r>
              <a:rPr sz="2000" spc="-5" dirty="0">
                <a:latin typeface="Calibri" panose="020F0502020204030204" pitchFamily="34" charset="0"/>
                <a:cs typeface="Calibri" panose="020F0502020204030204" pitchFamily="34" charset="0"/>
              </a:rPr>
              <a:t> M</a:t>
            </a:r>
            <a:r>
              <a:rPr sz="2000" dirty="0">
                <a:latin typeface="Calibri" panose="020F0502020204030204" pitchFamily="34" charset="0"/>
                <a:cs typeface="Calibri" panose="020F0502020204030204" pitchFamily="34" charset="0"/>
              </a:rPr>
              <a:t>a</a:t>
            </a:r>
            <a:r>
              <a:rPr sz="2000" spc="-5" dirty="0">
                <a:latin typeface="Calibri" panose="020F0502020204030204" pitchFamily="34" charset="0"/>
                <a:cs typeface="Calibri" panose="020F0502020204030204" pitchFamily="34" charset="0"/>
              </a:rPr>
              <a:t>ppi</a:t>
            </a:r>
            <a:r>
              <a:rPr sz="2000" dirty="0">
                <a:latin typeface="Calibri" panose="020F0502020204030204" pitchFamily="34" charset="0"/>
                <a:cs typeface="Calibri" panose="020F0502020204030204" pitchFamily="34" charset="0"/>
              </a:rPr>
              <a:t>n</a:t>
            </a:r>
            <a:r>
              <a:rPr sz="2000" spc="-10" dirty="0">
                <a:latin typeface="Calibri" panose="020F0502020204030204" pitchFamily="34" charset="0"/>
                <a:cs typeface="Calibri" panose="020F0502020204030204" pitchFamily="34" charset="0"/>
              </a:rPr>
              <a:t>g</a:t>
            </a:r>
            <a:endParaRPr sz="2000" dirty="0">
              <a:latin typeface="Calibri" panose="020F0502020204030204" pitchFamily="34" charset="0"/>
              <a:cs typeface="Calibri" panose="020F0502020204030204" pitchFamily="34" charset="0"/>
            </a:endParaRPr>
          </a:p>
        </p:txBody>
      </p:sp>
      <p:sp>
        <p:nvSpPr>
          <p:cNvPr id="13" name="object 13"/>
          <p:cNvSpPr txBox="1"/>
          <p:nvPr/>
        </p:nvSpPr>
        <p:spPr>
          <a:xfrm>
            <a:off x="4967287" y="5604239"/>
            <a:ext cx="1039494" cy="215444"/>
          </a:xfrm>
          <a:prstGeom prst="rect">
            <a:avLst/>
          </a:prstGeom>
        </p:spPr>
        <p:txBody>
          <a:bodyPr vert="horz" wrap="square" lIns="0" tIns="0" rIns="0" bIns="0" rtlCol="0">
            <a:spAutoFit/>
          </a:bodyPr>
          <a:lstStyle/>
          <a:p>
            <a:pPr marL="12700">
              <a:lnSpc>
                <a:spcPct val="100000"/>
              </a:lnSpc>
            </a:pPr>
            <a:r>
              <a:rPr sz="1400" spc="-5" dirty="0">
                <a:latin typeface="Calibri" panose="020F0502020204030204" pitchFamily="34" charset="0"/>
                <a:cs typeface="Calibri" panose="020F0502020204030204" pitchFamily="34" charset="0"/>
              </a:rPr>
              <a:t>In</a:t>
            </a:r>
            <a:r>
              <a:rPr sz="1400" spc="-10" dirty="0">
                <a:latin typeface="Calibri" panose="020F0502020204030204" pitchFamily="34" charset="0"/>
                <a:cs typeface="Calibri" panose="020F0502020204030204" pitchFamily="34" charset="0"/>
              </a:rPr>
              <a:t>t</a:t>
            </a:r>
            <a:r>
              <a:rPr sz="1400" spc="-5" dirty="0">
                <a:latin typeface="Calibri" panose="020F0502020204030204" pitchFamily="34" charset="0"/>
                <a:cs typeface="Calibri" panose="020F0502020204030204" pitchFamily="34" charset="0"/>
              </a:rPr>
              <a:t>er</a:t>
            </a:r>
            <a:r>
              <a:rPr sz="1400" spc="-10" dirty="0">
                <a:latin typeface="Calibri" panose="020F0502020204030204" pitchFamily="34" charset="0"/>
                <a:cs typeface="Calibri" panose="020F0502020204030204" pitchFamily="34" charset="0"/>
              </a:rPr>
              <a:t>c</a:t>
            </a:r>
            <a:r>
              <a:rPr sz="1400" spc="-5" dirty="0">
                <a:latin typeface="Calibri" panose="020F0502020204030204" pitchFamily="34" charset="0"/>
                <a:cs typeface="Calibri" panose="020F0502020204030204" pitchFamily="34" charset="0"/>
              </a:rPr>
              <a:t>onne</a:t>
            </a:r>
            <a:r>
              <a:rPr sz="1400" spc="-10" dirty="0">
                <a:latin typeface="Calibri" panose="020F0502020204030204" pitchFamily="34" charset="0"/>
                <a:cs typeface="Calibri" panose="020F0502020204030204" pitchFamily="34" charset="0"/>
              </a:rPr>
              <a:t>c</a:t>
            </a:r>
            <a:r>
              <a:rPr sz="1400" dirty="0">
                <a:latin typeface="Calibri" panose="020F0502020204030204" pitchFamily="34" charset="0"/>
                <a:cs typeface="Calibri" panose="020F0502020204030204" pitchFamily="34" charset="0"/>
              </a:rPr>
              <a:t>t</a:t>
            </a:r>
          </a:p>
        </p:txBody>
      </p:sp>
      <p:sp>
        <p:nvSpPr>
          <p:cNvPr id="14" name="object 14"/>
          <p:cNvSpPr/>
          <p:nvPr/>
        </p:nvSpPr>
        <p:spPr>
          <a:xfrm>
            <a:off x="5827515" y="3731482"/>
            <a:ext cx="470534" cy="302895"/>
          </a:xfrm>
          <a:custGeom>
            <a:avLst/>
            <a:gdLst/>
            <a:ahLst/>
            <a:cxnLst/>
            <a:rect l="l" t="t" r="r" b="b"/>
            <a:pathLst>
              <a:path w="470535" h="302895">
                <a:moveTo>
                  <a:pt x="318579" y="0"/>
                </a:moveTo>
                <a:lnTo>
                  <a:pt x="318579" y="75679"/>
                </a:lnTo>
                <a:lnTo>
                  <a:pt x="0" y="75679"/>
                </a:lnTo>
                <a:lnTo>
                  <a:pt x="0" y="227039"/>
                </a:lnTo>
                <a:lnTo>
                  <a:pt x="318579" y="227039"/>
                </a:lnTo>
                <a:lnTo>
                  <a:pt x="318579" y="302718"/>
                </a:lnTo>
                <a:lnTo>
                  <a:pt x="469938" y="151358"/>
                </a:lnTo>
                <a:lnTo>
                  <a:pt x="318579" y="0"/>
                </a:lnTo>
                <a:close/>
              </a:path>
            </a:pathLst>
          </a:custGeom>
          <a:solidFill>
            <a:srgbClr val="008564"/>
          </a:solidFill>
        </p:spPr>
        <p:txBody>
          <a:bodyPr wrap="square" lIns="0" tIns="0" rIns="0" bIns="0" rtlCol="0"/>
          <a:lstStyle/>
          <a:p>
            <a:endParaRPr/>
          </a:p>
        </p:txBody>
      </p:sp>
      <p:sp>
        <p:nvSpPr>
          <p:cNvPr id="15" name="object 15"/>
          <p:cNvSpPr txBox="1"/>
          <p:nvPr/>
        </p:nvSpPr>
        <p:spPr>
          <a:xfrm>
            <a:off x="5255657" y="3627679"/>
            <a:ext cx="560070" cy="510540"/>
          </a:xfrm>
          <a:prstGeom prst="rect">
            <a:avLst/>
          </a:prstGeom>
        </p:spPr>
        <p:txBody>
          <a:bodyPr vert="horz" wrap="square" lIns="0" tIns="0" rIns="0" bIns="0" rtlCol="0">
            <a:spAutoFit/>
          </a:bodyPr>
          <a:lstStyle/>
          <a:p>
            <a:pPr marL="22860" marR="5080" indent="-10795">
              <a:lnSpc>
                <a:spcPts val="2020"/>
              </a:lnSpc>
            </a:pPr>
            <a:r>
              <a:rPr sz="1800" spc="-90" dirty="0">
                <a:latin typeface="Calibri" panose="020F0502020204030204" pitchFamily="34" charset="0"/>
                <a:cs typeface="Calibri" panose="020F0502020204030204" pitchFamily="34" charset="0"/>
              </a:rPr>
              <a:t>P</a:t>
            </a:r>
            <a:r>
              <a:rPr sz="1800" dirty="0">
                <a:latin typeface="Calibri" panose="020F0502020204030204" pitchFamily="34" charset="0"/>
                <a:cs typeface="Calibri" panose="020F0502020204030204" pitchFamily="34" charset="0"/>
              </a:rPr>
              <a:t>a</a:t>
            </a:r>
            <a:r>
              <a:rPr sz="1800" spc="-15" dirty="0">
                <a:latin typeface="Calibri" panose="020F0502020204030204" pitchFamily="34" charset="0"/>
                <a:cs typeface="Calibri" panose="020F0502020204030204" pitchFamily="34" charset="0"/>
              </a:rPr>
              <a:t>g</a:t>
            </a:r>
            <a:r>
              <a:rPr sz="1800" dirty="0">
                <a:latin typeface="Calibri" panose="020F0502020204030204" pitchFamily="34" charset="0"/>
                <a:cs typeface="Calibri" panose="020F0502020204030204" pitchFamily="34" charset="0"/>
              </a:rPr>
              <a:t>e </a:t>
            </a:r>
            <a:r>
              <a:rPr sz="1800" spc="5" dirty="0">
                <a:latin typeface="Calibri" panose="020F0502020204030204" pitchFamily="34" charset="0"/>
                <a:cs typeface="Calibri" panose="020F0502020204030204" pitchFamily="34" charset="0"/>
              </a:rPr>
              <a:t>Fau</a:t>
            </a:r>
            <a:r>
              <a:rPr sz="1800" spc="-10" dirty="0">
                <a:latin typeface="Calibri" panose="020F0502020204030204" pitchFamily="34" charset="0"/>
                <a:cs typeface="Calibri" panose="020F0502020204030204" pitchFamily="34" charset="0"/>
              </a:rPr>
              <a:t>l</a:t>
            </a:r>
            <a:r>
              <a:rPr sz="1800" dirty="0">
                <a:latin typeface="Calibri" panose="020F0502020204030204" pitchFamily="34" charset="0"/>
                <a:cs typeface="Calibri" panose="020F0502020204030204" pitchFamily="34" charset="0"/>
              </a:rPr>
              <a:t>t</a:t>
            </a:r>
          </a:p>
        </p:txBody>
      </p:sp>
      <p:sp>
        <p:nvSpPr>
          <p:cNvPr id="16" name="object 16"/>
          <p:cNvSpPr/>
          <p:nvPr/>
        </p:nvSpPr>
        <p:spPr>
          <a:xfrm>
            <a:off x="3801211" y="5445873"/>
            <a:ext cx="1373505" cy="586105"/>
          </a:xfrm>
          <a:custGeom>
            <a:avLst/>
            <a:gdLst/>
            <a:ahLst/>
            <a:cxnLst/>
            <a:rect l="l" t="t" r="r" b="b"/>
            <a:pathLst>
              <a:path w="1373504" h="586104">
                <a:moveTo>
                  <a:pt x="219656" y="146436"/>
                </a:moveTo>
                <a:lnTo>
                  <a:pt x="73218" y="146436"/>
                </a:lnTo>
                <a:lnTo>
                  <a:pt x="73218" y="329483"/>
                </a:lnTo>
                <a:lnTo>
                  <a:pt x="76572" y="371051"/>
                </a:lnTo>
                <a:lnTo>
                  <a:pt x="86282" y="410483"/>
                </a:lnTo>
                <a:lnTo>
                  <a:pt x="101822" y="447252"/>
                </a:lnTo>
                <a:lnTo>
                  <a:pt x="122662" y="480830"/>
                </a:lnTo>
                <a:lnTo>
                  <a:pt x="148276" y="510690"/>
                </a:lnTo>
                <a:lnTo>
                  <a:pt x="178136" y="536304"/>
                </a:lnTo>
                <a:lnTo>
                  <a:pt x="211715" y="557145"/>
                </a:lnTo>
                <a:lnTo>
                  <a:pt x="248484" y="572684"/>
                </a:lnTo>
                <a:lnTo>
                  <a:pt x="287916" y="582394"/>
                </a:lnTo>
                <a:lnTo>
                  <a:pt x="329483" y="585749"/>
                </a:lnTo>
                <a:lnTo>
                  <a:pt x="1373461" y="585749"/>
                </a:lnTo>
                <a:lnTo>
                  <a:pt x="1373461" y="439311"/>
                </a:lnTo>
                <a:lnTo>
                  <a:pt x="326076" y="439259"/>
                </a:lnTo>
                <a:lnTo>
                  <a:pt x="311571" y="437857"/>
                </a:lnTo>
                <a:lnTo>
                  <a:pt x="272228" y="423224"/>
                </a:lnTo>
                <a:lnTo>
                  <a:pt x="241737" y="395544"/>
                </a:lnTo>
                <a:lnTo>
                  <a:pt x="223436" y="358155"/>
                </a:lnTo>
                <a:lnTo>
                  <a:pt x="219656" y="329483"/>
                </a:lnTo>
                <a:lnTo>
                  <a:pt x="219656" y="146436"/>
                </a:lnTo>
                <a:close/>
              </a:path>
              <a:path w="1373504" h="586104">
                <a:moveTo>
                  <a:pt x="146438" y="0"/>
                </a:moveTo>
                <a:lnTo>
                  <a:pt x="0" y="146436"/>
                </a:lnTo>
                <a:lnTo>
                  <a:pt x="292874" y="146436"/>
                </a:lnTo>
                <a:lnTo>
                  <a:pt x="146438" y="0"/>
                </a:lnTo>
                <a:close/>
              </a:path>
            </a:pathLst>
          </a:custGeom>
          <a:solidFill>
            <a:srgbClr val="676767"/>
          </a:solidFill>
        </p:spPr>
        <p:txBody>
          <a:bodyPr wrap="square" lIns="0" tIns="0" rIns="0" bIns="0" rtlCol="0"/>
          <a:lstStyle/>
          <a:p>
            <a:endParaRPr/>
          </a:p>
        </p:txBody>
      </p:sp>
      <p:sp>
        <p:nvSpPr>
          <p:cNvPr id="17" name="object 17"/>
          <p:cNvSpPr/>
          <p:nvPr/>
        </p:nvSpPr>
        <p:spPr>
          <a:xfrm>
            <a:off x="5016458" y="5445873"/>
            <a:ext cx="2153285" cy="586105"/>
          </a:xfrm>
          <a:custGeom>
            <a:avLst/>
            <a:gdLst/>
            <a:ahLst/>
            <a:cxnLst/>
            <a:rect l="l" t="t" r="r" b="b"/>
            <a:pathLst>
              <a:path w="2153284" h="586104">
                <a:moveTo>
                  <a:pt x="2080047" y="146436"/>
                </a:moveTo>
                <a:lnTo>
                  <a:pt x="1933613" y="146436"/>
                </a:lnTo>
                <a:lnTo>
                  <a:pt x="1933613" y="329482"/>
                </a:lnTo>
                <a:lnTo>
                  <a:pt x="1932647" y="344110"/>
                </a:lnTo>
                <a:lnTo>
                  <a:pt x="1919151" y="383994"/>
                </a:lnTo>
                <a:lnTo>
                  <a:pt x="1892353" y="415281"/>
                </a:lnTo>
                <a:lnTo>
                  <a:pt x="1855590" y="434634"/>
                </a:lnTo>
                <a:lnTo>
                  <a:pt x="0" y="439310"/>
                </a:lnTo>
                <a:lnTo>
                  <a:pt x="0" y="585749"/>
                </a:lnTo>
                <a:lnTo>
                  <a:pt x="1823784" y="585749"/>
                </a:lnTo>
                <a:lnTo>
                  <a:pt x="1844802" y="584899"/>
                </a:lnTo>
                <a:lnTo>
                  <a:pt x="1885368" y="578301"/>
                </a:lnTo>
                <a:lnTo>
                  <a:pt x="1923534" y="565610"/>
                </a:lnTo>
                <a:lnTo>
                  <a:pt x="1958774" y="547354"/>
                </a:lnTo>
                <a:lnTo>
                  <a:pt x="1990559" y="524061"/>
                </a:lnTo>
                <a:lnTo>
                  <a:pt x="2018362" y="496258"/>
                </a:lnTo>
                <a:lnTo>
                  <a:pt x="2041655" y="464472"/>
                </a:lnTo>
                <a:lnTo>
                  <a:pt x="2059911" y="429233"/>
                </a:lnTo>
                <a:lnTo>
                  <a:pt x="2072602" y="391066"/>
                </a:lnTo>
                <a:lnTo>
                  <a:pt x="2079200" y="350500"/>
                </a:lnTo>
                <a:lnTo>
                  <a:pt x="2080050" y="329482"/>
                </a:lnTo>
                <a:lnTo>
                  <a:pt x="2080047" y="146436"/>
                </a:lnTo>
                <a:close/>
              </a:path>
              <a:path w="2153284" h="586104">
                <a:moveTo>
                  <a:pt x="2006829" y="0"/>
                </a:moveTo>
                <a:lnTo>
                  <a:pt x="1860393" y="146436"/>
                </a:lnTo>
                <a:lnTo>
                  <a:pt x="2153267" y="146436"/>
                </a:lnTo>
                <a:lnTo>
                  <a:pt x="2006829" y="0"/>
                </a:lnTo>
                <a:close/>
              </a:path>
            </a:pathLst>
          </a:custGeom>
          <a:solidFill>
            <a:srgbClr val="676767"/>
          </a:solidFill>
        </p:spPr>
        <p:txBody>
          <a:bodyPr wrap="square" lIns="0" tIns="0" rIns="0" bIns="0" rtlCol="0"/>
          <a:lstStyle/>
          <a:p>
            <a:endParaRPr/>
          </a:p>
        </p:txBody>
      </p:sp>
      <p:sp>
        <p:nvSpPr>
          <p:cNvPr id="18" name="object 18"/>
          <p:cNvSpPr txBox="1"/>
          <p:nvPr/>
        </p:nvSpPr>
        <p:spPr>
          <a:xfrm>
            <a:off x="3479840" y="3533790"/>
            <a:ext cx="486409" cy="177800"/>
          </a:xfrm>
          <a:prstGeom prst="rect">
            <a:avLst/>
          </a:prstGeom>
        </p:spPr>
        <p:txBody>
          <a:bodyPr vert="horz" wrap="square" lIns="0" tIns="0" rIns="0" bIns="0" rtlCol="0">
            <a:spAutoFit/>
          </a:bodyPr>
          <a:lstStyle/>
          <a:p>
            <a:pPr marL="12700">
              <a:lnSpc>
                <a:spcPct val="100000"/>
              </a:lnSpc>
            </a:pPr>
            <a:r>
              <a:rPr sz="1200" spc="-10" dirty="0">
                <a:latin typeface="Lucida Console"/>
                <a:cs typeface="Lucida Console"/>
              </a:rPr>
              <a:t>array</a:t>
            </a:r>
            <a:endParaRPr sz="1200">
              <a:latin typeface="Lucida Console"/>
              <a:cs typeface="Lucida Console"/>
            </a:endParaRPr>
          </a:p>
        </p:txBody>
      </p:sp>
      <p:sp>
        <p:nvSpPr>
          <p:cNvPr id="19" name="object 19"/>
          <p:cNvSpPr txBox="1"/>
          <p:nvPr/>
        </p:nvSpPr>
        <p:spPr>
          <a:xfrm>
            <a:off x="7072135" y="3533790"/>
            <a:ext cx="486409" cy="177800"/>
          </a:xfrm>
          <a:prstGeom prst="rect">
            <a:avLst/>
          </a:prstGeom>
        </p:spPr>
        <p:txBody>
          <a:bodyPr vert="horz" wrap="square" lIns="0" tIns="0" rIns="0" bIns="0" rtlCol="0">
            <a:spAutoFit/>
          </a:bodyPr>
          <a:lstStyle/>
          <a:p>
            <a:pPr marL="12700">
              <a:lnSpc>
                <a:spcPct val="100000"/>
              </a:lnSpc>
            </a:pPr>
            <a:r>
              <a:rPr sz="1200" spc="-10" dirty="0">
                <a:latin typeface="Lucida Console"/>
                <a:cs typeface="Lucida Console"/>
              </a:rPr>
              <a:t>array</a:t>
            </a:r>
            <a:endParaRPr sz="1200">
              <a:latin typeface="Lucida Console"/>
              <a:cs typeface="Lucida Console"/>
            </a:endParaRPr>
          </a:p>
        </p:txBody>
      </p:sp>
      <p:sp>
        <p:nvSpPr>
          <p:cNvPr id="20" name="object 20"/>
          <p:cNvSpPr/>
          <p:nvPr/>
        </p:nvSpPr>
        <p:spPr>
          <a:xfrm>
            <a:off x="2820470" y="3748999"/>
            <a:ext cx="1806575" cy="264160"/>
          </a:xfrm>
          <a:custGeom>
            <a:avLst/>
            <a:gdLst/>
            <a:ahLst/>
            <a:cxnLst/>
            <a:rect l="l" t="t" r="r" b="b"/>
            <a:pathLst>
              <a:path w="1806575" h="264160">
                <a:moveTo>
                  <a:pt x="0" y="0"/>
                </a:moveTo>
                <a:lnTo>
                  <a:pt x="1806221" y="0"/>
                </a:lnTo>
                <a:lnTo>
                  <a:pt x="1806221" y="263805"/>
                </a:lnTo>
                <a:lnTo>
                  <a:pt x="0" y="263805"/>
                </a:lnTo>
                <a:lnTo>
                  <a:pt x="0" y="0"/>
                </a:lnTo>
                <a:close/>
              </a:path>
            </a:pathLst>
          </a:custGeom>
          <a:solidFill>
            <a:srgbClr val="D0FF7D"/>
          </a:solidFill>
        </p:spPr>
        <p:txBody>
          <a:bodyPr wrap="square" lIns="0" tIns="0" rIns="0" bIns="0" rtlCol="0"/>
          <a:lstStyle/>
          <a:p>
            <a:endParaRPr/>
          </a:p>
        </p:txBody>
      </p:sp>
      <p:sp>
        <p:nvSpPr>
          <p:cNvPr id="21" name="object 21"/>
          <p:cNvSpPr/>
          <p:nvPr/>
        </p:nvSpPr>
        <p:spPr>
          <a:xfrm>
            <a:off x="2820470" y="4040167"/>
            <a:ext cx="1806575" cy="264160"/>
          </a:xfrm>
          <a:custGeom>
            <a:avLst/>
            <a:gdLst/>
            <a:ahLst/>
            <a:cxnLst/>
            <a:rect l="l" t="t" r="r" b="b"/>
            <a:pathLst>
              <a:path w="1806575" h="264160">
                <a:moveTo>
                  <a:pt x="0" y="0"/>
                </a:moveTo>
                <a:lnTo>
                  <a:pt x="1806221" y="0"/>
                </a:lnTo>
                <a:lnTo>
                  <a:pt x="1806221" y="263806"/>
                </a:lnTo>
                <a:lnTo>
                  <a:pt x="0" y="263806"/>
                </a:lnTo>
                <a:lnTo>
                  <a:pt x="0" y="0"/>
                </a:lnTo>
                <a:close/>
              </a:path>
            </a:pathLst>
          </a:custGeom>
          <a:solidFill>
            <a:srgbClr val="D0FF7D"/>
          </a:solidFill>
        </p:spPr>
        <p:txBody>
          <a:bodyPr wrap="square" lIns="0" tIns="0" rIns="0" bIns="0" rtlCol="0"/>
          <a:lstStyle/>
          <a:p>
            <a:endParaRPr/>
          </a:p>
        </p:txBody>
      </p:sp>
      <p:sp>
        <p:nvSpPr>
          <p:cNvPr id="22" name="object 22"/>
          <p:cNvSpPr/>
          <p:nvPr/>
        </p:nvSpPr>
        <p:spPr>
          <a:xfrm>
            <a:off x="2820470" y="4331337"/>
            <a:ext cx="1806575" cy="264160"/>
          </a:xfrm>
          <a:custGeom>
            <a:avLst/>
            <a:gdLst/>
            <a:ahLst/>
            <a:cxnLst/>
            <a:rect l="l" t="t" r="r" b="b"/>
            <a:pathLst>
              <a:path w="1806575" h="264160">
                <a:moveTo>
                  <a:pt x="0" y="0"/>
                </a:moveTo>
                <a:lnTo>
                  <a:pt x="1806221" y="0"/>
                </a:lnTo>
                <a:lnTo>
                  <a:pt x="1806221" y="263805"/>
                </a:lnTo>
                <a:lnTo>
                  <a:pt x="0" y="263805"/>
                </a:lnTo>
                <a:lnTo>
                  <a:pt x="0" y="0"/>
                </a:lnTo>
                <a:close/>
              </a:path>
            </a:pathLst>
          </a:custGeom>
          <a:solidFill>
            <a:srgbClr val="D0FF7D"/>
          </a:solidFill>
        </p:spPr>
        <p:txBody>
          <a:bodyPr wrap="square" lIns="0" tIns="0" rIns="0" bIns="0" rtlCol="0"/>
          <a:lstStyle/>
          <a:p>
            <a:endParaRPr/>
          </a:p>
        </p:txBody>
      </p:sp>
      <p:sp>
        <p:nvSpPr>
          <p:cNvPr id="23" name="object 23"/>
          <p:cNvSpPr/>
          <p:nvPr/>
        </p:nvSpPr>
        <p:spPr>
          <a:xfrm>
            <a:off x="2820470" y="4913675"/>
            <a:ext cx="1806575" cy="264160"/>
          </a:xfrm>
          <a:custGeom>
            <a:avLst/>
            <a:gdLst/>
            <a:ahLst/>
            <a:cxnLst/>
            <a:rect l="l" t="t" r="r" b="b"/>
            <a:pathLst>
              <a:path w="1806575" h="264160">
                <a:moveTo>
                  <a:pt x="0" y="0"/>
                </a:moveTo>
                <a:lnTo>
                  <a:pt x="1806221" y="0"/>
                </a:lnTo>
                <a:lnTo>
                  <a:pt x="1806221" y="263805"/>
                </a:lnTo>
                <a:lnTo>
                  <a:pt x="0" y="263805"/>
                </a:lnTo>
                <a:lnTo>
                  <a:pt x="0" y="0"/>
                </a:lnTo>
                <a:close/>
              </a:path>
            </a:pathLst>
          </a:custGeom>
          <a:solidFill>
            <a:srgbClr val="D0FF7D"/>
          </a:solidFill>
        </p:spPr>
        <p:txBody>
          <a:bodyPr wrap="square" lIns="0" tIns="0" rIns="0" bIns="0" rtlCol="0"/>
          <a:lstStyle/>
          <a:p>
            <a:endParaRPr/>
          </a:p>
        </p:txBody>
      </p:sp>
      <p:sp>
        <p:nvSpPr>
          <p:cNvPr id="24" name="object 24"/>
          <p:cNvSpPr/>
          <p:nvPr/>
        </p:nvSpPr>
        <p:spPr>
          <a:xfrm>
            <a:off x="2820470" y="4622505"/>
            <a:ext cx="1806575" cy="264160"/>
          </a:xfrm>
          <a:custGeom>
            <a:avLst/>
            <a:gdLst/>
            <a:ahLst/>
            <a:cxnLst/>
            <a:rect l="l" t="t" r="r" b="b"/>
            <a:pathLst>
              <a:path w="1806575" h="264160">
                <a:moveTo>
                  <a:pt x="0" y="0"/>
                </a:moveTo>
                <a:lnTo>
                  <a:pt x="1806221" y="0"/>
                </a:lnTo>
                <a:lnTo>
                  <a:pt x="1806221" y="263806"/>
                </a:lnTo>
                <a:lnTo>
                  <a:pt x="0" y="263806"/>
                </a:lnTo>
                <a:lnTo>
                  <a:pt x="0" y="0"/>
                </a:lnTo>
                <a:close/>
              </a:path>
            </a:pathLst>
          </a:custGeom>
          <a:solidFill>
            <a:srgbClr val="D0FF7D"/>
          </a:solidFill>
        </p:spPr>
        <p:txBody>
          <a:bodyPr wrap="square" lIns="0" tIns="0" rIns="0" bIns="0" rtlCol="0"/>
          <a:lstStyle/>
          <a:p>
            <a:endParaRPr/>
          </a:p>
        </p:txBody>
      </p:sp>
      <p:sp>
        <p:nvSpPr>
          <p:cNvPr id="25" name="object 25"/>
          <p:cNvSpPr/>
          <p:nvPr/>
        </p:nvSpPr>
        <p:spPr>
          <a:xfrm>
            <a:off x="2755709" y="3748999"/>
            <a:ext cx="1965325" cy="1476375"/>
          </a:xfrm>
          <a:custGeom>
            <a:avLst/>
            <a:gdLst/>
            <a:ahLst/>
            <a:cxnLst/>
            <a:rect l="l" t="t" r="r" b="b"/>
            <a:pathLst>
              <a:path w="1965325" h="1476375">
                <a:moveTo>
                  <a:pt x="0" y="0"/>
                </a:moveTo>
                <a:lnTo>
                  <a:pt x="1964804" y="0"/>
                </a:lnTo>
                <a:lnTo>
                  <a:pt x="1964804" y="1475940"/>
                </a:lnTo>
                <a:lnTo>
                  <a:pt x="0" y="1475940"/>
                </a:lnTo>
                <a:lnTo>
                  <a:pt x="0" y="0"/>
                </a:lnTo>
                <a:close/>
              </a:path>
            </a:pathLst>
          </a:custGeom>
          <a:ln w="25400">
            <a:solidFill>
              <a:srgbClr val="5E5E5E"/>
            </a:solidFill>
          </a:ln>
        </p:spPr>
        <p:txBody>
          <a:bodyPr wrap="square" lIns="0" tIns="0" rIns="0" bIns="0" rtlCol="0"/>
          <a:lstStyle/>
          <a:p>
            <a:endParaRPr/>
          </a:p>
        </p:txBody>
      </p:sp>
      <p:sp>
        <p:nvSpPr>
          <p:cNvPr id="26" name="object 26"/>
          <p:cNvSpPr/>
          <p:nvPr/>
        </p:nvSpPr>
        <p:spPr>
          <a:xfrm>
            <a:off x="6348004" y="3748999"/>
            <a:ext cx="1965325" cy="1476375"/>
          </a:xfrm>
          <a:custGeom>
            <a:avLst/>
            <a:gdLst/>
            <a:ahLst/>
            <a:cxnLst/>
            <a:rect l="l" t="t" r="r" b="b"/>
            <a:pathLst>
              <a:path w="1965325" h="1476375">
                <a:moveTo>
                  <a:pt x="0" y="0"/>
                </a:moveTo>
                <a:lnTo>
                  <a:pt x="1964804" y="0"/>
                </a:lnTo>
                <a:lnTo>
                  <a:pt x="1964804" y="1475940"/>
                </a:lnTo>
                <a:lnTo>
                  <a:pt x="0" y="1475940"/>
                </a:lnTo>
                <a:lnTo>
                  <a:pt x="0" y="0"/>
                </a:lnTo>
                <a:close/>
              </a:path>
            </a:pathLst>
          </a:custGeom>
          <a:ln w="25400">
            <a:solidFill>
              <a:srgbClr val="5E5E5E"/>
            </a:solidFill>
          </a:ln>
        </p:spPr>
        <p:txBody>
          <a:bodyPr wrap="square" lIns="0" tIns="0" rIns="0" bIns="0" rtlCol="0"/>
          <a:lstStyle/>
          <a:p>
            <a:endParaRPr/>
          </a:p>
        </p:txBody>
      </p:sp>
      <p:sp>
        <p:nvSpPr>
          <p:cNvPr id="27" name="object 27"/>
          <p:cNvSpPr txBox="1"/>
          <p:nvPr/>
        </p:nvSpPr>
        <p:spPr>
          <a:xfrm>
            <a:off x="6145970" y="1792783"/>
            <a:ext cx="4072450" cy="1701748"/>
          </a:xfrm>
          <a:prstGeom prst="rect">
            <a:avLst/>
          </a:prstGeom>
        </p:spPr>
        <p:txBody>
          <a:bodyPr vert="horz" wrap="square" lIns="0" tIns="0" rIns="0" bIns="0" rtlCol="0">
            <a:spAutoFit/>
          </a:bodyPr>
          <a:lstStyle/>
          <a:p>
            <a:pPr marR="1283970" algn="ctr">
              <a:lnSpc>
                <a:spcPct val="100000"/>
              </a:lnSpc>
            </a:pPr>
            <a:r>
              <a:rPr sz="2000" spc="-20" dirty="0">
                <a:latin typeface="Calibri" panose="020F0502020204030204" pitchFamily="34" charset="0"/>
                <a:cs typeface="Calibri" panose="020F0502020204030204" pitchFamily="34" charset="0"/>
              </a:rPr>
              <a:t>CP</a:t>
            </a:r>
            <a:r>
              <a:rPr sz="2000" dirty="0">
                <a:latin typeface="Calibri" panose="020F0502020204030204" pitchFamily="34" charset="0"/>
                <a:cs typeface="Calibri" panose="020F0502020204030204" pitchFamily="34" charset="0"/>
              </a:rPr>
              <a:t>U</a:t>
            </a:r>
            <a:r>
              <a:rPr sz="2000" spc="-10" dirty="0">
                <a:latin typeface="Calibri" panose="020F0502020204030204" pitchFamily="34" charset="0"/>
                <a:cs typeface="Calibri" panose="020F0502020204030204" pitchFamily="34" charset="0"/>
              </a:rPr>
              <a:t> </a:t>
            </a:r>
            <a:r>
              <a:rPr sz="2000" spc="-20" dirty="0">
                <a:latin typeface="Calibri" panose="020F0502020204030204" pitchFamily="34" charset="0"/>
                <a:cs typeface="Calibri" panose="020F0502020204030204" pitchFamily="34" charset="0"/>
              </a:rPr>
              <a:t>Co</a:t>
            </a:r>
            <a:r>
              <a:rPr sz="2000" spc="-5" dirty="0">
                <a:latin typeface="Calibri" panose="020F0502020204030204" pitchFamily="34" charset="0"/>
                <a:cs typeface="Calibri" panose="020F0502020204030204" pitchFamily="34" charset="0"/>
              </a:rPr>
              <a:t>d</a:t>
            </a:r>
            <a:r>
              <a:rPr sz="2000" dirty="0">
                <a:latin typeface="Calibri" panose="020F0502020204030204" pitchFamily="34" charset="0"/>
                <a:cs typeface="Calibri" panose="020F0502020204030204" pitchFamily="34" charset="0"/>
              </a:rPr>
              <a:t>e</a:t>
            </a:r>
          </a:p>
          <a:p>
            <a:pPr marL="273685" marR="5080">
              <a:lnSpc>
                <a:spcPct val="158300"/>
              </a:lnSpc>
              <a:spcBef>
                <a:spcPts val="120"/>
              </a:spcBef>
            </a:pPr>
            <a:r>
              <a:rPr sz="1200" spc="-10" dirty="0">
                <a:latin typeface="Lucida Console"/>
                <a:cs typeface="Lucida Console"/>
              </a:rPr>
              <a:t>cudaMallocManaged(&amp;array,</a:t>
            </a:r>
            <a:r>
              <a:rPr sz="1200" spc="-5" dirty="0">
                <a:latin typeface="Lucida Console"/>
                <a:cs typeface="Lucida Console"/>
              </a:rPr>
              <a:t> </a:t>
            </a:r>
            <a:r>
              <a:rPr sz="1200" spc="-10" dirty="0">
                <a:latin typeface="Lucida Console"/>
                <a:cs typeface="Lucida Console"/>
              </a:rPr>
              <a:t>size); memset(array,</a:t>
            </a:r>
            <a:r>
              <a:rPr sz="1200" dirty="0">
                <a:latin typeface="Lucida Console"/>
                <a:cs typeface="Lucida Console"/>
              </a:rPr>
              <a:t> </a:t>
            </a:r>
            <a:r>
              <a:rPr sz="1200" spc="-10" dirty="0">
                <a:latin typeface="Lucida Console"/>
                <a:cs typeface="Lucida Console"/>
              </a:rPr>
              <a:t>size);</a:t>
            </a:r>
            <a:endParaRPr sz="1200" dirty="0">
              <a:latin typeface="Lucida Console"/>
              <a:cs typeface="Lucida Console"/>
            </a:endParaRPr>
          </a:p>
          <a:p>
            <a:pPr>
              <a:lnSpc>
                <a:spcPct val="100000"/>
              </a:lnSpc>
              <a:spcBef>
                <a:spcPts val="45"/>
              </a:spcBef>
            </a:pPr>
            <a:endParaRPr sz="1150" dirty="0">
              <a:latin typeface="Times New Roman"/>
              <a:cs typeface="Times New Roman"/>
            </a:endParaRPr>
          </a:p>
          <a:p>
            <a:pPr marL="273685">
              <a:lnSpc>
                <a:spcPct val="100000"/>
              </a:lnSpc>
            </a:pPr>
            <a:r>
              <a:rPr sz="1200" spc="-10" dirty="0">
                <a:latin typeface="Lucida Console"/>
                <a:cs typeface="Lucida Console"/>
              </a:rPr>
              <a:t>setValue&lt;&lt;&lt;...&gt;&gt;&gt;(array,</a:t>
            </a:r>
            <a:r>
              <a:rPr sz="1200" spc="-5" dirty="0">
                <a:latin typeface="Lucida Console"/>
                <a:cs typeface="Lucida Console"/>
              </a:rPr>
              <a:t> </a:t>
            </a:r>
            <a:r>
              <a:rPr sz="1200" spc="-10" dirty="0">
                <a:latin typeface="Lucida Console"/>
                <a:cs typeface="Lucida Console"/>
              </a:rPr>
              <a:t>size/2,</a:t>
            </a:r>
            <a:r>
              <a:rPr sz="1200" dirty="0">
                <a:latin typeface="Lucida Console"/>
                <a:cs typeface="Lucida Console"/>
              </a:rPr>
              <a:t> </a:t>
            </a:r>
            <a:r>
              <a:rPr sz="1200" spc="-10" dirty="0">
                <a:latin typeface="Lucida Console"/>
                <a:cs typeface="Lucida Console"/>
              </a:rPr>
              <a:t>5);</a:t>
            </a:r>
            <a:endParaRPr sz="1200" dirty="0">
              <a:latin typeface="Lucida Console"/>
              <a:cs typeface="Lucida Console"/>
            </a:endParaRPr>
          </a:p>
          <a:p>
            <a:pPr marR="1376680" algn="ctr">
              <a:lnSpc>
                <a:spcPct val="100000"/>
              </a:lnSpc>
              <a:spcBef>
                <a:spcPts val="960"/>
              </a:spcBef>
            </a:pPr>
            <a:r>
              <a:rPr sz="2000" spc="-20" dirty="0">
                <a:latin typeface="Calibri" panose="020F0502020204030204" pitchFamily="34" charset="0"/>
                <a:cs typeface="Calibri" panose="020F0502020204030204" pitchFamily="34" charset="0"/>
              </a:rPr>
              <a:t>CP</a:t>
            </a:r>
            <a:r>
              <a:rPr sz="2000" dirty="0">
                <a:latin typeface="Calibri" panose="020F0502020204030204" pitchFamily="34" charset="0"/>
                <a:cs typeface="Calibri" panose="020F0502020204030204" pitchFamily="34" charset="0"/>
              </a:rPr>
              <a:t>U</a:t>
            </a:r>
            <a:r>
              <a:rPr sz="2000" spc="-1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M</a:t>
            </a:r>
            <a:r>
              <a:rPr sz="2000" spc="5" dirty="0">
                <a:latin typeface="Calibri" panose="020F0502020204030204" pitchFamily="34" charset="0"/>
                <a:cs typeface="Calibri" panose="020F0502020204030204" pitchFamily="34" charset="0"/>
              </a:rPr>
              <a:t>em</a:t>
            </a:r>
            <a:r>
              <a:rPr sz="2000" spc="-15" dirty="0">
                <a:latin typeface="Calibri" panose="020F0502020204030204" pitchFamily="34" charset="0"/>
                <a:cs typeface="Calibri" panose="020F0502020204030204" pitchFamily="34" charset="0"/>
              </a:rPr>
              <a:t>o</a:t>
            </a:r>
            <a:r>
              <a:rPr sz="2000" spc="-10" dirty="0">
                <a:latin typeface="Calibri" panose="020F0502020204030204" pitchFamily="34" charset="0"/>
                <a:cs typeface="Calibri" panose="020F0502020204030204" pitchFamily="34" charset="0"/>
              </a:rPr>
              <a:t>r</a:t>
            </a:r>
            <a:r>
              <a:rPr sz="2000" dirty="0">
                <a:latin typeface="Calibri" panose="020F0502020204030204" pitchFamily="34" charset="0"/>
                <a:cs typeface="Calibri" panose="020F0502020204030204" pitchFamily="34" charset="0"/>
              </a:rPr>
              <a:t>y</a:t>
            </a:r>
            <a:r>
              <a:rPr sz="2000" spc="-5" dirty="0">
                <a:latin typeface="Calibri" panose="020F0502020204030204" pitchFamily="34" charset="0"/>
                <a:cs typeface="Calibri" panose="020F0502020204030204" pitchFamily="34" charset="0"/>
              </a:rPr>
              <a:t> M</a:t>
            </a:r>
            <a:r>
              <a:rPr sz="2000" spc="5" dirty="0">
                <a:latin typeface="Calibri" panose="020F0502020204030204" pitchFamily="34" charset="0"/>
                <a:cs typeface="Calibri" panose="020F0502020204030204" pitchFamily="34" charset="0"/>
              </a:rPr>
              <a:t>a</a:t>
            </a:r>
            <a:r>
              <a:rPr sz="2000" spc="-5" dirty="0">
                <a:latin typeface="Calibri" panose="020F0502020204030204" pitchFamily="34" charset="0"/>
                <a:cs typeface="Calibri" panose="020F0502020204030204" pitchFamily="34" charset="0"/>
              </a:rPr>
              <a:t>pp</a:t>
            </a:r>
            <a:r>
              <a:rPr sz="2000" dirty="0">
                <a:latin typeface="Calibri" panose="020F0502020204030204" pitchFamily="34" charset="0"/>
                <a:cs typeface="Calibri" panose="020F0502020204030204" pitchFamily="34" charset="0"/>
              </a:rPr>
              <a:t>in</a:t>
            </a:r>
            <a:r>
              <a:rPr sz="2000" spc="-10" dirty="0">
                <a:latin typeface="Calibri" panose="020F0502020204030204" pitchFamily="34" charset="0"/>
                <a:cs typeface="Calibri" panose="020F0502020204030204" pitchFamily="34" charset="0"/>
              </a:rPr>
              <a:t>g</a:t>
            </a:r>
            <a:endParaRPr sz="2000" dirty="0">
              <a:latin typeface="Calibri" panose="020F0502020204030204" pitchFamily="34" charset="0"/>
              <a:cs typeface="Calibri" panose="020F0502020204030204" pitchFamily="34" charset="0"/>
            </a:endParaRPr>
          </a:p>
        </p:txBody>
      </p:sp>
      <p:sp>
        <p:nvSpPr>
          <p:cNvPr id="28" name="object 28"/>
          <p:cNvSpPr txBox="1"/>
          <p:nvPr/>
        </p:nvSpPr>
        <p:spPr>
          <a:xfrm>
            <a:off x="1536255" y="2171334"/>
            <a:ext cx="2604135" cy="915669"/>
          </a:xfrm>
          <a:prstGeom prst="rect">
            <a:avLst/>
          </a:prstGeom>
        </p:spPr>
        <p:txBody>
          <a:bodyPr vert="horz" wrap="square" lIns="0" tIns="0" rIns="0" bIns="0" rtlCol="0">
            <a:spAutoFit/>
          </a:bodyPr>
          <a:lstStyle/>
          <a:p>
            <a:pPr marL="12700">
              <a:lnSpc>
                <a:spcPct val="100000"/>
              </a:lnSpc>
              <a:tabLst>
                <a:tab pos="933450" algn="l"/>
              </a:tabLst>
            </a:pPr>
            <a:r>
              <a:rPr sz="1200" u="sng" spc="-10" dirty="0">
                <a:latin typeface="Lucida Console"/>
                <a:cs typeface="Lucida Console"/>
              </a:rPr>
              <a:t>  </a:t>
            </a:r>
            <a:r>
              <a:rPr sz="1200" spc="-10" dirty="0">
                <a:latin typeface="Lucida Console"/>
                <a:cs typeface="Lucida Console"/>
              </a:rPr>
              <a:t>globa</a:t>
            </a:r>
            <a:r>
              <a:rPr sz="1200" spc="-5" dirty="0">
                <a:latin typeface="Lucida Console"/>
                <a:cs typeface="Lucida Console"/>
              </a:rPr>
              <a:t>l</a:t>
            </a:r>
            <a:r>
              <a:rPr sz="1200" u="sng" spc="-10" dirty="0">
                <a:latin typeface="Lucida Console"/>
                <a:cs typeface="Lucida Console"/>
              </a:rPr>
              <a:t> </a:t>
            </a:r>
            <a:r>
              <a:rPr sz="1200" u="sng" dirty="0">
                <a:latin typeface="Lucida Console"/>
                <a:cs typeface="Lucida Console"/>
              </a:rPr>
              <a:t>	</a:t>
            </a:r>
            <a:endParaRPr sz="1200" dirty="0">
              <a:latin typeface="Lucida Console"/>
              <a:cs typeface="Lucida Console"/>
            </a:endParaRPr>
          </a:p>
          <a:p>
            <a:pPr marL="12700">
              <a:lnSpc>
                <a:spcPts val="1415"/>
              </a:lnSpc>
              <a:spcBef>
                <a:spcPts val="70"/>
              </a:spcBef>
            </a:pPr>
            <a:r>
              <a:rPr sz="1200" spc="-10" dirty="0">
                <a:latin typeface="Lucida Console"/>
                <a:cs typeface="Lucida Console"/>
              </a:rPr>
              <a:t>void setValue(char *ptr, int</a:t>
            </a:r>
            <a:endParaRPr sz="1200" dirty="0">
              <a:latin typeface="Lucida Console"/>
              <a:cs typeface="Lucida Console"/>
            </a:endParaRPr>
          </a:p>
          <a:p>
            <a:pPr marL="12700">
              <a:lnSpc>
                <a:spcPts val="1415"/>
              </a:lnSpc>
            </a:pPr>
            <a:r>
              <a:rPr sz="1200" spc="-10" dirty="0">
                <a:latin typeface="Lucida Console"/>
                <a:cs typeface="Lucida Console"/>
              </a:rPr>
              <a:t>{</a:t>
            </a:r>
            <a:endParaRPr sz="1200" dirty="0">
              <a:latin typeface="Lucida Console"/>
              <a:cs typeface="Lucida Console"/>
            </a:endParaRPr>
          </a:p>
          <a:p>
            <a:pPr marL="196850">
              <a:lnSpc>
                <a:spcPts val="1415"/>
              </a:lnSpc>
              <a:spcBef>
                <a:spcPts val="70"/>
              </a:spcBef>
            </a:pPr>
            <a:r>
              <a:rPr sz="1200" spc="-10" dirty="0">
                <a:latin typeface="Lucida Console"/>
                <a:cs typeface="Lucida Console"/>
              </a:rPr>
              <a:t>ptr[index] = val;</a:t>
            </a:r>
            <a:endParaRPr sz="1200" dirty="0">
              <a:latin typeface="Lucida Console"/>
              <a:cs typeface="Lucida Console"/>
            </a:endParaRPr>
          </a:p>
          <a:p>
            <a:pPr marL="12700">
              <a:lnSpc>
                <a:spcPts val="1415"/>
              </a:lnSpc>
            </a:pPr>
            <a:r>
              <a:rPr sz="1200" spc="-10" dirty="0">
                <a:latin typeface="Lucida Console"/>
                <a:cs typeface="Lucida Console"/>
              </a:rPr>
              <a:t>}</a:t>
            </a:r>
            <a:endParaRPr sz="1200" dirty="0">
              <a:latin typeface="Lucida Console"/>
              <a:cs typeface="Lucida Console"/>
            </a:endParaRPr>
          </a:p>
        </p:txBody>
      </p:sp>
      <p:sp>
        <p:nvSpPr>
          <p:cNvPr id="29" name="object 29"/>
          <p:cNvSpPr txBox="1"/>
          <p:nvPr/>
        </p:nvSpPr>
        <p:spPr>
          <a:xfrm>
            <a:off x="4206430" y="2363358"/>
            <a:ext cx="1038860" cy="177800"/>
          </a:xfrm>
          <a:prstGeom prst="rect">
            <a:avLst/>
          </a:prstGeom>
        </p:spPr>
        <p:txBody>
          <a:bodyPr vert="horz" wrap="square" lIns="0" tIns="0" rIns="0" bIns="0" rtlCol="0">
            <a:spAutoFit/>
          </a:bodyPr>
          <a:lstStyle/>
          <a:p>
            <a:pPr marL="12700">
              <a:lnSpc>
                <a:spcPct val="100000"/>
              </a:lnSpc>
            </a:pPr>
            <a:r>
              <a:rPr sz="1200" spc="-10" dirty="0">
                <a:latin typeface="Lucida Console"/>
                <a:cs typeface="Lucida Console"/>
              </a:rPr>
              <a:t>index, char</a:t>
            </a:r>
            <a:endParaRPr sz="1200">
              <a:latin typeface="Lucida Console"/>
              <a:cs typeface="Lucida Console"/>
            </a:endParaRPr>
          </a:p>
        </p:txBody>
      </p:sp>
      <p:sp>
        <p:nvSpPr>
          <p:cNvPr id="30" name="object 30"/>
          <p:cNvSpPr txBox="1"/>
          <p:nvPr/>
        </p:nvSpPr>
        <p:spPr>
          <a:xfrm>
            <a:off x="5311330" y="2363358"/>
            <a:ext cx="393700" cy="177800"/>
          </a:xfrm>
          <a:prstGeom prst="rect">
            <a:avLst/>
          </a:prstGeom>
        </p:spPr>
        <p:txBody>
          <a:bodyPr vert="horz" wrap="square" lIns="0" tIns="0" rIns="0" bIns="0" rtlCol="0">
            <a:spAutoFit/>
          </a:bodyPr>
          <a:lstStyle/>
          <a:p>
            <a:pPr marL="12700">
              <a:lnSpc>
                <a:spcPct val="100000"/>
              </a:lnSpc>
            </a:pPr>
            <a:r>
              <a:rPr sz="1200" spc="-10" dirty="0">
                <a:latin typeface="Lucida Console"/>
                <a:cs typeface="Lucida Console"/>
              </a:rPr>
              <a:t>val)</a:t>
            </a:r>
            <a:endParaRPr sz="1200">
              <a:latin typeface="Lucida Console"/>
              <a:cs typeface="Lucida Console"/>
            </a:endParaRPr>
          </a:p>
        </p:txBody>
      </p:sp>
      <p:sp>
        <p:nvSpPr>
          <p:cNvPr id="31" name="object 31"/>
          <p:cNvSpPr txBox="1"/>
          <p:nvPr/>
        </p:nvSpPr>
        <p:spPr>
          <a:xfrm>
            <a:off x="3118008" y="1789735"/>
            <a:ext cx="1463322" cy="307777"/>
          </a:xfrm>
          <a:prstGeom prst="rect">
            <a:avLst/>
          </a:prstGeom>
        </p:spPr>
        <p:txBody>
          <a:bodyPr vert="horz" wrap="square" lIns="0" tIns="0" rIns="0" bIns="0" rtlCol="0">
            <a:spAutoFit/>
          </a:bodyPr>
          <a:lstStyle/>
          <a:p>
            <a:pPr marL="12700">
              <a:lnSpc>
                <a:spcPct val="100000"/>
              </a:lnSpc>
            </a:pPr>
            <a:r>
              <a:rPr sz="2000" spc="-10" dirty="0">
                <a:latin typeface="Calibri" panose="020F0502020204030204" pitchFamily="34" charset="0"/>
                <a:cs typeface="Calibri" panose="020F0502020204030204" pitchFamily="34" charset="0"/>
              </a:rPr>
              <a:t>GP</a:t>
            </a:r>
            <a:r>
              <a:rPr sz="2000" dirty="0">
                <a:latin typeface="Calibri" panose="020F0502020204030204" pitchFamily="34" charset="0"/>
                <a:cs typeface="Calibri" panose="020F0502020204030204" pitchFamily="34" charset="0"/>
              </a:rPr>
              <a:t>U</a:t>
            </a:r>
            <a:r>
              <a:rPr sz="2000" spc="-1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C</a:t>
            </a:r>
            <a:r>
              <a:rPr sz="2000" spc="-15" dirty="0">
                <a:latin typeface="Calibri" panose="020F0502020204030204" pitchFamily="34" charset="0"/>
                <a:cs typeface="Calibri" panose="020F0502020204030204" pitchFamily="34" charset="0"/>
              </a:rPr>
              <a:t>od</a:t>
            </a:r>
            <a:r>
              <a:rPr sz="2000" dirty="0">
                <a:latin typeface="Calibri" panose="020F0502020204030204" pitchFamily="34" charset="0"/>
                <a:cs typeface="Calibri" panose="020F0502020204030204" pitchFamily="34" charset="0"/>
              </a:rPr>
              <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22367-63D8-4B61-BC05-B62DE7371783}"/>
              </a:ext>
            </a:extLst>
          </p:cNvPr>
          <p:cNvSpPr>
            <a:spLocks noGrp="1"/>
          </p:cNvSpPr>
          <p:nvPr>
            <p:ph type="ctrTitle"/>
          </p:nvPr>
        </p:nvSpPr>
        <p:spPr>
          <a:xfrm>
            <a:off x="1371600" y="2247900"/>
            <a:ext cx="8229600" cy="1231106"/>
          </a:xfrm>
        </p:spPr>
        <p:txBody>
          <a:bodyPr>
            <a:noAutofit/>
          </a:bodyPr>
          <a:lstStyle/>
          <a:p>
            <a:pPr marL="12700">
              <a:lnSpc>
                <a:spcPct val="100000"/>
              </a:lnSpc>
              <a:spcBef>
                <a:spcPts val="515"/>
              </a:spcBef>
            </a:pPr>
            <a:r>
              <a:rPr lang="en-US" altLang="zh-CN" sz="4000" b="1" spc="-5" dirty="0">
                <a:latin typeface="Calibri Light" panose="020F0302020204030204" pitchFamily="34" charset="0"/>
                <a:cs typeface="Calibri Light" panose="020F0302020204030204" pitchFamily="34" charset="0"/>
              </a:rPr>
              <a:t>INTRODUCING UNIFIED MEMORY </a:t>
            </a:r>
            <a:br>
              <a:rPr lang="en-US" altLang="zh-CN" sz="4000" b="1" spc="-5" dirty="0">
                <a:latin typeface="Calibri Light" panose="020F0302020204030204" pitchFamily="34" charset="0"/>
                <a:cs typeface="Calibri Light" panose="020F0302020204030204" pitchFamily="34" charset="0"/>
              </a:rPr>
            </a:br>
            <a:r>
              <a:rPr lang="en-US" altLang="zh-CN" sz="4000" b="1" spc="-5" dirty="0">
                <a:latin typeface="Calibri Light" panose="020F0302020204030204" pitchFamily="34" charset="0"/>
                <a:cs typeface="Calibri Light" panose="020F0302020204030204" pitchFamily="34" charset="0"/>
              </a:rPr>
              <a:t>WITH DEMAND PAGING</a:t>
            </a:r>
          </a:p>
        </p:txBody>
      </p:sp>
      <p:sp>
        <p:nvSpPr>
          <p:cNvPr id="5" name="object 34">
            <a:extLst>
              <a:ext uri="{FF2B5EF4-FFF2-40B4-BE49-F238E27FC236}">
                <a16:creationId xmlns:a16="http://schemas.microsoft.com/office/drawing/2014/main" id="{E557ACAD-49FF-46C3-A460-5ED80E331A36}"/>
              </a:ext>
            </a:extLst>
          </p:cNvPr>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4</a:t>
            </a:fld>
            <a:endParaRPr spc="-5" dirty="0"/>
          </a:p>
        </p:txBody>
      </p:sp>
    </p:spTree>
    <p:extLst>
      <p:ext uri="{BB962C8B-B14F-4D97-AF65-F5344CB8AC3E}">
        <p14:creationId xmlns:p14="http://schemas.microsoft.com/office/powerpoint/2010/main" val="384174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4380" y="490382"/>
            <a:ext cx="9464040" cy="869469"/>
          </a:xfrm>
          <a:prstGeom prst="rect">
            <a:avLst/>
          </a:prstGeom>
        </p:spPr>
        <p:txBody>
          <a:bodyPr vert="horz" wrap="square" lIns="0" tIns="0" rIns="0" bIns="0" rtlCol="0">
            <a:spAutoFit/>
          </a:bodyPr>
          <a:lstStyle/>
          <a:p>
            <a:pPr marL="635" algn="ctr">
              <a:lnSpc>
                <a:spcPct val="100000"/>
              </a:lnSpc>
            </a:pPr>
            <a:r>
              <a:rPr dirty="0"/>
              <a:t>UN</a:t>
            </a:r>
            <a:r>
              <a:rPr spc="-5" dirty="0"/>
              <a:t>I</a:t>
            </a:r>
            <a:r>
              <a:rPr spc="-25" dirty="0"/>
              <a:t>F</a:t>
            </a:r>
            <a:r>
              <a:rPr spc="-5" dirty="0"/>
              <a:t>I</a:t>
            </a:r>
            <a:r>
              <a:rPr spc="-25" dirty="0"/>
              <a:t>E</a:t>
            </a:r>
            <a:r>
              <a:rPr dirty="0"/>
              <a:t>D</a:t>
            </a:r>
            <a:r>
              <a:rPr spc="5" dirty="0"/>
              <a:t> </a:t>
            </a:r>
            <a:r>
              <a:rPr spc="-5" dirty="0"/>
              <a:t>M</a:t>
            </a:r>
            <a:r>
              <a:rPr spc="-25" dirty="0"/>
              <a:t>E</a:t>
            </a:r>
            <a:r>
              <a:rPr spc="-5" dirty="0"/>
              <a:t>M</a:t>
            </a:r>
            <a:r>
              <a:rPr spc="-30" dirty="0"/>
              <a:t>O</a:t>
            </a:r>
            <a:r>
              <a:rPr dirty="0"/>
              <a:t>RY</a:t>
            </a:r>
          </a:p>
          <a:p>
            <a:pPr marL="635" algn="ctr">
              <a:lnSpc>
                <a:spcPct val="100000"/>
              </a:lnSpc>
              <a:spcBef>
                <a:spcPts val="310"/>
              </a:spcBef>
            </a:pPr>
            <a:r>
              <a:rPr sz="1800" dirty="0">
                <a:solidFill>
                  <a:srgbClr val="76B900"/>
                </a:solidFill>
              </a:rPr>
              <a:t>R</a:t>
            </a:r>
            <a:r>
              <a:rPr sz="1800" spc="5" dirty="0">
                <a:solidFill>
                  <a:srgbClr val="76B900"/>
                </a:solidFill>
              </a:rPr>
              <a:t>e</a:t>
            </a:r>
            <a:r>
              <a:rPr sz="1800" spc="-5" dirty="0">
                <a:solidFill>
                  <a:srgbClr val="76B900"/>
                </a:solidFill>
              </a:rPr>
              <a:t>d</a:t>
            </a:r>
            <a:r>
              <a:rPr sz="1800" dirty="0">
                <a:solidFill>
                  <a:srgbClr val="76B900"/>
                </a:solidFill>
              </a:rPr>
              <a:t>u</a:t>
            </a:r>
            <a:r>
              <a:rPr sz="1800" spc="-5" dirty="0">
                <a:solidFill>
                  <a:srgbClr val="76B900"/>
                </a:solidFill>
              </a:rPr>
              <a:t>c</a:t>
            </a:r>
            <a:r>
              <a:rPr sz="1800" dirty="0">
                <a:solidFill>
                  <a:srgbClr val="76B900"/>
                </a:solidFill>
              </a:rPr>
              <a:t>e </a:t>
            </a:r>
            <a:r>
              <a:rPr sz="1800" spc="-5" dirty="0">
                <a:solidFill>
                  <a:srgbClr val="76B900"/>
                </a:solidFill>
              </a:rPr>
              <a:t>D</a:t>
            </a:r>
            <a:r>
              <a:rPr sz="1800" spc="5" dirty="0">
                <a:solidFill>
                  <a:srgbClr val="76B900"/>
                </a:solidFill>
              </a:rPr>
              <a:t>e</a:t>
            </a:r>
            <a:r>
              <a:rPr sz="1800" spc="-5" dirty="0">
                <a:solidFill>
                  <a:srgbClr val="76B900"/>
                </a:solidFill>
              </a:rPr>
              <a:t>v</a:t>
            </a:r>
            <a:r>
              <a:rPr sz="1800" spc="5" dirty="0">
                <a:solidFill>
                  <a:srgbClr val="76B900"/>
                </a:solidFill>
              </a:rPr>
              <a:t>e</a:t>
            </a:r>
            <a:r>
              <a:rPr sz="1800" spc="-20" dirty="0">
                <a:solidFill>
                  <a:srgbClr val="76B900"/>
                </a:solidFill>
              </a:rPr>
              <a:t>l</a:t>
            </a:r>
            <a:r>
              <a:rPr sz="1800" spc="-15" dirty="0">
                <a:solidFill>
                  <a:srgbClr val="76B900"/>
                </a:solidFill>
              </a:rPr>
              <a:t>o</a:t>
            </a:r>
            <a:r>
              <a:rPr sz="1800" spc="-5" dirty="0">
                <a:solidFill>
                  <a:srgbClr val="76B900"/>
                </a:solidFill>
              </a:rPr>
              <a:t>p</a:t>
            </a:r>
            <a:r>
              <a:rPr sz="1800" spc="5" dirty="0">
                <a:solidFill>
                  <a:srgbClr val="76B900"/>
                </a:solidFill>
              </a:rPr>
              <a:t>e</a:t>
            </a:r>
            <a:r>
              <a:rPr sz="1800" spc="-10" dirty="0">
                <a:solidFill>
                  <a:srgbClr val="76B900"/>
                </a:solidFill>
              </a:rPr>
              <a:t>r</a:t>
            </a:r>
            <a:r>
              <a:rPr sz="1800" spc="-5" dirty="0">
                <a:solidFill>
                  <a:srgbClr val="76B900"/>
                </a:solidFill>
              </a:rPr>
              <a:t> </a:t>
            </a:r>
            <a:r>
              <a:rPr sz="1800" spc="-15" dirty="0">
                <a:solidFill>
                  <a:srgbClr val="76B900"/>
                </a:solidFill>
              </a:rPr>
              <a:t>Effo</a:t>
            </a:r>
            <a:r>
              <a:rPr sz="1800" spc="-10" dirty="0">
                <a:solidFill>
                  <a:srgbClr val="76B900"/>
                </a:solidFill>
              </a:rPr>
              <a:t>r</a:t>
            </a:r>
            <a:r>
              <a:rPr sz="1800" dirty="0">
                <a:solidFill>
                  <a:srgbClr val="76B900"/>
                </a:solidFill>
              </a:rPr>
              <a:t>t</a:t>
            </a:r>
            <a:endParaRPr sz="1800" dirty="0"/>
          </a:p>
        </p:txBody>
      </p:sp>
      <p:sp>
        <p:nvSpPr>
          <p:cNvPr id="26" name="object 26"/>
          <p:cNvSpPr txBox="1">
            <a:spLocks noGrp="1"/>
          </p:cNvSpPr>
          <p:nvPr>
            <p:ph type="sldNum" sz="quarter" idx="7"/>
          </p:nvPr>
        </p:nvSpPr>
        <p:spPr>
          <a:xfrm>
            <a:off x="7749540" y="5823466"/>
            <a:ext cx="2468880" cy="123111"/>
          </a:xfrm>
          <a:prstGeom prst="rect">
            <a:avLst/>
          </a:prstGeom>
        </p:spPr>
        <p:txBody>
          <a:bodyPr vert="horz" wrap="square" lIns="0" tIns="0" rIns="0" bIns="0" rtlCol="0">
            <a:spAutoFit/>
          </a:bodyPr>
          <a:lstStyle/>
          <a:p>
            <a:pPr marL="73025">
              <a:lnSpc>
                <a:spcPct val="100000"/>
              </a:lnSpc>
            </a:pPr>
            <a:fld id="{81D60167-4931-47E6-BA6A-407CBD079E47}" type="slidenum">
              <a:rPr sz="800" dirty="0"/>
              <a:t>5</a:t>
            </a:fld>
            <a:endParaRPr dirty="0"/>
          </a:p>
        </p:txBody>
      </p:sp>
      <p:sp>
        <p:nvSpPr>
          <p:cNvPr id="3" name="object 3"/>
          <p:cNvSpPr/>
          <p:nvPr/>
        </p:nvSpPr>
        <p:spPr>
          <a:xfrm>
            <a:off x="4325111" y="3864863"/>
            <a:ext cx="6041136" cy="165506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276344" y="4032503"/>
            <a:ext cx="1709927" cy="138683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366516" y="3887244"/>
            <a:ext cx="5958840" cy="1572895"/>
          </a:xfrm>
          <a:custGeom>
            <a:avLst/>
            <a:gdLst/>
            <a:ahLst/>
            <a:cxnLst/>
            <a:rect l="l" t="t" r="r" b="b"/>
            <a:pathLst>
              <a:path w="5958840" h="1572895">
                <a:moveTo>
                  <a:pt x="0" y="0"/>
                </a:moveTo>
                <a:lnTo>
                  <a:pt x="5958573" y="0"/>
                </a:lnTo>
                <a:lnTo>
                  <a:pt x="5958573" y="1572675"/>
                </a:lnTo>
                <a:lnTo>
                  <a:pt x="0" y="1572675"/>
                </a:lnTo>
                <a:lnTo>
                  <a:pt x="0" y="0"/>
                </a:lnTo>
                <a:close/>
              </a:path>
            </a:pathLst>
          </a:custGeom>
          <a:solidFill>
            <a:srgbClr val="76B900"/>
          </a:solidFill>
        </p:spPr>
        <p:txBody>
          <a:bodyPr wrap="square" lIns="0" tIns="0" rIns="0" bIns="0" rtlCol="0"/>
          <a:lstStyle/>
          <a:p>
            <a:endParaRPr/>
          </a:p>
        </p:txBody>
      </p:sp>
      <p:sp>
        <p:nvSpPr>
          <p:cNvPr id="6" name="object 6"/>
          <p:cNvSpPr txBox="1"/>
          <p:nvPr/>
        </p:nvSpPr>
        <p:spPr>
          <a:xfrm>
            <a:off x="4445256" y="4142791"/>
            <a:ext cx="1372235" cy="1116844"/>
          </a:xfrm>
          <a:prstGeom prst="rect">
            <a:avLst/>
          </a:prstGeom>
        </p:spPr>
        <p:txBody>
          <a:bodyPr vert="horz" wrap="square" lIns="0" tIns="0" rIns="0" bIns="0" rtlCol="0">
            <a:spAutoFit/>
          </a:bodyPr>
          <a:lstStyle/>
          <a:p>
            <a:pPr marL="12700" marR="51435">
              <a:lnSpc>
                <a:spcPct val="101699"/>
              </a:lnSpc>
            </a:pPr>
            <a:r>
              <a:rPr sz="1800" spc="-5" dirty="0">
                <a:solidFill>
                  <a:srgbClr val="FFFFFF"/>
                </a:solidFill>
                <a:latin typeface="Calibri" panose="020F0502020204030204" pitchFamily="34" charset="0"/>
                <a:cs typeface="Calibri" panose="020F0502020204030204" pitchFamily="34" charset="0"/>
              </a:rPr>
              <a:t>M</a:t>
            </a:r>
            <a:r>
              <a:rPr sz="1800" spc="5" dirty="0">
                <a:solidFill>
                  <a:srgbClr val="FFFFFF"/>
                </a:solidFill>
                <a:latin typeface="Calibri" panose="020F0502020204030204" pitchFamily="34" charset="0"/>
                <a:cs typeface="Calibri" panose="020F0502020204030204" pitchFamily="34" charset="0"/>
              </a:rPr>
              <a:t>a</a:t>
            </a:r>
            <a:r>
              <a:rPr sz="1800" spc="-5" dirty="0">
                <a:solidFill>
                  <a:srgbClr val="FFFFFF"/>
                </a:solidFill>
                <a:latin typeface="Calibri" panose="020F0502020204030204" pitchFamily="34" charset="0"/>
                <a:cs typeface="Calibri" panose="020F0502020204030204" pitchFamily="34" charset="0"/>
              </a:rPr>
              <a:t>i</a:t>
            </a:r>
            <a:r>
              <a:rPr sz="1800" dirty="0">
                <a:solidFill>
                  <a:srgbClr val="FFFFFF"/>
                </a:solidFill>
                <a:latin typeface="Calibri" panose="020F0502020204030204" pitchFamily="34" charset="0"/>
                <a:cs typeface="Calibri" panose="020F0502020204030204" pitchFamily="34" charset="0"/>
              </a:rPr>
              <a:t>n</a:t>
            </a:r>
            <a:r>
              <a:rPr sz="1800" spc="-5" dirty="0">
                <a:solidFill>
                  <a:srgbClr val="FFFFFF"/>
                </a:solidFill>
                <a:latin typeface="Calibri" panose="020F0502020204030204" pitchFamily="34" charset="0"/>
                <a:cs typeface="Calibri" panose="020F0502020204030204" pitchFamily="34" charset="0"/>
              </a:rPr>
              <a:t>t</a:t>
            </a:r>
            <a:r>
              <a:rPr sz="1800" spc="5" dirty="0">
                <a:solidFill>
                  <a:srgbClr val="FFFFFF"/>
                </a:solidFill>
                <a:latin typeface="Calibri" panose="020F0502020204030204" pitchFamily="34" charset="0"/>
                <a:cs typeface="Calibri" panose="020F0502020204030204" pitchFamily="34" charset="0"/>
              </a:rPr>
              <a:t>a</a:t>
            </a:r>
            <a:r>
              <a:rPr sz="1800" spc="-5" dirty="0">
                <a:solidFill>
                  <a:srgbClr val="FFFFFF"/>
                </a:solidFill>
                <a:latin typeface="Calibri" panose="020F0502020204030204" pitchFamily="34" charset="0"/>
                <a:cs typeface="Calibri" panose="020F0502020204030204" pitchFamily="34" charset="0"/>
              </a:rPr>
              <a:t>in </a:t>
            </a:r>
            <a:r>
              <a:rPr sz="1800" spc="-90" dirty="0">
                <a:solidFill>
                  <a:srgbClr val="FFFFFF"/>
                </a:solidFill>
                <a:latin typeface="Calibri" panose="020F0502020204030204" pitchFamily="34" charset="0"/>
                <a:cs typeface="Calibri" panose="020F0502020204030204" pitchFamily="34" charset="0"/>
              </a:rPr>
              <a:t>P</a:t>
            </a:r>
            <a:r>
              <a:rPr sz="1800" spc="5" dirty="0">
                <a:solidFill>
                  <a:srgbClr val="FFFFFF"/>
                </a:solidFill>
                <a:latin typeface="Calibri" panose="020F0502020204030204" pitchFamily="34" charset="0"/>
                <a:cs typeface="Calibri" panose="020F0502020204030204" pitchFamily="34" charset="0"/>
              </a:rPr>
              <a:t>e</a:t>
            </a:r>
            <a:r>
              <a:rPr sz="1800" spc="-15" dirty="0">
                <a:solidFill>
                  <a:srgbClr val="FFFFFF"/>
                </a:solidFill>
                <a:latin typeface="Calibri" panose="020F0502020204030204" pitchFamily="34" charset="0"/>
                <a:cs typeface="Calibri" panose="020F0502020204030204" pitchFamily="34" charset="0"/>
              </a:rPr>
              <a:t>rfor</a:t>
            </a:r>
            <a:r>
              <a:rPr sz="1800" spc="5" dirty="0">
                <a:solidFill>
                  <a:srgbClr val="FFFFFF"/>
                </a:solidFill>
                <a:latin typeface="Calibri" panose="020F0502020204030204" pitchFamily="34" charset="0"/>
                <a:cs typeface="Calibri" panose="020F0502020204030204" pitchFamily="34" charset="0"/>
              </a:rPr>
              <a:t>m</a:t>
            </a:r>
            <a:r>
              <a:rPr sz="1800" dirty="0">
                <a:solidFill>
                  <a:srgbClr val="FFFFFF"/>
                </a:solidFill>
                <a:latin typeface="Calibri" panose="020F0502020204030204" pitchFamily="34" charset="0"/>
                <a:cs typeface="Calibri" panose="020F0502020204030204" pitchFamily="34" charset="0"/>
              </a:rPr>
              <a:t>an</a:t>
            </a:r>
            <a:r>
              <a:rPr sz="1800" spc="-5" dirty="0">
                <a:solidFill>
                  <a:srgbClr val="FFFFFF"/>
                </a:solidFill>
                <a:latin typeface="Calibri" panose="020F0502020204030204" pitchFamily="34" charset="0"/>
                <a:cs typeface="Calibri" panose="020F0502020204030204" pitchFamily="34" charset="0"/>
              </a:rPr>
              <a:t>c</a:t>
            </a:r>
            <a:r>
              <a:rPr sz="1800" dirty="0">
                <a:solidFill>
                  <a:srgbClr val="FFFFFF"/>
                </a:solidFill>
                <a:latin typeface="Calibri" panose="020F0502020204030204" pitchFamily="34" charset="0"/>
                <a:cs typeface="Calibri" panose="020F0502020204030204" pitchFamily="34" charset="0"/>
              </a:rPr>
              <a:t>e </a:t>
            </a:r>
            <a:r>
              <a:rPr sz="1800" spc="-5" dirty="0">
                <a:solidFill>
                  <a:srgbClr val="FFFFFF"/>
                </a:solidFill>
                <a:latin typeface="Calibri" panose="020F0502020204030204" pitchFamily="34" charset="0"/>
                <a:cs typeface="Calibri" panose="020F0502020204030204" pitchFamily="34" charset="0"/>
              </a:rPr>
              <a:t>t</a:t>
            </a:r>
            <a:r>
              <a:rPr sz="1800" dirty="0">
                <a:solidFill>
                  <a:srgbClr val="FFFFFF"/>
                </a:solidFill>
                <a:latin typeface="Calibri" panose="020F0502020204030204" pitchFamily="34" charset="0"/>
                <a:cs typeface="Calibri" panose="020F0502020204030204" pitchFamily="34" charset="0"/>
              </a:rPr>
              <a:t>h</a:t>
            </a:r>
            <a:r>
              <a:rPr sz="1800" spc="-10" dirty="0">
                <a:solidFill>
                  <a:srgbClr val="FFFFFF"/>
                </a:solidFill>
                <a:latin typeface="Calibri" panose="020F0502020204030204" pitchFamily="34" charset="0"/>
                <a:cs typeface="Calibri" panose="020F0502020204030204" pitchFamily="34" charset="0"/>
              </a:rPr>
              <a:t>r</a:t>
            </a:r>
            <a:r>
              <a:rPr sz="1800" spc="-15" dirty="0">
                <a:solidFill>
                  <a:srgbClr val="FFFFFF"/>
                </a:solidFill>
                <a:latin typeface="Calibri" panose="020F0502020204030204" pitchFamily="34" charset="0"/>
                <a:cs typeface="Calibri" panose="020F0502020204030204" pitchFamily="34" charset="0"/>
              </a:rPr>
              <a:t>o</a:t>
            </a:r>
            <a:r>
              <a:rPr sz="1800" dirty="0">
                <a:solidFill>
                  <a:srgbClr val="FFFFFF"/>
                </a:solidFill>
                <a:latin typeface="Calibri" panose="020F0502020204030204" pitchFamily="34" charset="0"/>
                <a:cs typeface="Calibri" panose="020F0502020204030204" pitchFamily="34" charset="0"/>
              </a:rPr>
              <a:t>u</a:t>
            </a:r>
            <a:r>
              <a:rPr sz="1800" spc="-15" dirty="0">
                <a:solidFill>
                  <a:srgbClr val="FFFFFF"/>
                </a:solidFill>
                <a:latin typeface="Calibri" panose="020F0502020204030204" pitchFamily="34" charset="0"/>
                <a:cs typeface="Calibri" panose="020F0502020204030204" pitchFamily="34" charset="0"/>
              </a:rPr>
              <a:t>g</a:t>
            </a:r>
            <a:r>
              <a:rPr sz="1800" dirty="0">
                <a:solidFill>
                  <a:srgbClr val="FFFFFF"/>
                </a:solidFill>
                <a:latin typeface="Calibri" panose="020F0502020204030204" pitchFamily="34" charset="0"/>
                <a:cs typeface="Calibri" panose="020F0502020204030204" pitchFamily="34" charset="0"/>
              </a:rPr>
              <a:t>h</a:t>
            </a:r>
            <a:endParaRPr sz="1800" dirty="0">
              <a:latin typeface="Calibri" panose="020F0502020204030204" pitchFamily="34" charset="0"/>
              <a:cs typeface="Calibri" panose="020F0502020204030204" pitchFamily="34" charset="0"/>
            </a:endParaRPr>
          </a:p>
          <a:p>
            <a:pPr marL="12700">
              <a:lnSpc>
                <a:spcPts val="2110"/>
              </a:lnSpc>
            </a:pPr>
            <a:r>
              <a:rPr sz="1800" spc="-5" dirty="0">
                <a:solidFill>
                  <a:srgbClr val="FFFFFF"/>
                </a:solidFill>
                <a:latin typeface="Calibri" panose="020F0502020204030204" pitchFamily="34" charset="0"/>
                <a:cs typeface="Calibri" panose="020F0502020204030204" pitchFamily="34" charset="0"/>
              </a:rPr>
              <a:t>D</a:t>
            </a:r>
            <a:r>
              <a:rPr sz="1800" dirty="0">
                <a:solidFill>
                  <a:srgbClr val="FFFFFF"/>
                </a:solidFill>
                <a:latin typeface="Calibri" panose="020F0502020204030204" pitchFamily="34" charset="0"/>
                <a:cs typeface="Calibri" panose="020F0502020204030204" pitchFamily="34" charset="0"/>
              </a:rPr>
              <a:t>a</a:t>
            </a:r>
            <a:r>
              <a:rPr sz="1800" spc="-5" dirty="0">
                <a:solidFill>
                  <a:srgbClr val="FFFFFF"/>
                </a:solidFill>
                <a:latin typeface="Calibri" panose="020F0502020204030204" pitchFamily="34" charset="0"/>
                <a:cs typeface="Calibri" panose="020F0502020204030204" pitchFamily="34" charset="0"/>
              </a:rPr>
              <a:t>t</a:t>
            </a:r>
            <a:r>
              <a:rPr sz="1800" dirty="0">
                <a:solidFill>
                  <a:srgbClr val="FFFFFF"/>
                </a:solidFill>
                <a:latin typeface="Calibri" panose="020F0502020204030204" pitchFamily="34" charset="0"/>
                <a:cs typeface="Calibri" panose="020F0502020204030204" pitchFamily="34" charset="0"/>
              </a:rPr>
              <a:t>a</a:t>
            </a:r>
            <a:r>
              <a:rPr sz="1800" spc="-5" dirty="0">
                <a:solidFill>
                  <a:srgbClr val="FFFFFF"/>
                </a:solidFill>
                <a:latin typeface="Calibri" panose="020F0502020204030204" pitchFamily="34" charset="0"/>
                <a:cs typeface="Calibri" panose="020F0502020204030204" pitchFamily="34" charset="0"/>
              </a:rPr>
              <a:t> </a:t>
            </a:r>
            <a:r>
              <a:rPr sz="1800" dirty="0">
                <a:solidFill>
                  <a:srgbClr val="FFFFFF"/>
                </a:solidFill>
                <a:latin typeface="Calibri" panose="020F0502020204030204" pitchFamily="34" charset="0"/>
                <a:cs typeface="Calibri" panose="020F0502020204030204" pitchFamily="34" charset="0"/>
              </a:rPr>
              <a:t>L</a:t>
            </a:r>
            <a:r>
              <a:rPr sz="1800" spc="-5" dirty="0">
                <a:solidFill>
                  <a:srgbClr val="FFFFFF"/>
                </a:solidFill>
                <a:latin typeface="Calibri" panose="020F0502020204030204" pitchFamily="34" charset="0"/>
                <a:cs typeface="Calibri" panose="020F0502020204030204" pitchFamily="34" charset="0"/>
              </a:rPr>
              <a:t>oc</a:t>
            </a:r>
            <a:r>
              <a:rPr sz="1800" dirty="0">
                <a:solidFill>
                  <a:srgbClr val="FFFFFF"/>
                </a:solidFill>
                <a:latin typeface="Calibri" panose="020F0502020204030204" pitchFamily="34" charset="0"/>
                <a:cs typeface="Calibri" panose="020F0502020204030204" pitchFamily="34" charset="0"/>
              </a:rPr>
              <a:t>a</a:t>
            </a:r>
            <a:r>
              <a:rPr sz="1800" spc="-15" dirty="0">
                <a:solidFill>
                  <a:srgbClr val="FFFFFF"/>
                </a:solidFill>
                <a:latin typeface="Calibri" panose="020F0502020204030204" pitchFamily="34" charset="0"/>
                <a:cs typeface="Calibri" panose="020F0502020204030204" pitchFamily="34" charset="0"/>
              </a:rPr>
              <a:t>l</a:t>
            </a:r>
            <a:r>
              <a:rPr sz="1800" spc="-5" dirty="0">
                <a:solidFill>
                  <a:srgbClr val="FFFFFF"/>
                </a:solidFill>
                <a:latin typeface="Calibri" panose="020F0502020204030204" pitchFamily="34" charset="0"/>
                <a:cs typeface="Calibri" panose="020F0502020204030204" pitchFamily="34" charset="0"/>
              </a:rPr>
              <a:t>it</a:t>
            </a:r>
            <a:r>
              <a:rPr sz="1800" dirty="0">
                <a:solidFill>
                  <a:srgbClr val="FFFFFF"/>
                </a:solidFill>
                <a:latin typeface="Calibri" panose="020F0502020204030204" pitchFamily="34" charset="0"/>
                <a:cs typeface="Calibri" panose="020F0502020204030204" pitchFamily="34" charset="0"/>
              </a:rPr>
              <a:t>y</a:t>
            </a:r>
            <a:endParaRPr sz="1800" dirty="0">
              <a:latin typeface="Calibri" panose="020F0502020204030204" pitchFamily="34" charset="0"/>
              <a:cs typeface="Calibri" panose="020F0502020204030204" pitchFamily="34" charset="0"/>
            </a:endParaRPr>
          </a:p>
        </p:txBody>
      </p:sp>
      <p:sp>
        <p:nvSpPr>
          <p:cNvPr id="7" name="object 7"/>
          <p:cNvSpPr/>
          <p:nvPr/>
        </p:nvSpPr>
        <p:spPr>
          <a:xfrm>
            <a:off x="6179996" y="3924433"/>
            <a:ext cx="4124960" cy="1536065"/>
          </a:xfrm>
          <a:custGeom>
            <a:avLst/>
            <a:gdLst/>
            <a:ahLst/>
            <a:cxnLst/>
            <a:rect l="l" t="t" r="r" b="b"/>
            <a:pathLst>
              <a:path w="4124959" h="1536064">
                <a:moveTo>
                  <a:pt x="4124545" y="0"/>
                </a:moveTo>
                <a:lnTo>
                  <a:pt x="523366" y="0"/>
                </a:lnTo>
                <a:lnTo>
                  <a:pt x="0" y="767742"/>
                </a:lnTo>
                <a:lnTo>
                  <a:pt x="523366" y="1535485"/>
                </a:lnTo>
                <a:lnTo>
                  <a:pt x="4124545" y="1535485"/>
                </a:lnTo>
                <a:lnTo>
                  <a:pt x="4124545" y="0"/>
                </a:lnTo>
                <a:close/>
              </a:path>
            </a:pathLst>
          </a:custGeom>
          <a:solidFill>
            <a:srgbClr val="FFFFFF"/>
          </a:solidFill>
        </p:spPr>
        <p:txBody>
          <a:bodyPr wrap="square" lIns="0" tIns="0" rIns="0" bIns="0" rtlCol="0"/>
          <a:lstStyle/>
          <a:p>
            <a:endParaRPr/>
          </a:p>
        </p:txBody>
      </p:sp>
      <p:sp>
        <p:nvSpPr>
          <p:cNvPr id="8" name="object 8"/>
          <p:cNvSpPr/>
          <p:nvPr/>
        </p:nvSpPr>
        <p:spPr>
          <a:xfrm>
            <a:off x="6179996" y="3924433"/>
            <a:ext cx="4124960" cy="1536065"/>
          </a:xfrm>
          <a:custGeom>
            <a:avLst/>
            <a:gdLst/>
            <a:ahLst/>
            <a:cxnLst/>
            <a:rect l="l" t="t" r="r" b="b"/>
            <a:pathLst>
              <a:path w="4124959" h="1536064">
                <a:moveTo>
                  <a:pt x="4124546" y="0"/>
                </a:moveTo>
                <a:lnTo>
                  <a:pt x="523367" y="0"/>
                </a:lnTo>
                <a:lnTo>
                  <a:pt x="0" y="767742"/>
                </a:lnTo>
                <a:lnTo>
                  <a:pt x="523367" y="1535485"/>
                </a:lnTo>
                <a:lnTo>
                  <a:pt x="4124546" y="1535485"/>
                </a:lnTo>
                <a:lnTo>
                  <a:pt x="4124546" y="0"/>
                </a:lnTo>
                <a:close/>
              </a:path>
            </a:pathLst>
          </a:custGeom>
          <a:ln w="25400">
            <a:solidFill>
              <a:srgbClr val="76B900"/>
            </a:solidFill>
          </a:ln>
        </p:spPr>
        <p:txBody>
          <a:bodyPr wrap="square" lIns="0" tIns="0" rIns="0" bIns="0" rtlCol="0"/>
          <a:lstStyle/>
          <a:p>
            <a:endParaRPr/>
          </a:p>
        </p:txBody>
      </p:sp>
      <p:sp>
        <p:nvSpPr>
          <p:cNvPr id="9" name="object 9"/>
          <p:cNvSpPr txBox="1"/>
          <p:nvPr/>
        </p:nvSpPr>
        <p:spPr>
          <a:xfrm>
            <a:off x="6752812" y="4276107"/>
            <a:ext cx="3273425" cy="963341"/>
          </a:xfrm>
          <a:prstGeom prst="rect">
            <a:avLst/>
          </a:prstGeom>
        </p:spPr>
        <p:txBody>
          <a:bodyPr vert="horz" wrap="square" lIns="0" tIns="0" rIns="0" bIns="0" rtlCol="0">
            <a:spAutoFit/>
          </a:bodyPr>
          <a:lstStyle/>
          <a:p>
            <a:pPr marL="12700" marR="5080">
              <a:lnSpc>
                <a:spcPct val="130000"/>
              </a:lnSpc>
            </a:pPr>
            <a:r>
              <a:rPr sz="1600" dirty="0">
                <a:latin typeface="Calibri" panose="020F0502020204030204" pitchFamily="34" charset="0"/>
                <a:cs typeface="Calibri" panose="020F0502020204030204" pitchFamily="34" charset="0"/>
              </a:rPr>
              <a:t>M</a:t>
            </a:r>
            <a:r>
              <a:rPr sz="1600" spc="5" dirty="0">
                <a:latin typeface="Calibri" panose="020F0502020204030204" pitchFamily="34" charset="0"/>
                <a:cs typeface="Calibri" panose="020F0502020204030204" pitchFamily="34" charset="0"/>
              </a:rPr>
              <a:t>i</a:t>
            </a:r>
            <a:r>
              <a:rPr sz="1600" spc="-15" dirty="0">
                <a:latin typeface="Calibri" panose="020F0502020204030204" pitchFamily="34" charset="0"/>
                <a:cs typeface="Calibri" panose="020F0502020204030204" pitchFamily="34" charset="0"/>
              </a:rPr>
              <a:t>g</a:t>
            </a:r>
            <a:r>
              <a:rPr sz="1600" dirty="0">
                <a:latin typeface="Calibri" panose="020F0502020204030204" pitchFamily="34" charset="0"/>
                <a:cs typeface="Calibri" panose="020F0502020204030204" pitchFamily="34" charset="0"/>
              </a:rPr>
              <a:t>r</a:t>
            </a:r>
            <a:r>
              <a:rPr sz="1600" spc="-5" dirty="0">
                <a:latin typeface="Calibri" panose="020F0502020204030204" pitchFamily="34" charset="0"/>
                <a:cs typeface="Calibri" panose="020F0502020204030204" pitchFamily="34" charset="0"/>
              </a:rPr>
              <a:t>a</a:t>
            </a:r>
            <a:r>
              <a:rPr sz="1600" dirty="0">
                <a:latin typeface="Calibri" panose="020F0502020204030204" pitchFamily="34" charset="0"/>
                <a:cs typeface="Calibri" panose="020F0502020204030204" pitchFamily="34" charset="0"/>
              </a:rPr>
              <a:t>te</a:t>
            </a:r>
            <a:r>
              <a:rPr sz="1600" spc="5" dirty="0">
                <a:latin typeface="Calibri" panose="020F0502020204030204" pitchFamily="34" charset="0"/>
                <a:cs typeface="Calibri" panose="020F0502020204030204" pitchFamily="34" charset="0"/>
              </a:rPr>
              <a:t> </a:t>
            </a:r>
            <a:r>
              <a:rPr sz="1600" spc="-5" dirty="0">
                <a:latin typeface="Calibri" panose="020F0502020204030204" pitchFamily="34" charset="0"/>
                <a:cs typeface="Calibri" panose="020F0502020204030204" pitchFamily="34" charset="0"/>
              </a:rPr>
              <a:t>da</a:t>
            </a:r>
            <a:r>
              <a:rPr sz="1600" dirty="0">
                <a:latin typeface="Calibri" panose="020F0502020204030204" pitchFamily="34" charset="0"/>
                <a:cs typeface="Calibri" panose="020F0502020204030204" pitchFamily="34" charset="0"/>
              </a:rPr>
              <a:t>ta t</a:t>
            </a:r>
            <a:r>
              <a:rPr sz="1600" spc="-10" dirty="0">
                <a:latin typeface="Calibri" panose="020F0502020204030204" pitchFamily="34" charset="0"/>
                <a:cs typeface="Calibri" panose="020F0502020204030204" pitchFamily="34" charset="0"/>
              </a:rPr>
              <a:t>o</a:t>
            </a:r>
            <a:r>
              <a:rPr sz="1600" spc="5" dirty="0">
                <a:latin typeface="Calibri" panose="020F0502020204030204" pitchFamily="34" charset="0"/>
                <a:cs typeface="Calibri" panose="020F0502020204030204" pitchFamily="34" charset="0"/>
              </a:rPr>
              <a:t> </a:t>
            </a:r>
            <a:r>
              <a:rPr sz="1600" spc="-5" dirty="0">
                <a:latin typeface="Calibri" panose="020F0502020204030204" pitchFamily="34" charset="0"/>
                <a:cs typeface="Calibri" panose="020F0502020204030204" pitchFamily="34" charset="0"/>
              </a:rPr>
              <a:t>a</a:t>
            </a:r>
            <a:r>
              <a:rPr sz="1600" spc="-10" dirty="0">
                <a:latin typeface="Calibri" panose="020F0502020204030204" pitchFamily="34" charset="0"/>
                <a:cs typeface="Calibri" panose="020F0502020204030204" pitchFamily="34" charset="0"/>
              </a:rPr>
              <a:t>cc</a:t>
            </a:r>
            <a:r>
              <a:rPr sz="1600" dirty="0">
                <a:latin typeface="Calibri" panose="020F0502020204030204" pitchFamily="34" charset="0"/>
                <a:cs typeface="Calibri" panose="020F0502020204030204" pitchFamily="34" charset="0"/>
              </a:rPr>
              <a:t>es</a:t>
            </a:r>
            <a:r>
              <a:rPr sz="1600" spc="-10" dirty="0">
                <a:latin typeface="Calibri" panose="020F0502020204030204" pitchFamily="34" charset="0"/>
                <a:cs typeface="Calibri" panose="020F0502020204030204" pitchFamily="34" charset="0"/>
              </a:rPr>
              <a:t>s</a:t>
            </a:r>
            <a:r>
              <a:rPr sz="1600" spc="5" dirty="0">
                <a:latin typeface="Calibri" panose="020F0502020204030204" pitchFamily="34" charset="0"/>
                <a:cs typeface="Calibri" panose="020F0502020204030204" pitchFamily="34" charset="0"/>
              </a:rPr>
              <a:t>i</a:t>
            </a:r>
            <a:r>
              <a:rPr sz="1600" dirty="0">
                <a:latin typeface="Calibri" panose="020F0502020204030204" pitchFamily="34" charset="0"/>
                <a:cs typeface="Calibri" panose="020F0502020204030204" pitchFamily="34" charset="0"/>
              </a:rPr>
              <a:t>n</a:t>
            </a:r>
            <a:r>
              <a:rPr sz="1600" spc="-10" dirty="0">
                <a:latin typeface="Calibri" panose="020F0502020204030204" pitchFamily="34" charset="0"/>
                <a:cs typeface="Calibri" panose="020F0502020204030204" pitchFamily="34" charset="0"/>
              </a:rPr>
              <a:t>g</a:t>
            </a:r>
            <a:r>
              <a:rPr sz="1600" dirty="0">
                <a:latin typeface="Calibri" panose="020F0502020204030204" pitchFamily="34" charset="0"/>
                <a:cs typeface="Calibri" panose="020F0502020204030204" pitchFamily="34" charset="0"/>
              </a:rPr>
              <a:t> </a:t>
            </a:r>
            <a:r>
              <a:rPr sz="1600" spc="-5" dirty="0">
                <a:latin typeface="Calibri" panose="020F0502020204030204" pitchFamily="34" charset="0"/>
                <a:cs typeface="Calibri" panose="020F0502020204030204" pitchFamily="34" charset="0"/>
              </a:rPr>
              <a:t>p</a:t>
            </a:r>
            <a:r>
              <a:rPr sz="1600" spc="-10" dirty="0">
                <a:latin typeface="Calibri" panose="020F0502020204030204" pitchFamily="34" charset="0"/>
                <a:cs typeface="Calibri" panose="020F0502020204030204" pitchFamily="34" charset="0"/>
              </a:rPr>
              <a:t>ro</a:t>
            </a:r>
            <a:r>
              <a:rPr sz="1600" spc="-15" dirty="0">
                <a:latin typeface="Calibri" panose="020F0502020204030204" pitchFamily="34" charset="0"/>
                <a:cs typeface="Calibri" panose="020F0502020204030204" pitchFamily="34" charset="0"/>
              </a:rPr>
              <a:t>c</a:t>
            </a:r>
            <a:r>
              <a:rPr sz="1600" dirty="0">
                <a:latin typeface="Calibri" panose="020F0502020204030204" pitchFamily="34" charset="0"/>
                <a:cs typeface="Calibri" panose="020F0502020204030204" pitchFamily="34" charset="0"/>
              </a:rPr>
              <a:t>es</a:t>
            </a:r>
            <a:r>
              <a:rPr sz="1600" spc="-10" dirty="0">
                <a:latin typeface="Calibri" panose="020F0502020204030204" pitchFamily="34" charset="0"/>
                <a:cs typeface="Calibri" panose="020F0502020204030204" pitchFamily="34" charset="0"/>
              </a:rPr>
              <a:t>sor</a:t>
            </a:r>
            <a:r>
              <a:rPr sz="1600" spc="-5" dirty="0">
                <a:latin typeface="Calibri" panose="020F0502020204030204" pitchFamily="34" charset="0"/>
                <a:cs typeface="Calibri" panose="020F0502020204030204" pitchFamily="34" charset="0"/>
              </a:rPr>
              <a:t> </a:t>
            </a:r>
            <a:r>
              <a:rPr sz="1600" spc="5" dirty="0">
                <a:latin typeface="Calibri" panose="020F0502020204030204" pitchFamily="34" charset="0"/>
                <a:cs typeface="Calibri" panose="020F0502020204030204" pitchFamily="34" charset="0"/>
              </a:rPr>
              <a:t>G</a:t>
            </a:r>
            <a:r>
              <a:rPr sz="1600" dirty="0">
                <a:latin typeface="Calibri" panose="020F0502020204030204" pitchFamily="34" charset="0"/>
                <a:cs typeface="Calibri" panose="020F0502020204030204" pitchFamily="34" charset="0"/>
              </a:rPr>
              <a:t>u</a:t>
            </a:r>
            <a:r>
              <a:rPr sz="1600" spc="-5" dirty="0">
                <a:latin typeface="Calibri" panose="020F0502020204030204" pitchFamily="34" charset="0"/>
                <a:cs typeface="Calibri" panose="020F0502020204030204" pitchFamily="34" charset="0"/>
              </a:rPr>
              <a:t>a</a:t>
            </a:r>
            <a:r>
              <a:rPr sz="1600" spc="-10" dirty="0">
                <a:latin typeface="Calibri" panose="020F0502020204030204" pitchFamily="34" charset="0"/>
                <a:cs typeface="Calibri" panose="020F0502020204030204" pitchFamily="34" charset="0"/>
              </a:rPr>
              <a:t>r</a:t>
            </a:r>
            <a:r>
              <a:rPr sz="1600" spc="-5" dirty="0">
                <a:latin typeface="Calibri" panose="020F0502020204030204" pitchFamily="34" charset="0"/>
                <a:cs typeface="Calibri" panose="020F0502020204030204" pitchFamily="34" charset="0"/>
              </a:rPr>
              <a:t>a</a:t>
            </a:r>
            <a:r>
              <a:rPr sz="1600" dirty="0">
                <a:latin typeface="Calibri" panose="020F0502020204030204" pitchFamily="34" charset="0"/>
                <a:cs typeface="Calibri" panose="020F0502020204030204" pitchFamily="34" charset="0"/>
              </a:rPr>
              <a:t>ntee</a:t>
            </a:r>
            <a:r>
              <a:rPr sz="1600" spc="5" dirty="0">
                <a:latin typeface="Calibri" panose="020F0502020204030204" pitchFamily="34" charset="0"/>
                <a:cs typeface="Calibri" panose="020F0502020204030204" pitchFamily="34" charset="0"/>
              </a:rPr>
              <a:t> </a:t>
            </a:r>
            <a:r>
              <a:rPr sz="1600" spc="-15" dirty="0">
                <a:latin typeface="Calibri" panose="020F0502020204030204" pitchFamily="34" charset="0"/>
                <a:cs typeface="Calibri" panose="020F0502020204030204" pitchFamily="34" charset="0"/>
              </a:rPr>
              <a:t>g</a:t>
            </a:r>
            <a:r>
              <a:rPr sz="1600" spc="-10" dirty="0">
                <a:latin typeface="Calibri" panose="020F0502020204030204" pitchFamily="34" charset="0"/>
                <a:cs typeface="Calibri" panose="020F0502020204030204" pitchFamily="34" charset="0"/>
              </a:rPr>
              <a:t>lo</a:t>
            </a:r>
            <a:r>
              <a:rPr sz="1600" spc="-5" dirty="0">
                <a:latin typeface="Calibri" panose="020F0502020204030204" pitchFamily="34" charset="0"/>
                <a:cs typeface="Calibri" panose="020F0502020204030204" pitchFamily="34" charset="0"/>
              </a:rPr>
              <a:t>bal</a:t>
            </a:r>
            <a:r>
              <a:rPr sz="1600" spc="5" dirty="0">
                <a:latin typeface="Calibri" panose="020F0502020204030204" pitchFamily="34" charset="0"/>
                <a:cs typeface="Calibri" panose="020F0502020204030204" pitchFamily="34" charset="0"/>
              </a:rPr>
              <a:t> </a:t>
            </a:r>
            <a:r>
              <a:rPr sz="1600" spc="-10" dirty="0">
                <a:latin typeface="Calibri" panose="020F0502020204030204" pitchFamily="34" charset="0"/>
                <a:cs typeface="Calibri" panose="020F0502020204030204" pitchFamily="34" charset="0"/>
              </a:rPr>
              <a:t>co</a:t>
            </a:r>
            <a:r>
              <a:rPr sz="1600" dirty="0">
                <a:latin typeface="Calibri" panose="020F0502020204030204" pitchFamily="34" charset="0"/>
                <a:cs typeface="Calibri" panose="020F0502020204030204" pitchFamily="34" charset="0"/>
              </a:rPr>
              <a:t>he</a:t>
            </a:r>
            <a:r>
              <a:rPr sz="1600" spc="-10" dirty="0">
                <a:latin typeface="Calibri" panose="020F0502020204030204" pitchFamily="34" charset="0"/>
                <a:cs typeface="Calibri" panose="020F0502020204030204" pitchFamily="34" charset="0"/>
              </a:rPr>
              <a:t>r</a:t>
            </a:r>
            <a:r>
              <a:rPr sz="1600" dirty="0">
                <a:latin typeface="Calibri" panose="020F0502020204030204" pitchFamily="34" charset="0"/>
                <a:cs typeface="Calibri" panose="020F0502020204030204" pitchFamily="34" charset="0"/>
              </a:rPr>
              <a:t>en</a:t>
            </a:r>
            <a:r>
              <a:rPr sz="1600" spc="-10" dirty="0">
                <a:latin typeface="Calibri" panose="020F0502020204030204" pitchFamily="34" charset="0"/>
                <a:cs typeface="Calibri" panose="020F0502020204030204" pitchFamily="34" charset="0"/>
              </a:rPr>
              <a:t>c</a:t>
            </a:r>
            <a:r>
              <a:rPr sz="1600" dirty="0">
                <a:latin typeface="Calibri" panose="020F0502020204030204" pitchFamily="34" charset="0"/>
                <a:cs typeface="Calibri" panose="020F0502020204030204" pitchFamily="34" charset="0"/>
              </a:rPr>
              <a:t>e</a:t>
            </a:r>
          </a:p>
          <a:p>
            <a:pPr marL="12700">
              <a:lnSpc>
                <a:spcPct val="100000"/>
              </a:lnSpc>
              <a:spcBef>
                <a:spcPts val="575"/>
              </a:spcBef>
            </a:pPr>
            <a:r>
              <a:rPr sz="1600" spc="5" dirty="0">
                <a:latin typeface="Calibri" panose="020F0502020204030204" pitchFamily="34" charset="0"/>
                <a:cs typeface="Calibri" panose="020F0502020204030204" pitchFamily="34" charset="0"/>
              </a:rPr>
              <a:t>S</a:t>
            </a:r>
            <a:r>
              <a:rPr sz="1600" dirty="0">
                <a:latin typeface="Calibri" panose="020F0502020204030204" pitchFamily="34" charset="0"/>
                <a:cs typeface="Calibri" panose="020F0502020204030204" pitchFamily="34" charset="0"/>
              </a:rPr>
              <a:t>t</a:t>
            </a:r>
            <a:r>
              <a:rPr sz="1600" spc="5" dirty="0">
                <a:latin typeface="Calibri" panose="020F0502020204030204" pitchFamily="34" charset="0"/>
                <a:cs typeface="Calibri" panose="020F0502020204030204" pitchFamily="34" charset="0"/>
              </a:rPr>
              <a:t>i</a:t>
            </a:r>
            <a:r>
              <a:rPr sz="1600" spc="-5" dirty="0">
                <a:latin typeface="Calibri" panose="020F0502020204030204" pitchFamily="34" charset="0"/>
                <a:cs typeface="Calibri" panose="020F0502020204030204" pitchFamily="34" charset="0"/>
              </a:rPr>
              <a:t>ll</a:t>
            </a:r>
            <a:r>
              <a:rPr sz="1600" spc="5" dirty="0">
                <a:latin typeface="Calibri" panose="020F0502020204030204" pitchFamily="34" charset="0"/>
                <a:cs typeface="Calibri" panose="020F0502020204030204" pitchFamily="34" charset="0"/>
              </a:rPr>
              <a:t> </a:t>
            </a:r>
            <a:r>
              <a:rPr sz="1600" spc="-5" dirty="0">
                <a:latin typeface="Calibri" panose="020F0502020204030204" pitchFamily="34" charset="0"/>
                <a:cs typeface="Calibri" panose="020F0502020204030204" pitchFamily="34" charset="0"/>
              </a:rPr>
              <a:t>a</a:t>
            </a:r>
            <a:r>
              <a:rPr sz="1600" spc="-10" dirty="0">
                <a:latin typeface="Calibri" panose="020F0502020204030204" pitchFamily="34" charset="0"/>
                <a:cs typeface="Calibri" panose="020F0502020204030204" pitchFamily="34" charset="0"/>
              </a:rPr>
              <a:t>llo</a:t>
            </a:r>
            <a:r>
              <a:rPr sz="1600" spc="-5" dirty="0">
                <a:latin typeface="Calibri" panose="020F0502020204030204" pitchFamily="34" charset="0"/>
                <a:cs typeface="Calibri" panose="020F0502020204030204" pitchFamily="34" charset="0"/>
              </a:rPr>
              <a:t>w</a:t>
            </a:r>
            <a:r>
              <a:rPr sz="1600" spc="-10" dirty="0">
                <a:latin typeface="Calibri" panose="020F0502020204030204" pitchFamily="34" charset="0"/>
                <a:cs typeface="Calibri" panose="020F0502020204030204" pitchFamily="34" charset="0"/>
              </a:rPr>
              <a:t>s</a:t>
            </a:r>
            <a:r>
              <a:rPr sz="1600" spc="5"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e</a:t>
            </a:r>
            <a:r>
              <a:rPr sz="1600" spc="-15" dirty="0">
                <a:latin typeface="Calibri" panose="020F0502020204030204" pitchFamily="34" charset="0"/>
                <a:cs typeface="Calibri" panose="020F0502020204030204" pitchFamily="34" charset="0"/>
              </a:rPr>
              <a:t>x</a:t>
            </a:r>
            <a:r>
              <a:rPr sz="1600" spc="-5" dirty="0">
                <a:latin typeface="Calibri" panose="020F0502020204030204" pitchFamily="34" charset="0"/>
                <a:cs typeface="Calibri" panose="020F0502020204030204" pitchFamily="34" charset="0"/>
              </a:rPr>
              <a:t>pl</a:t>
            </a:r>
            <a:r>
              <a:rPr sz="1600" spc="5" dirty="0">
                <a:latin typeface="Calibri" panose="020F0502020204030204" pitchFamily="34" charset="0"/>
                <a:cs typeface="Calibri" panose="020F0502020204030204" pitchFamily="34" charset="0"/>
              </a:rPr>
              <a:t>i</a:t>
            </a:r>
            <a:r>
              <a:rPr sz="1600" spc="-5" dirty="0">
                <a:latin typeface="Calibri" panose="020F0502020204030204" pitchFamily="34" charset="0"/>
                <a:cs typeface="Calibri" panose="020F0502020204030204" pitchFamily="34" charset="0"/>
              </a:rPr>
              <a:t>c</a:t>
            </a:r>
            <a:r>
              <a:rPr sz="1600" spc="5" dirty="0">
                <a:latin typeface="Calibri" panose="020F0502020204030204" pitchFamily="34" charset="0"/>
                <a:cs typeface="Calibri" panose="020F0502020204030204" pitchFamily="34" charset="0"/>
              </a:rPr>
              <a:t>i</a:t>
            </a:r>
            <a:r>
              <a:rPr sz="1600" dirty="0">
                <a:latin typeface="Calibri" panose="020F0502020204030204" pitchFamily="34" charset="0"/>
                <a:cs typeface="Calibri" panose="020F0502020204030204" pitchFamily="34" charset="0"/>
              </a:rPr>
              <a:t>t</a:t>
            </a:r>
            <a:r>
              <a:rPr sz="1600" spc="5"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h</a:t>
            </a:r>
            <a:r>
              <a:rPr sz="1600" spc="-5" dirty="0">
                <a:latin typeface="Calibri" panose="020F0502020204030204" pitchFamily="34" charset="0"/>
                <a:cs typeface="Calibri" panose="020F0502020204030204" pitchFamily="34" charset="0"/>
              </a:rPr>
              <a:t>a</a:t>
            </a:r>
            <a:r>
              <a:rPr sz="1600" dirty="0">
                <a:latin typeface="Calibri" panose="020F0502020204030204" pitchFamily="34" charset="0"/>
                <a:cs typeface="Calibri" panose="020F0502020204030204" pitchFamily="34" charset="0"/>
              </a:rPr>
              <a:t>nd tun</a:t>
            </a:r>
            <a:r>
              <a:rPr sz="1600" spc="5" dirty="0">
                <a:latin typeface="Calibri" panose="020F0502020204030204" pitchFamily="34" charset="0"/>
                <a:cs typeface="Calibri" panose="020F0502020204030204" pitchFamily="34" charset="0"/>
              </a:rPr>
              <a:t>i</a:t>
            </a:r>
            <a:r>
              <a:rPr sz="1600" dirty="0">
                <a:latin typeface="Calibri" panose="020F0502020204030204" pitchFamily="34" charset="0"/>
                <a:cs typeface="Calibri" panose="020F0502020204030204" pitchFamily="34" charset="0"/>
              </a:rPr>
              <a:t>n</a:t>
            </a:r>
            <a:r>
              <a:rPr sz="1600" spc="-10" dirty="0">
                <a:latin typeface="Calibri" panose="020F0502020204030204" pitchFamily="34" charset="0"/>
                <a:cs typeface="Calibri" panose="020F0502020204030204" pitchFamily="34" charset="0"/>
              </a:rPr>
              <a:t>g</a:t>
            </a:r>
            <a:endParaRPr sz="1600" dirty="0">
              <a:latin typeface="Calibri" panose="020F0502020204030204" pitchFamily="34" charset="0"/>
              <a:cs typeface="Calibri" panose="020F0502020204030204" pitchFamily="34" charset="0"/>
            </a:endParaRPr>
          </a:p>
        </p:txBody>
      </p:sp>
      <p:sp>
        <p:nvSpPr>
          <p:cNvPr id="10" name="object 10"/>
          <p:cNvSpPr/>
          <p:nvPr/>
        </p:nvSpPr>
        <p:spPr>
          <a:xfrm>
            <a:off x="4325111" y="2167127"/>
            <a:ext cx="6041136" cy="1566672"/>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4276344" y="2429255"/>
            <a:ext cx="1929383" cy="1115568"/>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4366516" y="2189618"/>
            <a:ext cx="5958840" cy="1482725"/>
          </a:xfrm>
          <a:custGeom>
            <a:avLst/>
            <a:gdLst/>
            <a:ahLst/>
            <a:cxnLst/>
            <a:rect l="l" t="t" r="r" b="b"/>
            <a:pathLst>
              <a:path w="5958840" h="1482725">
                <a:moveTo>
                  <a:pt x="0" y="0"/>
                </a:moveTo>
                <a:lnTo>
                  <a:pt x="5958573" y="0"/>
                </a:lnTo>
                <a:lnTo>
                  <a:pt x="5958573" y="1482563"/>
                </a:lnTo>
                <a:lnTo>
                  <a:pt x="0" y="1482563"/>
                </a:lnTo>
                <a:lnTo>
                  <a:pt x="0" y="0"/>
                </a:lnTo>
                <a:close/>
              </a:path>
            </a:pathLst>
          </a:custGeom>
          <a:solidFill>
            <a:srgbClr val="76B900"/>
          </a:solidFill>
        </p:spPr>
        <p:txBody>
          <a:bodyPr wrap="square" lIns="0" tIns="0" rIns="0" bIns="0" rtlCol="0"/>
          <a:lstStyle/>
          <a:p>
            <a:endParaRPr/>
          </a:p>
        </p:txBody>
      </p:sp>
      <p:sp>
        <p:nvSpPr>
          <p:cNvPr id="13" name="object 13"/>
          <p:cNvSpPr txBox="1"/>
          <p:nvPr/>
        </p:nvSpPr>
        <p:spPr>
          <a:xfrm>
            <a:off x="4445256" y="2536495"/>
            <a:ext cx="1591945" cy="829971"/>
          </a:xfrm>
          <a:prstGeom prst="rect">
            <a:avLst/>
          </a:prstGeom>
        </p:spPr>
        <p:txBody>
          <a:bodyPr vert="horz" wrap="square" lIns="0" tIns="0" rIns="0" bIns="0" rtlCol="0">
            <a:spAutoFit/>
          </a:bodyPr>
          <a:lstStyle/>
          <a:p>
            <a:pPr marL="12700" marR="5080">
              <a:lnSpc>
                <a:spcPct val="102200"/>
              </a:lnSpc>
            </a:pPr>
            <a:r>
              <a:rPr sz="1800" spc="-5" dirty="0">
                <a:solidFill>
                  <a:srgbClr val="FFFFFF"/>
                </a:solidFill>
                <a:latin typeface="Calibri" panose="020F0502020204030204" pitchFamily="34" charset="0"/>
                <a:cs typeface="Calibri" panose="020F0502020204030204" pitchFamily="34" charset="0"/>
              </a:rPr>
              <a:t>S</a:t>
            </a:r>
            <a:r>
              <a:rPr sz="1800" dirty="0">
                <a:solidFill>
                  <a:srgbClr val="FFFFFF"/>
                </a:solidFill>
                <a:latin typeface="Calibri" panose="020F0502020204030204" pitchFamily="34" charset="0"/>
                <a:cs typeface="Calibri" panose="020F0502020204030204" pitchFamily="34" charset="0"/>
              </a:rPr>
              <a:t>i</a:t>
            </a:r>
            <a:r>
              <a:rPr sz="1800" spc="5" dirty="0">
                <a:solidFill>
                  <a:srgbClr val="FFFFFF"/>
                </a:solidFill>
                <a:latin typeface="Calibri" panose="020F0502020204030204" pitchFamily="34" charset="0"/>
                <a:cs typeface="Calibri" panose="020F0502020204030204" pitchFamily="34" charset="0"/>
              </a:rPr>
              <a:t>m</a:t>
            </a:r>
            <a:r>
              <a:rPr sz="1800" spc="-5" dirty="0">
                <a:solidFill>
                  <a:srgbClr val="FFFFFF"/>
                </a:solidFill>
                <a:latin typeface="Calibri" panose="020F0502020204030204" pitchFamily="34" charset="0"/>
                <a:cs typeface="Calibri" panose="020F0502020204030204" pitchFamily="34" charset="0"/>
              </a:rPr>
              <a:t>pl</a:t>
            </a:r>
            <a:r>
              <a:rPr sz="1800" spc="5" dirty="0">
                <a:solidFill>
                  <a:srgbClr val="FFFFFF"/>
                </a:solidFill>
                <a:latin typeface="Calibri" panose="020F0502020204030204" pitchFamily="34" charset="0"/>
                <a:cs typeface="Calibri" panose="020F0502020204030204" pitchFamily="34" charset="0"/>
              </a:rPr>
              <a:t>e</a:t>
            </a:r>
            <a:r>
              <a:rPr sz="1800" spc="-10" dirty="0">
                <a:solidFill>
                  <a:srgbClr val="FFFFFF"/>
                </a:solidFill>
                <a:latin typeface="Calibri" panose="020F0502020204030204" pitchFamily="34" charset="0"/>
                <a:cs typeface="Calibri" panose="020F0502020204030204" pitchFamily="34" charset="0"/>
              </a:rPr>
              <a:t>r </a:t>
            </a:r>
            <a:r>
              <a:rPr sz="1800" spc="-100" dirty="0">
                <a:solidFill>
                  <a:srgbClr val="FFFFFF"/>
                </a:solidFill>
                <a:latin typeface="Calibri" panose="020F0502020204030204" pitchFamily="34" charset="0"/>
                <a:cs typeface="Calibri" panose="020F0502020204030204" pitchFamily="34" charset="0"/>
              </a:rPr>
              <a:t>P</a:t>
            </a:r>
            <a:r>
              <a:rPr sz="1800" spc="-15" dirty="0">
                <a:solidFill>
                  <a:srgbClr val="FFFFFF"/>
                </a:solidFill>
                <a:latin typeface="Calibri" panose="020F0502020204030204" pitchFamily="34" charset="0"/>
                <a:cs typeface="Calibri" panose="020F0502020204030204" pitchFamily="34" charset="0"/>
              </a:rPr>
              <a:t>rogr</a:t>
            </a:r>
            <a:r>
              <a:rPr sz="1800" dirty="0">
                <a:solidFill>
                  <a:srgbClr val="FFFFFF"/>
                </a:solidFill>
                <a:latin typeface="Calibri" panose="020F0502020204030204" pitchFamily="34" charset="0"/>
                <a:cs typeface="Calibri" panose="020F0502020204030204" pitchFamily="34" charset="0"/>
              </a:rPr>
              <a:t>a</a:t>
            </a:r>
            <a:r>
              <a:rPr sz="1800" spc="5" dirty="0">
                <a:solidFill>
                  <a:srgbClr val="FFFFFF"/>
                </a:solidFill>
                <a:latin typeface="Calibri" panose="020F0502020204030204" pitchFamily="34" charset="0"/>
                <a:cs typeface="Calibri" panose="020F0502020204030204" pitchFamily="34" charset="0"/>
              </a:rPr>
              <a:t>mm</a:t>
            </a:r>
            <a:r>
              <a:rPr sz="1800" spc="-5" dirty="0">
                <a:solidFill>
                  <a:srgbClr val="FFFFFF"/>
                </a:solidFill>
                <a:latin typeface="Calibri" panose="020F0502020204030204" pitchFamily="34" charset="0"/>
                <a:cs typeface="Calibri" panose="020F0502020204030204" pitchFamily="34" charset="0"/>
              </a:rPr>
              <a:t>i</a:t>
            </a:r>
            <a:r>
              <a:rPr sz="1800" dirty="0">
                <a:solidFill>
                  <a:srgbClr val="FFFFFF"/>
                </a:solidFill>
                <a:latin typeface="Calibri" panose="020F0502020204030204" pitchFamily="34" charset="0"/>
                <a:cs typeface="Calibri" panose="020F0502020204030204" pitchFamily="34" charset="0"/>
              </a:rPr>
              <a:t>n</a:t>
            </a:r>
            <a:r>
              <a:rPr sz="1800" spc="-10" dirty="0">
                <a:solidFill>
                  <a:srgbClr val="FFFFFF"/>
                </a:solidFill>
                <a:latin typeface="Calibri" panose="020F0502020204030204" pitchFamily="34" charset="0"/>
                <a:cs typeface="Calibri" panose="020F0502020204030204" pitchFamily="34" charset="0"/>
              </a:rPr>
              <a:t>g </a:t>
            </a:r>
            <a:r>
              <a:rPr sz="1800" dirty="0">
                <a:solidFill>
                  <a:srgbClr val="FFFFFF"/>
                </a:solidFill>
                <a:latin typeface="Calibri" panose="020F0502020204030204" pitchFamily="34" charset="0"/>
                <a:cs typeface="Calibri" panose="020F0502020204030204" pitchFamily="34" charset="0"/>
              </a:rPr>
              <a:t>&amp; </a:t>
            </a:r>
            <a:r>
              <a:rPr sz="1800" spc="-5" dirty="0">
                <a:solidFill>
                  <a:srgbClr val="FFFFFF"/>
                </a:solidFill>
                <a:latin typeface="Calibri" panose="020F0502020204030204" pitchFamily="34" charset="0"/>
                <a:cs typeface="Calibri" panose="020F0502020204030204" pitchFamily="34" charset="0"/>
              </a:rPr>
              <a:t>M</a:t>
            </a:r>
            <a:r>
              <a:rPr sz="1800" spc="5" dirty="0">
                <a:solidFill>
                  <a:srgbClr val="FFFFFF"/>
                </a:solidFill>
                <a:latin typeface="Calibri" panose="020F0502020204030204" pitchFamily="34" charset="0"/>
                <a:cs typeface="Calibri" panose="020F0502020204030204" pitchFamily="34" charset="0"/>
              </a:rPr>
              <a:t>em</a:t>
            </a:r>
            <a:r>
              <a:rPr sz="1800" spc="-15" dirty="0">
                <a:solidFill>
                  <a:srgbClr val="FFFFFF"/>
                </a:solidFill>
                <a:latin typeface="Calibri" panose="020F0502020204030204" pitchFamily="34" charset="0"/>
                <a:cs typeface="Calibri" panose="020F0502020204030204" pitchFamily="34" charset="0"/>
              </a:rPr>
              <a:t>o</a:t>
            </a:r>
            <a:r>
              <a:rPr sz="1800" spc="-10" dirty="0">
                <a:solidFill>
                  <a:srgbClr val="FFFFFF"/>
                </a:solidFill>
                <a:latin typeface="Calibri" panose="020F0502020204030204" pitchFamily="34" charset="0"/>
                <a:cs typeface="Calibri" panose="020F0502020204030204" pitchFamily="34" charset="0"/>
              </a:rPr>
              <a:t>r</a:t>
            </a:r>
            <a:r>
              <a:rPr sz="1800" dirty="0">
                <a:solidFill>
                  <a:srgbClr val="FFFFFF"/>
                </a:solidFill>
                <a:latin typeface="Calibri" panose="020F0502020204030204" pitchFamily="34" charset="0"/>
                <a:cs typeface="Calibri" panose="020F0502020204030204" pitchFamily="34" charset="0"/>
              </a:rPr>
              <a:t>y</a:t>
            </a:r>
            <a:r>
              <a:rPr sz="1800" spc="-5" dirty="0">
                <a:solidFill>
                  <a:srgbClr val="FFFFFF"/>
                </a:solidFill>
                <a:latin typeface="Calibri" panose="020F0502020204030204" pitchFamily="34" charset="0"/>
                <a:cs typeface="Calibri" panose="020F0502020204030204" pitchFamily="34" charset="0"/>
              </a:rPr>
              <a:t> Mod</a:t>
            </a:r>
            <a:r>
              <a:rPr sz="1800" spc="5" dirty="0">
                <a:solidFill>
                  <a:srgbClr val="FFFFFF"/>
                </a:solidFill>
                <a:latin typeface="Calibri" panose="020F0502020204030204" pitchFamily="34" charset="0"/>
                <a:cs typeface="Calibri" panose="020F0502020204030204" pitchFamily="34" charset="0"/>
              </a:rPr>
              <a:t>e</a:t>
            </a:r>
            <a:r>
              <a:rPr sz="1800" spc="-10" dirty="0">
                <a:solidFill>
                  <a:srgbClr val="FFFFFF"/>
                </a:solidFill>
                <a:latin typeface="Calibri" panose="020F0502020204030204" pitchFamily="34" charset="0"/>
                <a:cs typeface="Calibri" panose="020F0502020204030204" pitchFamily="34" charset="0"/>
              </a:rPr>
              <a:t>l</a:t>
            </a:r>
            <a:endParaRPr sz="1800" dirty="0">
              <a:latin typeface="Calibri" panose="020F0502020204030204" pitchFamily="34" charset="0"/>
              <a:cs typeface="Calibri" panose="020F0502020204030204" pitchFamily="34" charset="0"/>
            </a:endParaRPr>
          </a:p>
        </p:txBody>
      </p:sp>
      <p:sp>
        <p:nvSpPr>
          <p:cNvPr id="14" name="object 14"/>
          <p:cNvSpPr/>
          <p:nvPr/>
        </p:nvSpPr>
        <p:spPr>
          <a:xfrm>
            <a:off x="6179996" y="2213325"/>
            <a:ext cx="4124960" cy="1431290"/>
          </a:xfrm>
          <a:custGeom>
            <a:avLst/>
            <a:gdLst/>
            <a:ahLst/>
            <a:cxnLst/>
            <a:rect l="l" t="t" r="r" b="b"/>
            <a:pathLst>
              <a:path w="4124959" h="1431289">
                <a:moveTo>
                  <a:pt x="4124545" y="0"/>
                </a:moveTo>
                <a:lnTo>
                  <a:pt x="487701" y="0"/>
                </a:lnTo>
                <a:lnTo>
                  <a:pt x="0" y="715417"/>
                </a:lnTo>
                <a:lnTo>
                  <a:pt x="487701" y="1430835"/>
                </a:lnTo>
                <a:lnTo>
                  <a:pt x="4124545" y="1430835"/>
                </a:lnTo>
                <a:lnTo>
                  <a:pt x="4124545" y="0"/>
                </a:lnTo>
                <a:close/>
              </a:path>
            </a:pathLst>
          </a:custGeom>
          <a:solidFill>
            <a:srgbClr val="FFFFFF"/>
          </a:solidFill>
        </p:spPr>
        <p:txBody>
          <a:bodyPr wrap="square" lIns="0" tIns="0" rIns="0" bIns="0" rtlCol="0"/>
          <a:lstStyle/>
          <a:p>
            <a:endParaRPr/>
          </a:p>
        </p:txBody>
      </p:sp>
      <p:sp>
        <p:nvSpPr>
          <p:cNvPr id="15" name="object 15"/>
          <p:cNvSpPr/>
          <p:nvPr/>
        </p:nvSpPr>
        <p:spPr>
          <a:xfrm>
            <a:off x="6179996" y="2213325"/>
            <a:ext cx="4124960" cy="1431290"/>
          </a:xfrm>
          <a:custGeom>
            <a:avLst/>
            <a:gdLst/>
            <a:ahLst/>
            <a:cxnLst/>
            <a:rect l="l" t="t" r="r" b="b"/>
            <a:pathLst>
              <a:path w="4124959" h="1431289">
                <a:moveTo>
                  <a:pt x="4124546" y="0"/>
                </a:moveTo>
                <a:lnTo>
                  <a:pt x="487701" y="0"/>
                </a:lnTo>
                <a:lnTo>
                  <a:pt x="0" y="715418"/>
                </a:lnTo>
                <a:lnTo>
                  <a:pt x="487701" y="1430836"/>
                </a:lnTo>
                <a:lnTo>
                  <a:pt x="4124546" y="1430836"/>
                </a:lnTo>
                <a:lnTo>
                  <a:pt x="4124546" y="0"/>
                </a:lnTo>
                <a:close/>
              </a:path>
            </a:pathLst>
          </a:custGeom>
          <a:ln w="25400">
            <a:solidFill>
              <a:srgbClr val="76B900"/>
            </a:solidFill>
          </a:ln>
        </p:spPr>
        <p:txBody>
          <a:bodyPr wrap="square" lIns="0" tIns="0" rIns="0" bIns="0" rtlCol="0"/>
          <a:lstStyle/>
          <a:p>
            <a:endParaRPr/>
          </a:p>
        </p:txBody>
      </p:sp>
      <p:sp>
        <p:nvSpPr>
          <p:cNvPr id="16" name="object 16"/>
          <p:cNvSpPr txBox="1"/>
          <p:nvPr/>
        </p:nvSpPr>
        <p:spPr>
          <a:xfrm>
            <a:off x="6734977" y="2392443"/>
            <a:ext cx="2964815" cy="1115305"/>
          </a:xfrm>
          <a:prstGeom prst="rect">
            <a:avLst/>
          </a:prstGeom>
        </p:spPr>
        <p:txBody>
          <a:bodyPr vert="horz" wrap="square" lIns="0" tIns="0" rIns="0" bIns="0" rtlCol="0">
            <a:spAutoFit/>
          </a:bodyPr>
          <a:lstStyle/>
          <a:p>
            <a:pPr marL="374650" marR="5080" indent="-361950">
              <a:lnSpc>
                <a:spcPts val="1900"/>
              </a:lnSpc>
            </a:pPr>
            <a:r>
              <a:rPr sz="1600" spc="5" dirty="0">
                <a:latin typeface="Calibri" panose="020F0502020204030204" pitchFamily="34" charset="0"/>
                <a:cs typeface="Calibri" panose="020F0502020204030204" pitchFamily="34" charset="0"/>
              </a:rPr>
              <a:t>Si</a:t>
            </a:r>
            <a:r>
              <a:rPr sz="1600" dirty="0">
                <a:latin typeface="Calibri" panose="020F0502020204030204" pitchFamily="34" charset="0"/>
                <a:cs typeface="Calibri" panose="020F0502020204030204" pitchFamily="34" charset="0"/>
              </a:rPr>
              <a:t>n</a:t>
            </a:r>
            <a:r>
              <a:rPr sz="1600" spc="-15" dirty="0">
                <a:latin typeface="Calibri" panose="020F0502020204030204" pitchFamily="34" charset="0"/>
                <a:cs typeface="Calibri" panose="020F0502020204030204" pitchFamily="34" charset="0"/>
              </a:rPr>
              <a:t>g</a:t>
            </a:r>
            <a:r>
              <a:rPr sz="1600" spc="-5" dirty="0">
                <a:latin typeface="Calibri" panose="020F0502020204030204" pitchFamily="34" charset="0"/>
                <a:cs typeface="Calibri" panose="020F0502020204030204" pitchFamily="34" charset="0"/>
              </a:rPr>
              <a:t>l</a:t>
            </a:r>
            <a:r>
              <a:rPr sz="1600" dirty="0">
                <a:latin typeface="Calibri" panose="020F0502020204030204" pitchFamily="34" charset="0"/>
                <a:cs typeface="Calibri" panose="020F0502020204030204" pitchFamily="34" charset="0"/>
              </a:rPr>
              <a:t>e</a:t>
            </a:r>
            <a:r>
              <a:rPr sz="1600" spc="5" dirty="0">
                <a:latin typeface="Calibri" panose="020F0502020204030204" pitchFamily="34" charset="0"/>
                <a:cs typeface="Calibri" panose="020F0502020204030204" pitchFamily="34" charset="0"/>
              </a:rPr>
              <a:t> </a:t>
            </a:r>
            <a:r>
              <a:rPr sz="1600" spc="-5" dirty="0">
                <a:latin typeface="Calibri" panose="020F0502020204030204" pitchFamily="34" charset="0"/>
                <a:cs typeface="Calibri" panose="020F0502020204030204" pitchFamily="34" charset="0"/>
              </a:rPr>
              <a:t>a</a:t>
            </a:r>
            <a:r>
              <a:rPr sz="1600" spc="-10" dirty="0">
                <a:latin typeface="Calibri" panose="020F0502020204030204" pitchFamily="34" charset="0"/>
                <a:cs typeface="Calibri" panose="020F0502020204030204" pitchFamily="34" charset="0"/>
              </a:rPr>
              <a:t>llo</a:t>
            </a:r>
            <a:r>
              <a:rPr sz="1600" spc="-5" dirty="0">
                <a:latin typeface="Calibri" panose="020F0502020204030204" pitchFamily="34" charset="0"/>
                <a:cs typeface="Calibri" panose="020F0502020204030204" pitchFamily="34" charset="0"/>
              </a:rPr>
              <a:t>ca</a:t>
            </a:r>
            <a:r>
              <a:rPr sz="1600" dirty="0">
                <a:latin typeface="Calibri" panose="020F0502020204030204" pitchFamily="34" charset="0"/>
                <a:cs typeface="Calibri" panose="020F0502020204030204" pitchFamily="34" charset="0"/>
              </a:rPr>
              <a:t>t</a:t>
            </a:r>
            <a:r>
              <a:rPr sz="1600" spc="5" dirty="0">
                <a:latin typeface="Calibri" panose="020F0502020204030204" pitchFamily="34" charset="0"/>
                <a:cs typeface="Calibri" panose="020F0502020204030204" pitchFamily="34" charset="0"/>
              </a:rPr>
              <a:t>i</a:t>
            </a:r>
            <a:r>
              <a:rPr sz="1600" spc="-10" dirty="0">
                <a:latin typeface="Calibri" panose="020F0502020204030204" pitchFamily="34" charset="0"/>
                <a:cs typeface="Calibri" panose="020F0502020204030204" pitchFamily="34" charset="0"/>
              </a:rPr>
              <a:t>o</a:t>
            </a:r>
            <a:r>
              <a:rPr sz="1600" dirty="0">
                <a:latin typeface="Calibri" panose="020F0502020204030204" pitchFamily="34" charset="0"/>
                <a:cs typeface="Calibri" panose="020F0502020204030204" pitchFamily="34" charset="0"/>
              </a:rPr>
              <a:t>n,</a:t>
            </a:r>
            <a:r>
              <a:rPr sz="1600" spc="5" dirty="0">
                <a:latin typeface="Calibri" panose="020F0502020204030204" pitchFamily="34" charset="0"/>
                <a:cs typeface="Calibri" panose="020F0502020204030204" pitchFamily="34" charset="0"/>
              </a:rPr>
              <a:t> </a:t>
            </a:r>
            <a:r>
              <a:rPr sz="1600" spc="-10" dirty="0">
                <a:latin typeface="Calibri" panose="020F0502020204030204" pitchFamily="34" charset="0"/>
                <a:cs typeface="Calibri" panose="020F0502020204030204" pitchFamily="34" charset="0"/>
              </a:rPr>
              <a:t>s</a:t>
            </a:r>
            <a:r>
              <a:rPr sz="1600" spc="5" dirty="0">
                <a:latin typeface="Calibri" panose="020F0502020204030204" pitchFamily="34" charset="0"/>
                <a:cs typeface="Calibri" panose="020F0502020204030204" pitchFamily="34" charset="0"/>
              </a:rPr>
              <a:t>i</a:t>
            </a:r>
            <a:r>
              <a:rPr sz="1600" dirty="0">
                <a:latin typeface="Calibri" panose="020F0502020204030204" pitchFamily="34" charset="0"/>
                <a:cs typeface="Calibri" panose="020F0502020204030204" pitchFamily="34" charset="0"/>
              </a:rPr>
              <a:t>n</a:t>
            </a:r>
            <a:r>
              <a:rPr sz="1600" spc="-15" dirty="0">
                <a:latin typeface="Calibri" panose="020F0502020204030204" pitchFamily="34" charset="0"/>
                <a:cs typeface="Calibri" panose="020F0502020204030204" pitchFamily="34" charset="0"/>
              </a:rPr>
              <a:t>g</a:t>
            </a:r>
            <a:r>
              <a:rPr sz="1600" spc="-5" dirty="0">
                <a:latin typeface="Calibri" panose="020F0502020204030204" pitchFamily="34" charset="0"/>
                <a:cs typeface="Calibri" panose="020F0502020204030204" pitchFamily="34" charset="0"/>
              </a:rPr>
              <a:t>l</a:t>
            </a:r>
            <a:r>
              <a:rPr sz="1600" dirty="0">
                <a:latin typeface="Calibri" panose="020F0502020204030204" pitchFamily="34" charset="0"/>
                <a:cs typeface="Calibri" panose="020F0502020204030204" pitchFamily="34" charset="0"/>
              </a:rPr>
              <a:t>e</a:t>
            </a:r>
            <a:r>
              <a:rPr sz="1600" spc="5" dirty="0">
                <a:latin typeface="Calibri" panose="020F0502020204030204" pitchFamily="34" charset="0"/>
                <a:cs typeface="Calibri" panose="020F0502020204030204" pitchFamily="34" charset="0"/>
              </a:rPr>
              <a:t> </a:t>
            </a:r>
            <a:r>
              <a:rPr sz="1600" spc="-5" dirty="0">
                <a:latin typeface="Calibri" panose="020F0502020204030204" pitchFamily="34" charset="0"/>
                <a:cs typeface="Calibri" panose="020F0502020204030204" pitchFamily="34" charset="0"/>
              </a:rPr>
              <a:t>p</a:t>
            </a:r>
            <a:r>
              <a:rPr sz="1600" spc="-10" dirty="0">
                <a:latin typeface="Calibri" panose="020F0502020204030204" pitchFamily="34" charset="0"/>
                <a:cs typeface="Calibri" panose="020F0502020204030204" pitchFamily="34" charset="0"/>
              </a:rPr>
              <a:t>o</a:t>
            </a:r>
            <a:r>
              <a:rPr sz="1600" spc="5" dirty="0">
                <a:latin typeface="Calibri" panose="020F0502020204030204" pitchFamily="34" charset="0"/>
                <a:cs typeface="Calibri" panose="020F0502020204030204" pitchFamily="34" charset="0"/>
              </a:rPr>
              <a:t>i</a:t>
            </a:r>
            <a:r>
              <a:rPr sz="1600" dirty="0">
                <a:latin typeface="Calibri" panose="020F0502020204030204" pitchFamily="34" charset="0"/>
                <a:cs typeface="Calibri" panose="020F0502020204030204" pitchFamily="34" charset="0"/>
              </a:rPr>
              <a:t>nte</a:t>
            </a:r>
            <a:r>
              <a:rPr sz="1600" spc="-235" dirty="0">
                <a:latin typeface="Calibri" panose="020F0502020204030204" pitchFamily="34" charset="0"/>
                <a:cs typeface="Calibri" panose="020F0502020204030204" pitchFamily="34" charset="0"/>
              </a:rPr>
              <a:t>r</a:t>
            </a:r>
            <a:r>
              <a:rPr sz="1600" dirty="0">
                <a:latin typeface="Calibri" panose="020F0502020204030204" pitchFamily="34" charset="0"/>
                <a:cs typeface="Calibri" panose="020F0502020204030204" pitchFamily="34" charset="0"/>
              </a:rPr>
              <a:t>, </a:t>
            </a:r>
            <a:r>
              <a:rPr sz="1600" spc="-5" dirty="0">
                <a:latin typeface="Calibri" panose="020F0502020204030204" pitchFamily="34" charset="0"/>
                <a:cs typeface="Calibri" panose="020F0502020204030204" pitchFamily="34" charset="0"/>
              </a:rPr>
              <a:t>acc</a:t>
            </a:r>
            <a:r>
              <a:rPr sz="1600" dirty="0">
                <a:latin typeface="Calibri" panose="020F0502020204030204" pitchFamily="34" charset="0"/>
                <a:cs typeface="Calibri" panose="020F0502020204030204" pitchFamily="34" charset="0"/>
              </a:rPr>
              <a:t>e</a:t>
            </a:r>
            <a:r>
              <a:rPr sz="1600" spc="-10" dirty="0">
                <a:latin typeface="Calibri" panose="020F0502020204030204" pitchFamily="34" charset="0"/>
                <a:cs typeface="Calibri" panose="020F0502020204030204" pitchFamily="34" charset="0"/>
              </a:rPr>
              <a:t>ss</a:t>
            </a:r>
            <a:r>
              <a:rPr sz="1600" spc="5" dirty="0">
                <a:latin typeface="Calibri" panose="020F0502020204030204" pitchFamily="34" charset="0"/>
                <a:cs typeface="Calibri" panose="020F0502020204030204" pitchFamily="34" charset="0"/>
              </a:rPr>
              <a:t>i</a:t>
            </a:r>
            <a:r>
              <a:rPr sz="1600" spc="-5" dirty="0">
                <a:latin typeface="Calibri" panose="020F0502020204030204" pitchFamily="34" charset="0"/>
                <a:cs typeface="Calibri" panose="020F0502020204030204" pitchFamily="34" charset="0"/>
              </a:rPr>
              <a:t>bl</a:t>
            </a:r>
            <a:r>
              <a:rPr sz="1600" dirty="0">
                <a:latin typeface="Calibri" panose="020F0502020204030204" pitchFamily="34" charset="0"/>
                <a:cs typeface="Calibri" panose="020F0502020204030204" pitchFamily="34" charset="0"/>
              </a:rPr>
              <a:t>e</a:t>
            </a:r>
            <a:r>
              <a:rPr sz="1600" spc="5" dirty="0">
                <a:latin typeface="Calibri" panose="020F0502020204030204" pitchFamily="34" charset="0"/>
                <a:cs typeface="Calibri" panose="020F0502020204030204" pitchFamily="34" charset="0"/>
              </a:rPr>
              <a:t> </a:t>
            </a:r>
            <a:r>
              <a:rPr sz="1600" spc="-5" dirty="0">
                <a:latin typeface="Calibri" panose="020F0502020204030204" pitchFamily="34" charset="0"/>
                <a:cs typeface="Calibri" panose="020F0502020204030204" pitchFamily="34" charset="0"/>
              </a:rPr>
              <a:t>a</a:t>
            </a:r>
            <a:r>
              <a:rPr sz="1600" dirty="0">
                <a:latin typeface="Calibri" panose="020F0502020204030204" pitchFamily="34" charset="0"/>
                <a:cs typeface="Calibri" panose="020F0502020204030204" pitchFamily="34" charset="0"/>
              </a:rPr>
              <a:t>n</a:t>
            </a:r>
            <a:r>
              <a:rPr sz="1600" spc="-5" dirty="0">
                <a:latin typeface="Calibri" panose="020F0502020204030204" pitchFamily="34" charset="0"/>
                <a:cs typeface="Calibri" panose="020F0502020204030204" pitchFamily="34" charset="0"/>
              </a:rPr>
              <a:t>yw</a:t>
            </a:r>
            <a:r>
              <a:rPr sz="1600" dirty="0">
                <a:latin typeface="Calibri" panose="020F0502020204030204" pitchFamily="34" charset="0"/>
                <a:cs typeface="Calibri" panose="020F0502020204030204" pitchFamily="34" charset="0"/>
              </a:rPr>
              <a:t>he</a:t>
            </a:r>
            <a:r>
              <a:rPr sz="1600" spc="-10" dirty="0">
                <a:latin typeface="Calibri" panose="020F0502020204030204" pitchFamily="34" charset="0"/>
                <a:cs typeface="Calibri" panose="020F0502020204030204" pitchFamily="34" charset="0"/>
              </a:rPr>
              <a:t>r</a:t>
            </a:r>
            <a:r>
              <a:rPr sz="1600" dirty="0">
                <a:latin typeface="Calibri" panose="020F0502020204030204" pitchFamily="34" charset="0"/>
                <a:cs typeface="Calibri" panose="020F0502020204030204" pitchFamily="34" charset="0"/>
              </a:rPr>
              <a:t>e</a:t>
            </a:r>
          </a:p>
          <a:p>
            <a:pPr marL="12700" marR="6985">
              <a:lnSpc>
                <a:spcPts val="2500"/>
              </a:lnSpc>
              <a:spcBef>
                <a:spcPts val="114"/>
              </a:spcBef>
            </a:pPr>
            <a:r>
              <a:rPr sz="1600" spc="-5" dirty="0">
                <a:latin typeface="Calibri" panose="020F0502020204030204" pitchFamily="34" charset="0"/>
                <a:cs typeface="Calibri" panose="020F0502020204030204" pitchFamily="34" charset="0"/>
              </a:rPr>
              <a:t>El</a:t>
            </a:r>
            <a:r>
              <a:rPr sz="1600" spc="5" dirty="0">
                <a:latin typeface="Calibri" panose="020F0502020204030204" pitchFamily="34" charset="0"/>
                <a:cs typeface="Calibri" panose="020F0502020204030204" pitchFamily="34" charset="0"/>
              </a:rPr>
              <a:t>i</a:t>
            </a:r>
            <a:r>
              <a:rPr sz="1600" spc="-5" dirty="0">
                <a:latin typeface="Calibri" panose="020F0502020204030204" pitchFamily="34" charset="0"/>
                <a:cs typeface="Calibri" panose="020F0502020204030204" pitchFamily="34" charset="0"/>
              </a:rPr>
              <a:t>m</a:t>
            </a:r>
            <a:r>
              <a:rPr sz="1600" spc="5" dirty="0">
                <a:latin typeface="Calibri" panose="020F0502020204030204" pitchFamily="34" charset="0"/>
                <a:cs typeface="Calibri" panose="020F0502020204030204" pitchFamily="34" charset="0"/>
              </a:rPr>
              <a:t>i</a:t>
            </a:r>
            <a:r>
              <a:rPr sz="1600" dirty="0">
                <a:latin typeface="Calibri" panose="020F0502020204030204" pitchFamily="34" charset="0"/>
                <a:cs typeface="Calibri" panose="020F0502020204030204" pitchFamily="34" charset="0"/>
              </a:rPr>
              <a:t>n</a:t>
            </a:r>
            <a:r>
              <a:rPr sz="1600" spc="-5" dirty="0">
                <a:latin typeface="Calibri" panose="020F0502020204030204" pitchFamily="34" charset="0"/>
                <a:cs typeface="Calibri" panose="020F0502020204030204" pitchFamily="34" charset="0"/>
              </a:rPr>
              <a:t>a</a:t>
            </a:r>
            <a:r>
              <a:rPr sz="1600" dirty="0">
                <a:latin typeface="Calibri" panose="020F0502020204030204" pitchFamily="34" charset="0"/>
                <a:cs typeface="Calibri" panose="020F0502020204030204" pitchFamily="34" charset="0"/>
              </a:rPr>
              <a:t>te</a:t>
            </a:r>
            <a:r>
              <a:rPr sz="1600" spc="5"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need </a:t>
            </a:r>
            <a:r>
              <a:rPr sz="1600" spc="-15" dirty="0">
                <a:latin typeface="Calibri" panose="020F0502020204030204" pitchFamily="34" charset="0"/>
                <a:cs typeface="Calibri" panose="020F0502020204030204" pitchFamily="34" charset="0"/>
              </a:rPr>
              <a:t>f</a:t>
            </a:r>
            <a:r>
              <a:rPr sz="1600" spc="-10" dirty="0">
                <a:latin typeface="Calibri" panose="020F0502020204030204" pitchFamily="34" charset="0"/>
                <a:cs typeface="Calibri" panose="020F0502020204030204" pitchFamily="34" charset="0"/>
              </a:rPr>
              <a:t>or</a:t>
            </a:r>
            <a:r>
              <a:rPr sz="1600" spc="5" dirty="0">
                <a:latin typeface="Calibri" panose="020F0502020204030204" pitchFamily="34" charset="0"/>
                <a:cs typeface="Calibri" panose="020F0502020204030204" pitchFamily="34" charset="0"/>
              </a:rPr>
              <a:t> </a:t>
            </a:r>
            <a:r>
              <a:rPr sz="1600" i="1" dirty="0">
                <a:latin typeface="Calibri" panose="020F0502020204030204" pitchFamily="34" charset="0"/>
                <a:cs typeface="Calibri" panose="020F0502020204030204" pitchFamily="34" charset="0"/>
              </a:rPr>
              <a:t>e</a:t>
            </a:r>
            <a:r>
              <a:rPr sz="1600" i="1" spc="-5" dirty="0">
                <a:latin typeface="Calibri" panose="020F0502020204030204" pitchFamily="34" charset="0"/>
                <a:cs typeface="Calibri" panose="020F0502020204030204" pitchFamily="34" charset="0"/>
              </a:rPr>
              <a:t>xpl</a:t>
            </a:r>
            <a:r>
              <a:rPr sz="1600" i="1" spc="-10" dirty="0">
                <a:latin typeface="Calibri" panose="020F0502020204030204" pitchFamily="34" charset="0"/>
                <a:cs typeface="Calibri" panose="020F0502020204030204" pitchFamily="34" charset="0"/>
              </a:rPr>
              <a:t>icit</a:t>
            </a:r>
            <a:r>
              <a:rPr sz="1600" i="1" spc="5" dirty="0">
                <a:latin typeface="Calibri" panose="020F0502020204030204" pitchFamily="34" charset="0"/>
                <a:cs typeface="Calibri" panose="020F0502020204030204" pitchFamily="34" charset="0"/>
              </a:rPr>
              <a:t> </a:t>
            </a:r>
            <a:r>
              <a:rPr sz="1600" spc="-15" dirty="0">
                <a:latin typeface="Calibri" panose="020F0502020204030204" pitchFamily="34" charset="0"/>
                <a:cs typeface="Calibri" panose="020F0502020204030204" pitchFamily="34" charset="0"/>
              </a:rPr>
              <a:t>c</a:t>
            </a:r>
            <a:r>
              <a:rPr sz="1600" spc="-10" dirty="0">
                <a:latin typeface="Calibri" panose="020F0502020204030204" pitchFamily="34" charset="0"/>
                <a:cs typeface="Calibri" panose="020F0502020204030204" pitchFamily="34" charset="0"/>
              </a:rPr>
              <a:t>o</a:t>
            </a:r>
            <a:r>
              <a:rPr sz="1600" spc="-5" dirty="0">
                <a:latin typeface="Calibri" panose="020F0502020204030204" pitchFamily="34" charset="0"/>
                <a:cs typeface="Calibri" panose="020F0502020204030204" pitchFamily="34" charset="0"/>
              </a:rPr>
              <a:t>p</a:t>
            </a:r>
            <a:r>
              <a:rPr sz="1600" dirty="0">
                <a:latin typeface="Calibri" panose="020F0502020204030204" pitchFamily="34" charset="0"/>
                <a:cs typeface="Calibri" panose="020F0502020204030204" pitchFamily="34" charset="0"/>
              </a:rPr>
              <a:t>y </a:t>
            </a:r>
            <a:r>
              <a:rPr sz="1600" spc="5" dirty="0">
                <a:latin typeface="Calibri" panose="020F0502020204030204" pitchFamily="34" charset="0"/>
                <a:cs typeface="Calibri" panose="020F0502020204030204" pitchFamily="34" charset="0"/>
              </a:rPr>
              <a:t>Si</a:t>
            </a:r>
            <a:r>
              <a:rPr sz="1600" spc="-5" dirty="0">
                <a:latin typeface="Calibri" panose="020F0502020204030204" pitchFamily="34" charset="0"/>
                <a:cs typeface="Calibri" panose="020F0502020204030204" pitchFamily="34" charset="0"/>
              </a:rPr>
              <a:t>mpl</a:t>
            </a:r>
            <a:r>
              <a:rPr sz="1600" spc="5" dirty="0">
                <a:latin typeface="Calibri" panose="020F0502020204030204" pitchFamily="34" charset="0"/>
                <a:cs typeface="Calibri" panose="020F0502020204030204" pitchFamily="34" charset="0"/>
              </a:rPr>
              <a:t>i</a:t>
            </a:r>
            <a:r>
              <a:rPr sz="1600" spc="-15" dirty="0">
                <a:latin typeface="Calibri" panose="020F0502020204030204" pitchFamily="34" charset="0"/>
                <a:cs typeface="Calibri" panose="020F0502020204030204" pitchFamily="34" charset="0"/>
              </a:rPr>
              <a:t>f</a:t>
            </a:r>
            <a:r>
              <a:rPr sz="1600" spc="5" dirty="0">
                <a:latin typeface="Calibri" panose="020F0502020204030204" pitchFamily="34" charset="0"/>
                <a:cs typeface="Calibri" panose="020F0502020204030204" pitchFamily="34" charset="0"/>
              </a:rPr>
              <a:t>i</a:t>
            </a:r>
            <a:r>
              <a:rPr sz="1600" dirty="0">
                <a:latin typeface="Calibri" panose="020F0502020204030204" pitchFamily="34" charset="0"/>
                <a:cs typeface="Calibri" panose="020F0502020204030204" pitchFamily="34" charset="0"/>
              </a:rPr>
              <a:t>e</a:t>
            </a:r>
            <a:r>
              <a:rPr sz="1600" spc="-10" dirty="0">
                <a:latin typeface="Calibri" panose="020F0502020204030204" pitchFamily="34" charset="0"/>
                <a:cs typeface="Calibri" panose="020F0502020204030204" pitchFamily="34" charset="0"/>
              </a:rPr>
              <a:t>s</a:t>
            </a:r>
            <a:r>
              <a:rPr sz="1600" spc="5" dirty="0">
                <a:latin typeface="Calibri" panose="020F0502020204030204" pitchFamily="34" charset="0"/>
                <a:cs typeface="Calibri" panose="020F0502020204030204" pitchFamily="34" charset="0"/>
              </a:rPr>
              <a:t> </a:t>
            </a:r>
            <a:r>
              <a:rPr sz="1600" spc="-5" dirty="0">
                <a:latin typeface="Calibri" panose="020F0502020204030204" pitchFamily="34" charset="0"/>
                <a:cs typeface="Calibri" panose="020F0502020204030204" pitchFamily="34" charset="0"/>
              </a:rPr>
              <a:t>c</a:t>
            </a:r>
            <a:r>
              <a:rPr sz="1600" spc="-10" dirty="0">
                <a:latin typeface="Calibri" panose="020F0502020204030204" pitchFamily="34" charset="0"/>
                <a:cs typeface="Calibri" panose="020F0502020204030204" pitchFamily="34" charset="0"/>
              </a:rPr>
              <a:t>o</a:t>
            </a:r>
            <a:r>
              <a:rPr sz="1600" spc="-5" dirty="0">
                <a:latin typeface="Calibri" panose="020F0502020204030204" pitchFamily="34" charset="0"/>
                <a:cs typeface="Calibri" panose="020F0502020204030204" pitchFamily="34" charset="0"/>
              </a:rPr>
              <a:t>d</a:t>
            </a:r>
            <a:r>
              <a:rPr sz="1600" dirty="0">
                <a:latin typeface="Calibri" panose="020F0502020204030204" pitchFamily="34" charset="0"/>
                <a:cs typeface="Calibri" panose="020F0502020204030204" pitchFamily="34" charset="0"/>
              </a:rPr>
              <a:t>e</a:t>
            </a:r>
            <a:r>
              <a:rPr sz="1600" spc="5" dirty="0">
                <a:latin typeface="Calibri" panose="020F0502020204030204" pitchFamily="34" charset="0"/>
                <a:cs typeface="Calibri" panose="020F0502020204030204" pitchFamily="34" charset="0"/>
              </a:rPr>
              <a:t> </a:t>
            </a:r>
            <a:r>
              <a:rPr sz="1600" spc="-5" dirty="0">
                <a:latin typeface="Calibri" panose="020F0502020204030204" pitchFamily="34" charset="0"/>
                <a:cs typeface="Calibri" panose="020F0502020204030204" pitchFamily="34" charset="0"/>
              </a:rPr>
              <a:t>p</a:t>
            </a:r>
            <a:r>
              <a:rPr sz="1600" spc="-10" dirty="0">
                <a:latin typeface="Calibri" panose="020F0502020204030204" pitchFamily="34" charset="0"/>
                <a:cs typeface="Calibri" panose="020F0502020204030204" pitchFamily="34" charset="0"/>
              </a:rPr>
              <a:t>or</a:t>
            </a:r>
            <a:r>
              <a:rPr sz="1600" dirty="0">
                <a:latin typeface="Calibri" panose="020F0502020204030204" pitchFamily="34" charset="0"/>
                <a:cs typeface="Calibri" panose="020F0502020204030204" pitchFamily="34" charset="0"/>
              </a:rPr>
              <a:t>t</a:t>
            </a:r>
            <a:r>
              <a:rPr sz="1600" spc="5" dirty="0">
                <a:latin typeface="Calibri" panose="020F0502020204030204" pitchFamily="34" charset="0"/>
                <a:cs typeface="Calibri" panose="020F0502020204030204" pitchFamily="34" charset="0"/>
              </a:rPr>
              <a:t>i</a:t>
            </a:r>
            <a:r>
              <a:rPr sz="1600" dirty="0">
                <a:latin typeface="Calibri" panose="020F0502020204030204" pitchFamily="34" charset="0"/>
                <a:cs typeface="Calibri" panose="020F0502020204030204" pitchFamily="34" charset="0"/>
              </a:rPr>
              <a:t>n</a:t>
            </a:r>
            <a:r>
              <a:rPr sz="1600" spc="-10" dirty="0">
                <a:latin typeface="Calibri" panose="020F0502020204030204" pitchFamily="34" charset="0"/>
                <a:cs typeface="Calibri" panose="020F0502020204030204" pitchFamily="34" charset="0"/>
              </a:rPr>
              <a:t>g</a:t>
            </a:r>
            <a:endParaRPr sz="1600" dirty="0">
              <a:latin typeface="Calibri" panose="020F0502020204030204" pitchFamily="34" charset="0"/>
              <a:cs typeface="Calibri" panose="020F0502020204030204" pitchFamily="34" charset="0"/>
            </a:endParaRPr>
          </a:p>
        </p:txBody>
      </p:sp>
      <p:sp>
        <p:nvSpPr>
          <p:cNvPr id="17" name="object 17"/>
          <p:cNvSpPr txBox="1"/>
          <p:nvPr/>
        </p:nvSpPr>
        <p:spPr>
          <a:xfrm>
            <a:off x="1172804" y="5297983"/>
            <a:ext cx="1853585" cy="307777"/>
          </a:xfrm>
          <a:prstGeom prst="rect">
            <a:avLst/>
          </a:prstGeom>
        </p:spPr>
        <p:txBody>
          <a:bodyPr vert="horz" wrap="square" lIns="0" tIns="0" rIns="0" bIns="0" rtlCol="0">
            <a:spAutoFit/>
          </a:bodyPr>
          <a:lstStyle/>
          <a:p>
            <a:pPr marL="12700">
              <a:lnSpc>
                <a:spcPct val="100000"/>
              </a:lnSpc>
            </a:pPr>
            <a:r>
              <a:rPr sz="2000" spc="-15" dirty="0">
                <a:latin typeface="Arial" panose="020B0604020202020204" pitchFamily="34" charset="0"/>
                <a:cs typeface="Arial" panose="020B0604020202020204" pitchFamily="34" charset="0"/>
              </a:rPr>
              <a:t>A</a:t>
            </a:r>
            <a:r>
              <a:rPr sz="2000" spc="-20" dirty="0">
                <a:latin typeface="Arial" panose="020B0604020202020204" pitchFamily="34" charset="0"/>
                <a:cs typeface="Arial" panose="020B0604020202020204" pitchFamily="34" charset="0"/>
              </a:rPr>
              <a:t>ll</a:t>
            </a:r>
            <a:r>
              <a:rPr sz="2000" spc="-15" dirty="0">
                <a:latin typeface="Arial" panose="020B0604020202020204" pitchFamily="34" charset="0"/>
                <a:cs typeface="Arial" panose="020B0604020202020204" pitchFamily="34" charset="0"/>
              </a:rPr>
              <a:t>o</a:t>
            </a:r>
            <a:r>
              <a:rPr sz="2000" spc="-5" dirty="0">
                <a:latin typeface="Arial" panose="020B0604020202020204" pitchFamily="34" charset="0"/>
                <a:cs typeface="Arial" panose="020B0604020202020204" pitchFamily="34" charset="0"/>
              </a:rPr>
              <a:t>c</a:t>
            </a:r>
            <a:r>
              <a:rPr sz="2000" spc="5" dirty="0">
                <a:latin typeface="Arial" panose="020B0604020202020204" pitchFamily="34" charset="0"/>
                <a:cs typeface="Arial" panose="020B0604020202020204" pitchFamily="34" charset="0"/>
              </a:rPr>
              <a:t>a</a:t>
            </a:r>
            <a:r>
              <a:rPr sz="2000" spc="-5" dirty="0">
                <a:latin typeface="Arial" panose="020B0604020202020204" pitchFamily="34" charset="0"/>
                <a:cs typeface="Arial" panose="020B0604020202020204" pitchFamily="34" charset="0"/>
              </a:rPr>
              <a:t>t</a:t>
            </a:r>
            <a:r>
              <a:rPr sz="2000" dirty="0">
                <a:latin typeface="Arial" panose="020B0604020202020204" pitchFamily="34" charset="0"/>
                <a:cs typeface="Arial" panose="020B0604020202020204" pitchFamily="34" charset="0"/>
              </a:rPr>
              <a:t>e </a:t>
            </a:r>
            <a:r>
              <a:rPr sz="2000" spc="-10" dirty="0">
                <a:latin typeface="Arial" panose="020B0604020202020204" pitchFamily="34" charset="0"/>
                <a:cs typeface="Arial" panose="020B0604020202020204" pitchFamily="34" charset="0"/>
              </a:rPr>
              <a:t>U</a:t>
            </a:r>
            <a:r>
              <a:rPr sz="2000" dirty="0">
                <a:latin typeface="Arial" panose="020B0604020202020204" pitchFamily="34" charset="0"/>
                <a:cs typeface="Arial" panose="020B0604020202020204" pitchFamily="34" charset="0"/>
              </a:rPr>
              <a:t>p</a:t>
            </a:r>
            <a:r>
              <a:rPr sz="2000" spc="-45" dirty="0">
                <a:latin typeface="Arial" panose="020B0604020202020204" pitchFamily="34" charset="0"/>
                <a:cs typeface="Arial" panose="020B0604020202020204" pitchFamily="34" charset="0"/>
              </a:rPr>
              <a:t> </a:t>
            </a:r>
            <a:r>
              <a:rPr sz="2000" spc="-235" dirty="0">
                <a:latin typeface="Arial" panose="020B0604020202020204" pitchFamily="34" charset="0"/>
                <a:cs typeface="Arial" panose="020B0604020202020204" pitchFamily="34" charset="0"/>
              </a:rPr>
              <a:t>T</a:t>
            </a:r>
            <a:r>
              <a:rPr sz="2000" spc="-10" dirty="0">
                <a:latin typeface="Arial" panose="020B0604020202020204" pitchFamily="34" charset="0"/>
                <a:cs typeface="Arial" panose="020B0604020202020204" pitchFamily="34" charset="0"/>
              </a:rPr>
              <a:t>o</a:t>
            </a:r>
            <a:endParaRPr sz="2000" dirty="0">
              <a:latin typeface="Arial" panose="020B0604020202020204" pitchFamily="34" charset="0"/>
              <a:cs typeface="Arial" panose="020B0604020202020204" pitchFamily="34" charset="0"/>
            </a:endParaRPr>
          </a:p>
        </p:txBody>
      </p:sp>
      <p:sp>
        <p:nvSpPr>
          <p:cNvPr id="18" name="object 18"/>
          <p:cNvSpPr/>
          <p:nvPr/>
        </p:nvSpPr>
        <p:spPr>
          <a:xfrm>
            <a:off x="951690" y="4481663"/>
            <a:ext cx="2649220" cy="574675"/>
          </a:xfrm>
          <a:custGeom>
            <a:avLst/>
            <a:gdLst/>
            <a:ahLst/>
            <a:cxnLst/>
            <a:rect l="l" t="t" r="r" b="b"/>
            <a:pathLst>
              <a:path w="2649220" h="574675">
                <a:moveTo>
                  <a:pt x="2649020" y="0"/>
                </a:moveTo>
                <a:lnTo>
                  <a:pt x="2648393" y="46558"/>
                </a:lnTo>
                <a:lnTo>
                  <a:pt x="2646581" y="90725"/>
                </a:lnTo>
                <a:lnTo>
                  <a:pt x="2643680" y="131909"/>
                </a:lnTo>
                <a:lnTo>
                  <a:pt x="2637504" y="186800"/>
                </a:lnTo>
                <a:lnTo>
                  <a:pt x="2629434" y="231655"/>
                </a:lnTo>
                <a:lnTo>
                  <a:pt x="2616302" y="272403"/>
                </a:lnTo>
                <a:lnTo>
                  <a:pt x="2601181" y="287036"/>
                </a:lnTo>
                <a:lnTo>
                  <a:pt x="1372348" y="287036"/>
                </a:lnTo>
                <a:lnTo>
                  <a:pt x="1368424" y="287987"/>
                </a:lnTo>
                <a:lnTo>
                  <a:pt x="1347149" y="330041"/>
                </a:lnTo>
                <a:lnTo>
                  <a:pt x="1338521" y="371107"/>
                </a:lnTo>
                <a:lnTo>
                  <a:pt x="1331677" y="422874"/>
                </a:lnTo>
                <a:lnTo>
                  <a:pt x="1328269" y="462345"/>
                </a:lnTo>
                <a:lnTo>
                  <a:pt x="1325900" y="505094"/>
                </a:lnTo>
                <a:lnTo>
                  <a:pt x="1324668" y="550531"/>
                </a:lnTo>
                <a:lnTo>
                  <a:pt x="1324510" y="574072"/>
                </a:lnTo>
                <a:lnTo>
                  <a:pt x="1324351" y="550531"/>
                </a:lnTo>
                <a:lnTo>
                  <a:pt x="1323119" y="505094"/>
                </a:lnTo>
                <a:lnTo>
                  <a:pt x="1320750" y="462345"/>
                </a:lnTo>
                <a:lnTo>
                  <a:pt x="1317342" y="422874"/>
                </a:lnTo>
                <a:lnTo>
                  <a:pt x="1310498" y="371107"/>
                </a:lnTo>
                <a:lnTo>
                  <a:pt x="1301870" y="330041"/>
                </a:lnTo>
                <a:lnTo>
                  <a:pt x="1284431" y="290793"/>
                </a:lnTo>
                <a:lnTo>
                  <a:pt x="1276672" y="287036"/>
                </a:lnTo>
                <a:lnTo>
                  <a:pt x="47838" y="287036"/>
                </a:lnTo>
                <a:lnTo>
                  <a:pt x="43914" y="286084"/>
                </a:lnTo>
                <a:lnTo>
                  <a:pt x="22639" y="244031"/>
                </a:lnTo>
                <a:lnTo>
                  <a:pt x="14011" y="202965"/>
                </a:lnTo>
                <a:lnTo>
                  <a:pt x="7167" y="151198"/>
                </a:lnTo>
                <a:lnTo>
                  <a:pt x="3759" y="111727"/>
                </a:lnTo>
                <a:lnTo>
                  <a:pt x="1390" y="68978"/>
                </a:lnTo>
                <a:lnTo>
                  <a:pt x="158" y="23541"/>
                </a:lnTo>
                <a:lnTo>
                  <a:pt x="0" y="0"/>
                </a:lnTo>
              </a:path>
            </a:pathLst>
          </a:custGeom>
          <a:ln w="9525">
            <a:solidFill>
              <a:srgbClr val="5E5E5E"/>
            </a:solidFill>
          </a:ln>
        </p:spPr>
        <p:txBody>
          <a:bodyPr wrap="square" lIns="0" tIns="0" rIns="0" bIns="0" rtlCol="0"/>
          <a:lstStyle/>
          <a:p>
            <a:endParaRPr/>
          </a:p>
        </p:txBody>
      </p:sp>
      <p:sp>
        <p:nvSpPr>
          <p:cNvPr id="19" name="object 19"/>
          <p:cNvSpPr txBox="1"/>
          <p:nvPr/>
        </p:nvSpPr>
        <p:spPr>
          <a:xfrm>
            <a:off x="951691" y="2390795"/>
            <a:ext cx="1007110" cy="553678"/>
          </a:xfrm>
          <a:prstGeom prst="rect">
            <a:avLst/>
          </a:prstGeom>
          <a:solidFill>
            <a:srgbClr val="76B900"/>
          </a:solidFill>
        </p:spPr>
        <p:txBody>
          <a:bodyPr vert="horz" wrap="square" lIns="0" tIns="0" rIns="0" bIns="0" rtlCol="0">
            <a:spAutoFit/>
          </a:bodyPr>
          <a:lstStyle/>
          <a:p>
            <a:pPr marL="288925" marR="106680" indent="-175260">
              <a:lnSpc>
                <a:spcPct val="102200"/>
              </a:lnSpc>
            </a:pPr>
            <a:r>
              <a:rPr sz="1800" spc="-60" dirty="0">
                <a:solidFill>
                  <a:srgbClr val="FFFFFF"/>
                </a:solidFill>
                <a:latin typeface="Calibri" panose="020F0502020204030204" pitchFamily="34" charset="0"/>
                <a:cs typeface="Calibri" panose="020F0502020204030204" pitchFamily="34" charset="0"/>
              </a:rPr>
              <a:t>K</a:t>
            </a:r>
            <a:r>
              <a:rPr sz="1800" spc="5" dirty="0">
                <a:solidFill>
                  <a:srgbClr val="FFFFFF"/>
                </a:solidFill>
                <a:latin typeface="Calibri" panose="020F0502020204030204" pitchFamily="34" charset="0"/>
                <a:cs typeface="Calibri" panose="020F0502020204030204" pitchFamily="34" charset="0"/>
              </a:rPr>
              <a:t>e</a:t>
            </a:r>
            <a:r>
              <a:rPr sz="1800" spc="-5" dirty="0">
                <a:solidFill>
                  <a:srgbClr val="FFFFFF"/>
                </a:solidFill>
                <a:latin typeface="Calibri" panose="020F0502020204030204" pitchFamily="34" charset="0"/>
                <a:cs typeface="Calibri" panose="020F0502020204030204" pitchFamily="34" charset="0"/>
              </a:rPr>
              <a:t>p</a:t>
            </a:r>
            <a:r>
              <a:rPr sz="1800" spc="-20" dirty="0">
                <a:solidFill>
                  <a:srgbClr val="FFFFFF"/>
                </a:solidFill>
                <a:latin typeface="Calibri" panose="020F0502020204030204" pitchFamily="34" charset="0"/>
                <a:cs typeface="Calibri" panose="020F0502020204030204" pitchFamily="34" charset="0"/>
              </a:rPr>
              <a:t>l</a:t>
            </a:r>
            <a:r>
              <a:rPr sz="1800" spc="5" dirty="0">
                <a:solidFill>
                  <a:srgbClr val="FFFFFF"/>
                </a:solidFill>
                <a:latin typeface="Calibri" panose="020F0502020204030204" pitchFamily="34" charset="0"/>
                <a:cs typeface="Calibri" panose="020F0502020204030204" pitchFamily="34" charset="0"/>
              </a:rPr>
              <a:t>e</a:t>
            </a:r>
            <a:r>
              <a:rPr sz="1800" spc="-10" dirty="0">
                <a:solidFill>
                  <a:srgbClr val="FFFFFF"/>
                </a:solidFill>
                <a:latin typeface="Calibri" panose="020F0502020204030204" pitchFamily="34" charset="0"/>
                <a:cs typeface="Calibri" panose="020F0502020204030204" pitchFamily="34" charset="0"/>
              </a:rPr>
              <a:t>r</a:t>
            </a:r>
            <a:r>
              <a:rPr sz="1800" dirty="0">
                <a:solidFill>
                  <a:srgbClr val="FFFFFF"/>
                </a:solidFill>
                <a:latin typeface="Calibri" panose="020F0502020204030204" pitchFamily="34" charset="0"/>
                <a:cs typeface="Calibri" panose="020F0502020204030204" pitchFamily="34" charset="0"/>
              </a:rPr>
              <a:t>+ </a:t>
            </a:r>
            <a:r>
              <a:rPr sz="1800" spc="-5" dirty="0">
                <a:solidFill>
                  <a:srgbClr val="FFFFFF"/>
                </a:solidFill>
                <a:latin typeface="Calibri" panose="020F0502020204030204" pitchFamily="34" charset="0"/>
                <a:cs typeface="Calibri" panose="020F0502020204030204" pitchFamily="34" charset="0"/>
              </a:rPr>
              <a:t>GPU</a:t>
            </a:r>
            <a:endParaRPr sz="1800" dirty="0">
              <a:latin typeface="Calibri" panose="020F0502020204030204" pitchFamily="34" charset="0"/>
              <a:cs typeface="Calibri" panose="020F0502020204030204" pitchFamily="34" charset="0"/>
            </a:endParaRPr>
          </a:p>
        </p:txBody>
      </p:sp>
      <p:sp>
        <p:nvSpPr>
          <p:cNvPr id="20" name="object 20"/>
          <p:cNvSpPr txBox="1"/>
          <p:nvPr/>
        </p:nvSpPr>
        <p:spPr>
          <a:xfrm>
            <a:off x="2593844" y="2390795"/>
            <a:ext cx="1007110" cy="276999"/>
          </a:xfrm>
          <a:prstGeom prst="rect">
            <a:avLst/>
          </a:prstGeom>
          <a:solidFill>
            <a:srgbClr val="008564"/>
          </a:solidFill>
        </p:spPr>
        <p:txBody>
          <a:bodyPr vert="horz" wrap="square" lIns="0" tIns="0" rIns="0" bIns="0" rtlCol="0">
            <a:spAutoFit/>
          </a:bodyPr>
          <a:lstStyle/>
          <a:p>
            <a:pPr marL="297815">
              <a:lnSpc>
                <a:spcPct val="100000"/>
              </a:lnSpc>
            </a:pPr>
            <a:r>
              <a:rPr sz="1800" spc="-20" dirty="0">
                <a:solidFill>
                  <a:srgbClr val="FFFFFF"/>
                </a:solidFill>
                <a:latin typeface="Calibri" panose="020F0502020204030204" pitchFamily="34" charset="0"/>
                <a:cs typeface="Calibri" panose="020F0502020204030204" pitchFamily="34" charset="0"/>
              </a:rPr>
              <a:t>CP</a:t>
            </a:r>
            <a:r>
              <a:rPr sz="1800" dirty="0">
                <a:solidFill>
                  <a:srgbClr val="FFFFFF"/>
                </a:solidFill>
                <a:latin typeface="Calibri" panose="020F0502020204030204" pitchFamily="34" charset="0"/>
                <a:cs typeface="Calibri" panose="020F0502020204030204" pitchFamily="34" charset="0"/>
              </a:rPr>
              <a:t>U</a:t>
            </a:r>
            <a:endParaRPr sz="1800" dirty="0">
              <a:latin typeface="Calibri" panose="020F0502020204030204" pitchFamily="34" charset="0"/>
              <a:cs typeface="Calibri" panose="020F0502020204030204" pitchFamily="34" charset="0"/>
            </a:endParaRPr>
          </a:p>
        </p:txBody>
      </p:sp>
      <p:sp>
        <p:nvSpPr>
          <p:cNvPr id="21" name="object 21"/>
          <p:cNvSpPr txBox="1"/>
          <p:nvPr/>
        </p:nvSpPr>
        <p:spPr>
          <a:xfrm>
            <a:off x="951691" y="3791901"/>
            <a:ext cx="2651125" cy="276999"/>
          </a:xfrm>
          <a:prstGeom prst="rect">
            <a:avLst/>
          </a:prstGeom>
          <a:solidFill>
            <a:srgbClr val="588B00"/>
          </a:solidFill>
        </p:spPr>
        <p:txBody>
          <a:bodyPr vert="horz" wrap="square" lIns="0" tIns="0" rIns="0" bIns="0" rtlCol="0">
            <a:spAutoFit/>
          </a:bodyPr>
          <a:lstStyle/>
          <a:p>
            <a:pPr marL="520065">
              <a:lnSpc>
                <a:spcPct val="100000"/>
              </a:lnSpc>
            </a:pPr>
            <a:r>
              <a:rPr sz="1800" spc="-5" dirty="0">
                <a:solidFill>
                  <a:srgbClr val="FFFFFF"/>
                </a:solidFill>
                <a:latin typeface="Calibri" panose="020F0502020204030204" pitchFamily="34" charset="0"/>
                <a:cs typeface="Calibri" panose="020F0502020204030204" pitchFamily="34" charset="0"/>
              </a:rPr>
              <a:t>U</a:t>
            </a:r>
            <a:r>
              <a:rPr sz="1800" dirty="0">
                <a:solidFill>
                  <a:srgbClr val="FFFFFF"/>
                </a:solidFill>
                <a:latin typeface="Calibri" panose="020F0502020204030204" pitchFamily="34" charset="0"/>
                <a:cs typeface="Calibri" panose="020F0502020204030204" pitchFamily="34" charset="0"/>
              </a:rPr>
              <a:t>n</a:t>
            </a:r>
            <a:r>
              <a:rPr sz="1800" spc="-5" dirty="0">
                <a:solidFill>
                  <a:srgbClr val="FFFFFF"/>
                </a:solidFill>
                <a:latin typeface="Calibri" panose="020F0502020204030204" pitchFamily="34" charset="0"/>
                <a:cs typeface="Calibri" panose="020F0502020204030204" pitchFamily="34" charset="0"/>
              </a:rPr>
              <a:t>i</a:t>
            </a:r>
            <a:r>
              <a:rPr sz="1800" spc="-15" dirty="0">
                <a:solidFill>
                  <a:srgbClr val="FFFFFF"/>
                </a:solidFill>
                <a:latin typeface="Calibri" panose="020F0502020204030204" pitchFamily="34" charset="0"/>
                <a:cs typeface="Calibri" panose="020F0502020204030204" pitchFamily="34" charset="0"/>
              </a:rPr>
              <a:t>fi</a:t>
            </a:r>
            <a:r>
              <a:rPr sz="1800" spc="5" dirty="0">
                <a:solidFill>
                  <a:srgbClr val="FFFFFF"/>
                </a:solidFill>
                <a:latin typeface="Calibri" panose="020F0502020204030204" pitchFamily="34" charset="0"/>
                <a:cs typeface="Calibri" panose="020F0502020204030204" pitchFamily="34" charset="0"/>
              </a:rPr>
              <a:t>e</a:t>
            </a:r>
            <a:r>
              <a:rPr sz="1800" dirty="0">
                <a:solidFill>
                  <a:srgbClr val="FFFFFF"/>
                </a:solidFill>
                <a:latin typeface="Calibri" panose="020F0502020204030204" pitchFamily="34" charset="0"/>
                <a:cs typeface="Calibri" panose="020F0502020204030204" pitchFamily="34" charset="0"/>
              </a:rPr>
              <a:t>d</a:t>
            </a:r>
            <a:r>
              <a:rPr sz="1800" spc="-10" dirty="0">
                <a:solidFill>
                  <a:srgbClr val="FFFFFF"/>
                </a:solidFill>
                <a:latin typeface="Calibri" panose="020F0502020204030204" pitchFamily="34" charset="0"/>
                <a:cs typeface="Calibri" panose="020F0502020204030204" pitchFamily="34" charset="0"/>
              </a:rPr>
              <a:t> </a:t>
            </a:r>
            <a:r>
              <a:rPr sz="1800" spc="-5" dirty="0">
                <a:solidFill>
                  <a:srgbClr val="FFFFFF"/>
                </a:solidFill>
                <a:latin typeface="Calibri" panose="020F0502020204030204" pitchFamily="34" charset="0"/>
                <a:cs typeface="Calibri" panose="020F0502020204030204" pitchFamily="34" charset="0"/>
              </a:rPr>
              <a:t>M</a:t>
            </a:r>
            <a:r>
              <a:rPr sz="1800" spc="5" dirty="0">
                <a:solidFill>
                  <a:srgbClr val="FFFFFF"/>
                </a:solidFill>
                <a:latin typeface="Calibri" panose="020F0502020204030204" pitchFamily="34" charset="0"/>
                <a:cs typeface="Calibri" panose="020F0502020204030204" pitchFamily="34" charset="0"/>
              </a:rPr>
              <a:t>em</a:t>
            </a:r>
            <a:r>
              <a:rPr sz="1800" spc="-15" dirty="0">
                <a:solidFill>
                  <a:srgbClr val="FFFFFF"/>
                </a:solidFill>
                <a:latin typeface="Calibri" panose="020F0502020204030204" pitchFamily="34" charset="0"/>
                <a:cs typeface="Calibri" panose="020F0502020204030204" pitchFamily="34" charset="0"/>
              </a:rPr>
              <a:t>o</a:t>
            </a:r>
            <a:r>
              <a:rPr sz="1800" spc="-10" dirty="0">
                <a:solidFill>
                  <a:srgbClr val="FFFFFF"/>
                </a:solidFill>
                <a:latin typeface="Calibri" panose="020F0502020204030204" pitchFamily="34" charset="0"/>
                <a:cs typeface="Calibri" panose="020F0502020204030204" pitchFamily="34" charset="0"/>
              </a:rPr>
              <a:t>r</a:t>
            </a:r>
            <a:r>
              <a:rPr sz="1800" dirty="0">
                <a:solidFill>
                  <a:srgbClr val="FFFFFF"/>
                </a:solidFill>
                <a:latin typeface="Calibri" panose="020F0502020204030204" pitchFamily="34" charset="0"/>
                <a:cs typeface="Calibri" panose="020F0502020204030204" pitchFamily="34" charset="0"/>
              </a:rPr>
              <a:t>y</a:t>
            </a:r>
            <a:endParaRPr sz="1800" dirty="0">
              <a:latin typeface="Calibri" panose="020F0502020204030204" pitchFamily="34" charset="0"/>
              <a:cs typeface="Calibri" panose="020F0502020204030204" pitchFamily="34" charset="0"/>
            </a:endParaRPr>
          </a:p>
        </p:txBody>
      </p:sp>
      <p:sp>
        <p:nvSpPr>
          <p:cNvPr id="22" name="object 22"/>
          <p:cNvSpPr/>
          <p:nvPr/>
        </p:nvSpPr>
        <p:spPr>
          <a:xfrm>
            <a:off x="1369399" y="3397661"/>
            <a:ext cx="171450" cy="365760"/>
          </a:xfrm>
          <a:custGeom>
            <a:avLst/>
            <a:gdLst/>
            <a:ahLst/>
            <a:cxnLst/>
            <a:rect l="l" t="t" r="r" b="b"/>
            <a:pathLst>
              <a:path w="171450" h="365760">
                <a:moveTo>
                  <a:pt x="57151" y="251460"/>
                </a:moveTo>
                <a:lnTo>
                  <a:pt x="0" y="251461"/>
                </a:lnTo>
                <a:lnTo>
                  <a:pt x="85726" y="365760"/>
                </a:lnTo>
                <a:lnTo>
                  <a:pt x="150019" y="280035"/>
                </a:lnTo>
                <a:lnTo>
                  <a:pt x="57151" y="280035"/>
                </a:lnTo>
                <a:lnTo>
                  <a:pt x="57151" y="251460"/>
                </a:lnTo>
                <a:close/>
              </a:path>
              <a:path w="171450" h="365760">
                <a:moveTo>
                  <a:pt x="114301" y="251460"/>
                </a:moveTo>
                <a:lnTo>
                  <a:pt x="57151" y="251460"/>
                </a:lnTo>
                <a:lnTo>
                  <a:pt x="57151" y="280035"/>
                </a:lnTo>
                <a:lnTo>
                  <a:pt x="114301" y="280035"/>
                </a:lnTo>
                <a:lnTo>
                  <a:pt x="114301" y="251460"/>
                </a:lnTo>
                <a:close/>
              </a:path>
              <a:path w="171450" h="365760">
                <a:moveTo>
                  <a:pt x="171450" y="251460"/>
                </a:moveTo>
                <a:lnTo>
                  <a:pt x="114301" y="251460"/>
                </a:lnTo>
                <a:lnTo>
                  <a:pt x="114301" y="280035"/>
                </a:lnTo>
                <a:lnTo>
                  <a:pt x="150019" y="280035"/>
                </a:lnTo>
                <a:lnTo>
                  <a:pt x="171450" y="251460"/>
                </a:lnTo>
                <a:close/>
              </a:path>
              <a:path w="171450" h="365760">
                <a:moveTo>
                  <a:pt x="114300" y="114300"/>
                </a:moveTo>
                <a:lnTo>
                  <a:pt x="57150" y="114300"/>
                </a:lnTo>
                <a:lnTo>
                  <a:pt x="57151" y="251460"/>
                </a:lnTo>
                <a:lnTo>
                  <a:pt x="114301" y="251460"/>
                </a:lnTo>
                <a:lnTo>
                  <a:pt x="114300" y="114300"/>
                </a:lnTo>
                <a:close/>
              </a:path>
              <a:path w="171450" h="365760">
                <a:moveTo>
                  <a:pt x="85725" y="0"/>
                </a:moveTo>
                <a:lnTo>
                  <a:pt x="0" y="114301"/>
                </a:lnTo>
                <a:lnTo>
                  <a:pt x="57150" y="114300"/>
                </a:lnTo>
                <a:lnTo>
                  <a:pt x="57150" y="85725"/>
                </a:lnTo>
                <a:lnTo>
                  <a:pt x="150018" y="85725"/>
                </a:lnTo>
                <a:lnTo>
                  <a:pt x="85725" y="0"/>
                </a:lnTo>
                <a:close/>
              </a:path>
              <a:path w="171450" h="365760">
                <a:moveTo>
                  <a:pt x="114300" y="85725"/>
                </a:moveTo>
                <a:lnTo>
                  <a:pt x="57150" y="85725"/>
                </a:lnTo>
                <a:lnTo>
                  <a:pt x="57150" y="114300"/>
                </a:lnTo>
                <a:lnTo>
                  <a:pt x="114300" y="114300"/>
                </a:lnTo>
                <a:lnTo>
                  <a:pt x="114300" y="85725"/>
                </a:lnTo>
                <a:close/>
              </a:path>
              <a:path w="171450" h="365760">
                <a:moveTo>
                  <a:pt x="150018" y="85725"/>
                </a:moveTo>
                <a:lnTo>
                  <a:pt x="114300" y="85725"/>
                </a:lnTo>
                <a:lnTo>
                  <a:pt x="114300" y="114300"/>
                </a:lnTo>
                <a:lnTo>
                  <a:pt x="171450" y="114300"/>
                </a:lnTo>
                <a:lnTo>
                  <a:pt x="150018" y="85725"/>
                </a:lnTo>
                <a:close/>
              </a:path>
            </a:pathLst>
          </a:custGeom>
          <a:solidFill>
            <a:srgbClr val="5E5E5E"/>
          </a:solidFill>
        </p:spPr>
        <p:txBody>
          <a:bodyPr wrap="square" lIns="0" tIns="0" rIns="0" bIns="0" rtlCol="0"/>
          <a:lstStyle/>
          <a:p>
            <a:endParaRPr/>
          </a:p>
        </p:txBody>
      </p:sp>
      <p:sp>
        <p:nvSpPr>
          <p:cNvPr id="23" name="object 23"/>
          <p:cNvSpPr/>
          <p:nvPr/>
        </p:nvSpPr>
        <p:spPr>
          <a:xfrm>
            <a:off x="3035364" y="3397661"/>
            <a:ext cx="123825" cy="365760"/>
          </a:xfrm>
          <a:custGeom>
            <a:avLst/>
            <a:gdLst/>
            <a:ahLst/>
            <a:cxnLst/>
            <a:rect l="l" t="t" r="r" b="b"/>
            <a:pathLst>
              <a:path w="123825" h="365760">
                <a:moveTo>
                  <a:pt x="41275" y="241935"/>
                </a:moveTo>
                <a:lnTo>
                  <a:pt x="0" y="241935"/>
                </a:lnTo>
                <a:lnTo>
                  <a:pt x="61913" y="365760"/>
                </a:lnTo>
                <a:lnTo>
                  <a:pt x="113506" y="262572"/>
                </a:lnTo>
                <a:lnTo>
                  <a:pt x="41275" y="262572"/>
                </a:lnTo>
                <a:lnTo>
                  <a:pt x="41275" y="241935"/>
                </a:lnTo>
                <a:close/>
              </a:path>
              <a:path w="123825" h="365760">
                <a:moveTo>
                  <a:pt x="82550" y="103187"/>
                </a:moveTo>
                <a:lnTo>
                  <a:pt x="41275" y="103187"/>
                </a:lnTo>
                <a:lnTo>
                  <a:pt x="41275" y="262572"/>
                </a:lnTo>
                <a:lnTo>
                  <a:pt x="82550" y="262572"/>
                </a:lnTo>
                <a:lnTo>
                  <a:pt x="82550" y="103187"/>
                </a:lnTo>
                <a:close/>
              </a:path>
              <a:path w="123825" h="365760">
                <a:moveTo>
                  <a:pt x="123825" y="241935"/>
                </a:moveTo>
                <a:lnTo>
                  <a:pt x="82550" y="241935"/>
                </a:lnTo>
                <a:lnTo>
                  <a:pt x="82550" y="262572"/>
                </a:lnTo>
                <a:lnTo>
                  <a:pt x="113506" y="262572"/>
                </a:lnTo>
                <a:lnTo>
                  <a:pt x="123825" y="241935"/>
                </a:lnTo>
                <a:close/>
              </a:path>
              <a:path w="123825" h="365760">
                <a:moveTo>
                  <a:pt x="61912" y="0"/>
                </a:moveTo>
                <a:lnTo>
                  <a:pt x="0" y="123825"/>
                </a:lnTo>
                <a:lnTo>
                  <a:pt x="41275" y="123825"/>
                </a:lnTo>
                <a:lnTo>
                  <a:pt x="41275" y="103187"/>
                </a:lnTo>
                <a:lnTo>
                  <a:pt x="113506" y="103187"/>
                </a:lnTo>
                <a:lnTo>
                  <a:pt x="61912" y="0"/>
                </a:lnTo>
                <a:close/>
              </a:path>
              <a:path w="123825" h="365760">
                <a:moveTo>
                  <a:pt x="113506" y="103187"/>
                </a:moveTo>
                <a:lnTo>
                  <a:pt x="82550" y="103187"/>
                </a:lnTo>
                <a:lnTo>
                  <a:pt x="82550" y="123825"/>
                </a:lnTo>
                <a:lnTo>
                  <a:pt x="123825" y="123825"/>
                </a:lnTo>
                <a:lnTo>
                  <a:pt x="113506" y="103187"/>
                </a:lnTo>
                <a:close/>
              </a:path>
            </a:pathLst>
          </a:custGeom>
          <a:solidFill>
            <a:srgbClr val="5E5E5E"/>
          </a:solidFill>
        </p:spPr>
        <p:txBody>
          <a:bodyPr wrap="square" lIns="0" tIns="0" rIns="0" bIns="0" rtlCol="0"/>
          <a:lstStyle/>
          <a:p>
            <a:endParaRPr/>
          </a:p>
        </p:txBody>
      </p:sp>
      <p:sp>
        <p:nvSpPr>
          <p:cNvPr id="24" name="object 24"/>
          <p:cNvSpPr txBox="1"/>
          <p:nvPr/>
        </p:nvSpPr>
        <p:spPr>
          <a:xfrm>
            <a:off x="1794821" y="1951279"/>
            <a:ext cx="935990" cy="276999"/>
          </a:xfrm>
          <a:prstGeom prst="rect">
            <a:avLst/>
          </a:prstGeom>
        </p:spPr>
        <p:txBody>
          <a:bodyPr vert="horz" wrap="square" lIns="0" tIns="0" rIns="0" bIns="0" rtlCol="0">
            <a:spAutoFit/>
          </a:bodyPr>
          <a:lstStyle/>
          <a:p>
            <a:pPr marL="12700">
              <a:lnSpc>
                <a:spcPct val="100000"/>
              </a:lnSpc>
            </a:pPr>
            <a:r>
              <a:rPr sz="1800" b="1" spc="-20" dirty="0">
                <a:latin typeface="Calibri" panose="020F0502020204030204" pitchFamily="34" charset="0"/>
                <a:cs typeface="Calibri" panose="020F0502020204030204" pitchFamily="34" charset="0"/>
              </a:rPr>
              <a:t>C</a:t>
            </a:r>
            <a:r>
              <a:rPr sz="1800" b="1" spc="-10" dirty="0">
                <a:latin typeface="Calibri" panose="020F0502020204030204" pitchFamily="34" charset="0"/>
                <a:cs typeface="Calibri" panose="020F0502020204030204" pitchFamily="34" charset="0"/>
              </a:rPr>
              <a:t>UD</a:t>
            </a:r>
            <a:r>
              <a:rPr sz="1800" b="1" dirty="0">
                <a:latin typeface="Calibri" panose="020F0502020204030204" pitchFamily="34" charset="0"/>
                <a:cs typeface="Calibri" panose="020F0502020204030204" pitchFamily="34" charset="0"/>
              </a:rPr>
              <a:t>A</a:t>
            </a:r>
            <a:r>
              <a:rPr sz="1800" b="1" spc="-110" dirty="0">
                <a:latin typeface="Calibri" panose="020F0502020204030204" pitchFamily="34" charset="0"/>
                <a:cs typeface="Calibri" panose="020F0502020204030204" pitchFamily="34" charset="0"/>
              </a:rPr>
              <a:t> </a:t>
            </a:r>
            <a:r>
              <a:rPr sz="1800" b="1" spc="-25" dirty="0">
                <a:latin typeface="Calibri" panose="020F0502020204030204" pitchFamily="34" charset="0"/>
                <a:cs typeface="Calibri" panose="020F0502020204030204" pitchFamily="34" charset="0"/>
              </a:rPr>
              <a:t>6</a:t>
            </a:r>
            <a:r>
              <a:rPr sz="1800" b="1" spc="-15" dirty="0">
                <a:latin typeface="Calibri" panose="020F0502020204030204" pitchFamily="34" charset="0"/>
                <a:cs typeface="Calibri" panose="020F0502020204030204" pitchFamily="34" charset="0"/>
              </a:rPr>
              <a:t>+</a:t>
            </a:r>
            <a:endParaRPr sz="1800" dirty="0">
              <a:latin typeface="Calibri" panose="020F0502020204030204" pitchFamily="34" charset="0"/>
              <a:cs typeface="Calibri" panose="020F0502020204030204" pitchFamily="34" charset="0"/>
            </a:endParaRPr>
          </a:p>
        </p:txBody>
      </p:sp>
      <p:sp>
        <p:nvSpPr>
          <p:cNvPr id="25" name="object 25"/>
          <p:cNvSpPr txBox="1"/>
          <p:nvPr/>
        </p:nvSpPr>
        <p:spPr>
          <a:xfrm>
            <a:off x="951690" y="5550967"/>
            <a:ext cx="2223987" cy="307777"/>
          </a:xfrm>
          <a:prstGeom prst="rect">
            <a:avLst/>
          </a:prstGeom>
        </p:spPr>
        <p:txBody>
          <a:bodyPr vert="horz" wrap="square" lIns="0" tIns="0" rIns="0" bIns="0" rtlCol="0">
            <a:spAutoFit/>
          </a:bodyPr>
          <a:lstStyle/>
          <a:p>
            <a:pPr marL="12700">
              <a:lnSpc>
                <a:spcPct val="100000"/>
              </a:lnSpc>
            </a:pPr>
            <a:r>
              <a:rPr sz="2000" spc="-10" dirty="0">
                <a:latin typeface="Arial" panose="020B0604020202020204" pitchFamily="34" charset="0"/>
                <a:cs typeface="Arial" panose="020B0604020202020204" pitchFamily="34" charset="0"/>
              </a:rPr>
              <a:t>GP</a:t>
            </a:r>
            <a:r>
              <a:rPr sz="2000" dirty="0">
                <a:latin typeface="Arial" panose="020B0604020202020204" pitchFamily="34" charset="0"/>
                <a:cs typeface="Arial" panose="020B0604020202020204" pitchFamily="34" charset="0"/>
              </a:rPr>
              <a:t>U</a:t>
            </a:r>
            <a:r>
              <a:rPr sz="2000" spc="-1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M</a:t>
            </a:r>
            <a:r>
              <a:rPr sz="2000" spc="5" dirty="0">
                <a:latin typeface="Arial" panose="020B0604020202020204" pitchFamily="34" charset="0"/>
                <a:cs typeface="Arial" panose="020B0604020202020204" pitchFamily="34" charset="0"/>
              </a:rPr>
              <a:t>em</a:t>
            </a:r>
            <a:r>
              <a:rPr sz="2000" spc="-15" dirty="0">
                <a:latin typeface="Arial" panose="020B0604020202020204" pitchFamily="34" charset="0"/>
                <a:cs typeface="Arial" panose="020B0604020202020204" pitchFamily="34" charset="0"/>
              </a:rPr>
              <a:t>or</a:t>
            </a:r>
            <a:r>
              <a:rPr sz="2000" dirty="0">
                <a:latin typeface="Arial" panose="020B0604020202020204" pitchFamily="34" charset="0"/>
                <a:cs typeface="Arial" panose="020B0604020202020204" pitchFamily="34" charset="0"/>
              </a:rPr>
              <a:t>y</a:t>
            </a:r>
            <a:r>
              <a:rPr sz="2000" spc="-5" dirty="0">
                <a:latin typeface="Arial" panose="020B0604020202020204" pitchFamily="34" charset="0"/>
                <a:cs typeface="Arial" panose="020B0604020202020204" pitchFamily="34" charset="0"/>
              </a:rPr>
              <a:t> </a:t>
            </a:r>
            <a:r>
              <a:rPr sz="2000" spc="-15" dirty="0">
                <a:latin typeface="Arial" panose="020B0604020202020204" pitchFamily="34" charset="0"/>
                <a:cs typeface="Arial" panose="020B0604020202020204" pitchFamily="34" charset="0"/>
              </a:rPr>
              <a:t>S</a:t>
            </a:r>
            <a:r>
              <a:rPr sz="2000" spc="-5" dirty="0">
                <a:latin typeface="Arial" panose="020B0604020202020204" pitchFamily="34" charset="0"/>
                <a:cs typeface="Arial" panose="020B0604020202020204" pitchFamily="34" charset="0"/>
              </a:rPr>
              <a:t>ize</a:t>
            </a:r>
            <a:endParaRPr sz="20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4380" y="490382"/>
            <a:ext cx="9464040" cy="869469"/>
          </a:xfrm>
          <a:prstGeom prst="rect">
            <a:avLst/>
          </a:prstGeom>
        </p:spPr>
        <p:txBody>
          <a:bodyPr vert="horz" wrap="square" lIns="0" tIns="0" rIns="0" bIns="0" rtlCol="0">
            <a:spAutoFit/>
          </a:bodyPr>
          <a:lstStyle/>
          <a:p>
            <a:pPr algn="ctr">
              <a:lnSpc>
                <a:spcPct val="100000"/>
              </a:lnSpc>
            </a:pPr>
            <a:r>
              <a:rPr spc="-5" dirty="0"/>
              <a:t>C</a:t>
            </a:r>
            <a:r>
              <a:rPr dirty="0"/>
              <a:t>UD</a:t>
            </a:r>
            <a:r>
              <a:rPr spc="-25" dirty="0"/>
              <a:t>A</a:t>
            </a:r>
            <a:r>
              <a:rPr spc="5" dirty="0"/>
              <a:t> </a:t>
            </a:r>
            <a:r>
              <a:rPr spc="-5" dirty="0"/>
              <a:t>8+</a:t>
            </a:r>
            <a:r>
              <a:rPr dirty="0"/>
              <a:t>:</a:t>
            </a:r>
            <a:r>
              <a:rPr spc="5" dirty="0"/>
              <a:t> </a:t>
            </a:r>
            <a:r>
              <a:rPr dirty="0"/>
              <a:t>UN</a:t>
            </a:r>
            <a:r>
              <a:rPr spc="-5" dirty="0"/>
              <a:t>IFI</a:t>
            </a:r>
            <a:r>
              <a:rPr spc="-30" dirty="0"/>
              <a:t>E</a:t>
            </a:r>
            <a:r>
              <a:rPr dirty="0"/>
              <a:t>D</a:t>
            </a:r>
            <a:r>
              <a:rPr spc="5" dirty="0"/>
              <a:t> </a:t>
            </a:r>
            <a:r>
              <a:rPr spc="-5" dirty="0"/>
              <a:t>M</a:t>
            </a:r>
            <a:r>
              <a:rPr spc="-10" dirty="0"/>
              <a:t>E</a:t>
            </a:r>
            <a:r>
              <a:rPr spc="-5" dirty="0"/>
              <a:t>MO</a:t>
            </a:r>
            <a:r>
              <a:rPr spc="5" dirty="0"/>
              <a:t>R</a:t>
            </a:r>
            <a:r>
              <a:rPr dirty="0"/>
              <a:t>Y</a:t>
            </a:r>
          </a:p>
          <a:p>
            <a:pPr marL="1270" algn="ctr">
              <a:lnSpc>
                <a:spcPct val="100000"/>
              </a:lnSpc>
              <a:spcBef>
                <a:spcPts val="310"/>
              </a:spcBef>
            </a:pPr>
            <a:r>
              <a:rPr sz="1800" spc="-5" dirty="0">
                <a:solidFill>
                  <a:srgbClr val="76B900"/>
                </a:solidFill>
              </a:rPr>
              <a:t>D</a:t>
            </a:r>
            <a:r>
              <a:rPr sz="1800" spc="5" dirty="0">
                <a:solidFill>
                  <a:srgbClr val="76B900"/>
                </a:solidFill>
              </a:rPr>
              <a:t>em</a:t>
            </a:r>
            <a:r>
              <a:rPr sz="1800" dirty="0">
                <a:solidFill>
                  <a:srgbClr val="76B900"/>
                </a:solidFill>
              </a:rPr>
              <a:t>and</a:t>
            </a:r>
            <a:r>
              <a:rPr sz="1800" spc="-10" dirty="0">
                <a:solidFill>
                  <a:srgbClr val="76B900"/>
                </a:solidFill>
              </a:rPr>
              <a:t> </a:t>
            </a:r>
            <a:r>
              <a:rPr sz="1800" spc="-15" dirty="0">
                <a:solidFill>
                  <a:srgbClr val="76B900"/>
                </a:solidFill>
              </a:rPr>
              <a:t>P</a:t>
            </a:r>
            <a:r>
              <a:rPr sz="1800" dirty="0">
                <a:solidFill>
                  <a:srgbClr val="76B900"/>
                </a:solidFill>
              </a:rPr>
              <a:t>a</a:t>
            </a:r>
            <a:r>
              <a:rPr sz="1800" spc="-5" dirty="0">
                <a:solidFill>
                  <a:srgbClr val="76B900"/>
                </a:solidFill>
              </a:rPr>
              <a:t>gi</a:t>
            </a:r>
            <a:r>
              <a:rPr sz="1800" dirty="0">
                <a:solidFill>
                  <a:srgbClr val="76B900"/>
                </a:solidFill>
              </a:rPr>
              <a:t>n</a:t>
            </a:r>
            <a:r>
              <a:rPr sz="1800" spc="-10" dirty="0">
                <a:solidFill>
                  <a:srgbClr val="76B900"/>
                </a:solidFill>
              </a:rPr>
              <a:t>g </a:t>
            </a:r>
            <a:r>
              <a:rPr sz="1800" spc="-5" dirty="0">
                <a:solidFill>
                  <a:srgbClr val="76B900"/>
                </a:solidFill>
              </a:rPr>
              <a:t>F</a:t>
            </a:r>
            <a:r>
              <a:rPr sz="1800" spc="-15" dirty="0">
                <a:solidFill>
                  <a:srgbClr val="76B900"/>
                </a:solidFill>
              </a:rPr>
              <a:t>o</a:t>
            </a:r>
            <a:r>
              <a:rPr sz="1800" spc="-10" dirty="0">
                <a:solidFill>
                  <a:srgbClr val="76B900"/>
                </a:solidFill>
              </a:rPr>
              <a:t>r</a:t>
            </a:r>
            <a:r>
              <a:rPr sz="1800" spc="-5" dirty="0">
                <a:solidFill>
                  <a:srgbClr val="76B900"/>
                </a:solidFill>
              </a:rPr>
              <a:t> </a:t>
            </a:r>
            <a:r>
              <a:rPr sz="1800" spc="-15" dirty="0">
                <a:solidFill>
                  <a:srgbClr val="76B900"/>
                </a:solidFill>
              </a:rPr>
              <a:t>P</a:t>
            </a:r>
            <a:r>
              <a:rPr sz="1800" dirty="0">
                <a:solidFill>
                  <a:srgbClr val="76B900"/>
                </a:solidFill>
              </a:rPr>
              <a:t>a</a:t>
            </a:r>
            <a:r>
              <a:rPr sz="1800" spc="-5" dirty="0">
                <a:solidFill>
                  <a:srgbClr val="76B900"/>
                </a:solidFill>
              </a:rPr>
              <a:t>sc</a:t>
            </a:r>
            <a:r>
              <a:rPr sz="1800" dirty="0">
                <a:solidFill>
                  <a:srgbClr val="76B900"/>
                </a:solidFill>
              </a:rPr>
              <a:t>a</a:t>
            </a:r>
            <a:r>
              <a:rPr sz="1800" spc="-10" dirty="0">
                <a:solidFill>
                  <a:srgbClr val="76B900"/>
                </a:solidFill>
              </a:rPr>
              <a:t>l</a:t>
            </a:r>
            <a:r>
              <a:rPr sz="1800" spc="-15" dirty="0">
                <a:solidFill>
                  <a:srgbClr val="76B900"/>
                </a:solidFill>
              </a:rPr>
              <a:t> </a:t>
            </a:r>
            <a:r>
              <a:rPr sz="1800" dirty="0">
                <a:solidFill>
                  <a:srgbClr val="76B900"/>
                </a:solidFill>
              </a:rPr>
              <a:t>and</a:t>
            </a:r>
            <a:r>
              <a:rPr sz="1800" spc="-10" dirty="0">
                <a:solidFill>
                  <a:srgbClr val="76B900"/>
                </a:solidFill>
              </a:rPr>
              <a:t> </a:t>
            </a:r>
            <a:r>
              <a:rPr sz="1800" spc="-25" dirty="0">
                <a:solidFill>
                  <a:srgbClr val="76B900"/>
                </a:solidFill>
              </a:rPr>
              <a:t>B</a:t>
            </a:r>
            <a:r>
              <a:rPr sz="1800" spc="5" dirty="0">
                <a:solidFill>
                  <a:srgbClr val="76B900"/>
                </a:solidFill>
              </a:rPr>
              <a:t>e</a:t>
            </a:r>
            <a:r>
              <a:rPr sz="1800" spc="-5" dirty="0">
                <a:solidFill>
                  <a:srgbClr val="76B900"/>
                </a:solidFill>
              </a:rPr>
              <a:t>yo</a:t>
            </a:r>
            <a:r>
              <a:rPr sz="1800" dirty="0">
                <a:solidFill>
                  <a:srgbClr val="76B900"/>
                </a:solidFill>
              </a:rPr>
              <a:t>nd</a:t>
            </a:r>
            <a:endParaRPr sz="1800" dirty="0"/>
          </a:p>
        </p:txBody>
      </p:sp>
      <p:sp>
        <p:nvSpPr>
          <p:cNvPr id="34" name="object 34"/>
          <p:cNvSpPr txBox="1">
            <a:spLocks noGrp="1"/>
          </p:cNvSpPr>
          <p:nvPr>
            <p:ph type="sldNum" sz="quarter" idx="7"/>
          </p:nvPr>
        </p:nvSpPr>
        <p:spPr>
          <a:prstGeom prst="rect">
            <a:avLst/>
          </a:prstGeom>
        </p:spPr>
        <p:txBody>
          <a:bodyPr vert="horz" wrap="square" lIns="0" tIns="0" rIns="0" bIns="0" rtlCol="0">
            <a:spAutoFit/>
          </a:bodyPr>
          <a:lstStyle/>
          <a:p>
            <a:pPr marL="73025">
              <a:lnSpc>
                <a:spcPct val="100000"/>
              </a:lnSpc>
            </a:pPr>
            <a:fld id="{81D60167-4931-47E6-BA6A-407CBD079E47}" type="slidenum">
              <a:rPr dirty="0"/>
              <a:t>6</a:t>
            </a:fld>
            <a:endParaRPr dirty="0"/>
          </a:p>
        </p:txBody>
      </p:sp>
      <p:sp>
        <p:nvSpPr>
          <p:cNvPr id="3" name="object 3"/>
          <p:cNvSpPr txBox="1"/>
          <p:nvPr/>
        </p:nvSpPr>
        <p:spPr>
          <a:xfrm>
            <a:off x="1438762" y="5270551"/>
            <a:ext cx="1675130" cy="276999"/>
          </a:xfrm>
          <a:prstGeom prst="rect">
            <a:avLst/>
          </a:prstGeom>
        </p:spPr>
        <p:txBody>
          <a:bodyPr vert="horz" wrap="square" lIns="0" tIns="0" rIns="0" bIns="0" rtlCol="0">
            <a:spAutoFit/>
          </a:bodyPr>
          <a:lstStyle/>
          <a:p>
            <a:pPr marL="12700">
              <a:lnSpc>
                <a:spcPct val="100000"/>
              </a:lnSpc>
            </a:pPr>
            <a:r>
              <a:rPr sz="1800" spc="-15" dirty="0">
                <a:latin typeface="Calibri" panose="020F0502020204030204" pitchFamily="34" charset="0"/>
                <a:cs typeface="Calibri" panose="020F0502020204030204" pitchFamily="34" charset="0"/>
              </a:rPr>
              <a:t>A</a:t>
            </a:r>
            <a:r>
              <a:rPr sz="1800" spc="-20" dirty="0">
                <a:latin typeface="Calibri" panose="020F0502020204030204" pitchFamily="34" charset="0"/>
                <a:cs typeface="Calibri" panose="020F0502020204030204" pitchFamily="34" charset="0"/>
              </a:rPr>
              <a:t>ll</a:t>
            </a:r>
            <a:r>
              <a:rPr sz="1800" spc="-15" dirty="0">
                <a:latin typeface="Calibri" panose="020F0502020204030204" pitchFamily="34" charset="0"/>
                <a:cs typeface="Calibri" panose="020F0502020204030204" pitchFamily="34" charset="0"/>
              </a:rPr>
              <a:t>o</a:t>
            </a:r>
            <a:r>
              <a:rPr sz="1800" spc="-5" dirty="0">
                <a:latin typeface="Calibri" panose="020F0502020204030204" pitchFamily="34" charset="0"/>
                <a:cs typeface="Calibri" panose="020F0502020204030204" pitchFamily="34" charset="0"/>
              </a:rPr>
              <a:t>c</a:t>
            </a:r>
            <a:r>
              <a:rPr sz="1800" spc="5" dirty="0">
                <a:latin typeface="Calibri" panose="020F0502020204030204" pitchFamily="34" charset="0"/>
                <a:cs typeface="Calibri" panose="020F0502020204030204" pitchFamily="34" charset="0"/>
              </a:rPr>
              <a:t>a</a:t>
            </a:r>
            <a:r>
              <a:rPr sz="1800" spc="-5" dirty="0">
                <a:latin typeface="Calibri" panose="020F0502020204030204" pitchFamily="34" charset="0"/>
                <a:cs typeface="Calibri" panose="020F0502020204030204" pitchFamily="34" charset="0"/>
              </a:rPr>
              <a:t>t</a:t>
            </a:r>
            <a:r>
              <a:rPr sz="1800" dirty="0">
                <a:latin typeface="Calibri" panose="020F0502020204030204" pitchFamily="34" charset="0"/>
                <a:cs typeface="Calibri" panose="020F0502020204030204" pitchFamily="34" charset="0"/>
              </a:rPr>
              <a:t>e </a:t>
            </a:r>
            <a:r>
              <a:rPr sz="1800" spc="-25" dirty="0">
                <a:latin typeface="Calibri" panose="020F0502020204030204" pitchFamily="34" charset="0"/>
                <a:cs typeface="Calibri" panose="020F0502020204030204" pitchFamily="34" charset="0"/>
              </a:rPr>
              <a:t>B</a:t>
            </a:r>
            <a:r>
              <a:rPr sz="1800" spc="5" dirty="0">
                <a:latin typeface="Calibri" panose="020F0502020204030204" pitchFamily="34" charset="0"/>
                <a:cs typeface="Calibri" panose="020F0502020204030204" pitchFamily="34" charset="0"/>
              </a:rPr>
              <a:t>e</a:t>
            </a:r>
            <a:r>
              <a:rPr sz="1800" spc="-10" dirty="0">
                <a:latin typeface="Calibri" panose="020F0502020204030204" pitchFamily="34" charset="0"/>
                <a:cs typeface="Calibri" panose="020F0502020204030204" pitchFamily="34" charset="0"/>
              </a:rPr>
              <a:t>y</a:t>
            </a:r>
            <a:r>
              <a:rPr sz="1800" spc="-15" dirty="0">
                <a:latin typeface="Calibri" panose="020F0502020204030204" pitchFamily="34" charset="0"/>
                <a:cs typeface="Calibri" panose="020F0502020204030204" pitchFamily="34" charset="0"/>
              </a:rPr>
              <a:t>o</a:t>
            </a:r>
            <a:r>
              <a:rPr sz="1800" dirty="0">
                <a:latin typeface="Calibri" panose="020F0502020204030204" pitchFamily="34" charset="0"/>
                <a:cs typeface="Calibri" panose="020F0502020204030204" pitchFamily="34" charset="0"/>
              </a:rPr>
              <a:t>nd</a:t>
            </a:r>
          </a:p>
        </p:txBody>
      </p:sp>
      <p:sp>
        <p:nvSpPr>
          <p:cNvPr id="4" name="object 4"/>
          <p:cNvSpPr/>
          <p:nvPr/>
        </p:nvSpPr>
        <p:spPr>
          <a:xfrm>
            <a:off x="951791" y="4601929"/>
            <a:ext cx="2649220" cy="379730"/>
          </a:xfrm>
          <a:custGeom>
            <a:avLst/>
            <a:gdLst/>
            <a:ahLst/>
            <a:cxnLst/>
            <a:rect l="l" t="t" r="r" b="b"/>
            <a:pathLst>
              <a:path w="2649220" h="379729">
                <a:moveTo>
                  <a:pt x="2648919" y="0"/>
                </a:moveTo>
                <a:lnTo>
                  <a:pt x="2648230" y="40375"/>
                </a:lnTo>
                <a:lnTo>
                  <a:pt x="2644830" y="95380"/>
                </a:lnTo>
                <a:lnTo>
                  <a:pt x="2639007" y="141221"/>
                </a:lnTo>
                <a:lnTo>
                  <a:pt x="2628279" y="183242"/>
                </a:lnTo>
                <a:lnTo>
                  <a:pt x="1357307" y="197402"/>
                </a:lnTo>
                <a:lnTo>
                  <a:pt x="1353892" y="198452"/>
                </a:lnTo>
                <a:lnTo>
                  <a:pt x="1336119" y="243785"/>
                </a:lnTo>
                <a:lnTo>
                  <a:pt x="1329757" y="286868"/>
                </a:lnTo>
                <a:lnTo>
                  <a:pt x="1325702" y="339822"/>
                </a:lnTo>
                <a:lnTo>
                  <a:pt x="1324510" y="379225"/>
                </a:lnTo>
                <a:lnTo>
                  <a:pt x="1324285" y="360058"/>
                </a:lnTo>
                <a:lnTo>
                  <a:pt x="1321342" y="305041"/>
                </a:lnTo>
                <a:lnTo>
                  <a:pt x="1315453" y="257156"/>
                </a:lnTo>
                <a:lnTo>
                  <a:pt x="1304034" y="211979"/>
                </a:lnTo>
                <a:lnTo>
                  <a:pt x="32797" y="197402"/>
                </a:lnTo>
                <a:lnTo>
                  <a:pt x="29382" y="196351"/>
                </a:lnTo>
                <a:lnTo>
                  <a:pt x="11609" y="151019"/>
                </a:lnTo>
                <a:lnTo>
                  <a:pt x="5247" y="107936"/>
                </a:lnTo>
                <a:lnTo>
                  <a:pt x="1191" y="54981"/>
                </a:lnTo>
                <a:lnTo>
                  <a:pt x="433" y="35621"/>
                </a:lnTo>
                <a:lnTo>
                  <a:pt x="0" y="15579"/>
                </a:lnTo>
              </a:path>
            </a:pathLst>
          </a:custGeom>
          <a:ln w="9525">
            <a:solidFill>
              <a:srgbClr val="5E5E5E"/>
            </a:solidFill>
          </a:ln>
        </p:spPr>
        <p:txBody>
          <a:bodyPr wrap="square" lIns="0" tIns="0" rIns="0" bIns="0" rtlCol="0"/>
          <a:lstStyle/>
          <a:p>
            <a:endParaRPr/>
          </a:p>
        </p:txBody>
      </p:sp>
      <p:sp>
        <p:nvSpPr>
          <p:cNvPr id="5" name="object 5"/>
          <p:cNvSpPr/>
          <p:nvPr/>
        </p:nvSpPr>
        <p:spPr>
          <a:xfrm>
            <a:off x="0" y="3782567"/>
            <a:ext cx="4251960" cy="588263"/>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307799" y="3959911"/>
            <a:ext cx="1635760" cy="276999"/>
          </a:xfrm>
          <a:prstGeom prst="rect">
            <a:avLst/>
          </a:prstGeom>
        </p:spPr>
        <p:txBody>
          <a:bodyPr vert="horz" wrap="square" lIns="0" tIns="0" rIns="0" bIns="0" rtlCol="0">
            <a:spAutoFit/>
          </a:bodyPr>
          <a:lstStyle/>
          <a:p>
            <a:pPr marL="12700">
              <a:lnSpc>
                <a:spcPct val="100000"/>
              </a:lnSpc>
            </a:pPr>
            <a:r>
              <a:rPr sz="1800" spc="-5" dirty="0">
                <a:solidFill>
                  <a:srgbClr val="FFFFFF"/>
                </a:solidFill>
                <a:latin typeface="Calibri" panose="020F0502020204030204" pitchFamily="34" charset="0"/>
                <a:cs typeface="Calibri" panose="020F0502020204030204" pitchFamily="34" charset="0"/>
              </a:rPr>
              <a:t>U</a:t>
            </a:r>
            <a:r>
              <a:rPr sz="1800" dirty="0">
                <a:solidFill>
                  <a:srgbClr val="FFFFFF"/>
                </a:solidFill>
                <a:latin typeface="Calibri" panose="020F0502020204030204" pitchFamily="34" charset="0"/>
                <a:cs typeface="Calibri" panose="020F0502020204030204" pitchFamily="34" charset="0"/>
              </a:rPr>
              <a:t>n</a:t>
            </a:r>
            <a:r>
              <a:rPr sz="1800" spc="-5" dirty="0">
                <a:solidFill>
                  <a:srgbClr val="FFFFFF"/>
                </a:solidFill>
                <a:latin typeface="Calibri" panose="020F0502020204030204" pitchFamily="34" charset="0"/>
                <a:cs typeface="Calibri" panose="020F0502020204030204" pitchFamily="34" charset="0"/>
              </a:rPr>
              <a:t>i</a:t>
            </a:r>
            <a:r>
              <a:rPr sz="1800" spc="-15" dirty="0">
                <a:solidFill>
                  <a:srgbClr val="FFFFFF"/>
                </a:solidFill>
                <a:latin typeface="Calibri" panose="020F0502020204030204" pitchFamily="34" charset="0"/>
                <a:cs typeface="Calibri" panose="020F0502020204030204" pitchFamily="34" charset="0"/>
              </a:rPr>
              <a:t>fi</a:t>
            </a:r>
            <a:r>
              <a:rPr sz="1800" spc="5" dirty="0">
                <a:solidFill>
                  <a:srgbClr val="FFFFFF"/>
                </a:solidFill>
                <a:latin typeface="Calibri" panose="020F0502020204030204" pitchFamily="34" charset="0"/>
                <a:cs typeface="Calibri" panose="020F0502020204030204" pitchFamily="34" charset="0"/>
              </a:rPr>
              <a:t>e</a:t>
            </a:r>
            <a:r>
              <a:rPr sz="1800" dirty="0">
                <a:solidFill>
                  <a:srgbClr val="FFFFFF"/>
                </a:solidFill>
                <a:latin typeface="Calibri" panose="020F0502020204030204" pitchFamily="34" charset="0"/>
                <a:cs typeface="Calibri" panose="020F0502020204030204" pitchFamily="34" charset="0"/>
              </a:rPr>
              <a:t>d</a:t>
            </a:r>
            <a:r>
              <a:rPr sz="1800" spc="-10" dirty="0">
                <a:solidFill>
                  <a:srgbClr val="FFFFFF"/>
                </a:solidFill>
                <a:latin typeface="Calibri" panose="020F0502020204030204" pitchFamily="34" charset="0"/>
                <a:cs typeface="Calibri" panose="020F0502020204030204" pitchFamily="34" charset="0"/>
              </a:rPr>
              <a:t> </a:t>
            </a:r>
            <a:r>
              <a:rPr sz="1800" spc="-5" dirty="0">
                <a:solidFill>
                  <a:srgbClr val="FFFFFF"/>
                </a:solidFill>
                <a:latin typeface="Calibri" panose="020F0502020204030204" pitchFamily="34" charset="0"/>
                <a:cs typeface="Calibri" panose="020F0502020204030204" pitchFamily="34" charset="0"/>
              </a:rPr>
              <a:t>M</a:t>
            </a:r>
            <a:r>
              <a:rPr sz="1800" spc="5" dirty="0">
                <a:solidFill>
                  <a:srgbClr val="FFFFFF"/>
                </a:solidFill>
                <a:latin typeface="Calibri" panose="020F0502020204030204" pitchFamily="34" charset="0"/>
                <a:cs typeface="Calibri" panose="020F0502020204030204" pitchFamily="34" charset="0"/>
              </a:rPr>
              <a:t>em</a:t>
            </a:r>
            <a:r>
              <a:rPr sz="1800" spc="-15" dirty="0">
                <a:solidFill>
                  <a:srgbClr val="FFFFFF"/>
                </a:solidFill>
                <a:latin typeface="Calibri" panose="020F0502020204030204" pitchFamily="34" charset="0"/>
                <a:cs typeface="Calibri" panose="020F0502020204030204" pitchFamily="34" charset="0"/>
              </a:rPr>
              <a:t>o</a:t>
            </a:r>
            <a:r>
              <a:rPr sz="1800" spc="-10" dirty="0">
                <a:solidFill>
                  <a:srgbClr val="FFFFFF"/>
                </a:solidFill>
                <a:latin typeface="Calibri" panose="020F0502020204030204" pitchFamily="34" charset="0"/>
                <a:cs typeface="Calibri" panose="020F0502020204030204" pitchFamily="34" charset="0"/>
              </a:rPr>
              <a:t>r</a:t>
            </a:r>
            <a:r>
              <a:rPr sz="1800" dirty="0">
                <a:solidFill>
                  <a:srgbClr val="FFFFFF"/>
                </a:solidFill>
                <a:latin typeface="Calibri" panose="020F0502020204030204" pitchFamily="34" charset="0"/>
                <a:cs typeface="Calibri" panose="020F0502020204030204" pitchFamily="34" charset="0"/>
              </a:rPr>
              <a:t>y</a:t>
            </a:r>
            <a:endParaRPr sz="1800" dirty="0">
              <a:latin typeface="Calibri" panose="020F0502020204030204" pitchFamily="34" charset="0"/>
              <a:cs typeface="Calibri" panose="020F0502020204030204" pitchFamily="34" charset="0"/>
            </a:endParaRPr>
          </a:p>
        </p:txBody>
      </p:sp>
      <p:sp>
        <p:nvSpPr>
          <p:cNvPr id="7" name="object 7"/>
          <p:cNvSpPr txBox="1"/>
          <p:nvPr/>
        </p:nvSpPr>
        <p:spPr>
          <a:xfrm>
            <a:off x="951691" y="2390795"/>
            <a:ext cx="1007110" cy="553678"/>
          </a:xfrm>
          <a:prstGeom prst="rect">
            <a:avLst/>
          </a:prstGeom>
          <a:solidFill>
            <a:srgbClr val="76B900"/>
          </a:solidFill>
        </p:spPr>
        <p:txBody>
          <a:bodyPr vert="horz" wrap="square" lIns="0" tIns="0" rIns="0" bIns="0" rtlCol="0">
            <a:spAutoFit/>
          </a:bodyPr>
          <a:lstStyle/>
          <a:p>
            <a:pPr marL="288925" marR="121285" indent="-160655">
              <a:lnSpc>
                <a:spcPct val="102200"/>
              </a:lnSpc>
            </a:pPr>
            <a:r>
              <a:rPr sz="1800" spc="-90" dirty="0">
                <a:solidFill>
                  <a:srgbClr val="FFFFFF"/>
                </a:solidFill>
                <a:latin typeface="Calibri" panose="020F0502020204030204" pitchFamily="34" charset="0"/>
                <a:cs typeface="Calibri" panose="020F0502020204030204" pitchFamily="34" charset="0"/>
              </a:rPr>
              <a:t>P</a:t>
            </a:r>
            <a:r>
              <a:rPr sz="1800" dirty="0">
                <a:solidFill>
                  <a:srgbClr val="FFFFFF"/>
                </a:solidFill>
                <a:latin typeface="Calibri" panose="020F0502020204030204" pitchFamily="34" charset="0"/>
                <a:cs typeface="Calibri" panose="020F0502020204030204" pitchFamily="34" charset="0"/>
              </a:rPr>
              <a:t>a</a:t>
            </a:r>
            <a:r>
              <a:rPr sz="1800" spc="-15" dirty="0">
                <a:solidFill>
                  <a:srgbClr val="FFFFFF"/>
                </a:solidFill>
                <a:latin typeface="Calibri" panose="020F0502020204030204" pitchFamily="34" charset="0"/>
                <a:cs typeface="Calibri" panose="020F0502020204030204" pitchFamily="34" charset="0"/>
              </a:rPr>
              <a:t>s</a:t>
            </a:r>
            <a:r>
              <a:rPr sz="1800" spc="-5" dirty="0">
                <a:solidFill>
                  <a:srgbClr val="FFFFFF"/>
                </a:solidFill>
                <a:latin typeface="Calibri" panose="020F0502020204030204" pitchFamily="34" charset="0"/>
                <a:cs typeface="Calibri" panose="020F0502020204030204" pitchFamily="34" charset="0"/>
              </a:rPr>
              <a:t>c</a:t>
            </a:r>
            <a:r>
              <a:rPr sz="1800" dirty="0">
                <a:solidFill>
                  <a:srgbClr val="FFFFFF"/>
                </a:solidFill>
                <a:latin typeface="Calibri" panose="020F0502020204030204" pitchFamily="34" charset="0"/>
                <a:cs typeface="Calibri" panose="020F0502020204030204" pitchFamily="34" charset="0"/>
              </a:rPr>
              <a:t>a</a:t>
            </a:r>
            <a:r>
              <a:rPr sz="1800" spc="-20" dirty="0">
                <a:solidFill>
                  <a:srgbClr val="FFFFFF"/>
                </a:solidFill>
                <a:latin typeface="Calibri" panose="020F0502020204030204" pitchFamily="34" charset="0"/>
                <a:cs typeface="Calibri" panose="020F0502020204030204" pitchFamily="34" charset="0"/>
              </a:rPr>
              <a:t>l</a:t>
            </a:r>
            <a:r>
              <a:rPr sz="1800" dirty="0">
                <a:solidFill>
                  <a:srgbClr val="FFFFFF"/>
                </a:solidFill>
                <a:latin typeface="Calibri" panose="020F0502020204030204" pitchFamily="34" charset="0"/>
                <a:cs typeface="Calibri" panose="020F0502020204030204" pitchFamily="34" charset="0"/>
              </a:rPr>
              <a:t>+ </a:t>
            </a:r>
            <a:r>
              <a:rPr sz="1800" spc="-5" dirty="0">
                <a:solidFill>
                  <a:srgbClr val="FFFFFF"/>
                </a:solidFill>
                <a:latin typeface="Calibri" panose="020F0502020204030204" pitchFamily="34" charset="0"/>
                <a:cs typeface="Calibri" panose="020F0502020204030204" pitchFamily="34" charset="0"/>
              </a:rPr>
              <a:t>GPU</a:t>
            </a:r>
            <a:endParaRPr sz="1800" dirty="0">
              <a:latin typeface="Calibri" panose="020F0502020204030204" pitchFamily="34" charset="0"/>
              <a:cs typeface="Calibri" panose="020F0502020204030204" pitchFamily="34" charset="0"/>
            </a:endParaRPr>
          </a:p>
        </p:txBody>
      </p:sp>
      <p:sp>
        <p:nvSpPr>
          <p:cNvPr id="8" name="object 8"/>
          <p:cNvSpPr txBox="1"/>
          <p:nvPr/>
        </p:nvSpPr>
        <p:spPr>
          <a:xfrm>
            <a:off x="2593844" y="2390795"/>
            <a:ext cx="1007110" cy="276999"/>
          </a:xfrm>
          <a:prstGeom prst="rect">
            <a:avLst/>
          </a:prstGeom>
          <a:solidFill>
            <a:srgbClr val="008564"/>
          </a:solidFill>
        </p:spPr>
        <p:txBody>
          <a:bodyPr vert="horz" wrap="square" lIns="0" tIns="0" rIns="0" bIns="0" rtlCol="0">
            <a:spAutoFit/>
          </a:bodyPr>
          <a:lstStyle/>
          <a:p>
            <a:pPr marL="297815">
              <a:lnSpc>
                <a:spcPct val="100000"/>
              </a:lnSpc>
            </a:pPr>
            <a:r>
              <a:rPr sz="1800" spc="-20" dirty="0">
                <a:solidFill>
                  <a:srgbClr val="FFFFFF"/>
                </a:solidFill>
                <a:latin typeface="Calibri" panose="020F0502020204030204" pitchFamily="34" charset="0"/>
                <a:cs typeface="Calibri" panose="020F0502020204030204" pitchFamily="34" charset="0"/>
              </a:rPr>
              <a:t>CP</a:t>
            </a:r>
            <a:r>
              <a:rPr sz="1800" dirty="0">
                <a:solidFill>
                  <a:srgbClr val="FFFFFF"/>
                </a:solidFill>
                <a:latin typeface="Calibri" panose="020F0502020204030204" pitchFamily="34" charset="0"/>
                <a:cs typeface="Calibri" panose="020F0502020204030204" pitchFamily="34" charset="0"/>
              </a:rPr>
              <a:t>U</a:t>
            </a:r>
            <a:endParaRPr sz="1800" dirty="0">
              <a:latin typeface="Calibri" panose="020F0502020204030204" pitchFamily="34" charset="0"/>
              <a:cs typeface="Calibri" panose="020F0502020204030204" pitchFamily="34" charset="0"/>
            </a:endParaRPr>
          </a:p>
        </p:txBody>
      </p:sp>
      <p:sp>
        <p:nvSpPr>
          <p:cNvPr id="9" name="object 9"/>
          <p:cNvSpPr/>
          <p:nvPr/>
        </p:nvSpPr>
        <p:spPr>
          <a:xfrm>
            <a:off x="1369399" y="3397661"/>
            <a:ext cx="171450" cy="365760"/>
          </a:xfrm>
          <a:custGeom>
            <a:avLst/>
            <a:gdLst/>
            <a:ahLst/>
            <a:cxnLst/>
            <a:rect l="l" t="t" r="r" b="b"/>
            <a:pathLst>
              <a:path w="171450" h="365760">
                <a:moveTo>
                  <a:pt x="57151" y="251460"/>
                </a:moveTo>
                <a:lnTo>
                  <a:pt x="0" y="251461"/>
                </a:lnTo>
                <a:lnTo>
                  <a:pt x="85726" y="365760"/>
                </a:lnTo>
                <a:lnTo>
                  <a:pt x="150019" y="280035"/>
                </a:lnTo>
                <a:lnTo>
                  <a:pt x="57151" y="280035"/>
                </a:lnTo>
                <a:lnTo>
                  <a:pt x="57151" y="251460"/>
                </a:lnTo>
                <a:close/>
              </a:path>
              <a:path w="171450" h="365760">
                <a:moveTo>
                  <a:pt x="114301" y="251460"/>
                </a:moveTo>
                <a:lnTo>
                  <a:pt x="57151" y="251460"/>
                </a:lnTo>
                <a:lnTo>
                  <a:pt x="57151" y="280035"/>
                </a:lnTo>
                <a:lnTo>
                  <a:pt x="114301" y="280035"/>
                </a:lnTo>
                <a:lnTo>
                  <a:pt x="114301" y="251460"/>
                </a:lnTo>
                <a:close/>
              </a:path>
              <a:path w="171450" h="365760">
                <a:moveTo>
                  <a:pt x="171450" y="251460"/>
                </a:moveTo>
                <a:lnTo>
                  <a:pt x="114301" y="251460"/>
                </a:lnTo>
                <a:lnTo>
                  <a:pt x="114301" y="280035"/>
                </a:lnTo>
                <a:lnTo>
                  <a:pt x="150019" y="280035"/>
                </a:lnTo>
                <a:lnTo>
                  <a:pt x="171450" y="251460"/>
                </a:lnTo>
                <a:close/>
              </a:path>
              <a:path w="171450" h="365760">
                <a:moveTo>
                  <a:pt x="114300" y="114300"/>
                </a:moveTo>
                <a:lnTo>
                  <a:pt x="57150" y="114300"/>
                </a:lnTo>
                <a:lnTo>
                  <a:pt x="57151" y="251460"/>
                </a:lnTo>
                <a:lnTo>
                  <a:pt x="114301" y="251460"/>
                </a:lnTo>
                <a:lnTo>
                  <a:pt x="114300" y="114300"/>
                </a:lnTo>
                <a:close/>
              </a:path>
              <a:path w="171450" h="365760">
                <a:moveTo>
                  <a:pt x="85725" y="0"/>
                </a:moveTo>
                <a:lnTo>
                  <a:pt x="0" y="114301"/>
                </a:lnTo>
                <a:lnTo>
                  <a:pt x="57150" y="114300"/>
                </a:lnTo>
                <a:lnTo>
                  <a:pt x="57150" y="85725"/>
                </a:lnTo>
                <a:lnTo>
                  <a:pt x="150018" y="85725"/>
                </a:lnTo>
                <a:lnTo>
                  <a:pt x="85725" y="0"/>
                </a:lnTo>
                <a:close/>
              </a:path>
              <a:path w="171450" h="365760">
                <a:moveTo>
                  <a:pt x="114300" y="85725"/>
                </a:moveTo>
                <a:lnTo>
                  <a:pt x="57150" y="85725"/>
                </a:lnTo>
                <a:lnTo>
                  <a:pt x="57150" y="114300"/>
                </a:lnTo>
                <a:lnTo>
                  <a:pt x="114300" y="114300"/>
                </a:lnTo>
                <a:lnTo>
                  <a:pt x="114300" y="85725"/>
                </a:lnTo>
                <a:close/>
              </a:path>
              <a:path w="171450" h="365760">
                <a:moveTo>
                  <a:pt x="150018" y="85725"/>
                </a:moveTo>
                <a:lnTo>
                  <a:pt x="114300" y="85725"/>
                </a:lnTo>
                <a:lnTo>
                  <a:pt x="114300" y="114300"/>
                </a:lnTo>
                <a:lnTo>
                  <a:pt x="171450" y="114300"/>
                </a:lnTo>
                <a:lnTo>
                  <a:pt x="150018" y="85725"/>
                </a:lnTo>
                <a:close/>
              </a:path>
            </a:pathLst>
          </a:custGeom>
          <a:solidFill>
            <a:srgbClr val="5E5E5E"/>
          </a:solidFill>
        </p:spPr>
        <p:txBody>
          <a:bodyPr wrap="square" lIns="0" tIns="0" rIns="0" bIns="0" rtlCol="0"/>
          <a:lstStyle/>
          <a:p>
            <a:endParaRPr/>
          </a:p>
        </p:txBody>
      </p:sp>
      <p:sp>
        <p:nvSpPr>
          <p:cNvPr id="10" name="object 10"/>
          <p:cNvSpPr/>
          <p:nvPr/>
        </p:nvSpPr>
        <p:spPr>
          <a:xfrm>
            <a:off x="3035364" y="3397661"/>
            <a:ext cx="123825" cy="365760"/>
          </a:xfrm>
          <a:custGeom>
            <a:avLst/>
            <a:gdLst/>
            <a:ahLst/>
            <a:cxnLst/>
            <a:rect l="l" t="t" r="r" b="b"/>
            <a:pathLst>
              <a:path w="123825" h="365760">
                <a:moveTo>
                  <a:pt x="41275" y="241935"/>
                </a:moveTo>
                <a:lnTo>
                  <a:pt x="0" y="241935"/>
                </a:lnTo>
                <a:lnTo>
                  <a:pt x="61913" y="365760"/>
                </a:lnTo>
                <a:lnTo>
                  <a:pt x="113506" y="262572"/>
                </a:lnTo>
                <a:lnTo>
                  <a:pt x="41275" y="262572"/>
                </a:lnTo>
                <a:lnTo>
                  <a:pt x="41275" y="241935"/>
                </a:lnTo>
                <a:close/>
              </a:path>
              <a:path w="123825" h="365760">
                <a:moveTo>
                  <a:pt x="82550" y="103187"/>
                </a:moveTo>
                <a:lnTo>
                  <a:pt x="41275" y="103187"/>
                </a:lnTo>
                <a:lnTo>
                  <a:pt x="41275" y="262572"/>
                </a:lnTo>
                <a:lnTo>
                  <a:pt x="82550" y="262572"/>
                </a:lnTo>
                <a:lnTo>
                  <a:pt x="82550" y="103187"/>
                </a:lnTo>
                <a:close/>
              </a:path>
              <a:path w="123825" h="365760">
                <a:moveTo>
                  <a:pt x="123825" y="241935"/>
                </a:moveTo>
                <a:lnTo>
                  <a:pt x="82550" y="241935"/>
                </a:lnTo>
                <a:lnTo>
                  <a:pt x="82550" y="262572"/>
                </a:lnTo>
                <a:lnTo>
                  <a:pt x="113506" y="262572"/>
                </a:lnTo>
                <a:lnTo>
                  <a:pt x="123825" y="241935"/>
                </a:lnTo>
                <a:close/>
              </a:path>
              <a:path w="123825" h="365760">
                <a:moveTo>
                  <a:pt x="61912" y="0"/>
                </a:moveTo>
                <a:lnTo>
                  <a:pt x="0" y="123825"/>
                </a:lnTo>
                <a:lnTo>
                  <a:pt x="41275" y="123825"/>
                </a:lnTo>
                <a:lnTo>
                  <a:pt x="41275" y="103187"/>
                </a:lnTo>
                <a:lnTo>
                  <a:pt x="113506" y="103187"/>
                </a:lnTo>
                <a:lnTo>
                  <a:pt x="61912" y="0"/>
                </a:lnTo>
                <a:close/>
              </a:path>
              <a:path w="123825" h="365760">
                <a:moveTo>
                  <a:pt x="113506" y="103187"/>
                </a:moveTo>
                <a:lnTo>
                  <a:pt x="82550" y="103187"/>
                </a:lnTo>
                <a:lnTo>
                  <a:pt x="82550" y="123825"/>
                </a:lnTo>
                <a:lnTo>
                  <a:pt x="123825" y="123825"/>
                </a:lnTo>
                <a:lnTo>
                  <a:pt x="113506" y="103187"/>
                </a:lnTo>
                <a:close/>
              </a:path>
            </a:pathLst>
          </a:custGeom>
          <a:solidFill>
            <a:srgbClr val="5E5E5E"/>
          </a:solidFill>
        </p:spPr>
        <p:txBody>
          <a:bodyPr wrap="square" lIns="0" tIns="0" rIns="0" bIns="0" rtlCol="0"/>
          <a:lstStyle/>
          <a:p>
            <a:endParaRPr/>
          </a:p>
        </p:txBody>
      </p:sp>
      <p:sp>
        <p:nvSpPr>
          <p:cNvPr id="11" name="object 11"/>
          <p:cNvSpPr txBox="1"/>
          <p:nvPr/>
        </p:nvSpPr>
        <p:spPr>
          <a:xfrm>
            <a:off x="1794821" y="1951279"/>
            <a:ext cx="935990" cy="276999"/>
          </a:xfrm>
          <a:prstGeom prst="rect">
            <a:avLst/>
          </a:prstGeom>
        </p:spPr>
        <p:txBody>
          <a:bodyPr vert="horz" wrap="square" lIns="0" tIns="0" rIns="0" bIns="0" rtlCol="0">
            <a:spAutoFit/>
          </a:bodyPr>
          <a:lstStyle/>
          <a:p>
            <a:pPr marL="12700">
              <a:lnSpc>
                <a:spcPct val="100000"/>
              </a:lnSpc>
            </a:pPr>
            <a:r>
              <a:rPr sz="1800" b="1" spc="-20" dirty="0">
                <a:latin typeface="Calibri" panose="020F0502020204030204" pitchFamily="34" charset="0"/>
                <a:cs typeface="Calibri" panose="020F0502020204030204" pitchFamily="34" charset="0"/>
              </a:rPr>
              <a:t>C</a:t>
            </a:r>
            <a:r>
              <a:rPr sz="1800" b="1" spc="-10" dirty="0">
                <a:latin typeface="Calibri" panose="020F0502020204030204" pitchFamily="34" charset="0"/>
                <a:cs typeface="Calibri" panose="020F0502020204030204" pitchFamily="34" charset="0"/>
              </a:rPr>
              <a:t>UD</a:t>
            </a:r>
            <a:r>
              <a:rPr sz="1800" b="1" dirty="0">
                <a:latin typeface="Calibri" panose="020F0502020204030204" pitchFamily="34" charset="0"/>
                <a:cs typeface="Calibri" panose="020F0502020204030204" pitchFamily="34" charset="0"/>
              </a:rPr>
              <a:t>A</a:t>
            </a:r>
            <a:r>
              <a:rPr sz="1800" b="1" spc="-110" dirty="0">
                <a:latin typeface="Calibri" panose="020F0502020204030204" pitchFamily="34" charset="0"/>
                <a:cs typeface="Calibri" panose="020F0502020204030204" pitchFamily="34" charset="0"/>
              </a:rPr>
              <a:t> </a:t>
            </a:r>
            <a:r>
              <a:rPr sz="1800" b="1" spc="-25" dirty="0">
                <a:latin typeface="Calibri" panose="020F0502020204030204" pitchFamily="34" charset="0"/>
                <a:cs typeface="Calibri" panose="020F0502020204030204" pitchFamily="34" charset="0"/>
              </a:rPr>
              <a:t>8</a:t>
            </a:r>
            <a:r>
              <a:rPr sz="1800" b="1" spc="-15" dirty="0">
                <a:latin typeface="Calibri" panose="020F0502020204030204" pitchFamily="34" charset="0"/>
                <a:cs typeface="Calibri" panose="020F0502020204030204" pitchFamily="34" charset="0"/>
              </a:rPr>
              <a:t>+</a:t>
            </a:r>
            <a:endParaRPr sz="1800" dirty="0">
              <a:latin typeface="Calibri" panose="020F0502020204030204" pitchFamily="34" charset="0"/>
              <a:cs typeface="Calibri" panose="020F0502020204030204" pitchFamily="34" charset="0"/>
            </a:endParaRPr>
          </a:p>
        </p:txBody>
      </p:sp>
      <p:sp>
        <p:nvSpPr>
          <p:cNvPr id="12" name="object 12"/>
          <p:cNvSpPr/>
          <p:nvPr/>
        </p:nvSpPr>
        <p:spPr>
          <a:xfrm>
            <a:off x="4398264" y="1972055"/>
            <a:ext cx="6208776" cy="123444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4349496" y="2203704"/>
            <a:ext cx="1749552" cy="838200"/>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4438435" y="1994203"/>
            <a:ext cx="6128385" cy="1149985"/>
          </a:xfrm>
          <a:custGeom>
            <a:avLst/>
            <a:gdLst/>
            <a:ahLst/>
            <a:cxnLst/>
            <a:rect l="l" t="t" r="r" b="b"/>
            <a:pathLst>
              <a:path w="6128384" h="1149985">
                <a:moveTo>
                  <a:pt x="0" y="0"/>
                </a:moveTo>
                <a:lnTo>
                  <a:pt x="6127964" y="0"/>
                </a:lnTo>
                <a:lnTo>
                  <a:pt x="6127964" y="1149948"/>
                </a:lnTo>
                <a:lnTo>
                  <a:pt x="0" y="1149948"/>
                </a:lnTo>
                <a:lnTo>
                  <a:pt x="0" y="0"/>
                </a:lnTo>
                <a:close/>
              </a:path>
            </a:pathLst>
          </a:custGeom>
          <a:solidFill>
            <a:srgbClr val="76B900"/>
          </a:solidFill>
        </p:spPr>
        <p:txBody>
          <a:bodyPr wrap="square" lIns="0" tIns="0" rIns="0" bIns="0" rtlCol="0"/>
          <a:lstStyle/>
          <a:p>
            <a:endParaRPr/>
          </a:p>
        </p:txBody>
      </p:sp>
      <p:sp>
        <p:nvSpPr>
          <p:cNvPr id="15" name="object 15"/>
          <p:cNvSpPr txBox="1"/>
          <p:nvPr/>
        </p:nvSpPr>
        <p:spPr>
          <a:xfrm>
            <a:off x="4517175" y="2313991"/>
            <a:ext cx="1345565" cy="548868"/>
          </a:xfrm>
          <a:prstGeom prst="rect">
            <a:avLst/>
          </a:prstGeom>
        </p:spPr>
        <p:txBody>
          <a:bodyPr vert="horz" wrap="square" lIns="0" tIns="0" rIns="0" bIns="0" rtlCol="0">
            <a:spAutoFit/>
          </a:bodyPr>
          <a:lstStyle/>
          <a:p>
            <a:pPr marL="12700" marR="5080">
              <a:lnSpc>
                <a:spcPct val="101099"/>
              </a:lnSpc>
            </a:pPr>
            <a:r>
              <a:rPr sz="1800" spc="-5" dirty="0">
                <a:solidFill>
                  <a:srgbClr val="FFFFFF"/>
                </a:solidFill>
                <a:latin typeface="Calibri" panose="020F0502020204030204" pitchFamily="34" charset="0"/>
                <a:cs typeface="Calibri" panose="020F0502020204030204" pitchFamily="34" charset="0"/>
              </a:rPr>
              <a:t>E</a:t>
            </a:r>
            <a:r>
              <a:rPr sz="1800" dirty="0">
                <a:solidFill>
                  <a:srgbClr val="FFFFFF"/>
                </a:solidFill>
                <a:latin typeface="Calibri" panose="020F0502020204030204" pitchFamily="34" charset="0"/>
                <a:cs typeface="Calibri" panose="020F0502020204030204" pitchFamily="34" charset="0"/>
              </a:rPr>
              <a:t>na</a:t>
            </a:r>
            <a:r>
              <a:rPr sz="1800" spc="-5" dirty="0">
                <a:solidFill>
                  <a:srgbClr val="FFFFFF"/>
                </a:solidFill>
                <a:latin typeface="Calibri" panose="020F0502020204030204" pitchFamily="34" charset="0"/>
                <a:cs typeface="Calibri" panose="020F0502020204030204" pitchFamily="34" charset="0"/>
              </a:rPr>
              <a:t>b</a:t>
            </a:r>
            <a:r>
              <a:rPr sz="1800" spc="-10" dirty="0">
                <a:solidFill>
                  <a:srgbClr val="FFFFFF"/>
                </a:solidFill>
                <a:latin typeface="Calibri" panose="020F0502020204030204" pitchFamily="34" charset="0"/>
                <a:cs typeface="Calibri" panose="020F0502020204030204" pitchFamily="34" charset="0"/>
              </a:rPr>
              <a:t>l</a:t>
            </a:r>
            <a:r>
              <a:rPr sz="1800" dirty="0">
                <a:solidFill>
                  <a:srgbClr val="FFFFFF"/>
                </a:solidFill>
                <a:latin typeface="Calibri" panose="020F0502020204030204" pitchFamily="34" charset="0"/>
                <a:cs typeface="Calibri" panose="020F0502020204030204" pitchFamily="34" charset="0"/>
              </a:rPr>
              <a:t>e La</a:t>
            </a:r>
            <a:r>
              <a:rPr sz="1800" spc="-10" dirty="0">
                <a:solidFill>
                  <a:srgbClr val="FFFFFF"/>
                </a:solidFill>
                <a:latin typeface="Calibri" panose="020F0502020204030204" pitchFamily="34" charset="0"/>
                <a:cs typeface="Calibri" panose="020F0502020204030204" pitchFamily="34" charset="0"/>
              </a:rPr>
              <a:t>r</a:t>
            </a:r>
            <a:r>
              <a:rPr sz="1800" spc="-15" dirty="0">
                <a:solidFill>
                  <a:srgbClr val="FFFFFF"/>
                </a:solidFill>
                <a:latin typeface="Calibri" panose="020F0502020204030204" pitchFamily="34" charset="0"/>
                <a:cs typeface="Calibri" panose="020F0502020204030204" pitchFamily="34" charset="0"/>
              </a:rPr>
              <a:t>g</a:t>
            </a:r>
            <a:r>
              <a:rPr sz="1800" dirty="0">
                <a:solidFill>
                  <a:srgbClr val="FFFFFF"/>
                </a:solidFill>
                <a:latin typeface="Calibri" panose="020F0502020204030204" pitchFamily="34" charset="0"/>
                <a:cs typeface="Calibri" panose="020F0502020204030204" pitchFamily="34" charset="0"/>
              </a:rPr>
              <a:t>e </a:t>
            </a:r>
            <a:r>
              <a:rPr sz="1800" spc="-5" dirty="0">
                <a:solidFill>
                  <a:srgbClr val="FFFFFF"/>
                </a:solidFill>
                <a:latin typeface="Calibri" panose="020F0502020204030204" pitchFamily="34" charset="0"/>
                <a:cs typeface="Calibri" panose="020F0502020204030204" pitchFamily="34" charset="0"/>
              </a:rPr>
              <a:t>D</a:t>
            </a:r>
            <a:r>
              <a:rPr sz="1800" dirty="0">
                <a:solidFill>
                  <a:srgbClr val="FFFFFF"/>
                </a:solidFill>
                <a:latin typeface="Calibri" panose="020F0502020204030204" pitchFamily="34" charset="0"/>
                <a:cs typeface="Calibri" panose="020F0502020204030204" pitchFamily="34" charset="0"/>
              </a:rPr>
              <a:t>a</a:t>
            </a:r>
            <a:r>
              <a:rPr sz="1800" spc="-5" dirty="0">
                <a:solidFill>
                  <a:srgbClr val="FFFFFF"/>
                </a:solidFill>
                <a:latin typeface="Calibri" panose="020F0502020204030204" pitchFamily="34" charset="0"/>
                <a:cs typeface="Calibri" panose="020F0502020204030204" pitchFamily="34" charset="0"/>
              </a:rPr>
              <a:t>t</a:t>
            </a:r>
            <a:r>
              <a:rPr sz="1800" dirty="0">
                <a:solidFill>
                  <a:srgbClr val="FFFFFF"/>
                </a:solidFill>
                <a:latin typeface="Calibri" panose="020F0502020204030204" pitchFamily="34" charset="0"/>
                <a:cs typeface="Calibri" panose="020F0502020204030204" pitchFamily="34" charset="0"/>
              </a:rPr>
              <a:t>a</a:t>
            </a:r>
            <a:r>
              <a:rPr sz="1800" spc="-5" dirty="0">
                <a:solidFill>
                  <a:srgbClr val="FFFFFF"/>
                </a:solidFill>
                <a:latin typeface="Calibri" panose="020F0502020204030204" pitchFamily="34" charset="0"/>
                <a:cs typeface="Calibri" panose="020F0502020204030204" pitchFamily="34" charset="0"/>
              </a:rPr>
              <a:t> M</a:t>
            </a:r>
            <a:r>
              <a:rPr sz="1800" spc="-15" dirty="0">
                <a:solidFill>
                  <a:srgbClr val="FFFFFF"/>
                </a:solidFill>
                <a:latin typeface="Calibri" panose="020F0502020204030204" pitchFamily="34" charset="0"/>
                <a:cs typeface="Calibri" panose="020F0502020204030204" pitchFamily="34" charset="0"/>
              </a:rPr>
              <a:t>od</a:t>
            </a:r>
            <a:r>
              <a:rPr sz="1800" spc="5" dirty="0">
                <a:solidFill>
                  <a:srgbClr val="FFFFFF"/>
                </a:solidFill>
                <a:latin typeface="Calibri" panose="020F0502020204030204" pitchFamily="34" charset="0"/>
                <a:cs typeface="Calibri" panose="020F0502020204030204" pitchFamily="34" charset="0"/>
              </a:rPr>
              <a:t>e</a:t>
            </a:r>
            <a:r>
              <a:rPr sz="1800" spc="-15" dirty="0">
                <a:solidFill>
                  <a:srgbClr val="FFFFFF"/>
                </a:solidFill>
                <a:latin typeface="Calibri" panose="020F0502020204030204" pitchFamily="34" charset="0"/>
                <a:cs typeface="Calibri" panose="020F0502020204030204" pitchFamily="34" charset="0"/>
              </a:rPr>
              <a:t>l</a:t>
            </a:r>
            <a:r>
              <a:rPr sz="1800" spc="-10" dirty="0">
                <a:solidFill>
                  <a:srgbClr val="FFFFFF"/>
                </a:solidFill>
                <a:latin typeface="Calibri" panose="020F0502020204030204" pitchFamily="34" charset="0"/>
                <a:cs typeface="Calibri" panose="020F0502020204030204" pitchFamily="34" charset="0"/>
              </a:rPr>
              <a:t>s</a:t>
            </a:r>
            <a:endParaRPr sz="1800" dirty="0">
              <a:latin typeface="Calibri" panose="020F0502020204030204" pitchFamily="34" charset="0"/>
              <a:cs typeface="Calibri" panose="020F0502020204030204" pitchFamily="34" charset="0"/>
            </a:endParaRPr>
          </a:p>
        </p:txBody>
      </p:sp>
      <p:sp>
        <p:nvSpPr>
          <p:cNvPr id="16" name="object 16"/>
          <p:cNvSpPr/>
          <p:nvPr/>
        </p:nvSpPr>
        <p:spPr>
          <a:xfrm>
            <a:off x="6303468" y="2017909"/>
            <a:ext cx="4241800" cy="1109980"/>
          </a:xfrm>
          <a:custGeom>
            <a:avLst/>
            <a:gdLst/>
            <a:ahLst/>
            <a:cxnLst/>
            <a:rect l="l" t="t" r="r" b="b"/>
            <a:pathLst>
              <a:path w="4241800" h="1109980">
                <a:moveTo>
                  <a:pt x="4241800" y="0"/>
                </a:moveTo>
                <a:lnTo>
                  <a:pt x="378282" y="0"/>
                </a:lnTo>
                <a:lnTo>
                  <a:pt x="0" y="554915"/>
                </a:lnTo>
                <a:lnTo>
                  <a:pt x="378282" y="1109825"/>
                </a:lnTo>
                <a:lnTo>
                  <a:pt x="4241800" y="1109825"/>
                </a:lnTo>
                <a:lnTo>
                  <a:pt x="4241800" y="0"/>
                </a:lnTo>
                <a:close/>
              </a:path>
            </a:pathLst>
          </a:custGeom>
          <a:solidFill>
            <a:srgbClr val="FFFFFF"/>
          </a:solidFill>
        </p:spPr>
        <p:txBody>
          <a:bodyPr wrap="square" lIns="0" tIns="0" rIns="0" bIns="0" rtlCol="0"/>
          <a:lstStyle/>
          <a:p>
            <a:endParaRPr/>
          </a:p>
        </p:txBody>
      </p:sp>
      <p:sp>
        <p:nvSpPr>
          <p:cNvPr id="17" name="object 17"/>
          <p:cNvSpPr/>
          <p:nvPr/>
        </p:nvSpPr>
        <p:spPr>
          <a:xfrm>
            <a:off x="6303468" y="2017909"/>
            <a:ext cx="4241800" cy="1109980"/>
          </a:xfrm>
          <a:custGeom>
            <a:avLst/>
            <a:gdLst/>
            <a:ahLst/>
            <a:cxnLst/>
            <a:rect l="l" t="t" r="r" b="b"/>
            <a:pathLst>
              <a:path w="4241800" h="1109980">
                <a:moveTo>
                  <a:pt x="4241800" y="0"/>
                </a:moveTo>
                <a:lnTo>
                  <a:pt x="378283" y="0"/>
                </a:lnTo>
                <a:lnTo>
                  <a:pt x="0" y="554915"/>
                </a:lnTo>
                <a:lnTo>
                  <a:pt x="378283" y="1109826"/>
                </a:lnTo>
                <a:lnTo>
                  <a:pt x="4241800" y="1109826"/>
                </a:lnTo>
                <a:lnTo>
                  <a:pt x="4241800" y="0"/>
                </a:lnTo>
                <a:close/>
              </a:path>
            </a:pathLst>
          </a:custGeom>
          <a:ln w="25400">
            <a:solidFill>
              <a:srgbClr val="76B900"/>
            </a:solidFill>
          </a:ln>
        </p:spPr>
        <p:txBody>
          <a:bodyPr wrap="square" lIns="0" tIns="0" rIns="0" bIns="0" rtlCol="0"/>
          <a:lstStyle/>
          <a:p>
            <a:endParaRPr/>
          </a:p>
        </p:txBody>
      </p:sp>
      <p:sp>
        <p:nvSpPr>
          <p:cNvPr id="18" name="object 18"/>
          <p:cNvSpPr txBox="1"/>
          <p:nvPr/>
        </p:nvSpPr>
        <p:spPr>
          <a:xfrm>
            <a:off x="6803742" y="2277415"/>
            <a:ext cx="3593465" cy="691087"/>
          </a:xfrm>
          <a:prstGeom prst="rect">
            <a:avLst/>
          </a:prstGeom>
        </p:spPr>
        <p:txBody>
          <a:bodyPr vert="horz" wrap="square" lIns="0" tIns="0" rIns="0" bIns="0" rtlCol="0">
            <a:spAutoFit/>
          </a:bodyPr>
          <a:lstStyle/>
          <a:p>
            <a:pPr marL="12700" marR="5080">
              <a:lnSpc>
                <a:spcPct val="130000"/>
              </a:lnSpc>
            </a:pPr>
            <a:r>
              <a:rPr sz="1800" spc="-20" dirty="0">
                <a:latin typeface="Calibri" panose="020F0502020204030204" pitchFamily="34" charset="0"/>
                <a:cs typeface="Calibri" panose="020F0502020204030204" pitchFamily="34" charset="0"/>
              </a:rPr>
              <a:t>O</a:t>
            </a:r>
            <a:r>
              <a:rPr sz="1800" spc="-5" dirty="0">
                <a:latin typeface="Calibri" panose="020F0502020204030204" pitchFamily="34" charset="0"/>
                <a:cs typeface="Calibri" panose="020F0502020204030204" pitchFamily="34" charset="0"/>
              </a:rPr>
              <a:t>v</a:t>
            </a:r>
            <a:r>
              <a:rPr sz="1800" spc="5" dirty="0">
                <a:latin typeface="Calibri" panose="020F0502020204030204" pitchFamily="34" charset="0"/>
                <a:cs typeface="Calibri" panose="020F0502020204030204" pitchFamily="34" charset="0"/>
              </a:rPr>
              <a:t>e</a:t>
            </a:r>
            <a:r>
              <a:rPr sz="1800" spc="-15" dirty="0">
                <a:latin typeface="Calibri" panose="020F0502020204030204" pitchFamily="34" charset="0"/>
                <a:cs typeface="Calibri" panose="020F0502020204030204" pitchFamily="34" charset="0"/>
              </a:rPr>
              <a:t>rs</a:t>
            </a:r>
            <a:r>
              <a:rPr sz="1800" dirty="0">
                <a:latin typeface="Calibri" panose="020F0502020204030204" pitchFamily="34" charset="0"/>
                <a:cs typeface="Calibri" panose="020F0502020204030204" pitchFamily="34" charset="0"/>
              </a:rPr>
              <a:t>u</a:t>
            </a:r>
            <a:r>
              <a:rPr sz="1800" spc="-5" dirty="0">
                <a:latin typeface="Calibri" panose="020F0502020204030204" pitchFamily="34" charset="0"/>
                <a:cs typeface="Calibri" panose="020F0502020204030204" pitchFamily="34" charset="0"/>
              </a:rPr>
              <a:t>b</a:t>
            </a:r>
            <a:r>
              <a:rPr sz="1800" spc="-15" dirty="0">
                <a:latin typeface="Calibri" panose="020F0502020204030204" pitchFamily="34" charset="0"/>
                <a:cs typeface="Calibri" panose="020F0502020204030204" pitchFamily="34" charset="0"/>
              </a:rPr>
              <a:t>s</a:t>
            </a:r>
            <a:r>
              <a:rPr sz="1800" spc="-5" dirty="0">
                <a:latin typeface="Calibri" panose="020F0502020204030204" pitchFamily="34" charset="0"/>
                <a:cs typeface="Calibri" panose="020F0502020204030204" pitchFamily="34" charset="0"/>
              </a:rPr>
              <a:t>c</a:t>
            </a:r>
            <a:r>
              <a:rPr sz="1800" spc="-15" dirty="0">
                <a:latin typeface="Calibri" panose="020F0502020204030204" pitchFamily="34" charset="0"/>
                <a:cs typeface="Calibri" panose="020F0502020204030204" pitchFamily="34" charset="0"/>
              </a:rPr>
              <a:t>rib</a:t>
            </a:r>
            <a:r>
              <a:rPr sz="1800" dirty="0">
                <a:latin typeface="Calibri" panose="020F0502020204030204" pitchFamily="34" charset="0"/>
                <a:cs typeface="Calibri" panose="020F0502020204030204" pitchFamily="34" charset="0"/>
              </a:rPr>
              <a:t>e </a:t>
            </a:r>
            <a:r>
              <a:rPr sz="1800" spc="-5" dirty="0">
                <a:latin typeface="Calibri" panose="020F0502020204030204" pitchFamily="34" charset="0"/>
                <a:cs typeface="Calibri" panose="020F0502020204030204" pitchFamily="34" charset="0"/>
              </a:rPr>
              <a:t>G</a:t>
            </a:r>
            <a:r>
              <a:rPr sz="1800" spc="-15" dirty="0">
                <a:latin typeface="Calibri" panose="020F0502020204030204" pitchFamily="34" charset="0"/>
                <a:cs typeface="Calibri" panose="020F0502020204030204" pitchFamily="34" charset="0"/>
              </a:rPr>
              <a:t>P</a:t>
            </a:r>
            <a:r>
              <a:rPr sz="1800" dirty="0">
                <a:latin typeface="Calibri" panose="020F0502020204030204" pitchFamily="34" charset="0"/>
                <a:cs typeface="Calibri" panose="020F0502020204030204" pitchFamily="34" charset="0"/>
              </a:rPr>
              <a:t>U</a:t>
            </a:r>
            <a:r>
              <a:rPr sz="1800" spc="-1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mem</a:t>
            </a:r>
            <a:r>
              <a:rPr sz="1800" spc="-15" dirty="0">
                <a:latin typeface="Calibri" panose="020F0502020204030204" pitchFamily="34" charset="0"/>
                <a:cs typeface="Calibri" panose="020F0502020204030204" pitchFamily="34" charset="0"/>
              </a:rPr>
              <a:t>ory A</a:t>
            </a:r>
            <a:r>
              <a:rPr sz="1800" spc="-20" dirty="0">
                <a:latin typeface="Calibri" panose="020F0502020204030204" pitchFamily="34" charset="0"/>
                <a:cs typeface="Calibri" panose="020F0502020204030204" pitchFamily="34" charset="0"/>
              </a:rPr>
              <a:t>ll</a:t>
            </a:r>
            <a:r>
              <a:rPr sz="1800" spc="-15" dirty="0">
                <a:latin typeface="Calibri" panose="020F0502020204030204" pitchFamily="34" charset="0"/>
                <a:cs typeface="Calibri" panose="020F0502020204030204" pitchFamily="34" charset="0"/>
              </a:rPr>
              <a:t>o</a:t>
            </a:r>
            <a:r>
              <a:rPr sz="1800" spc="-5" dirty="0">
                <a:latin typeface="Calibri" panose="020F0502020204030204" pitchFamily="34" charset="0"/>
                <a:cs typeface="Calibri" panose="020F0502020204030204" pitchFamily="34" charset="0"/>
              </a:rPr>
              <a:t>c</a:t>
            </a:r>
            <a:r>
              <a:rPr sz="1800" spc="5" dirty="0">
                <a:latin typeface="Calibri" panose="020F0502020204030204" pitchFamily="34" charset="0"/>
                <a:cs typeface="Calibri" panose="020F0502020204030204" pitchFamily="34" charset="0"/>
              </a:rPr>
              <a:t>a</a:t>
            </a:r>
            <a:r>
              <a:rPr sz="1800" spc="-5" dirty="0">
                <a:latin typeface="Calibri" panose="020F0502020204030204" pitchFamily="34" charset="0"/>
                <a:cs typeface="Calibri" panose="020F0502020204030204" pitchFamily="34" charset="0"/>
              </a:rPr>
              <a:t>t</a:t>
            </a:r>
            <a:r>
              <a:rPr sz="1800" dirty="0">
                <a:latin typeface="Calibri" panose="020F0502020204030204" pitchFamily="34" charset="0"/>
                <a:cs typeface="Calibri" panose="020F0502020204030204" pitchFamily="34" charset="0"/>
              </a:rPr>
              <a:t>e up</a:t>
            </a:r>
            <a:r>
              <a:rPr sz="1800" spc="-1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t</a:t>
            </a:r>
            <a:r>
              <a:rPr sz="1800" spc="-10" dirty="0">
                <a:latin typeface="Calibri" panose="020F0502020204030204" pitchFamily="34" charset="0"/>
                <a:cs typeface="Calibri" panose="020F0502020204030204" pitchFamily="34" charset="0"/>
              </a:rPr>
              <a:t>o </a:t>
            </a:r>
            <a:r>
              <a:rPr sz="1800" spc="-15" dirty="0">
                <a:latin typeface="Calibri" panose="020F0502020204030204" pitchFamily="34" charset="0"/>
                <a:cs typeface="Calibri" panose="020F0502020204030204" pitchFamily="34" charset="0"/>
              </a:rPr>
              <a:t>s</a:t>
            </a:r>
            <a:r>
              <a:rPr sz="1800" spc="-10" dirty="0">
                <a:latin typeface="Calibri" panose="020F0502020204030204" pitchFamily="34" charset="0"/>
                <a:cs typeface="Calibri" panose="020F0502020204030204" pitchFamily="34" charset="0"/>
              </a:rPr>
              <a:t>y</a:t>
            </a:r>
            <a:r>
              <a:rPr sz="1800" spc="-15" dirty="0">
                <a:latin typeface="Calibri" panose="020F0502020204030204" pitchFamily="34" charset="0"/>
                <a:cs typeface="Calibri" panose="020F0502020204030204" pitchFamily="34" charset="0"/>
              </a:rPr>
              <a:t>s</a:t>
            </a:r>
            <a:r>
              <a:rPr sz="1800" spc="-5" dirty="0">
                <a:latin typeface="Calibri" panose="020F0502020204030204" pitchFamily="34" charset="0"/>
                <a:cs typeface="Calibri" panose="020F0502020204030204" pitchFamily="34" charset="0"/>
              </a:rPr>
              <a:t>t</a:t>
            </a:r>
            <a:r>
              <a:rPr sz="1800" spc="5" dirty="0">
                <a:latin typeface="Calibri" panose="020F0502020204030204" pitchFamily="34" charset="0"/>
                <a:cs typeface="Calibri" panose="020F0502020204030204" pitchFamily="34" charset="0"/>
              </a:rPr>
              <a:t>e</a:t>
            </a:r>
            <a:r>
              <a:rPr sz="1800" dirty="0">
                <a:latin typeface="Calibri" panose="020F0502020204030204" pitchFamily="34" charset="0"/>
                <a:cs typeface="Calibri" panose="020F0502020204030204" pitchFamily="34" charset="0"/>
              </a:rPr>
              <a:t>m </a:t>
            </a:r>
            <a:r>
              <a:rPr sz="1800" spc="5" dirty="0">
                <a:latin typeface="Calibri" panose="020F0502020204030204" pitchFamily="34" charset="0"/>
                <a:cs typeface="Calibri" panose="020F0502020204030204" pitchFamily="34" charset="0"/>
              </a:rPr>
              <a:t>mem</a:t>
            </a:r>
            <a:r>
              <a:rPr sz="1800" spc="-15" dirty="0">
                <a:latin typeface="Calibri" panose="020F0502020204030204" pitchFamily="34" charset="0"/>
                <a:cs typeface="Calibri" panose="020F0502020204030204" pitchFamily="34" charset="0"/>
              </a:rPr>
              <a:t>o</a:t>
            </a:r>
            <a:r>
              <a:rPr sz="1800" spc="-10" dirty="0">
                <a:latin typeface="Calibri" panose="020F0502020204030204" pitchFamily="34" charset="0"/>
                <a:cs typeface="Calibri" panose="020F0502020204030204" pitchFamily="34" charset="0"/>
              </a:rPr>
              <a:t>ry </a:t>
            </a:r>
            <a:r>
              <a:rPr sz="1800" spc="-15" dirty="0">
                <a:latin typeface="Calibri" panose="020F0502020204030204" pitchFamily="34" charset="0"/>
                <a:cs typeface="Calibri" panose="020F0502020204030204" pitchFamily="34" charset="0"/>
              </a:rPr>
              <a:t>s</a:t>
            </a:r>
            <a:r>
              <a:rPr sz="1800" spc="-5" dirty="0">
                <a:latin typeface="Calibri" panose="020F0502020204030204" pitchFamily="34" charset="0"/>
                <a:cs typeface="Calibri" panose="020F0502020204030204" pitchFamily="34" charset="0"/>
              </a:rPr>
              <a:t>i</a:t>
            </a:r>
            <a:r>
              <a:rPr sz="1800" spc="-15" dirty="0">
                <a:latin typeface="Calibri" panose="020F0502020204030204" pitchFamily="34" charset="0"/>
                <a:cs typeface="Calibri" panose="020F0502020204030204" pitchFamily="34" charset="0"/>
              </a:rPr>
              <a:t>z</a:t>
            </a:r>
            <a:r>
              <a:rPr sz="1800" dirty="0">
                <a:latin typeface="Calibri" panose="020F0502020204030204" pitchFamily="34" charset="0"/>
                <a:cs typeface="Calibri" panose="020F0502020204030204" pitchFamily="34" charset="0"/>
              </a:rPr>
              <a:t>e</a:t>
            </a:r>
          </a:p>
        </p:txBody>
      </p:sp>
      <p:sp>
        <p:nvSpPr>
          <p:cNvPr id="19" name="object 19"/>
          <p:cNvSpPr/>
          <p:nvPr/>
        </p:nvSpPr>
        <p:spPr>
          <a:xfrm>
            <a:off x="4398264" y="4437888"/>
            <a:ext cx="6187440" cy="1234440"/>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4349496" y="4532376"/>
            <a:ext cx="1972055" cy="1118616"/>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4438434" y="4460896"/>
            <a:ext cx="6107430" cy="1149985"/>
          </a:xfrm>
          <a:custGeom>
            <a:avLst/>
            <a:gdLst/>
            <a:ahLst/>
            <a:cxnLst/>
            <a:rect l="l" t="t" r="r" b="b"/>
            <a:pathLst>
              <a:path w="6107430" h="1149985">
                <a:moveTo>
                  <a:pt x="0" y="0"/>
                </a:moveTo>
                <a:lnTo>
                  <a:pt x="6106833" y="0"/>
                </a:lnTo>
                <a:lnTo>
                  <a:pt x="6106833" y="1149948"/>
                </a:lnTo>
                <a:lnTo>
                  <a:pt x="0" y="1149948"/>
                </a:lnTo>
                <a:lnTo>
                  <a:pt x="0" y="0"/>
                </a:lnTo>
                <a:close/>
              </a:path>
            </a:pathLst>
          </a:custGeom>
          <a:solidFill>
            <a:srgbClr val="76B900"/>
          </a:solidFill>
        </p:spPr>
        <p:txBody>
          <a:bodyPr wrap="square" lIns="0" tIns="0" rIns="0" bIns="0" rtlCol="0"/>
          <a:lstStyle/>
          <a:p>
            <a:endParaRPr/>
          </a:p>
        </p:txBody>
      </p:sp>
      <p:sp>
        <p:nvSpPr>
          <p:cNvPr id="22" name="object 22"/>
          <p:cNvSpPr txBox="1"/>
          <p:nvPr/>
        </p:nvSpPr>
        <p:spPr>
          <a:xfrm>
            <a:off x="4517174" y="4642663"/>
            <a:ext cx="1635760" cy="825867"/>
          </a:xfrm>
          <a:prstGeom prst="rect">
            <a:avLst/>
          </a:prstGeom>
        </p:spPr>
        <p:txBody>
          <a:bodyPr vert="horz" wrap="square" lIns="0" tIns="0" rIns="0" bIns="0" rtlCol="0">
            <a:spAutoFit/>
          </a:bodyPr>
          <a:lstStyle/>
          <a:p>
            <a:pPr marL="12700">
              <a:lnSpc>
                <a:spcPct val="100000"/>
              </a:lnSpc>
            </a:pPr>
            <a:r>
              <a:rPr sz="1800" spc="-245" dirty="0">
                <a:solidFill>
                  <a:srgbClr val="FFFFFF"/>
                </a:solidFill>
                <a:latin typeface="Calibri" panose="020F0502020204030204" pitchFamily="34" charset="0"/>
                <a:cs typeface="Calibri" panose="020F0502020204030204" pitchFamily="34" charset="0"/>
              </a:rPr>
              <a:t>T</a:t>
            </a:r>
            <a:r>
              <a:rPr sz="1800" spc="-10" dirty="0">
                <a:solidFill>
                  <a:srgbClr val="FFFFFF"/>
                </a:solidFill>
                <a:latin typeface="Calibri" panose="020F0502020204030204" pitchFamily="34" charset="0"/>
                <a:cs typeface="Calibri" panose="020F0502020204030204" pitchFamily="34" charset="0"/>
              </a:rPr>
              <a:t>u</a:t>
            </a:r>
            <a:r>
              <a:rPr sz="1800" dirty="0">
                <a:solidFill>
                  <a:srgbClr val="FFFFFF"/>
                </a:solidFill>
                <a:latin typeface="Calibri" panose="020F0502020204030204" pitchFamily="34" charset="0"/>
                <a:cs typeface="Calibri" panose="020F0502020204030204" pitchFamily="34" charset="0"/>
              </a:rPr>
              <a:t>ne</a:t>
            </a:r>
            <a:endParaRPr sz="1800" dirty="0">
              <a:latin typeface="Calibri" panose="020F0502020204030204" pitchFamily="34" charset="0"/>
              <a:cs typeface="Calibri" panose="020F0502020204030204" pitchFamily="34" charset="0"/>
            </a:endParaRPr>
          </a:p>
          <a:p>
            <a:pPr marL="12700" marR="5080">
              <a:lnSpc>
                <a:spcPct val="101099"/>
              </a:lnSpc>
              <a:spcBef>
                <a:spcPts val="25"/>
              </a:spcBef>
            </a:pPr>
            <a:r>
              <a:rPr sz="1800" spc="-5" dirty="0">
                <a:solidFill>
                  <a:srgbClr val="FFFFFF"/>
                </a:solidFill>
                <a:latin typeface="Calibri" panose="020F0502020204030204" pitchFamily="34" charset="0"/>
                <a:cs typeface="Calibri" panose="020F0502020204030204" pitchFamily="34" charset="0"/>
              </a:rPr>
              <a:t>U</a:t>
            </a:r>
            <a:r>
              <a:rPr sz="1800" dirty="0">
                <a:solidFill>
                  <a:srgbClr val="FFFFFF"/>
                </a:solidFill>
                <a:latin typeface="Calibri" panose="020F0502020204030204" pitchFamily="34" charset="0"/>
                <a:cs typeface="Calibri" panose="020F0502020204030204" pitchFamily="34" charset="0"/>
              </a:rPr>
              <a:t>n</a:t>
            </a:r>
            <a:r>
              <a:rPr sz="1800" spc="-5" dirty="0">
                <a:solidFill>
                  <a:srgbClr val="FFFFFF"/>
                </a:solidFill>
                <a:latin typeface="Calibri" panose="020F0502020204030204" pitchFamily="34" charset="0"/>
                <a:cs typeface="Calibri" panose="020F0502020204030204" pitchFamily="34" charset="0"/>
              </a:rPr>
              <a:t>i</a:t>
            </a:r>
            <a:r>
              <a:rPr sz="1800" spc="-15" dirty="0">
                <a:solidFill>
                  <a:srgbClr val="FFFFFF"/>
                </a:solidFill>
                <a:latin typeface="Calibri" panose="020F0502020204030204" pitchFamily="34" charset="0"/>
                <a:cs typeface="Calibri" panose="020F0502020204030204" pitchFamily="34" charset="0"/>
              </a:rPr>
              <a:t>fi</a:t>
            </a:r>
            <a:r>
              <a:rPr sz="1800" spc="5" dirty="0">
                <a:solidFill>
                  <a:srgbClr val="FFFFFF"/>
                </a:solidFill>
                <a:latin typeface="Calibri" panose="020F0502020204030204" pitchFamily="34" charset="0"/>
                <a:cs typeface="Calibri" panose="020F0502020204030204" pitchFamily="34" charset="0"/>
              </a:rPr>
              <a:t>e</a:t>
            </a:r>
            <a:r>
              <a:rPr sz="1800" dirty="0">
                <a:solidFill>
                  <a:srgbClr val="FFFFFF"/>
                </a:solidFill>
                <a:latin typeface="Calibri" panose="020F0502020204030204" pitchFamily="34" charset="0"/>
                <a:cs typeface="Calibri" panose="020F0502020204030204" pitchFamily="34" charset="0"/>
              </a:rPr>
              <a:t>d</a:t>
            </a:r>
            <a:r>
              <a:rPr sz="1800" spc="-10" dirty="0">
                <a:solidFill>
                  <a:srgbClr val="FFFFFF"/>
                </a:solidFill>
                <a:latin typeface="Calibri" panose="020F0502020204030204" pitchFamily="34" charset="0"/>
                <a:cs typeface="Calibri" panose="020F0502020204030204" pitchFamily="34" charset="0"/>
              </a:rPr>
              <a:t> </a:t>
            </a:r>
            <a:r>
              <a:rPr sz="1800" spc="-5" dirty="0">
                <a:solidFill>
                  <a:srgbClr val="FFFFFF"/>
                </a:solidFill>
                <a:latin typeface="Calibri" panose="020F0502020204030204" pitchFamily="34" charset="0"/>
                <a:cs typeface="Calibri" panose="020F0502020204030204" pitchFamily="34" charset="0"/>
              </a:rPr>
              <a:t>M</a:t>
            </a:r>
            <a:r>
              <a:rPr sz="1800" spc="5" dirty="0">
                <a:solidFill>
                  <a:srgbClr val="FFFFFF"/>
                </a:solidFill>
                <a:latin typeface="Calibri" panose="020F0502020204030204" pitchFamily="34" charset="0"/>
                <a:cs typeface="Calibri" panose="020F0502020204030204" pitchFamily="34" charset="0"/>
              </a:rPr>
              <a:t>em</a:t>
            </a:r>
            <a:r>
              <a:rPr sz="1800" spc="-15" dirty="0">
                <a:solidFill>
                  <a:srgbClr val="FFFFFF"/>
                </a:solidFill>
                <a:latin typeface="Calibri" panose="020F0502020204030204" pitchFamily="34" charset="0"/>
                <a:cs typeface="Calibri" panose="020F0502020204030204" pitchFamily="34" charset="0"/>
              </a:rPr>
              <a:t>o</a:t>
            </a:r>
            <a:r>
              <a:rPr sz="1800" spc="-10" dirty="0">
                <a:solidFill>
                  <a:srgbClr val="FFFFFF"/>
                </a:solidFill>
                <a:latin typeface="Calibri" panose="020F0502020204030204" pitchFamily="34" charset="0"/>
                <a:cs typeface="Calibri" panose="020F0502020204030204" pitchFamily="34" charset="0"/>
              </a:rPr>
              <a:t>r</a:t>
            </a:r>
            <a:r>
              <a:rPr sz="1800" dirty="0">
                <a:solidFill>
                  <a:srgbClr val="FFFFFF"/>
                </a:solidFill>
                <a:latin typeface="Calibri" panose="020F0502020204030204" pitchFamily="34" charset="0"/>
                <a:cs typeface="Calibri" panose="020F0502020204030204" pitchFamily="34" charset="0"/>
              </a:rPr>
              <a:t>y </a:t>
            </a:r>
            <a:r>
              <a:rPr sz="1800" spc="-90" dirty="0">
                <a:solidFill>
                  <a:srgbClr val="FFFFFF"/>
                </a:solidFill>
                <a:latin typeface="Calibri" panose="020F0502020204030204" pitchFamily="34" charset="0"/>
                <a:cs typeface="Calibri" panose="020F0502020204030204" pitchFamily="34" charset="0"/>
              </a:rPr>
              <a:t>P</a:t>
            </a:r>
            <a:r>
              <a:rPr sz="1800" spc="5" dirty="0">
                <a:solidFill>
                  <a:srgbClr val="FFFFFF"/>
                </a:solidFill>
                <a:latin typeface="Calibri" panose="020F0502020204030204" pitchFamily="34" charset="0"/>
                <a:cs typeface="Calibri" panose="020F0502020204030204" pitchFamily="34" charset="0"/>
              </a:rPr>
              <a:t>e</a:t>
            </a:r>
            <a:r>
              <a:rPr sz="1800" spc="-15" dirty="0">
                <a:solidFill>
                  <a:srgbClr val="FFFFFF"/>
                </a:solidFill>
                <a:latin typeface="Calibri" panose="020F0502020204030204" pitchFamily="34" charset="0"/>
                <a:cs typeface="Calibri" panose="020F0502020204030204" pitchFamily="34" charset="0"/>
              </a:rPr>
              <a:t>rfor</a:t>
            </a:r>
            <a:r>
              <a:rPr sz="1800" spc="5" dirty="0">
                <a:solidFill>
                  <a:srgbClr val="FFFFFF"/>
                </a:solidFill>
                <a:latin typeface="Calibri" panose="020F0502020204030204" pitchFamily="34" charset="0"/>
                <a:cs typeface="Calibri" panose="020F0502020204030204" pitchFamily="34" charset="0"/>
              </a:rPr>
              <a:t>m</a:t>
            </a:r>
            <a:r>
              <a:rPr sz="1800" dirty="0">
                <a:solidFill>
                  <a:srgbClr val="FFFFFF"/>
                </a:solidFill>
                <a:latin typeface="Calibri" panose="020F0502020204030204" pitchFamily="34" charset="0"/>
                <a:cs typeface="Calibri" panose="020F0502020204030204" pitchFamily="34" charset="0"/>
              </a:rPr>
              <a:t>an</a:t>
            </a:r>
            <a:r>
              <a:rPr sz="1800" spc="-5" dirty="0">
                <a:solidFill>
                  <a:srgbClr val="FFFFFF"/>
                </a:solidFill>
                <a:latin typeface="Calibri" panose="020F0502020204030204" pitchFamily="34" charset="0"/>
                <a:cs typeface="Calibri" panose="020F0502020204030204" pitchFamily="34" charset="0"/>
              </a:rPr>
              <a:t>c</a:t>
            </a:r>
            <a:r>
              <a:rPr sz="1800" dirty="0">
                <a:solidFill>
                  <a:srgbClr val="FFFFFF"/>
                </a:solidFill>
                <a:latin typeface="Calibri" panose="020F0502020204030204" pitchFamily="34" charset="0"/>
                <a:cs typeface="Calibri" panose="020F0502020204030204" pitchFamily="34" charset="0"/>
              </a:rPr>
              <a:t>e</a:t>
            </a:r>
            <a:endParaRPr sz="1800" dirty="0">
              <a:latin typeface="Calibri" panose="020F0502020204030204" pitchFamily="34" charset="0"/>
              <a:cs typeface="Calibri" panose="020F0502020204030204" pitchFamily="34" charset="0"/>
            </a:endParaRPr>
          </a:p>
        </p:txBody>
      </p:sp>
      <p:sp>
        <p:nvSpPr>
          <p:cNvPr id="23" name="object 23"/>
          <p:cNvSpPr/>
          <p:nvPr/>
        </p:nvSpPr>
        <p:spPr>
          <a:xfrm>
            <a:off x="6297035" y="4480957"/>
            <a:ext cx="4227195" cy="1109980"/>
          </a:xfrm>
          <a:custGeom>
            <a:avLst/>
            <a:gdLst/>
            <a:ahLst/>
            <a:cxnLst/>
            <a:rect l="l" t="t" r="r" b="b"/>
            <a:pathLst>
              <a:path w="4227195" h="1109979">
                <a:moveTo>
                  <a:pt x="4227173" y="0"/>
                </a:moveTo>
                <a:lnTo>
                  <a:pt x="378282" y="0"/>
                </a:lnTo>
                <a:lnTo>
                  <a:pt x="0" y="554915"/>
                </a:lnTo>
                <a:lnTo>
                  <a:pt x="378282" y="1109826"/>
                </a:lnTo>
                <a:lnTo>
                  <a:pt x="4227173" y="1109826"/>
                </a:lnTo>
                <a:lnTo>
                  <a:pt x="4227173" y="0"/>
                </a:lnTo>
                <a:close/>
              </a:path>
            </a:pathLst>
          </a:custGeom>
          <a:solidFill>
            <a:srgbClr val="FFFFFF"/>
          </a:solidFill>
        </p:spPr>
        <p:txBody>
          <a:bodyPr wrap="square" lIns="0" tIns="0" rIns="0" bIns="0" rtlCol="0"/>
          <a:lstStyle/>
          <a:p>
            <a:endParaRPr/>
          </a:p>
        </p:txBody>
      </p:sp>
      <p:sp>
        <p:nvSpPr>
          <p:cNvPr id="24" name="object 24"/>
          <p:cNvSpPr/>
          <p:nvPr/>
        </p:nvSpPr>
        <p:spPr>
          <a:xfrm>
            <a:off x="6297036" y="4480957"/>
            <a:ext cx="4227195" cy="1109980"/>
          </a:xfrm>
          <a:custGeom>
            <a:avLst/>
            <a:gdLst/>
            <a:ahLst/>
            <a:cxnLst/>
            <a:rect l="l" t="t" r="r" b="b"/>
            <a:pathLst>
              <a:path w="4227195" h="1109979">
                <a:moveTo>
                  <a:pt x="4227173" y="0"/>
                </a:moveTo>
                <a:lnTo>
                  <a:pt x="378282" y="0"/>
                </a:lnTo>
                <a:lnTo>
                  <a:pt x="0" y="554915"/>
                </a:lnTo>
                <a:lnTo>
                  <a:pt x="378282" y="1109826"/>
                </a:lnTo>
                <a:lnTo>
                  <a:pt x="4227173" y="1109826"/>
                </a:lnTo>
                <a:lnTo>
                  <a:pt x="4227173" y="0"/>
                </a:lnTo>
                <a:close/>
              </a:path>
            </a:pathLst>
          </a:custGeom>
          <a:ln w="25400">
            <a:solidFill>
              <a:srgbClr val="76B900"/>
            </a:solidFill>
          </a:ln>
        </p:spPr>
        <p:txBody>
          <a:bodyPr wrap="square" lIns="0" tIns="0" rIns="0" bIns="0" rtlCol="0"/>
          <a:lstStyle/>
          <a:p>
            <a:endParaRPr/>
          </a:p>
        </p:txBody>
      </p:sp>
      <p:sp>
        <p:nvSpPr>
          <p:cNvPr id="25" name="object 25"/>
          <p:cNvSpPr txBox="1"/>
          <p:nvPr/>
        </p:nvSpPr>
        <p:spPr>
          <a:xfrm>
            <a:off x="6797309" y="4743247"/>
            <a:ext cx="3629660" cy="686278"/>
          </a:xfrm>
          <a:prstGeom prst="rect">
            <a:avLst/>
          </a:prstGeom>
        </p:spPr>
        <p:txBody>
          <a:bodyPr vert="horz" wrap="square" lIns="0" tIns="0" rIns="0" bIns="0" rtlCol="0">
            <a:spAutoFit/>
          </a:bodyPr>
          <a:lstStyle/>
          <a:p>
            <a:pPr marL="12700" marR="5080">
              <a:lnSpc>
                <a:spcPct val="128899"/>
              </a:lnSpc>
            </a:pPr>
            <a:r>
              <a:rPr sz="1800" spc="-5" dirty="0">
                <a:latin typeface="Calibri" panose="020F0502020204030204" pitchFamily="34" charset="0"/>
                <a:cs typeface="Calibri" panose="020F0502020204030204" pitchFamily="34" charset="0"/>
              </a:rPr>
              <a:t>Us</a:t>
            </a:r>
            <a:r>
              <a:rPr sz="1800" spc="5" dirty="0">
                <a:latin typeface="Calibri" panose="020F0502020204030204" pitchFamily="34" charset="0"/>
                <a:cs typeface="Calibri" panose="020F0502020204030204" pitchFamily="34" charset="0"/>
              </a:rPr>
              <a:t>a</a:t>
            </a:r>
            <a:r>
              <a:rPr sz="1800" spc="-5" dirty="0">
                <a:latin typeface="Calibri" panose="020F0502020204030204" pitchFamily="34" charset="0"/>
                <a:cs typeface="Calibri" panose="020F0502020204030204" pitchFamily="34" charset="0"/>
              </a:rPr>
              <a:t>g</a:t>
            </a:r>
            <a:r>
              <a:rPr sz="1800" dirty="0">
                <a:latin typeface="Calibri" panose="020F0502020204030204" pitchFamily="34" charset="0"/>
                <a:cs typeface="Calibri" panose="020F0502020204030204" pitchFamily="34" charset="0"/>
              </a:rPr>
              <a:t>e h</a:t>
            </a:r>
            <a:r>
              <a:rPr sz="1800" spc="-5" dirty="0">
                <a:latin typeface="Calibri" panose="020F0502020204030204" pitchFamily="34" charset="0"/>
                <a:cs typeface="Calibri" panose="020F0502020204030204" pitchFamily="34" charset="0"/>
              </a:rPr>
              <a:t>i</a:t>
            </a:r>
            <a:r>
              <a:rPr sz="1800" dirty="0">
                <a:latin typeface="Calibri" panose="020F0502020204030204" pitchFamily="34" charset="0"/>
                <a:cs typeface="Calibri" panose="020F0502020204030204" pitchFamily="34" charset="0"/>
              </a:rPr>
              <a:t>n</a:t>
            </a:r>
            <a:r>
              <a:rPr sz="1800" spc="-5" dirty="0">
                <a:latin typeface="Calibri" panose="020F0502020204030204" pitchFamily="34" charset="0"/>
                <a:cs typeface="Calibri" panose="020F0502020204030204" pitchFamily="34" charset="0"/>
              </a:rPr>
              <a:t>t</a:t>
            </a:r>
            <a:r>
              <a:rPr sz="1800" spc="-10" dirty="0">
                <a:latin typeface="Calibri" panose="020F0502020204030204" pitchFamily="34" charset="0"/>
                <a:cs typeface="Calibri" panose="020F0502020204030204" pitchFamily="34" charset="0"/>
              </a:rPr>
              <a:t>s </a:t>
            </a:r>
            <a:r>
              <a:rPr sz="1800" spc="-5" dirty="0">
                <a:latin typeface="Calibri" panose="020F0502020204030204" pitchFamily="34" charset="0"/>
                <a:cs typeface="Calibri" panose="020F0502020204030204" pitchFamily="34" charset="0"/>
              </a:rPr>
              <a:t>vi</a:t>
            </a:r>
            <a:r>
              <a:rPr sz="1800" dirty="0">
                <a:latin typeface="Calibri" panose="020F0502020204030204" pitchFamily="34" charset="0"/>
                <a:cs typeface="Calibri" panose="020F0502020204030204" pitchFamily="34" charset="0"/>
              </a:rPr>
              <a:t>a</a:t>
            </a:r>
            <a:r>
              <a:rPr sz="1800" spc="-5" dirty="0">
                <a:latin typeface="Calibri" panose="020F0502020204030204" pitchFamily="34" charset="0"/>
                <a:cs typeface="Calibri" panose="020F0502020204030204" pitchFamily="34" charset="0"/>
              </a:rPr>
              <a:t> c</a:t>
            </a:r>
            <a:r>
              <a:rPr sz="1800" dirty="0">
                <a:latin typeface="Calibri" panose="020F0502020204030204" pitchFamily="34" charset="0"/>
                <a:cs typeface="Calibri" panose="020F0502020204030204" pitchFamily="34" charset="0"/>
              </a:rPr>
              <a:t>u</a:t>
            </a:r>
            <a:r>
              <a:rPr sz="1800" spc="-5" dirty="0">
                <a:latin typeface="Calibri" panose="020F0502020204030204" pitchFamily="34" charset="0"/>
                <a:cs typeface="Calibri" panose="020F0502020204030204" pitchFamily="34" charset="0"/>
              </a:rPr>
              <a:t>d</a:t>
            </a:r>
            <a:r>
              <a:rPr sz="1800" dirty="0">
                <a:latin typeface="Calibri" panose="020F0502020204030204" pitchFamily="34" charset="0"/>
                <a:cs typeface="Calibri" panose="020F0502020204030204" pitchFamily="34" charset="0"/>
              </a:rPr>
              <a:t>a</a:t>
            </a:r>
            <a:r>
              <a:rPr sz="1800" spc="-5" dirty="0">
                <a:latin typeface="Calibri" panose="020F0502020204030204" pitchFamily="34" charset="0"/>
                <a:cs typeface="Calibri" panose="020F0502020204030204" pitchFamily="34" charset="0"/>
              </a:rPr>
              <a:t>M</a:t>
            </a:r>
            <a:r>
              <a:rPr sz="1800" spc="5" dirty="0">
                <a:latin typeface="Calibri" panose="020F0502020204030204" pitchFamily="34" charset="0"/>
                <a:cs typeface="Calibri" panose="020F0502020204030204" pitchFamily="34" charset="0"/>
              </a:rPr>
              <a:t>em</a:t>
            </a:r>
            <a:r>
              <a:rPr sz="1800" spc="-15" dirty="0">
                <a:latin typeface="Calibri" panose="020F0502020204030204" pitchFamily="34" charset="0"/>
                <a:cs typeface="Calibri" panose="020F0502020204030204" pitchFamily="34" charset="0"/>
              </a:rPr>
              <a:t>A</a:t>
            </a:r>
            <a:r>
              <a:rPr sz="1800" spc="-5" dirty="0">
                <a:latin typeface="Calibri" panose="020F0502020204030204" pitchFamily="34" charset="0"/>
                <a:cs typeface="Calibri" panose="020F0502020204030204" pitchFamily="34" charset="0"/>
              </a:rPr>
              <a:t>dvis</a:t>
            </a:r>
            <a:r>
              <a:rPr sz="1800" dirty="0">
                <a:latin typeface="Calibri" panose="020F0502020204030204" pitchFamily="34" charset="0"/>
                <a:cs typeface="Calibri" panose="020F0502020204030204" pitchFamily="34" charset="0"/>
              </a:rPr>
              <a:t>e</a:t>
            </a:r>
            <a:r>
              <a:rPr sz="1800" spc="-105" dirty="0">
                <a:latin typeface="Calibri" panose="020F0502020204030204" pitchFamily="34" charset="0"/>
                <a:cs typeface="Calibri" panose="020F0502020204030204" pitchFamily="34" charset="0"/>
              </a:rPr>
              <a:t> </a:t>
            </a:r>
            <a:r>
              <a:rPr sz="1800" spc="-15" dirty="0">
                <a:latin typeface="Calibri" panose="020F0502020204030204" pitchFamily="34" charset="0"/>
                <a:cs typeface="Calibri" panose="020F0502020204030204" pitchFamily="34" charset="0"/>
              </a:rPr>
              <a:t>AP</a:t>
            </a:r>
            <a:r>
              <a:rPr sz="1800" dirty="0">
                <a:latin typeface="Calibri" panose="020F0502020204030204" pitchFamily="34" charset="0"/>
                <a:cs typeface="Calibri" panose="020F0502020204030204" pitchFamily="34" charset="0"/>
              </a:rPr>
              <a:t>I </a:t>
            </a:r>
            <a:r>
              <a:rPr sz="1800" spc="-15" dirty="0">
                <a:latin typeface="Calibri" panose="020F0502020204030204" pitchFamily="34" charset="0"/>
                <a:cs typeface="Calibri" panose="020F0502020204030204" pitchFamily="34" charset="0"/>
              </a:rPr>
              <a:t>Exp</a:t>
            </a:r>
            <a:r>
              <a:rPr sz="1800" spc="-20" dirty="0">
                <a:latin typeface="Calibri" panose="020F0502020204030204" pitchFamily="34" charset="0"/>
                <a:cs typeface="Calibri" panose="020F0502020204030204" pitchFamily="34" charset="0"/>
              </a:rPr>
              <a:t>l</a:t>
            </a:r>
            <a:r>
              <a:rPr sz="1800" spc="-5" dirty="0">
                <a:latin typeface="Calibri" panose="020F0502020204030204" pitchFamily="34" charset="0"/>
                <a:cs typeface="Calibri" panose="020F0502020204030204" pitchFamily="34" charset="0"/>
              </a:rPr>
              <a:t>ici</a:t>
            </a:r>
            <a:r>
              <a:rPr sz="1800" dirty="0">
                <a:latin typeface="Calibri" panose="020F0502020204030204" pitchFamily="34" charset="0"/>
                <a:cs typeface="Calibri" panose="020F0502020204030204" pitchFamily="34" charset="0"/>
              </a:rPr>
              <a:t>t</a:t>
            </a:r>
            <a:r>
              <a:rPr sz="1800" spc="-10" dirty="0">
                <a:latin typeface="Calibri" panose="020F0502020204030204" pitchFamily="34" charset="0"/>
                <a:cs typeface="Calibri" panose="020F0502020204030204" pitchFamily="34" charset="0"/>
              </a:rPr>
              <a:t> </a:t>
            </a:r>
            <a:r>
              <a:rPr sz="1800" spc="-15" dirty="0">
                <a:solidFill>
                  <a:srgbClr val="FF0000"/>
                </a:solidFill>
                <a:latin typeface="Calibri" panose="020F0502020204030204" pitchFamily="34" charset="0"/>
                <a:cs typeface="Calibri" panose="020F0502020204030204" pitchFamily="34" charset="0"/>
              </a:rPr>
              <a:t>p</a:t>
            </a:r>
            <a:r>
              <a:rPr sz="1800" spc="-10" dirty="0">
                <a:solidFill>
                  <a:srgbClr val="FF0000"/>
                </a:solidFill>
                <a:latin typeface="Calibri" panose="020F0502020204030204" pitchFamily="34" charset="0"/>
                <a:cs typeface="Calibri" panose="020F0502020204030204" pitchFamily="34" charset="0"/>
              </a:rPr>
              <a:t>r</a:t>
            </a:r>
            <a:r>
              <a:rPr sz="1800" spc="5" dirty="0">
                <a:solidFill>
                  <a:srgbClr val="FF0000"/>
                </a:solidFill>
                <a:latin typeface="Calibri" panose="020F0502020204030204" pitchFamily="34" charset="0"/>
                <a:cs typeface="Calibri" panose="020F0502020204030204" pitchFamily="34" charset="0"/>
              </a:rPr>
              <a:t>e</a:t>
            </a:r>
            <a:r>
              <a:rPr sz="1800" spc="-15" dirty="0">
                <a:solidFill>
                  <a:srgbClr val="FF0000"/>
                </a:solidFill>
                <a:latin typeface="Calibri" panose="020F0502020204030204" pitchFamily="34" charset="0"/>
                <a:cs typeface="Calibri" panose="020F0502020204030204" pitchFamily="34" charset="0"/>
              </a:rPr>
              <a:t>f</a:t>
            </a:r>
            <a:r>
              <a:rPr sz="1800" spc="5" dirty="0">
                <a:solidFill>
                  <a:srgbClr val="FF0000"/>
                </a:solidFill>
                <a:latin typeface="Calibri" panose="020F0502020204030204" pitchFamily="34" charset="0"/>
                <a:cs typeface="Calibri" panose="020F0502020204030204" pitchFamily="34" charset="0"/>
              </a:rPr>
              <a:t>e</a:t>
            </a:r>
            <a:r>
              <a:rPr sz="1800" spc="-5" dirty="0">
                <a:solidFill>
                  <a:srgbClr val="FF0000"/>
                </a:solidFill>
                <a:latin typeface="Calibri" panose="020F0502020204030204" pitchFamily="34" charset="0"/>
                <a:cs typeface="Calibri" panose="020F0502020204030204" pitchFamily="34" charset="0"/>
              </a:rPr>
              <a:t>tc</a:t>
            </a:r>
            <a:r>
              <a:rPr sz="1800" dirty="0">
                <a:solidFill>
                  <a:srgbClr val="FF0000"/>
                </a:solidFill>
                <a:latin typeface="Calibri" panose="020F0502020204030204" pitchFamily="34" charset="0"/>
                <a:cs typeface="Calibri" panose="020F0502020204030204" pitchFamily="34" charset="0"/>
              </a:rPr>
              <a:t>h</a:t>
            </a:r>
            <a:r>
              <a:rPr sz="1800" spc="-5" dirty="0">
                <a:solidFill>
                  <a:srgbClr val="FF0000"/>
                </a:solidFill>
                <a:latin typeface="Calibri" panose="020F0502020204030204" pitchFamily="34" charset="0"/>
                <a:cs typeface="Calibri" panose="020F0502020204030204" pitchFamily="34" charset="0"/>
              </a:rPr>
              <a:t>i</a:t>
            </a:r>
            <a:r>
              <a:rPr sz="1800" dirty="0">
                <a:solidFill>
                  <a:srgbClr val="FF0000"/>
                </a:solidFill>
                <a:latin typeface="Calibri" panose="020F0502020204030204" pitchFamily="34" charset="0"/>
                <a:cs typeface="Calibri" panose="020F0502020204030204" pitchFamily="34" charset="0"/>
              </a:rPr>
              <a:t>n</a:t>
            </a:r>
            <a:r>
              <a:rPr sz="1800" spc="-10" dirty="0">
                <a:solidFill>
                  <a:srgbClr val="FF0000"/>
                </a:solidFill>
                <a:latin typeface="Calibri" panose="020F0502020204030204" pitchFamily="34" charset="0"/>
                <a:cs typeface="Calibri" panose="020F0502020204030204" pitchFamily="34" charset="0"/>
              </a:rPr>
              <a:t>g</a:t>
            </a:r>
            <a:r>
              <a:rPr sz="1800" spc="-110" dirty="0">
                <a:latin typeface="Calibri" panose="020F0502020204030204" pitchFamily="34" charset="0"/>
                <a:cs typeface="Calibri" panose="020F0502020204030204" pitchFamily="34" charset="0"/>
              </a:rPr>
              <a:t> </a:t>
            </a:r>
            <a:r>
              <a:rPr sz="1800" spc="-15" dirty="0">
                <a:latin typeface="Calibri" panose="020F0502020204030204" pitchFamily="34" charset="0"/>
                <a:cs typeface="Calibri" panose="020F0502020204030204" pitchFamily="34" charset="0"/>
              </a:rPr>
              <a:t>AP</a:t>
            </a:r>
            <a:r>
              <a:rPr sz="1800" dirty="0">
                <a:latin typeface="Calibri" panose="020F0502020204030204" pitchFamily="34" charset="0"/>
                <a:cs typeface="Calibri" panose="020F0502020204030204" pitchFamily="34" charset="0"/>
              </a:rPr>
              <a:t>I</a:t>
            </a:r>
          </a:p>
        </p:txBody>
      </p:sp>
      <p:sp>
        <p:nvSpPr>
          <p:cNvPr id="26" name="object 26"/>
          <p:cNvSpPr/>
          <p:nvPr/>
        </p:nvSpPr>
        <p:spPr>
          <a:xfrm>
            <a:off x="4398264" y="3200400"/>
            <a:ext cx="6208776" cy="1231392"/>
          </a:xfrm>
          <a:prstGeom prst="rect">
            <a:avLst/>
          </a:prstGeom>
          <a:blipFill>
            <a:blip r:embed="rId8" cstate="print"/>
            <a:stretch>
              <a:fillRect/>
            </a:stretch>
          </a:blipFill>
        </p:spPr>
        <p:txBody>
          <a:bodyPr wrap="square" lIns="0" tIns="0" rIns="0" bIns="0" rtlCol="0"/>
          <a:lstStyle/>
          <a:p>
            <a:endParaRPr/>
          </a:p>
        </p:txBody>
      </p:sp>
      <p:sp>
        <p:nvSpPr>
          <p:cNvPr id="27" name="object 27"/>
          <p:cNvSpPr/>
          <p:nvPr/>
        </p:nvSpPr>
        <p:spPr>
          <a:xfrm>
            <a:off x="4349496" y="3432047"/>
            <a:ext cx="1652016" cy="838200"/>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4439018" y="3221595"/>
            <a:ext cx="6127750" cy="1149985"/>
          </a:xfrm>
          <a:custGeom>
            <a:avLst/>
            <a:gdLst/>
            <a:ahLst/>
            <a:cxnLst/>
            <a:rect l="l" t="t" r="r" b="b"/>
            <a:pathLst>
              <a:path w="6127750" h="1149985">
                <a:moveTo>
                  <a:pt x="0" y="0"/>
                </a:moveTo>
                <a:lnTo>
                  <a:pt x="6127381" y="0"/>
                </a:lnTo>
                <a:lnTo>
                  <a:pt x="6127381" y="1149948"/>
                </a:lnTo>
                <a:lnTo>
                  <a:pt x="0" y="1149948"/>
                </a:lnTo>
                <a:lnTo>
                  <a:pt x="0" y="0"/>
                </a:lnTo>
                <a:close/>
              </a:path>
            </a:pathLst>
          </a:custGeom>
          <a:solidFill>
            <a:srgbClr val="76B900"/>
          </a:solidFill>
        </p:spPr>
        <p:txBody>
          <a:bodyPr wrap="square" lIns="0" tIns="0" rIns="0" bIns="0" rtlCol="0"/>
          <a:lstStyle/>
          <a:p>
            <a:endParaRPr/>
          </a:p>
        </p:txBody>
      </p:sp>
      <p:sp>
        <p:nvSpPr>
          <p:cNvPr id="29" name="object 29"/>
          <p:cNvSpPr txBox="1"/>
          <p:nvPr/>
        </p:nvSpPr>
        <p:spPr>
          <a:xfrm>
            <a:off x="4517758" y="3539287"/>
            <a:ext cx="1315085" cy="553678"/>
          </a:xfrm>
          <a:prstGeom prst="rect">
            <a:avLst/>
          </a:prstGeom>
        </p:spPr>
        <p:txBody>
          <a:bodyPr vert="horz" wrap="square" lIns="0" tIns="0" rIns="0" bIns="0" rtlCol="0">
            <a:spAutoFit/>
          </a:bodyPr>
          <a:lstStyle/>
          <a:p>
            <a:pPr marL="12700" marR="5080">
              <a:lnSpc>
                <a:spcPct val="102200"/>
              </a:lnSpc>
            </a:pPr>
            <a:r>
              <a:rPr sz="1800" spc="-5" dirty="0">
                <a:solidFill>
                  <a:srgbClr val="FFFFFF"/>
                </a:solidFill>
                <a:latin typeface="Calibri" panose="020F0502020204030204" pitchFamily="34" charset="0"/>
                <a:cs typeface="Calibri" panose="020F0502020204030204" pitchFamily="34" charset="0"/>
              </a:rPr>
              <a:t>S</a:t>
            </a:r>
            <a:r>
              <a:rPr sz="1800" dirty="0">
                <a:solidFill>
                  <a:srgbClr val="FFFFFF"/>
                </a:solidFill>
                <a:latin typeface="Calibri" panose="020F0502020204030204" pitchFamily="34" charset="0"/>
                <a:cs typeface="Calibri" panose="020F0502020204030204" pitchFamily="34" charset="0"/>
              </a:rPr>
              <a:t>i</a:t>
            </a:r>
            <a:r>
              <a:rPr sz="1800" spc="5" dirty="0">
                <a:solidFill>
                  <a:srgbClr val="FFFFFF"/>
                </a:solidFill>
                <a:latin typeface="Calibri" panose="020F0502020204030204" pitchFamily="34" charset="0"/>
                <a:cs typeface="Calibri" panose="020F0502020204030204" pitchFamily="34" charset="0"/>
              </a:rPr>
              <a:t>m</a:t>
            </a:r>
            <a:r>
              <a:rPr sz="1800" spc="-5" dirty="0">
                <a:solidFill>
                  <a:srgbClr val="FFFFFF"/>
                </a:solidFill>
                <a:latin typeface="Calibri" panose="020F0502020204030204" pitchFamily="34" charset="0"/>
                <a:cs typeface="Calibri" panose="020F0502020204030204" pitchFamily="34" charset="0"/>
              </a:rPr>
              <a:t>pl</a:t>
            </a:r>
            <a:r>
              <a:rPr sz="1800" spc="5" dirty="0">
                <a:solidFill>
                  <a:srgbClr val="FFFFFF"/>
                </a:solidFill>
                <a:latin typeface="Calibri" panose="020F0502020204030204" pitchFamily="34" charset="0"/>
                <a:cs typeface="Calibri" panose="020F0502020204030204" pitchFamily="34" charset="0"/>
              </a:rPr>
              <a:t>e</a:t>
            </a:r>
            <a:r>
              <a:rPr sz="1800" spc="-10" dirty="0">
                <a:solidFill>
                  <a:srgbClr val="FFFFFF"/>
                </a:solidFill>
                <a:latin typeface="Calibri" panose="020F0502020204030204" pitchFamily="34" charset="0"/>
                <a:cs typeface="Calibri" panose="020F0502020204030204" pitchFamily="34" charset="0"/>
              </a:rPr>
              <a:t>r </a:t>
            </a:r>
            <a:r>
              <a:rPr sz="1800" spc="-5" dirty="0">
                <a:solidFill>
                  <a:srgbClr val="FFFFFF"/>
                </a:solidFill>
                <a:latin typeface="Calibri" panose="020F0502020204030204" pitchFamily="34" charset="0"/>
                <a:cs typeface="Calibri" panose="020F0502020204030204" pitchFamily="34" charset="0"/>
              </a:rPr>
              <a:t>D</a:t>
            </a:r>
            <a:r>
              <a:rPr sz="1800" dirty="0">
                <a:solidFill>
                  <a:srgbClr val="FFFFFF"/>
                </a:solidFill>
                <a:latin typeface="Calibri" panose="020F0502020204030204" pitchFamily="34" charset="0"/>
                <a:cs typeface="Calibri" panose="020F0502020204030204" pitchFamily="34" charset="0"/>
              </a:rPr>
              <a:t>a</a:t>
            </a:r>
            <a:r>
              <a:rPr sz="1800" spc="-5" dirty="0">
                <a:solidFill>
                  <a:srgbClr val="FFFFFF"/>
                </a:solidFill>
                <a:latin typeface="Calibri" panose="020F0502020204030204" pitchFamily="34" charset="0"/>
                <a:cs typeface="Calibri" panose="020F0502020204030204" pitchFamily="34" charset="0"/>
              </a:rPr>
              <a:t>t</a:t>
            </a:r>
            <a:r>
              <a:rPr sz="1800" dirty="0">
                <a:solidFill>
                  <a:srgbClr val="FFFFFF"/>
                </a:solidFill>
                <a:latin typeface="Calibri" panose="020F0502020204030204" pitchFamily="34" charset="0"/>
                <a:cs typeface="Calibri" panose="020F0502020204030204" pitchFamily="34" charset="0"/>
              </a:rPr>
              <a:t>a</a:t>
            </a:r>
            <a:r>
              <a:rPr sz="1800" spc="-105" dirty="0">
                <a:solidFill>
                  <a:srgbClr val="FFFFFF"/>
                </a:solidFill>
                <a:latin typeface="Calibri" panose="020F0502020204030204" pitchFamily="34" charset="0"/>
                <a:cs typeface="Calibri" panose="020F0502020204030204" pitchFamily="34" charset="0"/>
              </a:rPr>
              <a:t> </a:t>
            </a:r>
            <a:r>
              <a:rPr sz="1800" spc="-15" dirty="0">
                <a:solidFill>
                  <a:srgbClr val="FFFFFF"/>
                </a:solidFill>
                <a:latin typeface="Calibri" panose="020F0502020204030204" pitchFamily="34" charset="0"/>
                <a:cs typeface="Calibri" panose="020F0502020204030204" pitchFamily="34" charset="0"/>
              </a:rPr>
              <a:t>Ac</a:t>
            </a:r>
            <a:r>
              <a:rPr sz="1800" spc="-5" dirty="0">
                <a:solidFill>
                  <a:srgbClr val="FFFFFF"/>
                </a:solidFill>
                <a:latin typeface="Calibri" panose="020F0502020204030204" pitchFamily="34" charset="0"/>
                <a:cs typeface="Calibri" panose="020F0502020204030204" pitchFamily="34" charset="0"/>
              </a:rPr>
              <a:t>c</a:t>
            </a:r>
            <a:r>
              <a:rPr sz="1800" spc="5" dirty="0">
                <a:solidFill>
                  <a:srgbClr val="FFFFFF"/>
                </a:solidFill>
                <a:latin typeface="Calibri" panose="020F0502020204030204" pitchFamily="34" charset="0"/>
                <a:cs typeface="Calibri" panose="020F0502020204030204" pitchFamily="34" charset="0"/>
              </a:rPr>
              <a:t>e</a:t>
            </a:r>
            <a:r>
              <a:rPr sz="1800" spc="-15" dirty="0">
                <a:solidFill>
                  <a:srgbClr val="FFFFFF"/>
                </a:solidFill>
                <a:latin typeface="Calibri" panose="020F0502020204030204" pitchFamily="34" charset="0"/>
                <a:cs typeface="Calibri" panose="020F0502020204030204" pitchFamily="34" charset="0"/>
              </a:rPr>
              <a:t>ss</a:t>
            </a:r>
            <a:r>
              <a:rPr sz="1800" spc="-10" dirty="0">
                <a:solidFill>
                  <a:srgbClr val="FFFFFF"/>
                </a:solidFill>
                <a:latin typeface="Calibri" panose="020F0502020204030204" pitchFamily="34" charset="0"/>
                <a:cs typeface="Calibri" panose="020F0502020204030204" pitchFamily="34" charset="0"/>
              </a:rPr>
              <a:t>s</a:t>
            </a:r>
            <a:endParaRPr sz="1800" dirty="0">
              <a:latin typeface="Calibri" panose="020F0502020204030204" pitchFamily="34" charset="0"/>
              <a:cs typeface="Calibri" panose="020F0502020204030204" pitchFamily="34" charset="0"/>
            </a:endParaRPr>
          </a:p>
        </p:txBody>
      </p:sp>
      <p:sp>
        <p:nvSpPr>
          <p:cNvPr id="30" name="object 30"/>
          <p:cNvSpPr/>
          <p:nvPr/>
        </p:nvSpPr>
        <p:spPr>
          <a:xfrm>
            <a:off x="6303873" y="3245299"/>
            <a:ext cx="4241800" cy="1109980"/>
          </a:xfrm>
          <a:custGeom>
            <a:avLst/>
            <a:gdLst/>
            <a:ahLst/>
            <a:cxnLst/>
            <a:rect l="l" t="t" r="r" b="b"/>
            <a:pathLst>
              <a:path w="4241800" h="1109979">
                <a:moveTo>
                  <a:pt x="4241396" y="0"/>
                </a:moveTo>
                <a:lnTo>
                  <a:pt x="378283" y="0"/>
                </a:lnTo>
                <a:lnTo>
                  <a:pt x="0" y="554913"/>
                </a:lnTo>
                <a:lnTo>
                  <a:pt x="378283" y="1109826"/>
                </a:lnTo>
                <a:lnTo>
                  <a:pt x="4241396" y="1109826"/>
                </a:lnTo>
                <a:lnTo>
                  <a:pt x="4241396" y="0"/>
                </a:lnTo>
                <a:close/>
              </a:path>
            </a:pathLst>
          </a:custGeom>
          <a:solidFill>
            <a:srgbClr val="FFFFFF"/>
          </a:solidFill>
        </p:spPr>
        <p:txBody>
          <a:bodyPr wrap="square" lIns="0" tIns="0" rIns="0" bIns="0" rtlCol="0"/>
          <a:lstStyle/>
          <a:p>
            <a:endParaRPr/>
          </a:p>
        </p:txBody>
      </p:sp>
      <p:sp>
        <p:nvSpPr>
          <p:cNvPr id="31" name="object 31"/>
          <p:cNvSpPr/>
          <p:nvPr/>
        </p:nvSpPr>
        <p:spPr>
          <a:xfrm>
            <a:off x="6303873" y="3245299"/>
            <a:ext cx="4241800" cy="1109980"/>
          </a:xfrm>
          <a:custGeom>
            <a:avLst/>
            <a:gdLst/>
            <a:ahLst/>
            <a:cxnLst/>
            <a:rect l="l" t="t" r="r" b="b"/>
            <a:pathLst>
              <a:path w="4241800" h="1109979">
                <a:moveTo>
                  <a:pt x="4241396" y="0"/>
                </a:moveTo>
                <a:lnTo>
                  <a:pt x="378284" y="0"/>
                </a:lnTo>
                <a:lnTo>
                  <a:pt x="0" y="554913"/>
                </a:lnTo>
                <a:lnTo>
                  <a:pt x="378284" y="1109826"/>
                </a:lnTo>
                <a:lnTo>
                  <a:pt x="4241396" y="1109826"/>
                </a:lnTo>
                <a:lnTo>
                  <a:pt x="4241396" y="0"/>
                </a:lnTo>
                <a:close/>
              </a:path>
            </a:pathLst>
          </a:custGeom>
          <a:ln w="25400">
            <a:solidFill>
              <a:srgbClr val="76B900"/>
            </a:solidFill>
          </a:ln>
        </p:spPr>
        <p:txBody>
          <a:bodyPr wrap="square" lIns="0" tIns="0" rIns="0" bIns="0" rtlCol="0"/>
          <a:lstStyle/>
          <a:p>
            <a:endParaRPr/>
          </a:p>
        </p:txBody>
      </p:sp>
      <p:sp>
        <p:nvSpPr>
          <p:cNvPr id="32" name="object 32"/>
          <p:cNvSpPr txBox="1"/>
          <p:nvPr/>
        </p:nvSpPr>
        <p:spPr>
          <a:xfrm>
            <a:off x="6804148" y="3505759"/>
            <a:ext cx="3582670" cy="630942"/>
          </a:xfrm>
          <a:prstGeom prst="rect">
            <a:avLst/>
          </a:prstGeom>
        </p:spPr>
        <p:txBody>
          <a:bodyPr vert="horz" wrap="square" lIns="0" tIns="0" rIns="0" bIns="0" rtlCol="0">
            <a:spAutoFit/>
          </a:bodyPr>
          <a:lstStyle/>
          <a:p>
            <a:pPr marL="12700">
              <a:lnSpc>
                <a:spcPct val="100000"/>
              </a:lnSpc>
            </a:pPr>
            <a:r>
              <a:rPr sz="1800" spc="-20" dirty="0">
                <a:latin typeface="Calibri" panose="020F0502020204030204" pitchFamily="34" charset="0"/>
                <a:cs typeface="Calibri" panose="020F0502020204030204" pitchFamily="34" charset="0"/>
              </a:rPr>
              <a:t>CP</a:t>
            </a:r>
            <a:r>
              <a:rPr sz="1800" spc="-5" dirty="0">
                <a:latin typeface="Calibri" panose="020F0502020204030204" pitchFamily="34" charset="0"/>
                <a:cs typeface="Calibri" panose="020F0502020204030204" pitchFamily="34" charset="0"/>
              </a:rPr>
              <a:t>U</a:t>
            </a:r>
            <a:r>
              <a:rPr sz="1800" spc="5" dirty="0">
                <a:latin typeface="Calibri" panose="020F0502020204030204" pitchFamily="34" charset="0"/>
                <a:cs typeface="Calibri" panose="020F0502020204030204" pitchFamily="34" charset="0"/>
              </a:rPr>
              <a:t>/</a:t>
            </a:r>
            <a:r>
              <a:rPr sz="1800" spc="-10" dirty="0">
                <a:latin typeface="Calibri" panose="020F0502020204030204" pitchFamily="34" charset="0"/>
                <a:cs typeface="Calibri" panose="020F0502020204030204" pitchFamily="34" charset="0"/>
              </a:rPr>
              <a:t>G</a:t>
            </a:r>
            <a:r>
              <a:rPr sz="1800" spc="-15" dirty="0">
                <a:latin typeface="Calibri" panose="020F0502020204030204" pitchFamily="34" charset="0"/>
                <a:cs typeface="Calibri" panose="020F0502020204030204" pitchFamily="34" charset="0"/>
              </a:rPr>
              <a:t>P</a:t>
            </a:r>
            <a:r>
              <a:rPr sz="1800" dirty="0">
                <a:latin typeface="Calibri" panose="020F0502020204030204" pitchFamily="34" charset="0"/>
                <a:cs typeface="Calibri" panose="020F0502020204030204" pitchFamily="34" charset="0"/>
              </a:rPr>
              <a:t>U</a:t>
            </a:r>
            <a:r>
              <a:rPr sz="1800" spc="-10" dirty="0">
                <a:latin typeface="Calibri" panose="020F0502020204030204" pitchFamily="34" charset="0"/>
                <a:cs typeface="Calibri" panose="020F0502020204030204" pitchFamily="34" charset="0"/>
              </a:rPr>
              <a:t> </a:t>
            </a:r>
            <a:r>
              <a:rPr sz="1800" spc="-5" dirty="0">
                <a:solidFill>
                  <a:srgbClr val="FF0000"/>
                </a:solidFill>
                <a:latin typeface="Calibri" panose="020F0502020204030204" pitchFamily="34" charset="0"/>
                <a:cs typeface="Calibri" panose="020F0502020204030204" pitchFamily="34" charset="0"/>
              </a:rPr>
              <a:t>D</a:t>
            </a:r>
            <a:r>
              <a:rPr sz="1800" spc="5" dirty="0">
                <a:solidFill>
                  <a:srgbClr val="FF0000"/>
                </a:solidFill>
                <a:latin typeface="Calibri" panose="020F0502020204030204" pitchFamily="34" charset="0"/>
                <a:cs typeface="Calibri" panose="020F0502020204030204" pitchFamily="34" charset="0"/>
              </a:rPr>
              <a:t>a</a:t>
            </a:r>
            <a:r>
              <a:rPr sz="1800" spc="-5" dirty="0">
                <a:solidFill>
                  <a:srgbClr val="FF0000"/>
                </a:solidFill>
                <a:latin typeface="Calibri" panose="020F0502020204030204" pitchFamily="34" charset="0"/>
                <a:cs typeface="Calibri" panose="020F0502020204030204" pitchFamily="34" charset="0"/>
              </a:rPr>
              <a:t>t</a:t>
            </a:r>
            <a:r>
              <a:rPr sz="1800" dirty="0">
                <a:solidFill>
                  <a:srgbClr val="FF0000"/>
                </a:solidFill>
                <a:latin typeface="Calibri" panose="020F0502020204030204" pitchFamily="34" charset="0"/>
                <a:cs typeface="Calibri" panose="020F0502020204030204" pitchFamily="34" charset="0"/>
              </a:rPr>
              <a:t>a</a:t>
            </a:r>
            <a:r>
              <a:rPr sz="1800" dirty="0">
                <a:latin typeface="Calibri" panose="020F0502020204030204" pitchFamily="34" charset="0"/>
                <a:cs typeface="Calibri" panose="020F0502020204030204" pitchFamily="34" charset="0"/>
              </a:rPr>
              <a:t> </a:t>
            </a:r>
            <a:r>
              <a:rPr sz="1800" spc="-5" dirty="0">
                <a:solidFill>
                  <a:srgbClr val="FF0000"/>
                </a:solidFill>
                <a:latin typeface="Calibri" panose="020F0502020204030204" pitchFamily="34" charset="0"/>
                <a:cs typeface="Calibri" panose="020F0502020204030204" pitchFamily="34" charset="0"/>
              </a:rPr>
              <a:t>c</a:t>
            </a:r>
            <a:r>
              <a:rPr sz="1800" spc="-15" dirty="0">
                <a:solidFill>
                  <a:srgbClr val="FF0000"/>
                </a:solidFill>
                <a:latin typeface="Calibri" panose="020F0502020204030204" pitchFamily="34" charset="0"/>
                <a:cs typeface="Calibri" panose="020F0502020204030204" pitchFamily="34" charset="0"/>
              </a:rPr>
              <a:t>o</a:t>
            </a:r>
            <a:r>
              <a:rPr sz="1800" dirty="0">
                <a:solidFill>
                  <a:srgbClr val="FF0000"/>
                </a:solidFill>
                <a:latin typeface="Calibri" panose="020F0502020204030204" pitchFamily="34" charset="0"/>
                <a:cs typeface="Calibri" panose="020F0502020204030204" pitchFamily="34" charset="0"/>
              </a:rPr>
              <a:t>h</a:t>
            </a:r>
            <a:r>
              <a:rPr sz="1800" spc="5" dirty="0">
                <a:solidFill>
                  <a:srgbClr val="FF0000"/>
                </a:solidFill>
                <a:latin typeface="Calibri" panose="020F0502020204030204" pitchFamily="34" charset="0"/>
                <a:cs typeface="Calibri" panose="020F0502020204030204" pitchFamily="34" charset="0"/>
              </a:rPr>
              <a:t>e</a:t>
            </a:r>
            <a:r>
              <a:rPr sz="1800" spc="-10" dirty="0">
                <a:solidFill>
                  <a:srgbClr val="FF0000"/>
                </a:solidFill>
                <a:latin typeface="Calibri" panose="020F0502020204030204" pitchFamily="34" charset="0"/>
                <a:cs typeface="Calibri" panose="020F0502020204030204" pitchFamily="34" charset="0"/>
              </a:rPr>
              <a:t>r</a:t>
            </a:r>
            <a:r>
              <a:rPr sz="1800" spc="5" dirty="0">
                <a:solidFill>
                  <a:srgbClr val="FF0000"/>
                </a:solidFill>
                <a:latin typeface="Calibri" panose="020F0502020204030204" pitchFamily="34" charset="0"/>
                <a:cs typeface="Calibri" panose="020F0502020204030204" pitchFamily="34" charset="0"/>
              </a:rPr>
              <a:t>e</a:t>
            </a:r>
            <a:r>
              <a:rPr sz="1800" dirty="0">
                <a:solidFill>
                  <a:srgbClr val="FF0000"/>
                </a:solidFill>
                <a:latin typeface="Calibri" panose="020F0502020204030204" pitchFamily="34" charset="0"/>
                <a:cs typeface="Calibri" panose="020F0502020204030204" pitchFamily="34" charset="0"/>
              </a:rPr>
              <a:t>n</a:t>
            </a:r>
            <a:r>
              <a:rPr sz="1800" spc="-5" dirty="0">
                <a:solidFill>
                  <a:srgbClr val="FF0000"/>
                </a:solidFill>
                <a:latin typeface="Calibri" panose="020F0502020204030204" pitchFamily="34" charset="0"/>
                <a:cs typeface="Calibri" panose="020F0502020204030204" pitchFamily="34" charset="0"/>
              </a:rPr>
              <a:t>c</a:t>
            </a:r>
            <a:r>
              <a:rPr sz="1800" dirty="0">
                <a:solidFill>
                  <a:srgbClr val="FF0000"/>
                </a:solidFill>
                <a:latin typeface="Calibri" panose="020F0502020204030204" pitchFamily="34" charset="0"/>
                <a:cs typeface="Calibri" panose="020F0502020204030204" pitchFamily="34" charset="0"/>
              </a:rPr>
              <a:t>e</a:t>
            </a:r>
          </a:p>
          <a:p>
            <a:pPr marL="12700">
              <a:lnSpc>
                <a:spcPct val="100000"/>
              </a:lnSpc>
              <a:spcBef>
                <a:spcPts val="645"/>
              </a:spcBef>
            </a:pPr>
            <a:r>
              <a:rPr sz="1800" spc="-5" dirty="0">
                <a:latin typeface="Calibri" panose="020F0502020204030204" pitchFamily="34" charset="0"/>
                <a:cs typeface="Calibri" panose="020F0502020204030204" pitchFamily="34" charset="0"/>
              </a:rPr>
              <a:t>U</a:t>
            </a:r>
            <a:r>
              <a:rPr sz="1800" dirty="0">
                <a:latin typeface="Calibri" panose="020F0502020204030204" pitchFamily="34" charset="0"/>
                <a:cs typeface="Calibri" panose="020F0502020204030204" pitchFamily="34" charset="0"/>
              </a:rPr>
              <a:t>n</a:t>
            </a:r>
            <a:r>
              <a:rPr sz="1800" spc="-5" dirty="0">
                <a:latin typeface="Calibri" panose="020F0502020204030204" pitchFamily="34" charset="0"/>
                <a:cs typeface="Calibri" panose="020F0502020204030204" pitchFamily="34" charset="0"/>
              </a:rPr>
              <a:t>i</a:t>
            </a:r>
            <a:r>
              <a:rPr sz="1800" spc="-15" dirty="0">
                <a:latin typeface="Calibri" panose="020F0502020204030204" pitchFamily="34" charset="0"/>
                <a:cs typeface="Calibri" panose="020F0502020204030204" pitchFamily="34" charset="0"/>
              </a:rPr>
              <a:t>fi</a:t>
            </a:r>
            <a:r>
              <a:rPr sz="1800" spc="5" dirty="0">
                <a:latin typeface="Calibri" panose="020F0502020204030204" pitchFamily="34" charset="0"/>
                <a:cs typeface="Calibri" panose="020F0502020204030204" pitchFamily="34" charset="0"/>
              </a:rPr>
              <a:t>e</a:t>
            </a:r>
            <a:r>
              <a:rPr sz="1800" dirty="0">
                <a:latin typeface="Calibri" panose="020F0502020204030204" pitchFamily="34" charset="0"/>
                <a:cs typeface="Calibri" panose="020F0502020204030204" pitchFamily="34" charset="0"/>
              </a:rPr>
              <a:t>d</a:t>
            </a:r>
            <a:r>
              <a:rPr sz="1800" spc="-1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mem</a:t>
            </a:r>
            <a:r>
              <a:rPr sz="1800" spc="-15" dirty="0">
                <a:latin typeface="Calibri" panose="020F0502020204030204" pitchFamily="34" charset="0"/>
                <a:cs typeface="Calibri" panose="020F0502020204030204" pitchFamily="34" charset="0"/>
              </a:rPr>
              <a:t>o</a:t>
            </a:r>
            <a:r>
              <a:rPr sz="1800" spc="-10" dirty="0">
                <a:latin typeface="Calibri" panose="020F0502020204030204" pitchFamily="34" charset="0"/>
                <a:cs typeface="Calibri" panose="020F0502020204030204" pitchFamily="34" charset="0"/>
              </a:rPr>
              <a:t>r</a:t>
            </a:r>
            <a:r>
              <a:rPr sz="1800" dirty="0">
                <a:latin typeface="Calibri" panose="020F0502020204030204" pitchFamily="34" charset="0"/>
                <a:cs typeface="Calibri" panose="020F0502020204030204" pitchFamily="34" charset="0"/>
              </a:rPr>
              <a:t>y</a:t>
            </a:r>
            <a:r>
              <a:rPr sz="1800" spc="-5"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a</a:t>
            </a:r>
            <a:r>
              <a:rPr sz="1800" spc="-5" dirty="0">
                <a:latin typeface="Calibri" panose="020F0502020204030204" pitchFamily="34" charset="0"/>
                <a:cs typeface="Calibri" panose="020F0502020204030204" pitchFamily="34" charset="0"/>
              </a:rPr>
              <a:t>t</a:t>
            </a:r>
            <a:r>
              <a:rPr sz="1800" spc="-15" dirty="0">
                <a:latin typeface="Calibri" panose="020F0502020204030204" pitchFamily="34" charset="0"/>
                <a:cs typeface="Calibri" panose="020F0502020204030204" pitchFamily="34" charset="0"/>
              </a:rPr>
              <a:t>o</a:t>
            </a:r>
            <a:r>
              <a:rPr sz="1800" spc="-10" dirty="0">
                <a:latin typeface="Calibri" panose="020F0502020204030204" pitchFamily="34" charset="0"/>
                <a:cs typeface="Calibri" panose="020F0502020204030204" pitchFamily="34" charset="0"/>
              </a:rPr>
              <a:t>m</a:t>
            </a:r>
            <a:r>
              <a:rPr sz="1800" spc="-5" dirty="0">
                <a:latin typeface="Calibri" panose="020F0502020204030204" pitchFamily="34" charset="0"/>
                <a:cs typeface="Calibri" panose="020F0502020204030204" pitchFamily="34" charset="0"/>
              </a:rPr>
              <a:t>i</a:t>
            </a:r>
            <a:r>
              <a:rPr sz="1800" dirty="0">
                <a:latin typeface="Calibri" panose="020F0502020204030204" pitchFamily="34" charset="0"/>
                <a:cs typeface="Calibri" panose="020F0502020204030204" pitchFamily="34" charset="0"/>
              </a:rPr>
              <a:t>c</a:t>
            </a:r>
            <a:r>
              <a:rPr sz="1800" spc="-10" dirty="0">
                <a:latin typeface="Calibri" panose="020F0502020204030204" pitchFamily="34" charset="0"/>
                <a:cs typeface="Calibri" panose="020F0502020204030204" pitchFamily="34" charset="0"/>
              </a:rPr>
              <a:t> </a:t>
            </a:r>
            <a:r>
              <a:rPr sz="1800" spc="-15" dirty="0">
                <a:latin typeface="Calibri" panose="020F0502020204030204" pitchFamily="34" charset="0"/>
                <a:cs typeface="Calibri" panose="020F0502020204030204" pitchFamily="34" charset="0"/>
              </a:rPr>
              <a:t>op</a:t>
            </a:r>
            <a:r>
              <a:rPr sz="1800" spc="5" dirty="0">
                <a:latin typeface="Calibri" panose="020F0502020204030204" pitchFamily="34" charset="0"/>
                <a:cs typeface="Calibri" panose="020F0502020204030204" pitchFamily="34" charset="0"/>
              </a:rPr>
              <a:t>e</a:t>
            </a:r>
            <a:r>
              <a:rPr sz="1800" spc="-10" dirty="0">
                <a:latin typeface="Calibri" panose="020F0502020204030204" pitchFamily="34" charset="0"/>
                <a:cs typeface="Calibri" panose="020F0502020204030204" pitchFamily="34" charset="0"/>
              </a:rPr>
              <a:t>r</a:t>
            </a:r>
            <a:r>
              <a:rPr sz="1800" dirty="0">
                <a:latin typeface="Calibri" panose="020F0502020204030204" pitchFamily="34" charset="0"/>
                <a:cs typeface="Calibri" panose="020F0502020204030204" pitchFamily="34" charset="0"/>
              </a:rPr>
              <a:t>a</a:t>
            </a:r>
            <a:r>
              <a:rPr sz="1800" spc="-5" dirty="0">
                <a:latin typeface="Calibri" panose="020F0502020204030204" pitchFamily="34" charset="0"/>
                <a:cs typeface="Calibri" panose="020F0502020204030204" pitchFamily="34" charset="0"/>
              </a:rPr>
              <a:t>tio</a:t>
            </a:r>
            <a:r>
              <a:rPr sz="1800" dirty="0">
                <a:latin typeface="Calibri" panose="020F0502020204030204" pitchFamily="34" charset="0"/>
                <a:cs typeface="Calibri" panose="020F0502020204030204" pitchFamily="34" charset="0"/>
              </a:rPr>
              <a:t>n</a:t>
            </a:r>
            <a:r>
              <a:rPr sz="1800" spc="-10" dirty="0">
                <a:latin typeface="Calibri" panose="020F0502020204030204" pitchFamily="34" charset="0"/>
                <a:cs typeface="Calibri" panose="020F0502020204030204" pitchFamily="34" charset="0"/>
              </a:rPr>
              <a:t>s</a:t>
            </a:r>
            <a:endParaRPr sz="1800" dirty="0">
              <a:latin typeface="Calibri" panose="020F0502020204030204" pitchFamily="34" charset="0"/>
              <a:cs typeface="Calibri" panose="020F0502020204030204" pitchFamily="34" charset="0"/>
            </a:endParaRPr>
          </a:p>
        </p:txBody>
      </p:sp>
      <p:sp>
        <p:nvSpPr>
          <p:cNvPr id="33" name="object 33"/>
          <p:cNvSpPr txBox="1"/>
          <p:nvPr/>
        </p:nvSpPr>
        <p:spPr>
          <a:xfrm>
            <a:off x="1376088" y="5550967"/>
            <a:ext cx="1799589" cy="276999"/>
          </a:xfrm>
          <a:prstGeom prst="rect">
            <a:avLst/>
          </a:prstGeom>
        </p:spPr>
        <p:txBody>
          <a:bodyPr vert="horz" wrap="square" lIns="0" tIns="0" rIns="0" bIns="0" rtlCol="0">
            <a:spAutoFit/>
          </a:bodyPr>
          <a:lstStyle/>
          <a:p>
            <a:pPr marL="12700">
              <a:lnSpc>
                <a:spcPct val="100000"/>
              </a:lnSpc>
            </a:pPr>
            <a:r>
              <a:rPr sz="1800" spc="-10" dirty="0">
                <a:latin typeface="Calibri" panose="020F0502020204030204" pitchFamily="34" charset="0"/>
                <a:cs typeface="Calibri" panose="020F0502020204030204" pitchFamily="34" charset="0"/>
              </a:rPr>
              <a:t>GP</a:t>
            </a:r>
            <a:r>
              <a:rPr sz="1800" dirty="0">
                <a:latin typeface="Calibri" panose="020F0502020204030204" pitchFamily="34" charset="0"/>
                <a:cs typeface="Calibri" panose="020F0502020204030204" pitchFamily="34" charset="0"/>
              </a:rPr>
              <a:t>U</a:t>
            </a:r>
            <a:r>
              <a:rPr sz="1800" spc="-1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M</a:t>
            </a:r>
            <a:r>
              <a:rPr sz="1800" spc="5" dirty="0">
                <a:latin typeface="Calibri" panose="020F0502020204030204" pitchFamily="34" charset="0"/>
                <a:cs typeface="Calibri" panose="020F0502020204030204" pitchFamily="34" charset="0"/>
              </a:rPr>
              <a:t>em</a:t>
            </a:r>
            <a:r>
              <a:rPr sz="1800" spc="-15" dirty="0">
                <a:latin typeface="Calibri" panose="020F0502020204030204" pitchFamily="34" charset="0"/>
                <a:cs typeface="Calibri" panose="020F0502020204030204" pitchFamily="34" charset="0"/>
              </a:rPr>
              <a:t>or</a:t>
            </a:r>
            <a:r>
              <a:rPr sz="1800" dirty="0">
                <a:latin typeface="Calibri" panose="020F0502020204030204" pitchFamily="34" charset="0"/>
                <a:cs typeface="Calibri" panose="020F0502020204030204" pitchFamily="34" charset="0"/>
              </a:rPr>
              <a:t>y</a:t>
            </a:r>
            <a:r>
              <a:rPr sz="1800" spc="-5" dirty="0">
                <a:latin typeface="Calibri" panose="020F0502020204030204" pitchFamily="34" charset="0"/>
                <a:cs typeface="Calibri" panose="020F0502020204030204" pitchFamily="34" charset="0"/>
              </a:rPr>
              <a:t> </a:t>
            </a:r>
            <a:r>
              <a:rPr sz="1800" spc="-15" dirty="0">
                <a:latin typeface="Calibri" panose="020F0502020204030204" pitchFamily="34" charset="0"/>
                <a:cs typeface="Calibri" panose="020F0502020204030204" pitchFamily="34" charset="0"/>
              </a:rPr>
              <a:t>S</a:t>
            </a:r>
            <a:r>
              <a:rPr sz="1800" spc="-5" dirty="0">
                <a:latin typeface="Calibri" panose="020F0502020204030204" pitchFamily="34" charset="0"/>
                <a:cs typeface="Calibri" panose="020F0502020204030204" pitchFamily="34" charset="0"/>
              </a:rPr>
              <a:t>ize</a:t>
            </a:r>
            <a:endParaRPr sz="1800"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97180">
              <a:lnSpc>
                <a:spcPct val="100000"/>
              </a:lnSpc>
            </a:pPr>
            <a:r>
              <a:rPr spc="5" dirty="0"/>
              <a:t>S</a:t>
            </a:r>
            <a:r>
              <a:rPr spc="-5" dirty="0"/>
              <a:t>IM</a:t>
            </a:r>
            <a:r>
              <a:rPr spc="-20" dirty="0"/>
              <a:t>P</a:t>
            </a:r>
            <a:r>
              <a:rPr dirty="0"/>
              <a:t>L</a:t>
            </a:r>
            <a:r>
              <a:rPr spc="-5" dirty="0"/>
              <a:t>I</a:t>
            </a:r>
            <a:r>
              <a:rPr spc="-25" dirty="0"/>
              <a:t>F</a:t>
            </a:r>
            <a:r>
              <a:rPr spc="-5" dirty="0"/>
              <a:t>I</a:t>
            </a:r>
            <a:r>
              <a:rPr spc="-25" dirty="0"/>
              <a:t>E</a:t>
            </a:r>
            <a:r>
              <a:rPr dirty="0"/>
              <a:t>D</a:t>
            </a:r>
            <a:r>
              <a:rPr spc="5" dirty="0"/>
              <a:t> </a:t>
            </a:r>
            <a:r>
              <a:rPr spc="-5" dirty="0"/>
              <a:t>M</a:t>
            </a:r>
            <a:r>
              <a:rPr spc="-25" dirty="0"/>
              <a:t>E</a:t>
            </a:r>
            <a:r>
              <a:rPr spc="-5" dirty="0"/>
              <a:t>M</a:t>
            </a:r>
            <a:r>
              <a:rPr spc="-30" dirty="0"/>
              <a:t>O</a:t>
            </a:r>
            <a:r>
              <a:rPr spc="5" dirty="0"/>
              <a:t>R</a:t>
            </a:r>
            <a:r>
              <a:rPr dirty="0"/>
              <a:t>Y</a:t>
            </a:r>
            <a:r>
              <a:rPr spc="-5" dirty="0"/>
              <a:t> M</a:t>
            </a:r>
            <a:r>
              <a:rPr spc="-25" dirty="0"/>
              <a:t>A</a:t>
            </a:r>
            <a:r>
              <a:rPr dirty="0"/>
              <a:t>N</a:t>
            </a:r>
            <a:r>
              <a:rPr spc="-25" dirty="0"/>
              <a:t>A</a:t>
            </a:r>
            <a:r>
              <a:rPr dirty="0"/>
              <a:t>G</a:t>
            </a:r>
            <a:r>
              <a:rPr spc="-25" dirty="0"/>
              <a:t>E</a:t>
            </a:r>
            <a:r>
              <a:rPr spc="-5" dirty="0"/>
              <a:t>M</a:t>
            </a:r>
            <a:r>
              <a:rPr spc="-25" dirty="0"/>
              <a:t>E</a:t>
            </a:r>
            <a:r>
              <a:rPr dirty="0"/>
              <a:t>N</a:t>
            </a:r>
            <a:r>
              <a:rPr spc="-25" dirty="0"/>
              <a:t>T</a:t>
            </a:r>
            <a:r>
              <a:rPr spc="-5" dirty="0"/>
              <a:t> C</a:t>
            </a:r>
            <a:r>
              <a:rPr spc="-30" dirty="0"/>
              <a:t>O</a:t>
            </a:r>
            <a:r>
              <a:rPr spc="-25" dirty="0"/>
              <a:t>DE</a:t>
            </a:r>
          </a:p>
        </p:txBody>
      </p:sp>
      <p:sp>
        <p:nvSpPr>
          <p:cNvPr id="3" name="object 3"/>
          <p:cNvSpPr/>
          <p:nvPr/>
        </p:nvSpPr>
        <p:spPr>
          <a:xfrm>
            <a:off x="1176527" y="4315967"/>
            <a:ext cx="5352288" cy="85344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222872" y="2049274"/>
            <a:ext cx="4153535" cy="3043555"/>
          </a:xfrm>
          <a:custGeom>
            <a:avLst/>
            <a:gdLst/>
            <a:ahLst/>
            <a:cxnLst/>
            <a:rect l="l" t="t" r="r" b="b"/>
            <a:pathLst>
              <a:path w="4153535" h="3043554">
                <a:moveTo>
                  <a:pt x="4066962" y="0"/>
                </a:moveTo>
                <a:lnTo>
                  <a:pt x="0" y="0"/>
                </a:lnTo>
                <a:lnTo>
                  <a:pt x="0" y="2956850"/>
                </a:lnTo>
                <a:lnTo>
                  <a:pt x="86396" y="3043247"/>
                </a:lnTo>
                <a:lnTo>
                  <a:pt x="4153358" y="3043247"/>
                </a:lnTo>
                <a:lnTo>
                  <a:pt x="4153358" y="86395"/>
                </a:lnTo>
                <a:lnTo>
                  <a:pt x="4066962" y="0"/>
                </a:lnTo>
                <a:close/>
              </a:path>
            </a:pathLst>
          </a:custGeom>
          <a:solidFill>
            <a:srgbClr val="00B0F0"/>
          </a:solidFill>
        </p:spPr>
        <p:txBody>
          <a:bodyPr wrap="square" lIns="0" tIns="0" rIns="0" bIns="0" rtlCol="0"/>
          <a:lstStyle/>
          <a:p>
            <a:endParaRPr/>
          </a:p>
        </p:txBody>
      </p:sp>
      <p:sp>
        <p:nvSpPr>
          <p:cNvPr id="5" name="object 5"/>
          <p:cNvSpPr/>
          <p:nvPr/>
        </p:nvSpPr>
        <p:spPr>
          <a:xfrm>
            <a:off x="5434584" y="4319015"/>
            <a:ext cx="5535168" cy="85648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486400" y="2049274"/>
            <a:ext cx="4637405" cy="3043555"/>
          </a:xfrm>
          <a:custGeom>
            <a:avLst/>
            <a:gdLst/>
            <a:ahLst/>
            <a:cxnLst/>
            <a:rect l="l" t="t" r="r" b="b"/>
            <a:pathLst>
              <a:path w="4637405" h="3043554">
                <a:moveTo>
                  <a:pt x="4550916" y="0"/>
                </a:moveTo>
                <a:lnTo>
                  <a:pt x="0" y="0"/>
                </a:lnTo>
                <a:lnTo>
                  <a:pt x="0" y="2956850"/>
                </a:lnTo>
                <a:lnTo>
                  <a:pt x="86396" y="3043247"/>
                </a:lnTo>
                <a:lnTo>
                  <a:pt x="4637313" y="3043247"/>
                </a:lnTo>
                <a:lnTo>
                  <a:pt x="4637313" y="86396"/>
                </a:lnTo>
                <a:lnTo>
                  <a:pt x="4550916" y="0"/>
                </a:lnTo>
                <a:close/>
              </a:path>
            </a:pathLst>
          </a:custGeom>
          <a:solidFill>
            <a:srgbClr val="76B900"/>
          </a:solidFill>
        </p:spPr>
        <p:txBody>
          <a:bodyPr wrap="square" lIns="0" tIns="0" rIns="0" bIns="0" rtlCol="0"/>
          <a:lstStyle/>
          <a:p>
            <a:endParaRPr/>
          </a:p>
        </p:txBody>
      </p:sp>
      <p:sp>
        <p:nvSpPr>
          <p:cNvPr id="7" name="object 7"/>
          <p:cNvSpPr/>
          <p:nvPr/>
        </p:nvSpPr>
        <p:spPr>
          <a:xfrm>
            <a:off x="5486400" y="2049274"/>
            <a:ext cx="4637405" cy="3043555"/>
          </a:xfrm>
          <a:custGeom>
            <a:avLst/>
            <a:gdLst/>
            <a:ahLst/>
            <a:cxnLst/>
            <a:rect l="l" t="t" r="r" b="b"/>
            <a:pathLst>
              <a:path w="4637405" h="3043554">
                <a:moveTo>
                  <a:pt x="0" y="0"/>
                </a:moveTo>
                <a:lnTo>
                  <a:pt x="4550917" y="0"/>
                </a:lnTo>
                <a:lnTo>
                  <a:pt x="4637314" y="86396"/>
                </a:lnTo>
                <a:lnTo>
                  <a:pt x="4637314" y="3043248"/>
                </a:lnTo>
                <a:lnTo>
                  <a:pt x="86396" y="3043248"/>
                </a:lnTo>
                <a:lnTo>
                  <a:pt x="0" y="2956851"/>
                </a:lnTo>
                <a:lnTo>
                  <a:pt x="0" y="0"/>
                </a:lnTo>
                <a:close/>
              </a:path>
            </a:pathLst>
          </a:custGeom>
          <a:ln w="12700">
            <a:solidFill>
              <a:srgbClr val="FFFFFF"/>
            </a:solidFill>
          </a:ln>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73025">
              <a:lnSpc>
                <a:spcPct val="100000"/>
              </a:lnSpc>
            </a:pPr>
            <a:fld id="{81D60167-4931-47E6-BA6A-407CBD079E47}" type="slidenum">
              <a:rPr dirty="0"/>
              <a:t>7</a:t>
            </a:fld>
            <a:endParaRPr dirty="0"/>
          </a:p>
        </p:txBody>
      </p:sp>
      <p:sp>
        <p:nvSpPr>
          <p:cNvPr id="10" name="object 10"/>
          <p:cNvSpPr txBox="1"/>
          <p:nvPr/>
        </p:nvSpPr>
        <p:spPr>
          <a:xfrm>
            <a:off x="5608327" y="4760380"/>
            <a:ext cx="132715" cy="203200"/>
          </a:xfrm>
          <a:prstGeom prst="rect">
            <a:avLst/>
          </a:prstGeom>
        </p:spPr>
        <p:txBody>
          <a:bodyPr vert="horz" wrap="square" lIns="0" tIns="0" rIns="0" bIns="0" rtlCol="0">
            <a:spAutoFit/>
          </a:bodyPr>
          <a:lstStyle/>
          <a:p>
            <a:pPr marL="12700">
              <a:lnSpc>
                <a:spcPct val="100000"/>
              </a:lnSpc>
            </a:pPr>
            <a:r>
              <a:rPr sz="1400" spc="-10" dirty="0">
                <a:solidFill>
                  <a:srgbClr val="505050"/>
                </a:solidFill>
                <a:latin typeface="Lucida Console"/>
                <a:cs typeface="Lucida Console"/>
              </a:rPr>
              <a:t>}</a:t>
            </a:r>
            <a:endParaRPr sz="1400">
              <a:latin typeface="Lucida Console"/>
              <a:cs typeface="Lucida Console"/>
            </a:endParaRPr>
          </a:p>
        </p:txBody>
      </p:sp>
      <p:sp>
        <p:nvSpPr>
          <p:cNvPr id="12" name="object 9">
            <a:extLst>
              <a:ext uri="{FF2B5EF4-FFF2-40B4-BE49-F238E27FC236}">
                <a16:creationId xmlns:a16="http://schemas.microsoft.com/office/drawing/2014/main" id="{A85E8876-2E0F-412B-93FB-1677DB2442A8}"/>
              </a:ext>
            </a:extLst>
          </p:cNvPr>
          <p:cNvSpPr txBox="1"/>
          <p:nvPr/>
        </p:nvSpPr>
        <p:spPr>
          <a:xfrm>
            <a:off x="5608327" y="1655623"/>
            <a:ext cx="4281170" cy="3154133"/>
          </a:xfrm>
          <a:prstGeom prst="rect">
            <a:avLst/>
          </a:prstGeom>
        </p:spPr>
        <p:txBody>
          <a:bodyPr vert="horz" wrap="square" lIns="0" tIns="0" rIns="0" bIns="0" rtlCol="0">
            <a:spAutoFit/>
          </a:bodyPr>
          <a:lstStyle/>
          <a:p>
            <a:pPr marL="909319"/>
            <a:r>
              <a:rPr b="1" spc="-5" dirty="0">
                <a:solidFill>
                  <a:srgbClr val="76B900"/>
                </a:solidFill>
                <a:cs typeface="Trebuchet MS"/>
              </a:rPr>
              <a:t>O</a:t>
            </a:r>
            <a:r>
              <a:rPr b="1" spc="5" dirty="0">
                <a:solidFill>
                  <a:srgbClr val="76B900"/>
                </a:solidFill>
                <a:cs typeface="Trebuchet MS"/>
              </a:rPr>
              <a:t>r</a:t>
            </a:r>
            <a:r>
              <a:rPr b="1" spc="-10" dirty="0">
                <a:solidFill>
                  <a:srgbClr val="76B900"/>
                </a:solidFill>
                <a:cs typeface="Trebuchet MS"/>
              </a:rPr>
              <a:t>d</a:t>
            </a:r>
            <a:r>
              <a:rPr b="1" dirty="0">
                <a:solidFill>
                  <a:srgbClr val="76B900"/>
                </a:solidFill>
                <a:cs typeface="Trebuchet MS"/>
              </a:rPr>
              <a:t>in</a:t>
            </a:r>
            <a:r>
              <a:rPr b="1" spc="-10" dirty="0">
                <a:solidFill>
                  <a:srgbClr val="76B900"/>
                </a:solidFill>
                <a:cs typeface="Trebuchet MS"/>
              </a:rPr>
              <a:t>a</a:t>
            </a:r>
            <a:r>
              <a:rPr b="1" spc="5" dirty="0">
                <a:solidFill>
                  <a:srgbClr val="76B900"/>
                </a:solidFill>
                <a:cs typeface="Trebuchet MS"/>
              </a:rPr>
              <a:t>r</a:t>
            </a:r>
            <a:r>
              <a:rPr b="1" spc="-10" dirty="0">
                <a:solidFill>
                  <a:srgbClr val="76B900"/>
                </a:solidFill>
                <a:cs typeface="Trebuchet MS"/>
              </a:rPr>
              <a:t>y</a:t>
            </a:r>
            <a:r>
              <a:rPr b="1" spc="-5" dirty="0">
                <a:solidFill>
                  <a:srgbClr val="76B900"/>
                </a:solidFill>
                <a:cs typeface="Trebuchet MS"/>
              </a:rPr>
              <a:t> </a:t>
            </a:r>
            <a:r>
              <a:rPr b="1" spc="-20" dirty="0">
                <a:solidFill>
                  <a:srgbClr val="76B900"/>
                </a:solidFill>
                <a:cs typeface="Trebuchet MS"/>
              </a:rPr>
              <a:t>C</a:t>
            </a:r>
            <a:r>
              <a:rPr b="1" spc="-15" dirty="0">
                <a:solidFill>
                  <a:srgbClr val="76B900"/>
                </a:solidFill>
                <a:cs typeface="Trebuchet MS"/>
              </a:rPr>
              <a:t>U</a:t>
            </a:r>
            <a:r>
              <a:rPr b="1" spc="-10" dirty="0">
                <a:solidFill>
                  <a:srgbClr val="76B900"/>
                </a:solidFill>
                <a:cs typeface="Trebuchet MS"/>
              </a:rPr>
              <a:t>D</a:t>
            </a:r>
            <a:r>
              <a:rPr b="1" dirty="0">
                <a:solidFill>
                  <a:srgbClr val="76B900"/>
                </a:solidFill>
                <a:cs typeface="Trebuchet MS"/>
              </a:rPr>
              <a:t>A</a:t>
            </a:r>
            <a:r>
              <a:rPr b="1" spc="-10" dirty="0">
                <a:solidFill>
                  <a:srgbClr val="76B900"/>
                </a:solidFill>
                <a:cs typeface="Trebuchet MS"/>
              </a:rPr>
              <a:t> </a:t>
            </a:r>
            <a:r>
              <a:rPr b="1" spc="-20" dirty="0">
                <a:solidFill>
                  <a:srgbClr val="76B900"/>
                </a:solidFill>
                <a:cs typeface="Trebuchet MS"/>
              </a:rPr>
              <a:t>C</a:t>
            </a:r>
            <a:r>
              <a:rPr b="1" spc="-25" dirty="0">
                <a:solidFill>
                  <a:srgbClr val="76B900"/>
                </a:solidFill>
                <a:cs typeface="Trebuchet MS"/>
              </a:rPr>
              <a:t>o</a:t>
            </a:r>
            <a:r>
              <a:rPr b="1" spc="-10" dirty="0">
                <a:solidFill>
                  <a:srgbClr val="76B900"/>
                </a:solidFill>
                <a:cs typeface="Trebuchet MS"/>
              </a:rPr>
              <a:t>d</a:t>
            </a:r>
            <a:r>
              <a:rPr b="1" spc="-15" dirty="0">
                <a:solidFill>
                  <a:srgbClr val="76B900"/>
                </a:solidFill>
                <a:cs typeface="Trebuchet MS"/>
              </a:rPr>
              <a:t>e</a:t>
            </a:r>
            <a:endParaRPr dirty="0">
              <a:solidFill>
                <a:prstClr val="black"/>
              </a:solidFill>
              <a:cs typeface="Trebuchet MS"/>
            </a:endParaRPr>
          </a:p>
          <a:p>
            <a:pPr>
              <a:spcBef>
                <a:spcPts val="1"/>
              </a:spcBef>
            </a:pPr>
            <a:endParaRPr sz="1850" dirty="0">
              <a:solidFill>
                <a:prstClr val="black"/>
              </a:solidFill>
              <a:latin typeface="Times New Roman"/>
              <a:cs typeface="Times New Roman"/>
            </a:endParaRPr>
          </a:p>
          <a:p>
            <a:pPr marL="225425" marR="855344" indent="-212725">
              <a:lnSpc>
                <a:spcPct val="101400"/>
              </a:lnSpc>
            </a:pPr>
            <a:r>
              <a:rPr sz="1400" spc="-20" dirty="0">
                <a:solidFill>
                  <a:srgbClr val="505050"/>
                </a:solidFill>
                <a:latin typeface="Lucida Console"/>
                <a:cs typeface="Lucida Console"/>
              </a:rPr>
              <a:t>voi</a:t>
            </a:r>
            <a:r>
              <a:rPr sz="1400" spc="-10" dirty="0">
                <a:solidFill>
                  <a:srgbClr val="505050"/>
                </a:solidFill>
                <a:latin typeface="Lucida Console"/>
                <a:cs typeface="Lucida Console"/>
              </a:rPr>
              <a:t>d</a:t>
            </a:r>
            <a:r>
              <a:rPr sz="1400" spc="-15" dirty="0">
                <a:solidFill>
                  <a:srgbClr val="505050"/>
                </a:solidFill>
                <a:latin typeface="Lucida Console"/>
                <a:cs typeface="Lucida Console"/>
              </a:rPr>
              <a:t> </a:t>
            </a:r>
            <a:r>
              <a:rPr sz="1400" spc="-20" dirty="0">
                <a:solidFill>
                  <a:srgbClr val="505050"/>
                </a:solidFill>
                <a:latin typeface="Lucida Console"/>
                <a:cs typeface="Lucida Console"/>
              </a:rPr>
              <a:t>sortfile(FIL</a:t>
            </a:r>
            <a:r>
              <a:rPr sz="1400" spc="-10" dirty="0">
                <a:solidFill>
                  <a:srgbClr val="505050"/>
                </a:solidFill>
                <a:latin typeface="Lucida Console"/>
                <a:cs typeface="Lucida Console"/>
              </a:rPr>
              <a:t>E</a:t>
            </a:r>
            <a:r>
              <a:rPr sz="1400" spc="-20" dirty="0">
                <a:solidFill>
                  <a:srgbClr val="505050"/>
                </a:solidFill>
                <a:latin typeface="Lucida Console"/>
                <a:cs typeface="Lucida Console"/>
              </a:rPr>
              <a:t> *fp</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in</a:t>
            </a:r>
            <a:r>
              <a:rPr sz="1400" spc="-10" dirty="0">
                <a:solidFill>
                  <a:srgbClr val="505050"/>
                </a:solidFill>
                <a:latin typeface="Lucida Console"/>
                <a:cs typeface="Lucida Console"/>
              </a:rPr>
              <a:t>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N</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10" dirty="0">
                <a:solidFill>
                  <a:srgbClr val="505050"/>
                </a:solidFill>
                <a:latin typeface="Lucida Console"/>
                <a:cs typeface="Lucida Console"/>
              </a:rPr>
              <a:t>{ </a:t>
            </a:r>
            <a:r>
              <a:rPr sz="1400" spc="-20" dirty="0">
                <a:solidFill>
                  <a:srgbClr val="505050"/>
                </a:solidFill>
                <a:latin typeface="Lucida Console"/>
                <a:cs typeface="Lucida Console"/>
              </a:rPr>
              <a:t>cha</a:t>
            </a:r>
            <a:r>
              <a:rPr sz="1400" spc="-10" dirty="0">
                <a:solidFill>
                  <a:srgbClr val="505050"/>
                </a:solidFill>
                <a:latin typeface="Lucida Console"/>
                <a:cs typeface="Lucida Console"/>
              </a:rPr>
              <a:t>r</a:t>
            </a:r>
            <a:r>
              <a:rPr sz="1400" spc="-15" dirty="0">
                <a:solidFill>
                  <a:srgbClr val="505050"/>
                </a:solidFill>
                <a:latin typeface="Lucida Console"/>
                <a:cs typeface="Lucida Console"/>
              </a:rPr>
              <a:t> </a:t>
            </a:r>
            <a:r>
              <a:rPr sz="1400" spc="-20" dirty="0">
                <a:solidFill>
                  <a:srgbClr val="505050"/>
                </a:solidFill>
                <a:latin typeface="Lucida Console"/>
                <a:cs typeface="Lucida Console"/>
              </a:rPr>
              <a:t>*data</a:t>
            </a:r>
            <a:r>
              <a:rPr sz="1400" spc="-10" dirty="0">
                <a:solidFill>
                  <a:srgbClr val="505050"/>
                </a:solidFill>
                <a:latin typeface="Lucida Console"/>
                <a:cs typeface="Lucida Console"/>
              </a:rPr>
              <a:t>,</a:t>
            </a:r>
            <a:r>
              <a:rPr sz="1400" spc="-20" dirty="0">
                <a:solidFill>
                  <a:srgbClr val="505050"/>
                </a:solidFill>
                <a:latin typeface="Lucida Console"/>
                <a:cs typeface="Lucida Console"/>
              </a:rPr>
              <a:t> *d_data</a:t>
            </a:r>
            <a:r>
              <a:rPr sz="1400" spc="-10" dirty="0">
                <a:solidFill>
                  <a:srgbClr val="505050"/>
                </a:solidFill>
                <a:latin typeface="Lucida Console"/>
                <a:cs typeface="Lucida Console"/>
              </a:rPr>
              <a:t>;</a:t>
            </a:r>
            <a:endParaRPr sz="1400" dirty="0">
              <a:solidFill>
                <a:prstClr val="black"/>
              </a:solidFill>
              <a:latin typeface="Lucida Console"/>
              <a:cs typeface="Lucida Console"/>
            </a:endParaRPr>
          </a:p>
          <a:p>
            <a:pPr marL="225425" marR="1388110">
              <a:lnSpc>
                <a:spcPct val="98600"/>
              </a:lnSpc>
              <a:spcBef>
                <a:spcPts val="20"/>
              </a:spcBef>
            </a:pPr>
            <a:r>
              <a:rPr sz="1400" spc="-20" dirty="0">
                <a:solidFill>
                  <a:srgbClr val="5E5E5E"/>
                </a:solidFill>
                <a:latin typeface="Lucida Console"/>
                <a:cs typeface="Lucida Console"/>
              </a:rPr>
              <a:t>dat</a:t>
            </a:r>
            <a:r>
              <a:rPr sz="1400" spc="-10" dirty="0">
                <a:solidFill>
                  <a:srgbClr val="5E5E5E"/>
                </a:solidFill>
                <a:latin typeface="Lucida Console"/>
                <a:cs typeface="Lucida Console"/>
              </a:rPr>
              <a:t>a</a:t>
            </a:r>
            <a:r>
              <a:rPr sz="1400" spc="-15" dirty="0">
                <a:solidFill>
                  <a:srgbClr val="5E5E5E"/>
                </a:solidFill>
                <a:latin typeface="Lucida Console"/>
                <a:cs typeface="Lucida Console"/>
              </a:rPr>
              <a:t> </a:t>
            </a:r>
            <a:r>
              <a:rPr sz="1400" spc="-10" dirty="0">
                <a:solidFill>
                  <a:srgbClr val="5E5E5E"/>
                </a:solidFill>
                <a:latin typeface="Lucida Console"/>
                <a:cs typeface="Lucida Console"/>
              </a:rPr>
              <a:t>=</a:t>
            </a:r>
            <a:r>
              <a:rPr sz="1400" spc="-15" dirty="0">
                <a:solidFill>
                  <a:srgbClr val="5E5E5E"/>
                </a:solidFill>
                <a:latin typeface="Lucida Console"/>
                <a:cs typeface="Lucida Console"/>
              </a:rPr>
              <a:t> </a:t>
            </a:r>
            <a:r>
              <a:rPr sz="1400" spc="-20" dirty="0">
                <a:solidFill>
                  <a:srgbClr val="5E5E5E"/>
                </a:solidFill>
                <a:latin typeface="Lucida Console"/>
                <a:cs typeface="Lucida Console"/>
              </a:rPr>
              <a:t>(cha</a:t>
            </a:r>
            <a:r>
              <a:rPr sz="1400" spc="-10" dirty="0">
                <a:solidFill>
                  <a:srgbClr val="5E5E5E"/>
                </a:solidFill>
                <a:latin typeface="Lucida Console"/>
                <a:cs typeface="Lucida Console"/>
              </a:rPr>
              <a:t>r</a:t>
            </a:r>
            <a:r>
              <a:rPr sz="1400" spc="-20" dirty="0">
                <a:solidFill>
                  <a:srgbClr val="5E5E5E"/>
                </a:solidFill>
                <a:latin typeface="Lucida Console"/>
                <a:cs typeface="Lucida Console"/>
              </a:rPr>
              <a:t> *)malloc(N); </a:t>
            </a:r>
            <a:r>
              <a:rPr sz="1400" spc="-20" dirty="0">
                <a:solidFill>
                  <a:prstClr val="black"/>
                </a:solidFill>
                <a:latin typeface="Lucida Console"/>
                <a:cs typeface="Lucida Console"/>
              </a:rPr>
              <a:t>cudaMalloc(&amp;d_data</a:t>
            </a:r>
            <a:r>
              <a:rPr sz="1400" spc="-10" dirty="0">
                <a:solidFill>
                  <a:prstClr val="black"/>
                </a:solidFill>
                <a:latin typeface="Lucida Console"/>
                <a:cs typeface="Lucida Console"/>
              </a:rPr>
              <a:t>,</a:t>
            </a:r>
            <a:r>
              <a:rPr sz="1400" spc="-15" dirty="0">
                <a:solidFill>
                  <a:prstClr val="black"/>
                </a:solidFill>
                <a:latin typeface="Lucida Console"/>
                <a:cs typeface="Lucida Console"/>
              </a:rPr>
              <a:t> </a:t>
            </a:r>
            <a:r>
              <a:rPr sz="1400" spc="-20" dirty="0">
                <a:solidFill>
                  <a:prstClr val="black"/>
                </a:solidFill>
                <a:latin typeface="Lucida Console"/>
                <a:cs typeface="Lucida Console"/>
              </a:rPr>
              <a:t>N); </a:t>
            </a:r>
            <a:r>
              <a:rPr sz="1400" spc="-20" dirty="0">
                <a:solidFill>
                  <a:srgbClr val="505050"/>
                </a:solidFill>
                <a:latin typeface="Lucida Console"/>
                <a:cs typeface="Lucida Console"/>
              </a:rPr>
              <a:t>fread(data</a:t>
            </a:r>
            <a:r>
              <a:rPr sz="1400" spc="-10" dirty="0">
                <a:solidFill>
                  <a:srgbClr val="505050"/>
                </a:solidFill>
                <a:latin typeface="Lucida Console"/>
                <a:cs typeface="Lucida Console"/>
              </a:rPr>
              <a:t>,</a:t>
            </a:r>
            <a:r>
              <a:rPr sz="1400" spc="-20" dirty="0">
                <a:solidFill>
                  <a:srgbClr val="505050"/>
                </a:solidFill>
                <a:latin typeface="Lucida Console"/>
                <a:cs typeface="Lucida Console"/>
              </a:rPr>
              <a:t> 1</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N</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20" dirty="0">
                <a:solidFill>
                  <a:srgbClr val="505050"/>
                </a:solidFill>
                <a:latin typeface="Lucida Console"/>
                <a:cs typeface="Lucida Console"/>
              </a:rPr>
              <a:t>fp);</a:t>
            </a:r>
            <a:endParaRPr sz="1400" dirty="0">
              <a:solidFill>
                <a:prstClr val="black"/>
              </a:solidFill>
              <a:latin typeface="Lucida Console"/>
              <a:cs typeface="Lucida Console"/>
            </a:endParaRPr>
          </a:p>
          <a:p>
            <a:pPr marL="225425" marR="5080">
              <a:lnSpc>
                <a:spcPct val="100699"/>
              </a:lnSpc>
              <a:spcBef>
                <a:spcPts val="10"/>
              </a:spcBef>
            </a:pPr>
            <a:r>
              <a:rPr sz="1400" spc="-20" dirty="0">
                <a:solidFill>
                  <a:prstClr val="black"/>
                </a:solidFill>
                <a:latin typeface="Lucida Console"/>
                <a:cs typeface="Lucida Console"/>
              </a:rPr>
              <a:t>cudaMemcpy(d_data</a:t>
            </a:r>
            <a:r>
              <a:rPr sz="1400" spc="-10" dirty="0">
                <a:solidFill>
                  <a:prstClr val="black"/>
                </a:solidFill>
                <a:latin typeface="Lucida Console"/>
                <a:cs typeface="Lucida Console"/>
              </a:rPr>
              <a:t>,</a:t>
            </a:r>
            <a:r>
              <a:rPr sz="1400" spc="-15" dirty="0">
                <a:solidFill>
                  <a:prstClr val="black"/>
                </a:solidFill>
                <a:latin typeface="Lucida Console"/>
                <a:cs typeface="Lucida Console"/>
              </a:rPr>
              <a:t> </a:t>
            </a:r>
            <a:r>
              <a:rPr sz="1400" spc="-20" dirty="0">
                <a:solidFill>
                  <a:prstClr val="black"/>
                </a:solidFill>
                <a:latin typeface="Lucida Console"/>
                <a:cs typeface="Lucida Console"/>
              </a:rPr>
              <a:t>data</a:t>
            </a:r>
            <a:r>
              <a:rPr sz="1400" spc="-10" dirty="0">
                <a:solidFill>
                  <a:prstClr val="black"/>
                </a:solidFill>
                <a:latin typeface="Lucida Console"/>
                <a:cs typeface="Lucida Console"/>
              </a:rPr>
              <a:t>,</a:t>
            </a:r>
            <a:r>
              <a:rPr sz="1400" spc="-20" dirty="0">
                <a:solidFill>
                  <a:prstClr val="black"/>
                </a:solidFill>
                <a:latin typeface="Lucida Console"/>
                <a:cs typeface="Lucida Console"/>
              </a:rPr>
              <a:t> N</a:t>
            </a:r>
            <a:r>
              <a:rPr sz="1400" spc="-10" dirty="0">
                <a:solidFill>
                  <a:prstClr val="black"/>
                </a:solidFill>
                <a:latin typeface="Lucida Console"/>
                <a:cs typeface="Lucida Console"/>
              </a:rPr>
              <a:t>,</a:t>
            </a:r>
            <a:r>
              <a:rPr sz="1400" spc="-15" dirty="0">
                <a:solidFill>
                  <a:prstClr val="black"/>
                </a:solidFill>
                <a:latin typeface="Lucida Console"/>
                <a:cs typeface="Lucida Console"/>
              </a:rPr>
              <a:t> </a:t>
            </a:r>
            <a:r>
              <a:rPr sz="1400" spc="-20" dirty="0">
                <a:solidFill>
                  <a:prstClr val="black"/>
                </a:solidFill>
                <a:latin typeface="Lucida Console"/>
                <a:cs typeface="Lucida Console"/>
              </a:rPr>
              <a:t>…)</a:t>
            </a:r>
            <a:r>
              <a:rPr sz="1400" spc="-10" dirty="0">
                <a:solidFill>
                  <a:prstClr val="black"/>
                </a:solidFill>
                <a:latin typeface="Lucida Console"/>
                <a:cs typeface="Lucida Console"/>
              </a:rPr>
              <a:t>;</a:t>
            </a:r>
            <a:r>
              <a:rPr sz="1400" spc="-15" dirty="0">
                <a:solidFill>
                  <a:prstClr val="black"/>
                </a:solidFill>
                <a:latin typeface="Lucida Console"/>
                <a:cs typeface="Lucida Console"/>
              </a:rPr>
              <a:t> </a:t>
            </a:r>
            <a:r>
              <a:rPr sz="1400" spc="-20" dirty="0">
                <a:solidFill>
                  <a:prstClr val="black"/>
                </a:solidFill>
                <a:latin typeface="Lucida Console"/>
                <a:cs typeface="Lucida Console"/>
              </a:rPr>
              <a:t>/</a:t>
            </a:r>
            <a:r>
              <a:rPr sz="1400" spc="-10" dirty="0">
                <a:solidFill>
                  <a:prstClr val="black"/>
                </a:solidFill>
                <a:latin typeface="Lucida Console"/>
                <a:cs typeface="Lucida Console"/>
              </a:rPr>
              <a:t>/</a:t>
            </a:r>
            <a:r>
              <a:rPr sz="1400" spc="-15" dirty="0">
                <a:solidFill>
                  <a:prstClr val="black"/>
                </a:solidFill>
                <a:latin typeface="Lucida Console"/>
                <a:cs typeface="Lucida Console"/>
              </a:rPr>
              <a:t> </a:t>
            </a:r>
            <a:r>
              <a:rPr sz="1400" spc="-10" dirty="0">
                <a:solidFill>
                  <a:prstClr val="black"/>
                </a:solidFill>
                <a:latin typeface="Lucida Console"/>
                <a:cs typeface="Lucida Console"/>
              </a:rPr>
              <a:t>1 </a:t>
            </a:r>
            <a:r>
              <a:rPr sz="1400" spc="-20" dirty="0">
                <a:solidFill>
                  <a:srgbClr val="505050"/>
                </a:solidFill>
                <a:latin typeface="Lucida Console"/>
                <a:cs typeface="Lucida Console"/>
              </a:rPr>
              <a:t>qsort&lt;&lt;&lt;...&gt;&gt;&gt;(data,N,1,compare)</a:t>
            </a:r>
            <a:r>
              <a:rPr sz="1400" spc="-10" dirty="0">
                <a:solidFill>
                  <a:srgbClr val="505050"/>
                </a:solidFill>
                <a:latin typeface="Lucida Console"/>
                <a:cs typeface="Lucida Console"/>
              </a:rPr>
              <a:t>;</a:t>
            </a:r>
            <a:r>
              <a:rPr sz="1400" spc="-35" dirty="0">
                <a:solidFill>
                  <a:srgbClr val="505050"/>
                </a:solidFill>
                <a:latin typeface="Lucida Console"/>
                <a:cs typeface="Lucida Console"/>
              </a:rPr>
              <a:t> </a:t>
            </a:r>
            <a:r>
              <a:rPr sz="1400" spc="-20" dirty="0">
                <a:solidFill>
                  <a:srgbClr val="505050"/>
                </a:solidFill>
                <a:latin typeface="Lucida Console"/>
                <a:cs typeface="Lucida Console"/>
              </a:rPr>
              <a:t>/</a:t>
            </a:r>
            <a:r>
              <a:rPr sz="1400" spc="-10" dirty="0">
                <a:solidFill>
                  <a:srgbClr val="505050"/>
                </a:solidFill>
                <a:latin typeface="Lucida Console"/>
                <a:cs typeface="Lucida Console"/>
              </a:rPr>
              <a:t>/</a:t>
            </a:r>
            <a:r>
              <a:rPr sz="1400" spc="-15" dirty="0">
                <a:solidFill>
                  <a:srgbClr val="505050"/>
                </a:solidFill>
                <a:latin typeface="Lucida Console"/>
                <a:cs typeface="Lucida Console"/>
              </a:rPr>
              <a:t> </a:t>
            </a:r>
            <a:r>
              <a:rPr sz="1400" spc="-10" dirty="0">
                <a:solidFill>
                  <a:srgbClr val="505050"/>
                </a:solidFill>
                <a:latin typeface="Lucida Console"/>
                <a:cs typeface="Lucida Console"/>
              </a:rPr>
              <a:t>2 </a:t>
            </a:r>
            <a:r>
              <a:rPr sz="1400" spc="-20" dirty="0">
                <a:solidFill>
                  <a:prstClr val="black"/>
                </a:solidFill>
                <a:latin typeface="Lucida Console"/>
                <a:cs typeface="Lucida Console"/>
              </a:rPr>
              <a:t>cudaMemcpy(data</a:t>
            </a:r>
            <a:r>
              <a:rPr sz="1400" spc="-10" dirty="0">
                <a:solidFill>
                  <a:prstClr val="black"/>
                </a:solidFill>
                <a:latin typeface="Lucida Console"/>
                <a:cs typeface="Lucida Console"/>
              </a:rPr>
              <a:t>,</a:t>
            </a:r>
            <a:r>
              <a:rPr sz="1400" spc="-20" dirty="0">
                <a:solidFill>
                  <a:prstClr val="black"/>
                </a:solidFill>
                <a:latin typeface="Lucida Console"/>
                <a:cs typeface="Lucida Console"/>
              </a:rPr>
              <a:t> d_data</a:t>
            </a:r>
            <a:r>
              <a:rPr sz="1400" spc="-10" dirty="0">
                <a:solidFill>
                  <a:prstClr val="black"/>
                </a:solidFill>
                <a:latin typeface="Lucida Console"/>
                <a:cs typeface="Lucida Console"/>
              </a:rPr>
              <a:t>,</a:t>
            </a:r>
            <a:r>
              <a:rPr sz="1400" spc="-15" dirty="0">
                <a:solidFill>
                  <a:prstClr val="black"/>
                </a:solidFill>
                <a:latin typeface="Lucida Console"/>
                <a:cs typeface="Lucida Console"/>
              </a:rPr>
              <a:t> </a:t>
            </a:r>
            <a:r>
              <a:rPr sz="1400" spc="-20" dirty="0">
                <a:solidFill>
                  <a:prstClr val="black"/>
                </a:solidFill>
                <a:latin typeface="Lucida Console"/>
                <a:cs typeface="Lucida Console"/>
              </a:rPr>
              <a:t>N</a:t>
            </a:r>
            <a:r>
              <a:rPr sz="1400" spc="-10" dirty="0">
                <a:solidFill>
                  <a:prstClr val="black"/>
                </a:solidFill>
                <a:latin typeface="Lucida Console"/>
                <a:cs typeface="Lucida Console"/>
              </a:rPr>
              <a:t>,</a:t>
            </a:r>
            <a:r>
              <a:rPr sz="1400" spc="-15" dirty="0">
                <a:solidFill>
                  <a:prstClr val="black"/>
                </a:solidFill>
                <a:latin typeface="Lucida Console"/>
                <a:cs typeface="Lucida Console"/>
              </a:rPr>
              <a:t> </a:t>
            </a:r>
            <a:r>
              <a:rPr sz="1400" spc="-20" dirty="0">
                <a:solidFill>
                  <a:prstClr val="black"/>
                </a:solidFill>
                <a:latin typeface="Lucida Console"/>
                <a:cs typeface="Lucida Console"/>
              </a:rPr>
              <a:t>…)</a:t>
            </a:r>
            <a:r>
              <a:rPr sz="1400" spc="-10" dirty="0">
                <a:solidFill>
                  <a:prstClr val="black"/>
                </a:solidFill>
                <a:latin typeface="Lucida Console"/>
                <a:cs typeface="Lucida Console"/>
              </a:rPr>
              <a:t>;</a:t>
            </a:r>
            <a:r>
              <a:rPr sz="1400" spc="-15" dirty="0">
                <a:solidFill>
                  <a:prstClr val="black"/>
                </a:solidFill>
                <a:latin typeface="Lucida Console"/>
                <a:cs typeface="Lucida Console"/>
              </a:rPr>
              <a:t> </a:t>
            </a:r>
            <a:r>
              <a:rPr sz="1400" spc="-20" dirty="0">
                <a:solidFill>
                  <a:prstClr val="black"/>
                </a:solidFill>
                <a:latin typeface="Lucida Console"/>
                <a:cs typeface="Lucida Console"/>
              </a:rPr>
              <a:t>/</a:t>
            </a:r>
            <a:r>
              <a:rPr sz="1400" spc="-10" dirty="0">
                <a:solidFill>
                  <a:prstClr val="black"/>
                </a:solidFill>
                <a:latin typeface="Lucida Console"/>
                <a:cs typeface="Lucida Console"/>
              </a:rPr>
              <a:t>/</a:t>
            </a:r>
            <a:r>
              <a:rPr sz="1400" spc="-15" dirty="0">
                <a:solidFill>
                  <a:prstClr val="black"/>
                </a:solidFill>
                <a:latin typeface="Lucida Console"/>
                <a:cs typeface="Lucida Console"/>
              </a:rPr>
              <a:t> </a:t>
            </a:r>
            <a:r>
              <a:rPr sz="1400" spc="-10" dirty="0">
                <a:solidFill>
                  <a:prstClr val="black"/>
                </a:solidFill>
                <a:latin typeface="Lucida Console"/>
                <a:cs typeface="Lucida Console"/>
              </a:rPr>
              <a:t>3</a:t>
            </a:r>
            <a:endParaRPr sz="1400" dirty="0">
              <a:solidFill>
                <a:prstClr val="black"/>
              </a:solidFill>
              <a:latin typeface="Lucida Console"/>
              <a:cs typeface="Lucida Console"/>
            </a:endParaRPr>
          </a:p>
          <a:p>
            <a:pPr>
              <a:spcBef>
                <a:spcPts val="56"/>
              </a:spcBef>
            </a:pPr>
            <a:endParaRPr sz="1350" dirty="0">
              <a:solidFill>
                <a:prstClr val="black"/>
              </a:solidFill>
              <a:latin typeface="Times New Roman"/>
              <a:cs typeface="Times New Roman"/>
            </a:endParaRPr>
          </a:p>
          <a:p>
            <a:pPr marL="225425" marR="2239010">
              <a:lnSpc>
                <a:spcPct val="101400"/>
              </a:lnSpc>
            </a:pPr>
            <a:r>
              <a:rPr sz="1400" spc="-20" dirty="0">
                <a:solidFill>
                  <a:prstClr val="black"/>
                </a:solidFill>
                <a:latin typeface="Lucida Console"/>
                <a:cs typeface="Lucida Console"/>
              </a:rPr>
              <a:t>use_data(data); cudaFree(d_data); </a:t>
            </a:r>
            <a:r>
              <a:rPr sz="1400" spc="-20" dirty="0">
                <a:solidFill>
                  <a:srgbClr val="5E5E5E"/>
                </a:solidFill>
                <a:latin typeface="Lucida Console"/>
                <a:cs typeface="Lucida Console"/>
              </a:rPr>
              <a:t>free(data);</a:t>
            </a:r>
            <a:endParaRPr sz="1400" dirty="0">
              <a:solidFill>
                <a:prstClr val="black"/>
              </a:solidFill>
              <a:latin typeface="Lucida Console"/>
              <a:cs typeface="Lucida Console"/>
            </a:endParaRPr>
          </a:p>
        </p:txBody>
      </p:sp>
      <p:sp>
        <p:nvSpPr>
          <p:cNvPr id="15" name="object 8">
            <a:extLst>
              <a:ext uri="{FF2B5EF4-FFF2-40B4-BE49-F238E27FC236}">
                <a16:creationId xmlns:a16="http://schemas.microsoft.com/office/drawing/2014/main" id="{B2469D84-4CA2-4204-BFCC-E518C8B331D5}"/>
              </a:ext>
            </a:extLst>
          </p:cNvPr>
          <p:cNvSpPr txBox="1">
            <a:spLocks/>
          </p:cNvSpPr>
          <p:nvPr/>
        </p:nvSpPr>
        <p:spPr>
          <a:xfrm>
            <a:off x="1344800" y="1649527"/>
            <a:ext cx="3430270" cy="3366947"/>
          </a:xfrm>
          <a:prstGeom prst="rect">
            <a:avLst/>
          </a:prstGeom>
        </p:spPr>
        <p:txBody>
          <a:bodyPr vert="horz" wrap="square" lIns="0" tIns="0" rIns="0" bIns="0" rtlCol="0">
            <a:spAutoFit/>
          </a:bodyPr>
          <a:lstStyle>
            <a:lvl1pPr marL="0">
              <a:defRPr sz="1800" b="1" i="0">
                <a:solidFill>
                  <a:srgbClr val="00B0F0"/>
                </a:solidFill>
                <a:latin typeface="Trebuchet MS"/>
                <a:ea typeface="+mn-ea"/>
                <a:cs typeface="Trebuchet M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438275"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20" normalizeH="0" baseline="0" noProof="0" dirty="0">
                <a:ln>
                  <a:noFill/>
                </a:ln>
                <a:solidFill>
                  <a:srgbClr val="00B0F0"/>
                </a:solidFill>
                <a:effectLst/>
                <a:uLnTx/>
                <a:uFillTx/>
                <a:latin typeface="+mn-lt"/>
                <a:ea typeface="+mn-ea"/>
              </a:rPr>
              <a:t>C</a:t>
            </a:r>
            <a:r>
              <a:rPr kumimoji="0" lang="en-US" sz="1800" b="1" i="0" u="none" strike="noStrike" kern="0" cap="none" spc="-10" normalizeH="0" baseline="0" noProof="0" dirty="0">
                <a:ln>
                  <a:noFill/>
                </a:ln>
                <a:solidFill>
                  <a:srgbClr val="00B0F0"/>
                </a:solidFill>
                <a:effectLst/>
                <a:uLnTx/>
                <a:uFillTx/>
                <a:latin typeface="+mn-lt"/>
                <a:ea typeface="+mn-ea"/>
              </a:rPr>
              <a:t>P</a:t>
            </a:r>
            <a:r>
              <a:rPr kumimoji="0" lang="en-US" sz="1800" b="1" i="0" u="none" strike="noStrike" kern="0" cap="none" spc="-15" normalizeH="0" baseline="0" noProof="0" dirty="0">
                <a:ln>
                  <a:noFill/>
                </a:ln>
                <a:solidFill>
                  <a:srgbClr val="00B0F0"/>
                </a:solidFill>
                <a:effectLst/>
                <a:uLnTx/>
                <a:uFillTx/>
                <a:latin typeface="+mn-lt"/>
                <a:ea typeface="+mn-ea"/>
              </a:rPr>
              <a:t>U</a:t>
            </a:r>
            <a:r>
              <a:rPr kumimoji="0" lang="en-US" sz="1800" b="1" i="0" u="none" strike="noStrike" kern="0" cap="none" spc="0" normalizeH="0" baseline="0" noProof="0" dirty="0">
                <a:ln>
                  <a:noFill/>
                </a:ln>
                <a:solidFill>
                  <a:srgbClr val="00B0F0"/>
                </a:solidFill>
                <a:effectLst/>
                <a:uLnTx/>
                <a:uFillTx/>
                <a:latin typeface="+mn-lt"/>
                <a:ea typeface="+mn-ea"/>
              </a:rPr>
              <a:t> </a:t>
            </a:r>
            <a:r>
              <a:rPr kumimoji="0" lang="en-US" sz="1800" b="1" i="0" u="none" strike="noStrike" kern="0" cap="none" spc="-20" normalizeH="0" baseline="0" noProof="0" dirty="0">
                <a:ln>
                  <a:noFill/>
                </a:ln>
                <a:solidFill>
                  <a:srgbClr val="00B0F0"/>
                </a:solidFill>
                <a:effectLst/>
                <a:uLnTx/>
                <a:uFillTx/>
                <a:latin typeface="+mn-lt"/>
                <a:ea typeface="+mn-ea"/>
              </a:rPr>
              <a:t>C</a:t>
            </a:r>
            <a:r>
              <a:rPr kumimoji="0" lang="en-US" sz="1800" b="1" i="0" u="none" strike="noStrike" kern="0" cap="none" spc="-25" normalizeH="0" baseline="0" noProof="0" dirty="0">
                <a:ln>
                  <a:noFill/>
                </a:ln>
                <a:solidFill>
                  <a:srgbClr val="00B0F0"/>
                </a:solidFill>
                <a:effectLst/>
                <a:uLnTx/>
                <a:uFillTx/>
                <a:latin typeface="+mn-lt"/>
                <a:ea typeface="+mn-ea"/>
              </a:rPr>
              <a:t>o</a:t>
            </a:r>
            <a:r>
              <a:rPr kumimoji="0" lang="en-US" sz="1800" b="1" i="0" u="none" strike="noStrike" kern="0" cap="none" spc="-15" normalizeH="0" baseline="0" noProof="0" dirty="0">
                <a:ln>
                  <a:noFill/>
                </a:ln>
                <a:solidFill>
                  <a:srgbClr val="00B0F0"/>
                </a:solidFill>
                <a:effectLst/>
                <a:uLnTx/>
                <a:uFillTx/>
                <a:latin typeface="+mn-lt"/>
                <a:ea typeface="+mn-ea"/>
              </a:rPr>
              <a:t>de</a:t>
            </a:r>
          </a:p>
          <a:p>
            <a:pPr marL="0" marR="0" lvl="0" indent="0" defTabSz="914400" eaLnBrk="1" fontAlgn="auto" latinLnBrk="0" hangingPunct="1">
              <a:lnSpc>
                <a:spcPct val="100000"/>
              </a:lnSpc>
              <a:spcBef>
                <a:spcPts val="49"/>
              </a:spcBef>
              <a:spcAft>
                <a:spcPts val="0"/>
              </a:spcAft>
              <a:buClrTx/>
              <a:buSzTx/>
              <a:buFontTx/>
              <a:buNone/>
              <a:tabLst/>
              <a:defRPr/>
            </a:pPr>
            <a:endParaRPr kumimoji="0" lang="en-US" sz="1850" b="1" i="0" u="none" strike="noStrike" kern="0" cap="none" spc="0" normalizeH="0" baseline="0" noProof="0" dirty="0">
              <a:ln>
                <a:noFill/>
              </a:ln>
              <a:solidFill>
                <a:srgbClr val="00B0F0"/>
              </a:solidFill>
              <a:effectLst/>
              <a:uLnTx/>
              <a:uFillTx/>
              <a:latin typeface="Times New Roman"/>
              <a:ea typeface="+mn-ea"/>
              <a:cs typeface="Times New Roman"/>
            </a:endParaRPr>
          </a:p>
          <a:p>
            <a:pPr marL="225425" marR="5080" lvl="0" indent="-212725" defTabSz="914400" eaLnBrk="1" fontAlgn="auto" latinLnBrk="0" hangingPunct="1">
              <a:lnSpc>
                <a:spcPct val="101400"/>
              </a:lnSpc>
              <a:spcBef>
                <a:spcPts val="0"/>
              </a:spcBef>
              <a:spcAft>
                <a:spcPts val="0"/>
              </a:spcAft>
              <a:buClrTx/>
              <a:buSzTx/>
              <a:buFontTx/>
              <a:buNone/>
              <a:tabLst/>
              <a:defRPr/>
            </a:pP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voi</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d</a:t>
            </a:r>
            <a:r>
              <a:rPr kumimoji="0" lang="en-US" sz="1400" b="0" i="0" u="none" strike="noStrike" kern="0" cap="none" spc="-15" normalizeH="0" baseline="0" noProof="0" dirty="0">
                <a:ln>
                  <a:noFill/>
                </a:ln>
                <a:solidFill>
                  <a:srgbClr val="5E5E5E"/>
                </a:solidFill>
                <a:effectLst/>
                <a:uLnTx/>
                <a:uFillTx/>
                <a:latin typeface="Lucida Console"/>
                <a:ea typeface="+mn-ea"/>
                <a:cs typeface="Lucida Console"/>
              </a:rPr>
              <a:t> </a:t>
            </a:r>
            <a:r>
              <a:rPr kumimoji="0" lang="en-US" sz="1400" b="0" i="0" u="none" strike="noStrike" kern="0" cap="none" spc="-20" normalizeH="0" baseline="0" noProof="0" dirty="0" err="1">
                <a:ln>
                  <a:noFill/>
                </a:ln>
                <a:solidFill>
                  <a:srgbClr val="5E5E5E"/>
                </a:solidFill>
                <a:effectLst/>
                <a:uLnTx/>
                <a:uFillTx/>
                <a:latin typeface="Lucida Console"/>
                <a:ea typeface="+mn-ea"/>
                <a:cs typeface="Lucida Console"/>
              </a:rPr>
              <a:t>sortfile</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(FIL</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E</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 *</a:t>
            </a:r>
            <a:r>
              <a:rPr kumimoji="0" lang="en-US" sz="1400" b="0" i="0" u="none" strike="noStrike" kern="0" cap="none" spc="-20" normalizeH="0" baseline="0" noProof="0" dirty="0" err="1">
                <a:ln>
                  <a:noFill/>
                </a:ln>
                <a:solidFill>
                  <a:srgbClr val="5E5E5E"/>
                </a:solidFill>
                <a:effectLst/>
                <a:uLnTx/>
                <a:uFillTx/>
                <a:latin typeface="Lucida Console"/>
                <a:ea typeface="+mn-ea"/>
                <a:cs typeface="Lucida Console"/>
              </a:rPr>
              <a:t>fp</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a:t>
            </a:r>
            <a:r>
              <a:rPr kumimoji="0" lang="en-US" sz="1400" b="0" i="0" u="none" strike="noStrike" kern="0" cap="none" spc="-15" normalizeH="0" baseline="0" noProof="0" dirty="0">
                <a:ln>
                  <a:noFill/>
                </a:ln>
                <a:solidFill>
                  <a:srgbClr val="5E5E5E"/>
                </a:solidFill>
                <a:effectLst/>
                <a:uLnTx/>
                <a:uFillTx/>
                <a:latin typeface="Lucida Console"/>
                <a:ea typeface="+mn-ea"/>
                <a:cs typeface="Lucida Console"/>
              </a:rPr>
              <a:t> </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in</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t</a:t>
            </a:r>
            <a:r>
              <a:rPr kumimoji="0" lang="en-US" sz="1400" b="0" i="0" u="none" strike="noStrike" kern="0" cap="none" spc="-15" normalizeH="0" baseline="0" noProof="0" dirty="0">
                <a:ln>
                  <a:noFill/>
                </a:ln>
                <a:solidFill>
                  <a:srgbClr val="5E5E5E"/>
                </a:solidFill>
                <a:effectLst/>
                <a:uLnTx/>
                <a:uFillTx/>
                <a:latin typeface="Lucida Console"/>
                <a:ea typeface="+mn-ea"/>
                <a:cs typeface="Lucida Console"/>
              </a:rPr>
              <a:t> </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N</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a:t>
            </a:r>
            <a:r>
              <a:rPr kumimoji="0" lang="en-US" sz="1400" b="0" i="0" u="none" strike="noStrike" kern="0" cap="none" spc="-15" normalizeH="0" baseline="0" noProof="0" dirty="0">
                <a:ln>
                  <a:noFill/>
                </a:ln>
                <a:solidFill>
                  <a:srgbClr val="5E5E5E"/>
                </a:solidFill>
                <a:effectLst/>
                <a:uLnTx/>
                <a:uFillTx/>
                <a:latin typeface="Lucida Console"/>
                <a:ea typeface="+mn-ea"/>
                <a:cs typeface="Lucida Console"/>
              </a:rPr>
              <a:t> </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 </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cha</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r</a:t>
            </a:r>
            <a:r>
              <a:rPr kumimoji="0" lang="en-US" sz="1400" b="0" i="0" u="none" strike="noStrike" kern="0" cap="none" spc="-15" normalizeH="0" baseline="0" noProof="0" dirty="0">
                <a:ln>
                  <a:noFill/>
                </a:ln>
                <a:solidFill>
                  <a:srgbClr val="5E5E5E"/>
                </a:solidFill>
                <a:effectLst/>
                <a:uLnTx/>
                <a:uFillTx/>
                <a:latin typeface="Lucida Console"/>
                <a:ea typeface="+mn-ea"/>
                <a:cs typeface="Lucida Console"/>
              </a:rPr>
              <a:t> </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*data;</a:t>
            </a:r>
            <a:endParaRPr kumimoji="0" lang="en-US" sz="1400" b="1" i="0" u="none" strike="noStrike" kern="0" cap="none" spc="0" normalizeH="0" baseline="0" noProof="0" dirty="0">
              <a:ln>
                <a:noFill/>
              </a:ln>
              <a:solidFill>
                <a:srgbClr val="00B0F0"/>
              </a:solidFill>
              <a:effectLst/>
              <a:uLnTx/>
              <a:uFillTx/>
              <a:latin typeface="Lucida Console"/>
              <a:ea typeface="+mn-ea"/>
              <a:cs typeface="Lucida Console"/>
            </a:endParaRP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dat</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a</a:t>
            </a:r>
            <a:r>
              <a:rPr kumimoji="0" lang="en-US" sz="1400" b="0" i="0" u="none" strike="noStrike" kern="0" cap="none" spc="-15" normalizeH="0" baseline="0" noProof="0" dirty="0">
                <a:ln>
                  <a:noFill/>
                </a:ln>
                <a:solidFill>
                  <a:srgbClr val="5E5E5E"/>
                </a:solidFill>
                <a:effectLst/>
                <a:uLnTx/>
                <a:uFillTx/>
                <a:latin typeface="Lucida Console"/>
                <a:ea typeface="+mn-ea"/>
                <a:cs typeface="Lucida Console"/>
              </a:rPr>
              <a:t> </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a:t>
            </a:r>
            <a:r>
              <a:rPr kumimoji="0" lang="en-US" sz="1400" b="0" i="0" u="none" strike="noStrike" kern="0" cap="none" spc="-15" normalizeH="0" baseline="0" noProof="0" dirty="0">
                <a:ln>
                  <a:noFill/>
                </a:ln>
                <a:solidFill>
                  <a:srgbClr val="5E5E5E"/>
                </a:solidFill>
                <a:effectLst/>
                <a:uLnTx/>
                <a:uFillTx/>
                <a:latin typeface="Lucida Console"/>
                <a:ea typeface="+mn-ea"/>
                <a:cs typeface="Lucida Console"/>
              </a:rPr>
              <a:t> </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(cha</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r</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 *)malloc(N);</a:t>
            </a:r>
            <a:endParaRPr kumimoji="0" lang="en-US" sz="1400" b="1" i="0" u="none" strike="noStrike" kern="0" cap="none" spc="0" normalizeH="0" baseline="0" noProof="0" dirty="0">
              <a:ln>
                <a:noFill/>
              </a:ln>
              <a:solidFill>
                <a:srgbClr val="00B0F0"/>
              </a:solidFill>
              <a:effectLst/>
              <a:uLnTx/>
              <a:uFillTx/>
              <a:latin typeface="Lucida Console"/>
              <a:ea typeface="+mn-ea"/>
              <a:cs typeface="Lucida Console"/>
            </a:endParaRPr>
          </a:p>
          <a:p>
            <a:pPr marL="225425" marR="324485" lvl="0" indent="0" defTabSz="914400" eaLnBrk="1" fontAlgn="auto" latinLnBrk="0" hangingPunct="1">
              <a:lnSpc>
                <a:spcPts val="3410"/>
              </a:lnSpc>
              <a:spcBef>
                <a:spcPts val="300"/>
              </a:spcBef>
              <a:spcAft>
                <a:spcPts val="0"/>
              </a:spcAft>
              <a:buClrTx/>
              <a:buSzTx/>
              <a:buFontTx/>
              <a:buNone/>
              <a:tabLst/>
              <a:defRPr/>
            </a:pPr>
            <a:r>
              <a:rPr kumimoji="0" lang="en-US" sz="1400" b="0" i="0" u="none" strike="noStrike" kern="0" cap="none" spc="-20" normalizeH="0" baseline="0" noProof="0" dirty="0" err="1">
                <a:ln>
                  <a:noFill/>
                </a:ln>
                <a:solidFill>
                  <a:sysClr val="windowText" lastClr="000000"/>
                </a:solidFill>
                <a:effectLst/>
                <a:uLnTx/>
                <a:uFillTx/>
                <a:latin typeface="Lucida Console"/>
                <a:ea typeface="+mn-ea"/>
                <a:cs typeface="Lucida Console"/>
              </a:rPr>
              <a:t>fread</a:t>
            </a:r>
            <a:r>
              <a:rPr kumimoji="0" lang="en-US" sz="1400" b="0" i="0" u="none" strike="noStrike" kern="0" cap="none" spc="-20" normalizeH="0" baseline="0" noProof="0" dirty="0">
                <a:ln>
                  <a:noFill/>
                </a:ln>
                <a:solidFill>
                  <a:sysClr val="windowText" lastClr="000000"/>
                </a:solidFill>
                <a:effectLst/>
                <a:uLnTx/>
                <a:uFillTx/>
                <a:latin typeface="Lucida Console"/>
                <a:ea typeface="+mn-ea"/>
                <a:cs typeface="Lucida Console"/>
              </a:rPr>
              <a:t>(data</a:t>
            </a:r>
            <a:r>
              <a:rPr kumimoji="0" lang="en-US" sz="1400" b="0" i="0" u="none" strike="noStrike" kern="0" cap="none" spc="-10" normalizeH="0" baseline="0" noProof="0" dirty="0">
                <a:ln>
                  <a:noFill/>
                </a:ln>
                <a:solidFill>
                  <a:sysClr val="windowText" lastClr="000000"/>
                </a:solidFill>
                <a:effectLst/>
                <a:uLnTx/>
                <a:uFillTx/>
                <a:latin typeface="Lucida Console"/>
                <a:ea typeface="+mn-ea"/>
                <a:cs typeface="Lucida Console"/>
              </a:rPr>
              <a:t>,</a:t>
            </a:r>
            <a:r>
              <a:rPr kumimoji="0" lang="en-US" sz="1400" b="0" i="0" u="none" strike="noStrike" kern="0" cap="none" spc="-20" normalizeH="0" baseline="0" noProof="0" dirty="0">
                <a:ln>
                  <a:noFill/>
                </a:ln>
                <a:solidFill>
                  <a:sysClr val="windowText" lastClr="000000"/>
                </a:solidFill>
                <a:effectLst/>
                <a:uLnTx/>
                <a:uFillTx/>
                <a:latin typeface="Lucida Console"/>
                <a:ea typeface="+mn-ea"/>
                <a:cs typeface="Lucida Console"/>
              </a:rPr>
              <a:t> 1</a:t>
            </a:r>
            <a:r>
              <a:rPr kumimoji="0" lang="en-US" sz="1400" b="0" i="0" u="none" strike="noStrike" kern="0" cap="none" spc="-10" normalizeH="0" baseline="0" noProof="0" dirty="0">
                <a:ln>
                  <a:noFill/>
                </a:ln>
                <a:solidFill>
                  <a:sysClr val="windowText" lastClr="000000"/>
                </a:solidFill>
                <a:effectLst/>
                <a:uLnTx/>
                <a:uFillTx/>
                <a:latin typeface="Lucida Console"/>
                <a:ea typeface="+mn-ea"/>
                <a:cs typeface="Lucida Console"/>
              </a:rPr>
              <a:t>,</a:t>
            </a:r>
            <a:r>
              <a:rPr kumimoji="0" lang="en-US" sz="1400" b="0" i="0" u="none" strike="noStrike" kern="0" cap="none" spc="-15" normalizeH="0" baseline="0" noProof="0" dirty="0">
                <a:ln>
                  <a:noFill/>
                </a:ln>
                <a:solidFill>
                  <a:sysClr val="windowText" lastClr="000000"/>
                </a:solidFill>
                <a:effectLst/>
                <a:uLnTx/>
                <a:uFillTx/>
                <a:latin typeface="Lucida Console"/>
                <a:ea typeface="+mn-ea"/>
                <a:cs typeface="Lucida Console"/>
              </a:rPr>
              <a:t> </a:t>
            </a:r>
            <a:r>
              <a:rPr kumimoji="0" lang="en-US" sz="1400" b="0" i="0" u="none" strike="noStrike" kern="0" cap="none" spc="-20" normalizeH="0" baseline="0" noProof="0" dirty="0">
                <a:ln>
                  <a:noFill/>
                </a:ln>
                <a:solidFill>
                  <a:sysClr val="windowText" lastClr="000000"/>
                </a:solidFill>
                <a:effectLst/>
                <a:uLnTx/>
                <a:uFillTx/>
                <a:latin typeface="Lucida Console"/>
                <a:ea typeface="+mn-ea"/>
                <a:cs typeface="Lucida Console"/>
              </a:rPr>
              <a:t>N</a:t>
            </a:r>
            <a:r>
              <a:rPr kumimoji="0" lang="en-US" sz="1400" b="0" i="0" u="none" strike="noStrike" kern="0" cap="none" spc="-10" normalizeH="0" baseline="0" noProof="0" dirty="0">
                <a:ln>
                  <a:noFill/>
                </a:ln>
                <a:solidFill>
                  <a:sysClr val="windowText" lastClr="000000"/>
                </a:solidFill>
                <a:effectLst/>
                <a:uLnTx/>
                <a:uFillTx/>
                <a:latin typeface="Lucida Console"/>
                <a:ea typeface="+mn-ea"/>
                <a:cs typeface="Lucida Console"/>
              </a:rPr>
              <a:t>,</a:t>
            </a:r>
            <a:r>
              <a:rPr kumimoji="0" lang="en-US" sz="1400" b="0" i="0" u="none" strike="noStrike" kern="0" cap="none" spc="-15" normalizeH="0" baseline="0" noProof="0" dirty="0">
                <a:ln>
                  <a:noFill/>
                </a:ln>
                <a:solidFill>
                  <a:sysClr val="windowText" lastClr="000000"/>
                </a:solidFill>
                <a:effectLst/>
                <a:uLnTx/>
                <a:uFillTx/>
                <a:latin typeface="Lucida Console"/>
                <a:ea typeface="+mn-ea"/>
                <a:cs typeface="Lucida Console"/>
              </a:rPr>
              <a:t> </a:t>
            </a:r>
            <a:r>
              <a:rPr kumimoji="0" lang="en-US" sz="1400" b="0" i="0" u="none" strike="noStrike" kern="0" cap="none" spc="-20" normalizeH="0" baseline="0" noProof="0" dirty="0" err="1">
                <a:ln>
                  <a:noFill/>
                </a:ln>
                <a:solidFill>
                  <a:sysClr val="windowText" lastClr="000000"/>
                </a:solidFill>
                <a:effectLst/>
                <a:uLnTx/>
                <a:uFillTx/>
                <a:latin typeface="Lucida Console"/>
                <a:ea typeface="+mn-ea"/>
                <a:cs typeface="Lucida Console"/>
              </a:rPr>
              <a:t>fp</a:t>
            </a:r>
            <a:r>
              <a:rPr kumimoji="0" lang="en-US" sz="1400" b="0" i="0" u="none" strike="noStrike" kern="0" cap="none" spc="-20" normalizeH="0" baseline="0" noProof="0" dirty="0">
                <a:ln>
                  <a:noFill/>
                </a:ln>
                <a:solidFill>
                  <a:sysClr val="windowText" lastClr="000000"/>
                </a:solidFill>
                <a:effectLst/>
                <a:uLnTx/>
                <a:uFillTx/>
                <a:latin typeface="Lucida Console"/>
                <a:ea typeface="+mn-ea"/>
                <a:cs typeface="Lucida Console"/>
              </a:rPr>
              <a:t>); </a:t>
            </a:r>
            <a:r>
              <a:rPr kumimoji="0" lang="en-US" sz="1400" b="0" i="0" u="none" strike="noStrike" kern="0" cap="none" spc="-20" normalizeH="0" baseline="0" noProof="0" dirty="0" err="1">
                <a:ln>
                  <a:noFill/>
                </a:ln>
                <a:solidFill>
                  <a:sysClr val="windowText" lastClr="000000"/>
                </a:solidFill>
                <a:effectLst/>
                <a:uLnTx/>
                <a:uFillTx/>
                <a:latin typeface="Lucida Console"/>
                <a:ea typeface="+mn-ea"/>
                <a:cs typeface="Lucida Console"/>
              </a:rPr>
              <a:t>qsort</a:t>
            </a:r>
            <a:r>
              <a:rPr kumimoji="0" lang="en-US" sz="1400" b="0" i="0" u="none" strike="noStrike" kern="0" cap="none" spc="-20" normalizeH="0" baseline="0" noProof="0" dirty="0">
                <a:ln>
                  <a:noFill/>
                </a:ln>
                <a:solidFill>
                  <a:sysClr val="windowText" lastClr="000000"/>
                </a:solidFill>
                <a:effectLst/>
                <a:uLnTx/>
                <a:uFillTx/>
                <a:latin typeface="Lucida Console"/>
                <a:ea typeface="+mn-ea"/>
                <a:cs typeface="Lucida Console"/>
              </a:rPr>
              <a:t>(data</a:t>
            </a:r>
            <a:r>
              <a:rPr kumimoji="0" lang="en-US" sz="1400" b="0" i="0" u="none" strike="noStrike" kern="0" cap="none" spc="-10" normalizeH="0" baseline="0" noProof="0" dirty="0">
                <a:ln>
                  <a:noFill/>
                </a:ln>
                <a:solidFill>
                  <a:sysClr val="windowText" lastClr="000000"/>
                </a:solidFill>
                <a:effectLst/>
                <a:uLnTx/>
                <a:uFillTx/>
                <a:latin typeface="Lucida Console"/>
                <a:ea typeface="+mn-ea"/>
                <a:cs typeface="Lucida Console"/>
              </a:rPr>
              <a:t>,</a:t>
            </a:r>
            <a:r>
              <a:rPr kumimoji="0" lang="en-US" sz="1400" b="0" i="0" u="none" strike="noStrike" kern="0" cap="none" spc="-20" normalizeH="0" baseline="0" noProof="0" dirty="0">
                <a:ln>
                  <a:noFill/>
                </a:ln>
                <a:solidFill>
                  <a:sysClr val="windowText" lastClr="000000"/>
                </a:solidFill>
                <a:effectLst/>
                <a:uLnTx/>
                <a:uFillTx/>
                <a:latin typeface="Lucida Console"/>
                <a:ea typeface="+mn-ea"/>
                <a:cs typeface="Lucida Console"/>
              </a:rPr>
              <a:t> N</a:t>
            </a:r>
            <a:r>
              <a:rPr kumimoji="0" lang="en-US" sz="1400" b="0" i="0" u="none" strike="noStrike" kern="0" cap="none" spc="-10" normalizeH="0" baseline="0" noProof="0" dirty="0">
                <a:ln>
                  <a:noFill/>
                </a:ln>
                <a:solidFill>
                  <a:sysClr val="windowText" lastClr="000000"/>
                </a:solidFill>
                <a:effectLst/>
                <a:uLnTx/>
                <a:uFillTx/>
                <a:latin typeface="Lucida Console"/>
                <a:ea typeface="+mn-ea"/>
                <a:cs typeface="Lucida Console"/>
              </a:rPr>
              <a:t>,</a:t>
            </a:r>
            <a:r>
              <a:rPr kumimoji="0" lang="en-US" sz="1400" b="0" i="0" u="none" strike="noStrike" kern="0" cap="none" spc="-15" normalizeH="0" baseline="0" noProof="0" dirty="0">
                <a:ln>
                  <a:noFill/>
                </a:ln>
                <a:solidFill>
                  <a:sysClr val="windowText" lastClr="000000"/>
                </a:solidFill>
                <a:effectLst/>
                <a:uLnTx/>
                <a:uFillTx/>
                <a:latin typeface="Lucida Console"/>
                <a:ea typeface="+mn-ea"/>
                <a:cs typeface="Lucida Console"/>
              </a:rPr>
              <a:t> </a:t>
            </a:r>
            <a:r>
              <a:rPr kumimoji="0" lang="en-US" sz="1400" b="0" i="0" u="none" strike="noStrike" kern="0" cap="none" spc="-20" normalizeH="0" baseline="0" noProof="0" dirty="0">
                <a:ln>
                  <a:noFill/>
                </a:ln>
                <a:solidFill>
                  <a:sysClr val="windowText" lastClr="000000"/>
                </a:solidFill>
                <a:effectLst/>
                <a:uLnTx/>
                <a:uFillTx/>
                <a:latin typeface="Lucida Console"/>
                <a:ea typeface="+mn-ea"/>
                <a:cs typeface="Lucida Console"/>
              </a:rPr>
              <a:t>1</a:t>
            </a:r>
            <a:r>
              <a:rPr kumimoji="0" lang="en-US" sz="1400" b="0" i="0" u="none" strike="noStrike" kern="0" cap="none" spc="-10" normalizeH="0" baseline="0" noProof="0" dirty="0">
                <a:ln>
                  <a:noFill/>
                </a:ln>
                <a:solidFill>
                  <a:sysClr val="windowText" lastClr="000000"/>
                </a:solidFill>
                <a:effectLst/>
                <a:uLnTx/>
                <a:uFillTx/>
                <a:latin typeface="Lucida Console"/>
                <a:ea typeface="+mn-ea"/>
                <a:cs typeface="Lucida Console"/>
              </a:rPr>
              <a:t>,</a:t>
            </a:r>
            <a:r>
              <a:rPr kumimoji="0" lang="en-US" sz="1400" b="0" i="0" u="none" strike="noStrike" kern="0" cap="none" spc="-15" normalizeH="0" baseline="0" noProof="0" dirty="0">
                <a:ln>
                  <a:noFill/>
                </a:ln>
                <a:solidFill>
                  <a:sysClr val="windowText" lastClr="000000"/>
                </a:solidFill>
                <a:effectLst/>
                <a:uLnTx/>
                <a:uFillTx/>
                <a:latin typeface="Lucida Console"/>
                <a:ea typeface="+mn-ea"/>
                <a:cs typeface="Lucida Console"/>
              </a:rPr>
              <a:t> </a:t>
            </a:r>
            <a:r>
              <a:rPr kumimoji="0" lang="en-US" sz="1400" b="0" i="0" u="none" strike="noStrike" kern="0" cap="none" spc="-20" normalizeH="0" baseline="0" noProof="0" dirty="0">
                <a:ln>
                  <a:noFill/>
                </a:ln>
                <a:solidFill>
                  <a:sysClr val="windowText" lastClr="000000"/>
                </a:solidFill>
                <a:effectLst/>
                <a:uLnTx/>
                <a:uFillTx/>
                <a:latin typeface="Lucida Console"/>
                <a:ea typeface="+mn-ea"/>
                <a:cs typeface="Lucida Console"/>
              </a:rPr>
              <a:t>compare);</a:t>
            </a:r>
            <a:endParaRPr kumimoji="0" lang="en-US" sz="1400" b="1" i="0" u="none" strike="noStrike" kern="0" cap="none" spc="0" normalizeH="0" baseline="0" noProof="0" dirty="0">
              <a:ln>
                <a:noFill/>
              </a:ln>
              <a:solidFill>
                <a:sysClr val="windowText" lastClr="000000"/>
              </a:solidFill>
              <a:effectLst/>
              <a:uLnTx/>
              <a:uFillTx/>
              <a:latin typeface="Lucida Console"/>
              <a:ea typeface="+mn-ea"/>
              <a:cs typeface="Lucida Console"/>
            </a:endParaRPr>
          </a:p>
          <a:p>
            <a:pPr marL="225425" marR="1600835" lvl="0" indent="0" defTabSz="914400" eaLnBrk="1" fontAlgn="auto" latinLnBrk="0" hangingPunct="1">
              <a:lnSpc>
                <a:spcPct val="202900"/>
              </a:lnSpc>
              <a:spcBef>
                <a:spcPts val="1180"/>
              </a:spcBef>
              <a:spcAft>
                <a:spcPts val="0"/>
              </a:spcAft>
              <a:buClrTx/>
              <a:buSzTx/>
              <a:buFontTx/>
              <a:buNone/>
              <a:tabLst/>
              <a:defRPr/>
            </a:pPr>
            <a:r>
              <a:rPr kumimoji="0" lang="en-US" sz="1400" b="0" i="0" u="none" strike="noStrike" kern="0" cap="none" spc="-20" normalizeH="0" baseline="0" noProof="0" dirty="0" err="1">
                <a:ln>
                  <a:noFill/>
                </a:ln>
                <a:solidFill>
                  <a:sysClr val="windowText" lastClr="000000"/>
                </a:solidFill>
                <a:effectLst/>
                <a:uLnTx/>
                <a:uFillTx/>
                <a:latin typeface="Lucida Console"/>
                <a:ea typeface="+mn-ea"/>
                <a:cs typeface="Lucida Console"/>
              </a:rPr>
              <a:t>use_data</a:t>
            </a:r>
            <a:r>
              <a:rPr kumimoji="0" lang="en-US" sz="1400" b="0" i="0" u="none" strike="noStrike" kern="0" cap="none" spc="-20" normalizeH="0" baseline="0" noProof="0" dirty="0">
                <a:ln>
                  <a:noFill/>
                </a:ln>
                <a:solidFill>
                  <a:sysClr val="windowText" lastClr="000000"/>
                </a:solidFill>
                <a:effectLst/>
                <a:uLnTx/>
                <a:uFillTx/>
                <a:latin typeface="Lucida Console"/>
                <a:ea typeface="+mn-ea"/>
                <a:cs typeface="Lucida Console"/>
              </a:rPr>
              <a:t>(data); </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free(data);</a:t>
            </a:r>
            <a:endParaRPr kumimoji="0" lang="en-US" sz="1400" b="1" i="0" u="none" strike="noStrike" kern="0" cap="none" spc="0" normalizeH="0" baseline="0" noProof="0" dirty="0">
              <a:ln>
                <a:noFill/>
              </a:ln>
              <a:solidFill>
                <a:srgbClr val="00B0F0"/>
              </a:solidFill>
              <a:effectLst/>
              <a:uLnTx/>
              <a:uFillTx/>
              <a:latin typeface="Lucida Console"/>
              <a:ea typeface="+mn-ea"/>
              <a:cs typeface="Lucida Console"/>
            </a:endParaRPr>
          </a:p>
          <a:p>
            <a:pPr marL="1270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a:t>
            </a:r>
            <a:endParaRPr kumimoji="0" lang="en-US" sz="1400" b="1" i="0" u="none" strike="noStrike" kern="0" cap="none" spc="0" normalizeH="0" baseline="0" noProof="0" dirty="0">
              <a:ln>
                <a:noFill/>
              </a:ln>
              <a:solidFill>
                <a:srgbClr val="00B0F0"/>
              </a:solidFill>
              <a:effectLst/>
              <a:uLnTx/>
              <a:uFillTx/>
              <a:latin typeface="Lucida Console"/>
              <a:ea typeface="+mn-ea"/>
              <a:cs typeface="Lucida Consol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97180">
              <a:lnSpc>
                <a:spcPct val="100000"/>
              </a:lnSpc>
            </a:pPr>
            <a:r>
              <a:rPr spc="5" dirty="0"/>
              <a:t>S</a:t>
            </a:r>
            <a:r>
              <a:rPr spc="-5" dirty="0"/>
              <a:t>IM</a:t>
            </a:r>
            <a:r>
              <a:rPr spc="-20" dirty="0"/>
              <a:t>P</a:t>
            </a:r>
            <a:r>
              <a:rPr dirty="0"/>
              <a:t>L</a:t>
            </a:r>
            <a:r>
              <a:rPr spc="-5" dirty="0"/>
              <a:t>I</a:t>
            </a:r>
            <a:r>
              <a:rPr spc="-25" dirty="0"/>
              <a:t>F</a:t>
            </a:r>
            <a:r>
              <a:rPr spc="-5" dirty="0"/>
              <a:t>I</a:t>
            </a:r>
            <a:r>
              <a:rPr spc="-25" dirty="0"/>
              <a:t>E</a:t>
            </a:r>
            <a:r>
              <a:rPr dirty="0"/>
              <a:t>D</a:t>
            </a:r>
            <a:r>
              <a:rPr spc="5" dirty="0"/>
              <a:t> </a:t>
            </a:r>
            <a:r>
              <a:rPr spc="-5" dirty="0"/>
              <a:t>M</a:t>
            </a:r>
            <a:r>
              <a:rPr spc="-25" dirty="0"/>
              <a:t>E</a:t>
            </a:r>
            <a:r>
              <a:rPr spc="-5" dirty="0"/>
              <a:t>M</a:t>
            </a:r>
            <a:r>
              <a:rPr spc="-30" dirty="0"/>
              <a:t>O</a:t>
            </a:r>
            <a:r>
              <a:rPr spc="5" dirty="0"/>
              <a:t>R</a:t>
            </a:r>
            <a:r>
              <a:rPr dirty="0"/>
              <a:t>Y</a:t>
            </a:r>
            <a:r>
              <a:rPr spc="-5" dirty="0"/>
              <a:t> M</a:t>
            </a:r>
            <a:r>
              <a:rPr spc="-25" dirty="0"/>
              <a:t>A</a:t>
            </a:r>
            <a:r>
              <a:rPr dirty="0"/>
              <a:t>N</a:t>
            </a:r>
            <a:r>
              <a:rPr spc="-25" dirty="0"/>
              <a:t>A</a:t>
            </a:r>
            <a:r>
              <a:rPr dirty="0"/>
              <a:t>G</a:t>
            </a:r>
            <a:r>
              <a:rPr spc="-25" dirty="0"/>
              <a:t>E</a:t>
            </a:r>
            <a:r>
              <a:rPr spc="-5" dirty="0"/>
              <a:t>M</a:t>
            </a:r>
            <a:r>
              <a:rPr spc="-25" dirty="0"/>
              <a:t>E</a:t>
            </a:r>
            <a:r>
              <a:rPr dirty="0"/>
              <a:t>N</a:t>
            </a:r>
            <a:r>
              <a:rPr spc="-25" dirty="0"/>
              <a:t>T</a:t>
            </a:r>
            <a:r>
              <a:rPr spc="-5" dirty="0"/>
              <a:t> C</a:t>
            </a:r>
            <a:r>
              <a:rPr spc="-30" dirty="0"/>
              <a:t>O</a:t>
            </a:r>
            <a:r>
              <a:rPr spc="-25" dirty="0"/>
              <a:t>DE</a:t>
            </a:r>
          </a:p>
        </p:txBody>
      </p:sp>
      <p:sp>
        <p:nvSpPr>
          <p:cNvPr id="3" name="object 3"/>
          <p:cNvSpPr/>
          <p:nvPr/>
        </p:nvSpPr>
        <p:spPr>
          <a:xfrm>
            <a:off x="1176527" y="4315967"/>
            <a:ext cx="5352288" cy="85344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222872" y="2049274"/>
            <a:ext cx="4153535" cy="3043555"/>
          </a:xfrm>
          <a:custGeom>
            <a:avLst/>
            <a:gdLst/>
            <a:ahLst/>
            <a:cxnLst/>
            <a:rect l="l" t="t" r="r" b="b"/>
            <a:pathLst>
              <a:path w="4153535" h="3043554">
                <a:moveTo>
                  <a:pt x="4066962" y="0"/>
                </a:moveTo>
                <a:lnTo>
                  <a:pt x="0" y="0"/>
                </a:lnTo>
                <a:lnTo>
                  <a:pt x="0" y="2956850"/>
                </a:lnTo>
                <a:lnTo>
                  <a:pt x="86396" y="3043247"/>
                </a:lnTo>
                <a:lnTo>
                  <a:pt x="4153358" y="3043247"/>
                </a:lnTo>
                <a:lnTo>
                  <a:pt x="4153358" y="86395"/>
                </a:lnTo>
                <a:lnTo>
                  <a:pt x="4066962" y="0"/>
                </a:lnTo>
                <a:close/>
              </a:path>
            </a:pathLst>
          </a:custGeom>
          <a:solidFill>
            <a:srgbClr val="00B0F0"/>
          </a:solidFill>
        </p:spPr>
        <p:txBody>
          <a:bodyPr wrap="square" lIns="0" tIns="0" rIns="0" bIns="0" rtlCol="0"/>
          <a:lstStyle/>
          <a:p>
            <a:endParaRPr/>
          </a:p>
        </p:txBody>
      </p:sp>
      <p:sp>
        <p:nvSpPr>
          <p:cNvPr id="5" name="object 5"/>
          <p:cNvSpPr/>
          <p:nvPr/>
        </p:nvSpPr>
        <p:spPr>
          <a:xfrm>
            <a:off x="5434584" y="4319015"/>
            <a:ext cx="5535168" cy="85648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486398" y="2049274"/>
            <a:ext cx="4605020" cy="3043555"/>
          </a:xfrm>
          <a:custGeom>
            <a:avLst/>
            <a:gdLst/>
            <a:ahLst/>
            <a:cxnLst/>
            <a:rect l="l" t="t" r="r" b="b"/>
            <a:pathLst>
              <a:path w="4605020" h="3043554">
                <a:moveTo>
                  <a:pt x="4518258" y="0"/>
                </a:moveTo>
                <a:lnTo>
                  <a:pt x="0" y="0"/>
                </a:lnTo>
                <a:lnTo>
                  <a:pt x="0" y="2956849"/>
                </a:lnTo>
                <a:lnTo>
                  <a:pt x="86398" y="3043247"/>
                </a:lnTo>
                <a:lnTo>
                  <a:pt x="4604656" y="3043247"/>
                </a:lnTo>
                <a:lnTo>
                  <a:pt x="4604656" y="86396"/>
                </a:lnTo>
                <a:lnTo>
                  <a:pt x="4518258" y="0"/>
                </a:lnTo>
                <a:close/>
              </a:path>
            </a:pathLst>
          </a:custGeom>
          <a:solidFill>
            <a:srgbClr val="76B900"/>
          </a:solidFill>
        </p:spPr>
        <p:txBody>
          <a:bodyPr wrap="square" lIns="0" tIns="0" rIns="0" bIns="0" rtlCol="0"/>
          <a:lstStyle/>
          <a:p>
            <a:endParaRPr/>
          </a:p>
        </p:txBody>
      </p:sp>
      <p:sp>
        <p:nvSpPr>
          <p:cNvPr id="7" name="object 7"/>
          <p:cNvSpPr/>
          <p:nvPr/>
        </p:nvSpPr>
        <p:spPr>
          <a:xfrm>
            <a:off x="5486398" y="2049274"/>
            <a:ext cx="4605020" cy="3043555"/>
          </a:xfrm>
          <a:custGeom>
            <a:avLst/>
            <a:gdLst/>
            <a:ahLst/>
            <a:cxnLst/>
            <a:rect l="l" t="t" r="r" b="b"/>
            <a:pathLst>
              <a:path w="4605020" h="3043554">
                <a:moveTo>
                  <a:pt x="0" y="0"/>
                </a:moveTo>
                <a:lnTo>
                  <a:pt x="4518259" y="0"/>
                </a:lnTo>
                <a:lnTo>
                  <a:pt x="4604657" y="86397"/>
                </a:lnTo>
                <a:lnTo>
                  <a:pt x="4604657" y="3043248"/>
                </a:lnTo>
                <a:lnTo>
                  <a:pt x="86397" y="3043248"/>
                </a:lnTo>
                <a:lnTo>
                  <a:pt x="0" y="2956850"/>
                </a:lnTo>
                <a:lnTo>
                  <a:pt x="0" y="0"/>
                </a:lnTo>
                <a:close/>
              </a:path>
            </a:pathLst>
          </a:custGeom>
          <a:ln w="12700">
            <a:solidFill>
              <a:srgbClr val="FFFFFF"/>
            </a:solidFill>
          </a:ln>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73025">
              <a:lnSpc>
                <a:spcPct val="100000"/>
              </a:lnSpc>
            </a:pPr>
            <a:fld id="{81D60167-4931-47E6-BA6A-407CBD079E47}" type="slidenum">
              <a:rPr dirty="0"/>
              <a:t>8</a:t>
            </a:fld>
            <a:endParaRPr dirty="0"/>
          </a:p>
        </p:txBody>
      </p:sp>
      <p:sp>
        <p:nvSpPr>
          <p:cNvPr id="10" name="object 10"/>
          <p:cNvSpPr txBox="1"/>
          <p:nvPr/>
        </p:nvSpPr>
        <p:spPr>
          <a:xfrm>
            <a:off x="5608326" y="4760380"/>
            <a:ext cx="132715" cy="203200"/>
          </a:xfrm>
          <a:prstGeom prst="rect">
            <a:avLst/>
          </a:prstGeom>
        </p:spPr>
        <p:txBody>
          <a:bodyPr vert="horz" wrap="square" lIns="0" tIns="0" rIns="0" bIns="0" rtlCol="0">
            <a:spAutoFit/>
          </a:bodyPr>
          <a:lstStyle/>
          <a:p>
            <a:pPr marL="12700">
              <a:lnSpc>
                <a:spcPct val="100000"/>
              </a:lnSpc>
            </a:pPr>
            <a:r>
              <a:rPr sz="1400" spc="-10" dirty="0">
                <a:solidFill>
                  <a:srgbClr val="505050"/>
                </a:solidFill>
                <a:latin typeface="Lucida Console"/>
                <a:cs typeface="Lucida Console"/>
              </a:rPr>
              <a:t>}</a:t>
            </a:r>
            <a:endParaRPr sz="1400" dirty="0">
              <a:latin typeface="Lucida Console"/>
              <a:cs typeface="Lucida Console"/>
            </a:endParaRPr>
          </a:p>
        </p:txBody>
      </p:sp>
      <p:sp>
        <p:nvSpPr>
          <p:cNvPr id="16" name="object 8">
            <a:extLst>
              <a:ext uri="{FF2B5EF4-FFF2-40B4-BE49-F238E27FC236}">
                <a16:creationId xmlns:a16="http://schemas.microsoft.com/office/drawing/2014/main" id="{1DEDAD7D-5961-4FD9-935B-10E3E7F8B6CA}"/>
              </a:ext>
            </a:extLst>
          </p:cNvPr>
          <p:cNvSpPr txBox="1">
            <a:spLocks/>
          </p:cNvSpPr>
          <p:nvPr/>
        </p:nvSpPr>
        <p:spPr>
          <a:xfrm>
            <a:off x="1344800" y="1649527"/>
            <a:ext cx="3430270" cy="3366947"/>
          </a:xfrm>
          <a:prstGeom prst="rect">
            <a:avLst/>
          </a:prstGeom>
        </p:spPr>
        <p:txBody>
          <a:bodyPr vert="horz" wrap="square" lIns="0" tIns="0" rIns="0" bIns="0" rtlCol="0">
            <a:spAutoFit/>
          </a:bodyPr>
          <a:lstStyle>
            <a:lvl1pPr marL="0">
              <a:defRPr sz="1800" b="1" i="0">
                <a:solidFill>
                  <a:srgbClr val="00B0F0"/>
                </a:solidFill>
                <a:latin typeface="Trebuchet MS"/>
                <a:ea typeface="+mn-ea"/>
                <a:cs typeface="Trebuchet M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438275"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20" normalizeH="0" baseline="0" noProof="0" dirty="0">
                <a:ln>
                  <a:noFill/>
                </a:ln>
                <a:solidFill>
                  <a:srgbClr val="00B0F0"/>
                </a:solidFill>
                <a:effectLst/>
                <a:uLnTx/>
                <a:uFillTx/>
                <a:latin typeface="+mn-lt"/>
                <a:ea typeface="+mn-ea"/>
              </a:rPr>
              <a:t>C</a:t>
            </a:r>
            <a:r>
              <a:rPr kumimoji="0" lang="en-US" sz="1800" b="1" i="0" u="none" strike="noStrike" kern="0" cap="none" spc="-10" normalizeH="0" baseline="0" noProof="0" dirty="0">
                <a:ln>
                  <a:noFill/>
                </a:ln>
                <a:solidFill>
                  <a:srgbClr val="00B0F0"/>
                </a:solidFill>
                <a:effectLst/>
                <a:uLnTx/>
                <a:uFillTx/>
                <a:latin typeface="+mn-lt"/>
                <a:ea typeface="+mn-ea"/>
              </a:rPr>
              <a:t>P</a:t>
            </a:r>
            <a:r>
              <a:rPr kumimoji="0" lang="en-US" sz="1800" b="1" i="0" u="none" strike="noStrike" kern="0" cap="none" spc="-15" normalizeH="0" baseline="0" noProof="0" dirty="0">
                <a:ln>
                  <a:noFill/>
                </a:ln>
                <a:solidFill>
                  <a:srgbClr val="00B0F0"/>
                </a:solidFill>
                <a:effectLst/>
                <a:uLnTx/>
                <a:uFillTx/>
                <a:latin typeface="+mn-lt"/>
                <a:ea typeface="+mn-ea"/>
              </a:rPr>
              <a:t>U</a:t>
            </a:r>
            <a:r>
              <a:rPr kumimoji="0" lang="en-US" sz="1800" b="1" i="0" u="none" strike="noStrike" kern="0" cap="none" spc="0" normalizeH="0" baseline="0" noProof="0" dirty="0">
                <a:ln>
                  <a:noFill/>
                </a:ln>
                <a:solidFill>
                  <a:srgbClr val="00B0F0"/>
                </a:solidFill>
                <a:effectLst/>
                <a:uLnTx/>
                <a:uFillTx/>
                <a:latin typeface="+mn-lt"/>
                <a:ea typeface="+mn-ea"/>
              </a:rPr>
              <a:t> </a:t>
            </a:r>
            <a:r>
              <a:rPr kumimoji="0" lang="en-US" sz="1800" b="1" i="0" u="none" strike="noStrike" kern="0" cap="none" spc="-20" normalizeH="0" baseline="0" noProof="0" dirty="0">
                <a:ln>
                  <a:noFill/>
                </a:ln>
                <a:solidFill>
                  <a:srgbClr val="00B0F0"/>
                </a:solidFill>
                <a:effectLst/>
                <a:uLnTx/>
                <a:uFillTx/>
                <a:latin typeface="+mn-lt"/>
                <a:ea typeface="+mn-ea"/>
              </a:rPr>
              <a:t>C</a:t>
            </a:r>
            <a:r>
              <a:rPr kumimoji="0" lang="en-US" sz="1800" b="1" i="0" u="none" strike="noStrike" kern="0" cap="none" spc="-25" normalizeH="0" baseline="0" noProof="0" dirty="0">
                <a:ln>
                  <a:noFill/>
                </a:ln>
                <a:solidFill>
                  <a:srgbClr val="00B0F0"/>
                </a:solidFill>
                <a:effectLst/>
                <a:uLnTx/>
                <a:uFillTx/>
                <a:latin typeface="+mn-lt"/>
                <a:ea typeface="+mn-ea"/>
              </a:rPr>
              <a:t>o</a:t>
            </a:r>
            <a:r>
              <a:rPr kumimoji="0" lang="en-US" sz="1800" b="1" i="0" u="none" strike="noStrike" kern="0" cap="none" spc="-15" normalizeH="0" baseline="0" noProof="0" dirty="0">
                <a:ln>
                  <a:noFill/>
                </a:ln>
                <a:solidFill>
                  <a:srgbClr val="00B0F0"/>
                </a:solidFill>
                <a:effectLst/>
                <a:uLnTx/>
                <a:uFillTx/>
                <a:latin typeface="+mn-lt"/>
                <a:ea typeface="+mn-ea"/>
              </a:rPr>
              <a:t>de</a:t>
            </a:r>
          </a:p>
          <a:p>
            <a:pPr marL="0" marR="0" lvl="0" indent="0" defTabSz="914400" eaLnBrk="1" fontAlgn="auto" latinLnBrk="0" hangingPunct="1">
              <a:lnSpc>
                <a:spcPct val="100000"/>
              </a:lnSpc>
              <a:spcBef>
                <a:spcPts val="49"/>
              </a:spcBef>
              <a:spcAft>
                <a:spcPts val="0"/>
              </a:spcAft>
              <a:buClrTx/>
              <a:buSzTx/>
              <a:buFontTx/>
              <a:buNone/>
              <a:tabLst/>
              <a:defRPr/>
            </a:pPr>
            <a:endParaRPr kumimoji="0" lang="en-US" sz="1850" b="1" i="0" u="none" strike="noStrike" kern="0" cap="none" spc="0" normalizeH="0" baseline="0" noProof="0" dirty="0">
              <a:ln>
                <a:noFill/>
              </a:ln>
              <a:solidFill>
                <a:srgbClr val="00B0F0"/>
              </a:solidFill>
              <a:effectLst/>
              <a:uLnTx/>
              <a:uFillTx/>
              <a:latin typeface="Times New Roman"/>
              <a:ea typeface="+mn-ea"/>
              <a:cs typeface="Times New Roman"/>
            </a:endParaRPr>
          </a:p>
          <a:p>
            <a:pPr marL="225425" marR="5080" lvl="0" indent="-212725" defTabSz="914400" eaLnBrk="1" fontAlgn="auto" latinLnBrk="0" hangingPunct="1">
              <a:lnSpc>
                <a:spcPct val="101400"/>
              </a:lnSpc>
              <a:spcBef>
                <a:spcPts val="0"/>
              </a:spcBef>
              <a:spcAft>
                <a:spcPts val="0"/>
              </a:spcAft>
              <a:buClrTx/>
              <a:buSzTx/>
              <a:buFontTx/>
              <a:buNone/>
              <a:tabLst/>
              <a:defRPr/>
            </a:pP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voi</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d</a:t>
            </a:r>
            <a:r>
              <a:rPr kumimoji="0" lang="en-US" sz="1400" b="0" i="0" u="none" strike="noStrike" kern="0" cap="none" spc="-15" normalizeH="0" baseline="0" noProof="0" dirty="0">
                <a:ln>
                  <a:noFill/>
                </a:ln>
                <a:solidFill>
                  <a:srgbClr val="5E5E5E"/>
                </a:solidFill>
                <a:effectLst/>
                <a:uLnTx/>
                <a:uFillTx/>
                <a:latin typeface="Lucida Console"/>
                <a:ea typeface="+mn-ea"/>
                <a:cs typeface="Lucida Console"/>
              </a:rPr>
              <a:t> </a:t>
            </a:r>
            <a:r>
              <a:rPr kumimoji="0" lang="en-US" sz="1400" b="0" i="0" u="none" strike="noStrike" kern="0" cap="none" spc="-20" normalizeH="0" baseline="0" noProof="0" dirty="0" err="1">
                <a:ln>
                  <a:noFill/>
                </a:ln>
                <a:solidFill>
                  <a:srgbClr val="5E5E5E"/>
                </a:solidFill>
                <a:effectLst/>
                <a:uLnTx/>
                <a:uFillTx/>
                <a:latin typeface="Lucida Console"/>
                <a:ea typeface="+mn-ea"/>
                <a:cs typeface="Lucida Console"/>
              </a:rPr>
              <a:t>sortfile</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(FIL</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E</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 *</a:t>
            </a:r>
            <a:r>
              <a:rPr kumimoji="0" lang="en-US" sz="1400" b="0" i="0" u="none" strike="noStrike" kern="0" cap="none" spc="-20" normalizeH="0" baseline="0" noProof="0" dirty="0" err="1">
                <a:ln>
                  <a:noFill/>
                </a:ln>
                <a:solidFill>
                  <a:srgbClr val="5E5E5E"/>
                </a:solidFill>
                <a:effectLst/>
                <a:uLnTx/>
                <a:uFillTx/>
                <a:latin typeface="Lucida Console"/>
                <a:ea typeface="+mn-ea"/>
                <a:cs typeface="Lucida Console"/>
              </a:rPr>
              <a:t>fp</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a:t>
            </a:r>
            <a:r>
              <a:rPr kumimoji="0" lang="en-US" sz="1400" b="0" i="0" u="none" strike="noStrike" kern="0" cap="none" spc="-15" normalizeH="0" baseline="0" noProof="0" dirty="0">
                <a:ln>
                  <a:noFill/>
                </a:ln>
                <a:solidFill>
                  <a:srgbClr val="5E5E5E"/>
                </a:solidFill>
                <a:effectLst/>
                <a:uLnTx/>
                <a:uFillTx/>
                <a:latin typeface="Lucida Console"/>
                <a:ea typeface="+mn-ea"/>
                <a:cs typeface="Lucida Console"/>
              </a:rPr>
              <a:t> </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in</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t</a:t>
            </a:r>
            <a:r>
              <a:rPr kumimoji="0" lang="en-US" sz="1400" b="0" i="0" u="none" strike="noStrike" kern="0" cap="none" spc="-15" normalizeH="0" baseline="0" noProof="0" dirty="0">
                <a:ln>
                  <a:noFill/>
                </a:ln>
                <a:solidFill>
                  <a:srgbClr val="5E5E5E"/>
                </a:solidFill>
                <a:effectLst/>
                <a:uLnTx/>
                <a:uFillTx/>
                <a:latin typeface="Lucida Console"/>
                <a:ea typeface="+mn-ea"/>
                <a:cs typeface="Lucida Console"/>
              </a:rPr>
              <a:t> </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N</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a:t>
            </a:r>
            <a:r>
              <a:rPr kumimoji="0" lang="en-US" sz="1400" b="0" i="0" u="none" strike="noStrike" kern="0" cap="none" spc="-15" normalizeH="0" baseline="0" noProof="0" dirty="0">
                <a:ln>
                  <a:noFill/>
                </a:ln>
                <a:solidFill>
                  <a:srgbClr val="5E5E5E"/>
                </a:solidFill>
                <a:effectLst/>
                <a:uLnTx/>
                <a:uFillTx/>
                <a:latin typeface="Lucida Console"/>
                <a:ea typeface="+mn-ea"/>
                <a:cs typeface="Lucida Console"/>
              </a:rPr>
              <a:t> </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 </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cha</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r</a:t>
            </a:r>
            <a:r>
              <a:rPr kumimoji="0" lang="en-US" sz="1400" b="0" i="0" u="none" strike="noStrike" kern="0" cap="none" spc="-15" normalizeH="0" baseline="0" noProof="0" dirty="0">
                <a:ln>
                  <a:noFill/>
                </a:ln>
                <a:solidFill>
                  <a:srgbClr val="5E5E5E"/>
                </a:solidFill>
                <a:effectLst/>
                <a:uLnTx/>
                <a:uFillTx/>
                <a:latin typeface="Lucida Console"/>
                <a:ea typeface="+mn-ea"/>
                <a:cs typeface="Lucida Console"/>
              </a:rPr>
              <a:t> </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*data;</a:t>
            </a:r>
            <a:endParaRPr kumimoji="0" lang="en-US" sz="1400" b="1" i="0" u="none" strike="noStrike" kern="0" cap="none" spc="0" normalizeH="0" baseline="0" noProof="0" dirty="0">
              <a:ln>
                <a:noFill/>
              </a:ln>
              <a:solidFill>
                <a:srgbClr val="00B0F0"/>
              </a:solidFill>
              <a:effectLst/>
              <a:uLnTx/>
              <a:uFillTx/>
              <a:latin typeface="Lucida Console"/>
              <a:ea typeface="+mn-ea"/>
              <a:cs typeface="Lucida Console"/>
            </a:endParaRP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dat</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a</a:t>
            </a:r>
            <a:r>
              <a:rPr kumimoji="0" lang="en-US" sz="1400" b="0" i="0" u="none" strike="noStrike" kern="0" cap="none" spc="-15" normalizeH="0" baseline="0" noProof="0" dirty="0">
                <a:ln>
                  <a:noFill/>
                </a:ln>
                <a:solidFill>
                  <a:srgbClr val="5E5E5E"/>
                </a:solidFill>
                <a:effectLst/>
                <a:uLnTx/>
                <a:uFillTx/>
                <a:latin typeface="Lucida Console"/>
                <a:ea typeface="+mn-ea"/>
                <a:cs typeface="Lucida Console"/>
              </a:rPr>
              <a:t> </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a:t>
            </a:r>
            <a:r>
              <a:rPr kumimoji="0" lang="en-US" sz="1400" b="0" i="0" u="none" strike="noStrike" kern="0" cap="none" spc="-15" normalizeH="0" baseline="0" noProof="0" dirty="0">
                <a:ln>
                  <a:noFill/>
                </a:ln>
                <a:solidFill>
                  <a:srgbClr val="5E5E5E"/>
                </a:solidFill>
                <a:effectLst/>
                <a:uLnTx/>
                <a:uFillTx/>
                <a:latin typeface="Lucida Console"/>
                <a:ea typeface="+mn-ea"/>
                <a:cs typeface="Lucida Console"/>
              </a:rPr>
              <a:t> </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(cha</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r</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 *)malloc(N);</a:t>
            </a:r>
            <a:endParaRPr kumimoji="0" lang="en-US" sz="1400" b="1" i="0" u="none" strike="noStrike" kern="0" cap="none" spc="0" normalizeH="0" baseline="0" noProof="0" dirty="0">
              <a:ln>
                <a:noFill/>
              </a:ln>
              <a:solidFill>
                <a:srgbClr val="00B0F0"/>
              </a:solidFill>
              <a:effectLst/>
              <a:uLnTx/>
              <a:uFillTx/>
              <a:latin typeface="Lucida Console"/>
              <a:ea typeface="+mn-ea"/>
              <a:cs typeface="Lucida Console"/>
            </a:endParaRPr>
          </a:p>
          <a:p>
            <a:pPr marL="225425" marR="324485" lvl="0" indent="0" defTabSz="914400" eaLnBrk="1" fontAlgn="auto" latinLnBrk="0" hangingPunct="1">
              <a:lnSpc>
                <a:spcPts val="3410"/>
              </a:lnSpc>
              <a:spcBef>
                <a:spcPts val="300"/>
              </a:spcBef>
              <a:spcAft>
                <a:spcPts val="0"/>
              </a:spcAft>
              <a:buClrTx/>
              <a:buSzTx/>
              <a:buFontTx/>
              <a:buNone/>
              <a:tabLst/>
              <a:defRPr/>
            </a:pPr>
            <a:r>
              <a:rPr kumimoji="0" lang="en-US" sz="1400" b="0" i="0" u="none" strike="noStrike" kern="0" cap="none" spc="-20" normalizeH="0" baseline="0" noProof="0" dirty="0" err="1">
                <a:ln>
                  <a:noFill/>
                </a:ln>
                <a:solidFill>
                  <a:srgbClr val="5E5E5E"/>
                </a:solidFill>
                <a:effectLst/>
                <a:uLnTx/>
                <a:uFillTx/>
                <a:latin typeface="Lucida Console"/>
                <a:ea typeface="+mn-ea"/>
                <a:cs typeface="Lucida Console"/>
              </a:rPr>
              <a:t>fread</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(data</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 1</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a:t>
            </a:r>
            <a:r>
              <a:rPr kumimoji="0" lang="en-US" sz="1400" b="0" i="0" u="none" strike="noStrike" kern="0" cap="none" spc="-15" normalizeH="0" baseline="0" noProof="0" dirty="0">
                <a:ln>
                  <a:noFill/>
                </a:ln>
                <a:solidFill>
                  <a:srgbClr val="5E5E5E"/>
                </a:solidFill>
                <a:effectLst/>
                <a:uLnTx/>
                <a:uFillTx/>
                <a:latin typeface="Lucida Console"/>
                <a:ea typeface="+mn-ea"/>
                <a:cs typeface="Lucida Console"/>
              </a:rPr>
              <a:t> </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N</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a:t>
            </a:r>
            <a:r>
              <a:rPr kumimoji="0" lang="en-US" sz="1400" b="0" i="0" u="none" strike="noStrike" kern="0" cap="none" spc="-15" normalizeH="0" baseline="0" noProof="0" dirty="0">
                <a:ln>
                  <a:noFill/>
                </a:ln>
                <a:solidFill>
                  <a:srgbClr val="5E5E5E"/>
                </a:solidFill>
                <a:effectLst/>
                <a:uLnTx/>
                <a:uFillTx/>
                <a:latin typeface="Lucida Console"/>
                <a:ea typeface="+mn-ea"/>
                <a:cs typeface="Lucida Console"/>
              </a:rPr>
              <a:t> </a:t>
            </a:r>
            <a:r>
              <a:rPr kumimoji="0" lang="en-US" sz="1400" b="0" i="0" u="none" strike="noStrike" kern="0" cap="none" spc="-20" normalizeH="0" baseline="0" noProof="0" dirty="0" err="1">
                <a:ln>
                  <a:noFill/>
                </a:ln>
                <a:solidFill>
                  <a:srgbClr val="5E5E5E"/>
                </a:solidFill>
                <a:effectLst/>
                <a:uLnTx/>
                <a:uFillTx/>
                <a:latin typeface="Lucida Console"/>
                <a:ea typeface="+mn-ea"/>
                <a:cs typeface="Lucida Console"/>
              </a:rPr>
              <a:t>fp</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 </a:t>
            </a:r>
            <a:r>
              <a:rPr kumimoji="0" lang="en-US" sz="1400" b="0" i="0" u="none" strike="noStrike" kern="0" cap="none" spc="-20" normalizeH="0" baseline="0" noProof="0" dirty="0" err="1">
                <a:ln>
                  <a:noFill/>
                </a:ln>
                <a:solidFill>
                  <a:srgbClr val="5E5E5E"/>
                </a:solidFill>
                <a:effectLst/>
                <a:uLnTx/>
                <a:uFillTx/>
                <a:latin typeface="Lucida Console"/>
                <a:ea typeface="+mn-ea"/>
                <a:cs typeface="Lucida Console"/>
              </a:rPr>
              <a:t>qsort</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(data</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 N</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a:t>
            </a:r>
            <a:r>
              <a:rPr kumimoji="0" lang="en-US" sz="1400" b="0" i="0" u="none" strike="noStrike" kern="0" cap="none" spc="-15" normalizeH="0" baseline="0" noProof="0" dirty="0">
                <a:ln>
                  <a:noFill/>
                </a:ln>
                <a:solidFill>
                  <a:srgbClr val="5E5E5E"/>
                </a:solidFill>
                <a:effectLst/>
                <a:uLnTx/>
                <a:uFillTx/>
                <a:latin typeface="Lucida Console"/>
                <a:ea typeface="+mn-ea"/>
                <a:cs typeface="Lucida Console"/>
              </a:rPr>
              <a:t> </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1</a:t>
            </a: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a:t>
            </a:r>
            <a:r>
              <a:rPr kumimoji="0" lang="en-US" sz="1400" b="0" i="0" u="none" strike="noStrike" kern="0" cap="none" spc="-15" normalizeH="0" baseline="0" noProof="0" dirty="0">
                <a:ln>
                  <a:noFill/>
                </a:ln>
                <a:solidFill>
                  <a:srgbClr val="5E5E5E"/>
                </a:solidFill>
                <a:effectLst/>
                <a:uLnTx/>
                <a:uFillTx/>
                <a:latin typeface="Lucida Console"/>
                <a:ea typeface="+mn-ea"/>
                <a:cs typeface="Lucida Console"/>
              </a:rPr>
              <a:t> </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compare);</a:t>
            </a:r>
            <a:endParaRPr kumimoji="0" lang="en-US" sz="1400" b="1" i="0" u="none" strike="noStrike" kern="0" cap="none" spc="0" normalizeH="0" baseline="0" noProof="0" dirty="0">
              <a:ln>
                <a:noFill/>
              </a:ln>
              <a:solidFill>
                <a:srgbClr val="00B0F0"/>
              </a:solidFill>
              <a:effectLst/>
              <a:uLnTx/>
              <a:uFillTx/>
              <a:latin typeface="Lucida Console"/>
              <a:ea typeface="+mn-ea"/>
              <a:cs typeface="Lucida Console"/>
            </a:endParaRPr>
          </a:p>
          <a:p>
            <a:pPr marL="225425" marR="1600835" lvl="0" indent="0" defTabSz="914400" eaLnBrk="1" fontAlgn="auto" latinLnBrk="0" hangingPunct="1">
              <a:lnSpc>
                <a:spcPct val="202900"/>
              </a:lnSpc>
              <a:spcBef>
                <a:spcPts val="1180"/>
              </a:spcBef>
              <a:spcAft>
                <a:spcPts val="0"/>
              </a:spcAft>
              <a:buClrTx/>
              <a:buSzTx/>
              <a:buFontTx/>
              <a:buNone/>
              <a:tabLst/>
              <a:defRPr/>
            </a:pPr>
            <a:r>
              <a:rPr kumimoji="0" lang="en-US" sz="1400" b="0" i="0" u="none" strike="noStrike" kern="0" cap="none" spc="-20" normalizeH="0" baseline="0" noProof="0" dirty="0" err="1">
                <a:ln>
                  <a:noFill/>
                </a:ln>
                <a:solidFill>
                  <a:srgbClr val="5E5E5E"/>
                </a:solidFill>
                <a:effectLst/>
                <a:uLnTx/>
                <a:uFillTx/>
                <a:latin typeface="Lucida Console"/>
                <a:ea typeface="+mn-ea"/>
                <a:cs typeface="Lucida Console"/>
              </a:rPr>
              <a:t>use_data</a:t>
            </a:r>
            <a:r>
              <a:rPr kumimoji="0" lang="en-US" sz="1400" b="0" i="0" u="none" strike="noStrike" kern="0" cap="none" spc="-20" normalizeH="0" baseline="0" noProof="0" dirty="0">
                <a:ln>
                  <a:noFill/>
                </a:ln>
                <a:solidFill>
                  <a:srgbClr val="5E5E5E"/>
                </a:solidFill>
                <a:effectLst/>
                <a:uLnTx/>
                <a:uFillTx/>
                <a:latin typeface="Lucida Console"/>
                <a:ea typeface="+mn-ea"/>
                <a:cs typeface="Lucida Console"/>
              </a:rPr>
              <a:t>(data); free(data);</a:t>
            </a:r>
            <a:endParaRPr kumimoji="0" lang="en-US" sz="1400" b="1" i="0" u="none" strike="noStrike" kern="0" cap="none" spc="0" normalizeH="0" baseline="0" noProof="0" dirty="0">
              <a:ln>
                <a:noFill/>
              </a:ln>
              <a:solidFill>
                <a:srgbClr val="00B0F0"/>
              </a:solidFill>
              <a:effectLst/>
              <a:uLnTx/>
              <a:uFillTx/>
              <a:latin typeface="Lucida Console"/>
              <a:ea typeface="+mn-ea"/>
              <a:cs typeface="Lucida Console"/>
            </a:endParaRPr>
          </a:p>
          <a:p>
            <a:pPr marL="1270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10" normalizeH="0" baseline="0" noProof="0" dirty="0">
                <a:ln>
                  <a:noFill/>
                </a:ln>
                <a:solidFill>
                  <a:srgbClr val="5E5E5E"/>
                </a:solidFill>
                <a:effectLst/>
                <a:uLnTx/>
                <a:uFillTx/>
                <a:latin typeface="Lucida Console"/>
                <a:ea typeface="+mn-ea"/>
                <a:cs typeface="Lucida Console"/>
              </a:rPr>
              <a:t>}</a:t>
            </a:r>
            <a:endParaRPr kumimoji="0" lang="en-US" sz="1400" b="1" i="0" u="none" strike="noStrike" kern="0" cap="none" spc="0" normalizeH="0" baseline="0" noProof="0" dirty="0">
              <a:ln>
                <a:noFill/>
              </a:ln>
              <a:solidFill>
                <a:srgbClr val="00B0F0"/>
              </a:solidFill>
              <a:effectLst/>
              <a:uLnTx/>
              <a:uFillTx/>
              <a:latin typeface="Lucida Console"/>
              <a:ea typeface="+mn-ea"/>
              <a:cs typeface="Lucida Console"/>
            </a:endParaRPr>
          </a:p>
        </p:txBody>
      </p:sp>
      <p:sp>
        <p:nvSpPr>
          <p:cNvPr id="17" name="object 9">
            <a:extLst>
              <a:ext uri="{FF2B5EF4-FFF2-40B4-BE49-F238E27FC236}">
                <a16:creationId xmlns:a16="http://schemas.microsoft.com/office/drawing/2014/main" id="{09CD1D71-E369-4EC3-B53B-A27AF019786F}"/>
              </a:ext>
            </a:extLst>
          </p:cNvPr>
          <p:cNvSpPr txBox="1">
            <a:spLocks/>
          </p:cNvSpPr>
          <p:nvPr/>
        </p:nvSpPr>
        <p:spPr>
          <a:xfrm>
            <a:off x="5608326" y="1655623"/>
            <a:ext cx="3765550" cy="3217676"/>
          </a:xfrm>
          <a:prstGeom prst="rect">
            <a:avLst/>
          </a:prstGeom>
        </p:spPr>
        <p:txBody>
          <a:bodyPr vert="horz" wrap="square" lIns="0" tIns="0" rIns="0" bIns="0" rtlCol="0">
            <a:spAutoFit/>
          </a:bodyPr>
          <a:lstStyle>
            <a:lvl1pPr marL="0">
              <a:defRPr sz="1800" b="1" i="0">
                <a:solidFill>
                  <a:srgbClr val="76B900"/>
                </a:solidFill>
                <a:latin typeface="Trebuchet MS"/>
                <a:ea typeface="+mn-ea"/>
                <a:cs typeface="Trebuchet M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6162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20" normalizeH="0" baseline="0" noProof="0" dirty="0">
                <a:ln>
                  <a:noFill/>
                </a:ln>
                <a:solidFill>
                  <a:srgbClr val="76B900"/>
                </a:solidFill>
                <a:effectLst/>
                <a:uLnTx/>
                <a:uFillTx/>
                <a:latin typeface="+mn-lt"/>
                <a:ea typeface="+mn-ea"/>
              </a:rPr>
              <a:t>C</a:t>
            </a:r>
            <a:r>
              <a:rPr kumimoji="0" lang="en-US" sz="1800" b="1" i="0" u="none" strike="noStrike" kern="0" cap="none" spc="-10" normalizeH="0" baseline="0" noProof="0" dirty="0">
                <a:ln>
                  <a:noFill/>
                </a:ln>
                <a:solidFill>
                  <a:srgbClr val="76B900"/>
                </a:solidFill>
                <a:effectLst/>
                <a:uLnTx/>
                <a:uFillTx/>
                <a:latin typeface="+mn-lt"/>
                <a:ea typeface="+mn-ea"/>
              </a:rPr>
              <a:t>UD</a:t>
            </a:r>
            <a:r>
              <a:rPr kumimoji="0" lang="en-US" sz="1800" b="1" i="0" u="none" strike="noStrike" kern="0" cap="none" spc="0" normalizeH="0" baseline="0" noProof="0" dirty="0">
                <a:ln>
                  <a:noFill/>
                </a:ln>
                <a:solidFill>
                  <a:srgbClr val="76B900"/>
                </a:solidFill>
                <a:effectLst/>
                <a:uLnTx/>
                <a:uFillTx/>
                <a:latin typeface="+mn-lt"/>
                <a:ea typeface="+mn-ea"/>
              </a:rPr>
              <a:t>A</a:t>
            </a:r>
            <a:r>
              <a:rPr kumimoji="0" lang="en-US" sz="1800" b="1" i="0" u="none" strike="noStrike" kern="0" cap="none" spc="-10" normalizeH="0" baseline="0" noProof="0" dirty="0">
                <a:ln>
                  <a:noFill/>
                </a:ln>
                <a:solidFill>
                  <a:srgbClr val="76B900"/>
                </a:solidFill>
                <a:effectLst/>
                <a:uLnTx/>
                <a:uFillTx/>
                <a:latin typeface="+mn-lt"/>
                <a:ea typeface="+mn-ea"/>
              </a:rPr>
              <a:t> </a:t>
            </a:r>
            <a:r>
              <a:rPr kumimoji="0" lang="en-US" sz="1800" b="1" i="0" u="none" strike="noStrike" kern="0" cap="none" spc="-20" normalizeH="0" baseline="0" noProof="0" dirty="0">
                <a:ln>
                  <a:noFill/>
                </a:ln>
                <a:solidFill>
                  <a:srgbClr val="76B900"/>
                </a:solidFill>
                <a:effectLst/>
                <a:uLnTx/>
                <a:uFillTx/>
                <a:latin typeface="+mn-lt"/>
                <a:ea typeface="+mn-ea"/>
              </a:rPr>
              <a:t>C</a:t>
            </a:r>
            <a:r>
              <a:rPr kumimoji="0" lang="en-US" sz="1800" b="1" i="0" u="none" strike="noStrike" kern="0" cap="none" spc="-25" normalizeH="0" baseline="0" noProof="0" dirty="0">
                <a:ln>
                  <a:noFill/>
                </a:ln>
                <a:solidFill>
                  <a:srgbClr val="76B900"/>
                </a:solidFill>
                <a:effectLst/>
                <a:uLnTx/>
                <a:uFillTx/>
                <a:latin typeface="+mn-lt"/>
                <a:ea typeface="+mn-ea"/>
              </a:rPr>
              <a:t>o</a:t>
            </a:r>
            <a:r>
              <a:rPr kumimoji="0" lang="en-US" sz="1800" b="1" i="0" u="none" strike="noStrike" kern="0" cap="none" spc="-15" normalizeH="0" baseline="0" noProof="0" dirty="0">
                <a:ln>
                  <a:noFill/>
                </a:ln>
                <a:solidFill>
                  <a:srgbClr val="76B900"/>
                </a:solidFill>
                <a:effectLst/>
                <a:uLnTx/>
                <a:uFillTx/>
                <a:latin typeface="+mn-lt"/>
                <a:ea typeface="+mn-ea"/>
              </a:rPr>
              <a:t>de</a:t>
            </a:r>
            <a:r>
              <a:rPr kumimoji="0" lang="en-US" sz="1800" b="1" i="0" u="none" strike="noStrike" kern="0" cap="none" spc="-5" normalizeH="0" baseline="0" noProof="0" dirty="0">
                <a:ln>
                  <a:noFill/>
                </a:ln>
                <a:solidFill>
                  <a:srgbClr val="76B900"/>
                </a:solidFill>
                <a:effectLst/>
                <a:uLnTx/>
                <a:uFillTx/>
                <a:latin typeface="+mn-lt"/>
                <a:ea typeface="+mn-ea"/>
              </a:rPr>
              <a:t> </a:t>
            </a:r>
            <a:r>
              <a:rPr kumimoji="0" lang="en-US" sz="1800" b="1" i="0" u="none" strike="noStrike" kern="0" cap="none" spc="-15" normalizeH="0" baseline="0" noProof="0" dirty="0">
                <a:ln>
                  <a:noFill/>
                </a:ln>
                <a:solidFill>
                  <a:srgbClr val="76B900"/>
                </a:solidFill>
                <a:effectLst/>
                <a:uLnTx/>
                <a:uFillTx/>
                <a:latin typeface="+mn-lt"/>
                <a:ea typeface="+mn-ea"/>
              </a:rPr>
              <a:t>w</a:t>
            </a:r>
            <a:r>
              <a:rPr kumimoji="0" lang="en-US" sz="1800" b="1" i="0" u="none" strike="noStrike" kern="0" cap="none" spc="0" normalizeH="0" baseline="0" noProof="0" dirty="0">
                <a:ln>
                  <a:noFill/>
                </a:ln>
                <a:solidFill>
                  <a:srgbClr val="76B900"/>
                </a:solidFill>
                <a:effectLst/>
                <a:uLnTx/>
                <a:uFillTx/>
                <a:latin typeface="+mn-lt"/>
                <a:ea typeface="+mn-ea"/>
              </a:rPr>
              <a:t>i</a:t>
            </a:r>
            <a:r>
              <a:rPr kumimoji="0" lang="en-US" sz="1800" b="1" i="0" u="none" strike="noStrike" kern="0" cap="none" spc="-5" normalizeH="0" baseline="0" noProof="0" dirty="0">
                <a:ln>
                  <a:noFill/>
                </a:ln>
                <a:solidFill>
                  <a:srgbClr val="76B900"/>
                </a:solidFill>
                <a:effectLst/>
                <a:uLnTx/>
                <a:uFillTx/>
                <a:latin typeface="+mn-lt"/>
                <a:ea typeface="+mn-ea"/>
              </a:rPr>
              <a:t>t</a:t>
            </a:r>
            <a:r>
              <a:rPr kumimoji="0" lang="en-US" sz="1800" b="1" i="0" u="none" strike="noStrike" kern="0" cap="none" spc="-15" normalizeH="0" baseline="0" noProof="0" dirty="0">
                <a:ln>
                  <a:noFill/>
                </a:ln>
                <a:solidFill>
                  <a:srgbClr val="76B900"/>
                </a:solidFill>
                <a:effectLst/>
                <a:uLnTx/>
                <a:uFillTx/>
                <a:latin typeface="+mn-lt"/>
                <a:ea typeface="+mn-ea"/>
              </a:rPr>
              <a:t>h</a:t>
            </a:r>
            <a:r>
              <a:rPr kumimoji="0" lang="en-US" sz="1800" b="1" i="0" u="none" strike="noStrike" kern="0" cap="none" spc="-10" normalizeH="0" baseline="0" noProof="0" dirty="0">
                <a:ln>
                  <a:noFill/>
                </a:ln>
                <a:solidFill>
                  <a:srgbClr val="76B900"/>
                </a:solidFill>
                <a:effectLst/>
                <a:uLnTx/>
                <a:uFillTx/>
                <a:latin typeface="+mn-lt"/>
                <a:ea typeface="+mn-ea"/>
              </a:rPr>
              <a:t> U</a:t>
            </a:r>
            <a:r>
              <a:rPr kumimoji="0" lang="en-US" sz="1800" b="1" i="0" u="none" strike="noStrike" kern="0" cap="none" spc="-5" normalizeH="0" baseline="0" noProof="0" dirty="0">
                <a:ln>
                  <a:noFill/>
                </a:ln>
                <a:solidFill>
                  <a:srgbClr val="76B900"/>
                </a:solidFill>
                <a:effectLst/>
                <a:uLnTx/>
                <a:uFillTx/>
                <a:latin typeface="+mn-lt"/>
                <a:ea typeface="+mn-ea"/>
              </a:rPr>
              <a:t>n</a:t>
            </a:r>
            <a:r>
              <a:rPr kumimoji="0" lang="en-US" sz="1800" b="1" i="0" u="none" strike="noStrike" kern="0" cap="none" spc="0" normalizeH="0" baseline="0" noProof="0" dirty="0">
                <a:ln>
                  <a:noFill/>
                </a:ln>
                <a:solidFill>
                  <a:srgbClr val="76B900"/>
                </a:solidFill>
                <a:effectLst/>
                <a:uLnTx/>
                <a:uFillTx/>
                <a:latin typeface="+mn-lt"/>
                <a:ea typeface="+mn-ea"/>
              </a:rPr>
              <a:t>i</a:t>
            </a:r>
            <a:r>
              <a:rPr kumimoji="0" lang="en-US" sz="1800" b="1" i="0" u="none" strike="noStrike" kern="0" cap="none" spc="-15" normalizeH="0" baseline="0" noProof="0" dirty="0">
                <a:ln>
                  <a:noFill/>
                </a:ln>
                <a:solidFill>
                  <a:srgbClr val="76B900"/>
                </a:solidFill>
                <a:effectLst/>
                <a:uLnTx/>
                <a:uFillTx/>
                <a:latin typeface="+mn-lt"/>
                <a:ea typeface="+mn-ea"/>
              </a:rPr>
              <a:t>f</a:t>
            </a:r>
            <a:r>
              <a:rPr kumimoji="0" lang="en-US" sz="1800" b="1" i="0" u="none" strike="noStrike" kern="0" cap="none" spc="0" normalizeH="0" baseline="0" noProof="0" dirty="0">
                <a:ln>
                  <a:noFill/>
                </a:ln>
                <a:solidFill>
                  <a:srgbClr val="76B900"/>
                </a:solidFill>
                <a:effectLst/>
                <a:uLnTx/>
                <a:uFillTx/>
                <a:latin typeface="+mn-lt"/>
                <a:ea typeface="+mn-ea"/>
              </a:rPr>
              <a:t>i</a:t>
            </a:r>
            <a:r>
              <a:rPr kumimoji="0" lang="en-US" sz="1800" b="1" i="0" u="none" strike="noStrike" kern="0" cap="none" spc="-15" normalizeH="0" baseline="0" noProof="0" dirty="0">
                <a:ln>
                  <a:noFill/>
                </a:ln>
                <a:solidFill>
                  <a:srgbClr val="76B900"/>
                </a:solidFill>
                <a:effectLst/>
                <a:uLnTx/>
                <a:uFillTx/>
                <a:latin typeface="+mn-lt"/>
                <a:ea typeface="+mn-ea"/>
              </a:rPr>
              <a:t>ed</a:t>
            </a:r>
            <a:r>
              <a:rPr kumimoji="0" lang="en-US" sz="1800" b="1" i="0" u="none" strike="noStrike" kern="0" cap="none" spc="-5" normalizeH="0" baseline="0" noProof="0" dirty="0">
                <a:ln>
                  <a:noFill/>
                </a:ln>
                <a:solidFill>
                  <a:srgbClr val="76B900"/>
                </a:solidFill>
                <a:effectLst/>
                <a:uLnTx/>
                <a:uFillTx/>
                <a:latin typeface="+mn-lt"/>
                <a:ea typeface="+mn-ea"/>
              </a:rPr>
              <a:t> M</a:t>
            </a:r>
            <a:r>
              <a:rPr kumimoji="0" lang="en-US" sz="1800" b="1" i="0" u="none" strike="noStrike" kern="0" cap="none" spc="-15" normalizeH="0" baseline="0" noProof="0" dirty="0">
                <a:ln>
                  <a:noFill/>
                </a:ln>
                <a:solidFill>
                  <a:srgbClr val="76B900"/>
                </a:solidFill>
                <a:effectLst/>
                <a:uLnTx/>
                <a:uFillTx/>
                <a:latin typeface="+mn-lt"/>
                <a:ea typeface="+mn-ea"/>
              </a:rPr>
              <a:t>e</a:t>
            </a:r>
            <a:r>
              <a:rPr kumimoji="0" lang="en-US" sz="1800" b="1" i="0" u="none" strike="noStrike" kern="0" cap="none" spc="0" normalizeH="0" baseline="0" noProof="0" dirty="0">
                <a:ln>
                  <a:noFill/>
                </a:ln>
                <a:solidFill>
                  <a:srgbClr val="76B900"/>
                </a:solidFill>
                <a:effectLst/>
                <a:uLnTx/>
                <a:uFillTx/>
                <a:latin typeface="+mn-lt"/>
                <a:ea typeface="+mn-ea"/>
              </a:rPr>
              <a:t>m</a:t>
            </a:r>
            <a:r>
              <a:rPr kumimoji="0" lang="en-US" sz="1800" b="1" i="0" u="none" strike="noStrike" kern="0" cap="none" spc="-25" normalizeH="0" baseline="0" noProof="0" dirty="0">
                <a:ln>
                  <a:noFill/>
                </a:ln>
                <a:solidFill>
                  <a:srgbClr val="76B900"/>
                </a:solidFill>
                <a:effectLst/>
                <a:uLnTx/>
                <a:uFillTx/>
                <a:latin typeface="+mn-lt"/>
                <a:ea typeface="+mn-ea"/>
              </a:rPr>
              <a:t>o</a:t>
            </a:r>
            <a:r>
              <a:rPr kumimoji="0" lang="en-US" sz="1800" b="1" i="0" u="none" strike="noStrike" kern="0" cap="none" spc="5" normalizeH="0" baseline="0" noProof="0" dirty="0">
                <a:ln>
                  <a:noFill/>
                </a:ln>
                <a:solidFill>
                  <a:srgbClr val="76B900"/>
                </a:solidFill>
                <a:effectLst/>
                <a:uLnTx/>
                <a:uFillTx/>
                <a:latin typeface="+mn-lt"/>
                <a:ea typeface="+mn-ea"/>
              </a:rPr>
              <a:t>r</a:t>
            </a:r>
            <a:r>
              <a:rPr kumimoji="0" lang="en-US" sz="1800" b="1" i="0" u="none" strike="noStrike" kern="0" cap="none" spc="-10" normalizeH="0" baseline="0" noProof="0" dirty="0">
                <a:ln>
                  <a:noFill/>
                </a:ln>
                <a:solidFill>
                  <a:srgbClr val="76B900"/>
                </a:solidFill>
                <a:effectLst/>
                <a:uLnTx/>
                <a:uFillTx/>
                <a:latin typeface="+mn-lt"/>
                <a:ea typeface="+mn-ea"/>
              </a:rPr>
              <a:t>y</a:t>
            </a:r>
          </a:p>
          <a:p>
            <a:pPr marL="0" marR="0" lvl="0" indent="0" defTabSz="914400" eaLnBrk="1" fontAlgn="auto" latinLnBrk="0" hangingPunct="1">
              <a:lnSpc>
                <a:spcPct val="100000"/>
              </a:lnSpc>
              <a:spcBef>
                <a:spcPts val="12"/>
              </a:spcBef>
              <a:spcAft>
                <a:spcPts val="0"/>
              </a:spcAft>
              <a:buClrTx/>
              <a:buSzTx/>
              <a:buFontTx/>
              <a:buNone/>
              <a:tabLst/>
              <a:defRPr/>
            </a:pPr>
            <a:endParaRPr kumimoji="0" lang="en-US" sz="1850" b="1" i="0" u="none" strike="noStrike" kern="0" cap="none" spc="0" normalizeH="0" baseline="0" noProof="0" dirty="0">
              <a:ln>
                <a:noFill/>
              </a:ln>
              <a:solidFill>
                <a:srgbClr val="76B900"/>
              </a:solidFill>
              <a:effectLst/>
              <a:uLnTx/>
              <a:uFillTx/>
              <a:latin typeface="Times New Roman"/>
              <a:ea typeface="+mn-ea"/>
              <a:cs typeface="Times New Roman"/>
            </a:endParaRPr>
          </a:p>
          <a:p>
            <a:pPr marL="225425" marR="340360" lvl="0" indent="-212725" defTabSz="914400" eaLnBrk="1" fontAlgn="auto" latinLnBrk="0" hangingPunct="1">
              <a:lnSpc>
                <a:spcPct val="100699"/>
              </a:lnSpc>
              <a:spcBef>
                <a:spcPts val="0"/>
              </a:spcBef>
              <a:spcAft>
                <a:spcPts val="0"/>
              </a:spcAft>
              <a:buClrTx/>
              <a:buSzTx/>
              <a:buFontTx/>
              <a:buNone/>
              <a:tabLst/>
              <a:defRPr/>
            </a:pPr>
            <a:r>
              <a:rPr kumimoji="0" lang="en-US" sz="1400" b="0" i="0" u="none" strike="noStrike" kern="0" cap="none" spc="-20" normalizeH="0" baseline="0" noProof="0" dirty="0">
                <a:ln>
                  <a:noFill/>
                </a:ln>
                <a:solidFill>
                  <a:srgbClr val="505050"/>
                </a:solidFill>
                <a:effectLst/>
                <a:uLnTx/>
                <a:uFillTx/>
                <a:latin typeface="Lucida Console"/>
                <a:ea typeface="+mn-ea"/>
                <a:cs typeface="Lucida Console"/>
              </a:rPr>
              <a:t>voi</a:t>
            </a:r>
            <a:r>
              <a:rPr kumimoji="0" lang="en-US" sz="1400" b="0" i="0" u="none" strike="noStrike" kern="0" cap="none" spc="-10" normalizeH="0" baseline="0" noProof="0" dirty="0">
                <a:ln>
                  <a:noFill/>
                </a:ln>
                <a:solidFill>
                  <a:srgbClr val="505050"/>
                </a:solidFill>
                <a:effectLst/>
                <a:uLnTx/>
                <a:uFillTx/>
                <a:latin typeface="Lucida Console"/>
                <a:ea typeface="+mn-ea"/>
                <a:cs typeface="Lucida Console"/>
              </a:rPr>
              <a:t>d</a:t>
            </a:r>
            <a:r>
              <a:rPr kumimoji="0" lang="en-US" sz="1400" b="0" i="0" u="none" strike="noStrike" kern="0" cap="none" spc="-15" normalizeH="0" baseline="0" noProof="0" dirty="0">
                <a:ln>
                  <a:noFill/>
                </a:ln>
                <a:solidFill>
                  <a:srgbClr val="505050"/>
                </a:solidFill>
                <a:effectLst/>
                <a:uLnTx/>
                <a:uFillTx/>
                <a:latin typeface="Lucida Console"/>
                <a:ea typeface="+mn-ea"/>
                <a:cs typeface="Lucida Console"/>
              </a:rPr>
              <a:t> </a:t>
            </a:r>
            <a:r>
              <a:rPr kumimoji="0" lang="en-US" sz="1400" b="0" i="0" u="none" strike="noStrike" kern="0" cap="none" spc="-20" normalizeH="0" baseline="0" noProof="0" dirty="0" err="1">
                <a:ln>
                  <a:noFill/>
                </a:ln>
                <a:solidFill>
                  <a:srgbClr val="505050"/>
                </a:solidFill>
                <a:effectLst/>
                <a:uLnTx/>
                <a:uFillTx/>
                <a:latin typeface="Lucida Console"/>
                <a:ea typeface="+mn-ea"/>
                <a:cs typeface="Lucida Console"/>
              </a:rPr>
              <a:t>sortfile</a:t>
            </a:r>
            <a:r>
              <a:rPr kumimoji="0" lang="en-US" sz="1400" b="0" i="0" u="none" strike="noStrike" kern="0" cap="none" spc="-20" normalizeH="0" baseline="0" noProof="0" dirty="0">
                <a:ln>
                  <a:noFill/>
                </a:ln>
                <a:solidFill>
                  <a:srgbClr val="505050"/>
                </a:solidFill>
                <a:effectLst/>
                <a:uLnTx/>
                <a:uFillTx/>
                <a:latin typeface="Lucida Console"/>
                <a:ea typeface="+mn-ea"/>
                <a:cs typeface="Lucida Console"/>
              </a:rPr>
              <a:t>(FIL</a:t>
            </a:r>
            <a:r>
              <a:rPr kumimoji="0" lang="en-US" sz="1400" b="0" i="0" u="none" strike="noStrike" kern="0" cap="none" spc="-10" normalizeH="0" baseline="0" noProof="0" dirty="0">
                <a:ln>
                  <a:noFill/>
                </a:ln>
                <a:solidFill>
                  <a:srgbClr val="505050"/>
                </a:solidFill>
                <a:effectLst/>
                <a:uLnTx/>
                <a:uFillTx/>
                <a:latin typeface="Lucida Console"/>
                <a:ea typeface="+mn-ea"/>
                <a:cs typeface="Lucida Console"/>
              </a:rPr>
              <a:t>E</a:t>
            </a:r>
            <a:r>
              <a:rPr kumimoji="0" lang="en-US" sz="1400" b="0" i="0" u="none" strike="noStrike" kern="0" cap="none" spc="-20" normalizeH="0" baseline="0" noProof="0" dirty="0">
                <a:ln>
                  <a:noFill/>
                </a:ln>
                <a:solidFill>
                  <a:srgbClr val="505050"/>
                </a:solidFill>
                <a:effectLst/>
                <a:uLnTx/>
                <a:uFillTx/>
                <a:latin typeface="Lucida Console"/>
                <a:ea typeface="+mn-ea"/>
                <a:cs typeface="Lucida Console"/>
              </a:rPr>
              <a:t> *</a:t>
            </a:r>
            <a:r>
              <a:rPr kumimoji="0" lang="en-US" sz="1400" b="0" i="0" u="none" strike="noStrike" kern="0" cap="none" spc="-20" normalizeH="0" baseline="0" noProof="0" dirty="0" err="1">
                <a:ln>
                  <a:noFill/>
                </a:ln>
                <a:solidFill>
                  <a:srgbClr val="505050"/>
                </a:solidFill>
                <a:effectLst/>
                <a:uLnTx/>
                <a:uFillTx/>
                <a:latin typeface="Lucida Console"/>
                <a:ea typeface="+mn-ea"/>
                <a:cs typeface="Lucida Console"/>
              </a:rPr>
              <a:t>fp</a:t>
            </a:r>
            <a:r>
              <a:rPr kumimoji="0" lang="en-US" sz="1400" b="0" i="0" u="none" strike="noStrike" kern="0" cap="none" spc="-10" normalizeH="0" baseline="0" noProof="0" dirty="0">
                <a:ln>
                  <a:noFill/>
                </a:ln>
                <a:solidFill>
                  <a:srgbClr val="505050"/>
                </a:solidFill>
                <a:effectLst/>
                <a:uLnTx/>
                <a:uFillTx/>
                <a:latin typeface="Lucida Console"/>
                <a:ea typeface="+mn-ea"/>
                <a:cs typeface="Lucida Console"/>
              </a:rPr>
              <a:t>,</a:t>
            </a:r>
            <a:r>
              <a:rPr kumimoji="0" lang="en-US" sz="1400" b="0" i="0" u="none" strike="noStrike" kern="0" cap="none" spc="-15" normalizeH="0" baseline="0" noProof="0" dirty="0">
                <a:ln>
                  <a:noFill/>
                </a:ln>
                <a:solidFill>
                  <a:srgbClr val="505050"/>
                </a:solidFill>
                <a:effectLst/>
                <a:uLnTx/>
                <a:uFillTx/>
                <a:latin typeface="Lucida Console"/>
                <a:ea typeface="+mn-ea"/>
                <a:cs typeface="Lucida Console"/>
              </a:rPr>
              <a:t> </a:t>
            </a:r>
            <a:r>
              <a:rPr kumimoji="0" lang="en-US" sz="1400" b="0" i="0" u="none" strike="noStrike" kern="0" cap="none" spc="-20" normalizeH="0" baseline="0" noProof="0" dirty="0">
                <a:ln>
                  <a:noFill/>
                </a:ln>
                <a:solidFill>
                  <a:srgbClr val="505050"/>
                </a:solidFill>
                <a:effectLst/>
                <a:uLnTx/>
                <a:uFillTx/>
                <a:latin typeface="Lucida Console"/>
                <a:ea typeface="+mn-ea"/>
                <a:cs typeface="Lucida Console"/>
              </a:rPr>
              <a:t>in</a:t>
            </a:r>
            <a:r>
              <a:rPr kumimoji="0" lang="en-US" sz="1400" b="0" i="0" u="none" strike="noStrike" kern="0" cap="none" spc="-10" normalizeH="0" baseline="0" noProof="0" dirty="0">
                <a:ln>
                  <a:noFill/>
                </a:ln>
                <a:solidFill>
                  <a:srgbClr val="505050"/>
                </a:solidFill>
                <a:effectLst/>
                <a:uLnTx/>
                <a:uFillTx/>
                <a:latin typeface="Lucida Console"/>
                <a:ea typeface="+mn-ea"/>
                <a:cs typeface="Lucida Console"/>
              </a:rPr>
              <a:t>t</a:t>
            </a:r>
            <a:r>
              <a:rPr kumimoji="0" lang="en-US" sz="1400" b="0" i="0" u="none" strike="noStrike" kern="0" cap="none" spc="-15" normalizeH="0" baseline="0" noProof="0" dirty="0">
                <a:ln>
                  <a:noFill/>
                </a:ln>
                <a:solidFill>
                  <a:srgbClr val="505050"/>
                </a:solidFill>
                <a:effectLst/>
                <a:uLnTx/>
                <a:uFillTx/>
                <a:latin typeface="Lucida Console"/>
                <a:ea typeface="+mn-ea"/>
                <a:cs typeface="Lucida Console"/>
              </a:rPr>
              <a:t> </a:t>
            </a:r>
            <a:r>
              <a:rPr kumimoji="0" lang="en-US" sz="1400" b="0" i="0" u="none" strike="noStrike" kern="0" cap="none" spc="-20" normalizeH="0" baseline="0" noProof="0" dirty="0">
                <a:ln>
                  <a:noFill/>
                </a:ln>
                <a:solidFill>
                  <a:srgbClr val="505050"/>
                </a:solidFill>
                <a:effectLst/>
                <a:uLnTx/>
                <a:uFillTx/>
                <a:latin typeface="Lucida Console"/>
                <a:ea typeface="+mn-ea"/>
                <a:cs typeface="Lucida Console"/>
              </a:rPr>
              <a:t>N</a:t>
            </a:r>
            <a:r>
              <a:rPr kumimoji="0" lang="en-US" sz="1400" b="0" i="0" u="none" strike="noStrike" kern="0" cap="none" spc="-10" normalizeH="0" baseline="0" noProof="0" dirty="0">
                <a:ln>
                  <a:noFill/>
                </a:ln>
                <a:solidFill>
                  <a:srgbClr val="505050"/>
                </a:solidFill>
                <a:effectLst/>
                <a:uLnTx/>
                <a:uFillTx/>
                <a:latin typeface="Lucida Console"/>
                <a:ea typeface="+mn-ea"/>
                <a:cs typeface="Lucida Console"/>
              </a:rPr>
              <a:t>)</a:t>
            </a:r>
            <a:r>
              <a:rPr kumimoji="0" lang="en-US" sz="1400" b="0" i="0" u="none" strike="noStrike" kern="0" cap="none" spc="-15" normalizeH="0" baseline="0" noProof="0" dirty="0">
                <a:ln>
                  <a:noFill/>
                </a:ln>
                <a:solidFill>
                  <a:srgbClr val="505050"/>
                </a:solidFill>
                <a:effectLst/>
                <a:uLnTx/>
                <a:uFillTx/>
                <a:latin typeface="Lucida Console"/>
                <a:ea typeface="+mn-ea"/>
                <a:cs typeface="Lucida Console"/>
              </a:rPr>
              <a:t> </a:t>
            </a:r>
            <a:r>
              <a:rPr kumimoji="0" lang="en-US" sz="1400" b="0" i="0" u="none" strike="noStrike" kern="0" cap="none" spc="-10" normalizeH="0" baseline="0" noProof="0" dirty="0">
                <a:ln>
                  <a:noFill/>
                </a:ln>
                <a:solidFill>
                  <a:srgbClr val="505050"/>
                </a:solidFill>
                <a:effectLst/>
                <a:uLnTx/>
                <a:uFillTx/>
                <a:latin typeface="Lucida Console"/>
                <a:ea typeface="+mn-ea"/>
                <a:cs typeface="Lucida Console"/>
              </a:rPr>
              <a:t>{ </a:t>
            </a:r>
            <a:r>
              <a:rPr kumimoji="0" lang="en-US" sz="1400" b="0" i="0" u="none" strike="noStrike" kern="0" cap="none" spc="-20" normalizeH="0" baseline="0" noProof="0" dirty="0">
                <a:ln>
                  <a:noFill/>
                </a:ln>
                <a:solidFill>
                  <a:sysClr val="windowText" lastClr="000000"/>
                </a:solidFill>
                <a:effectLst/>
                <a:uLnTx/>
                <a:uFillTx/>
                <a:latin typeface="Lucida Console"/>
                <a:ea typeface="+mn-ea"/>
                <a:cs typeface="Lucida Console"/>
              </a:rPr>
              <a:t>cha</a:t>
            </a:r>
            <a:r>
              <a:rPr kumimoji="0" lang="en-US" sz="1400" b="0" i="0" u="none" strike="noStrike" kern="0" cap="none" spc="-10" normalizeH="0" baseline="0" noProof="0" dirty="0">
                <a:ln>
                  <a:noFill/>
                </a:ln>
                <a:solidFill>
                  <a:sysClr val="windowText" lastClr="000000"/>
                </a:solidFill>
                <a:effectLst/>
                <a:uLnTx/>
                <a:uFillTx/>
                <a:latin typeface="Lucida Console"/>
                <a:ea typeface="+mn-ea"/>
                <a:cs typeface="Lucida Console"/>
              </a:rPr>
              <a:t>r</a:t>
            </a:r>
            <a:r>
              <a:rPr kumimoji="0" lang="en-US" sz="1400" b="0" i="0" u="none" strike="noStrike" kern="0" cap="none" spc="-15" normalizeH="0" baseline="0" noProof="0" dirty="0">
                <a:ln>
                  <a:noFill/>
                </a:ln>
                <a:solidFill>
                  <a:sysClr val="windowText" lastClr="000000"/>
                </a:solidFill>
                <a:effectLst/>
                <a:uLnTx/>
                <a:uFillTx/>
                <a:latin typeface="Lucida Console"/>
                <a:ea typeface="+mn-ea"/>
                <a:cs typeface="Lucida Console"/>
              </a:rPr>
              <a:t> </a:t>
            </a:r>
            <a:r>
              <a:rPr kumimoji="0" lang="en-US" sz="1400" b="0" i="0" u="none" strike="noStrike" kern="0" cap="none" spc="-20" normalizeH="0" baseline="0" noProof="0" dirty="0">
                <a:ln>
                  <a:noFill/>
                </a:ln>
                <a:solidFill>
                  <a:sysClr val="windowText" lastClr="000000"/>
                </a:solidFill>
                <a:effectLst/>
                <a:uLnTx/>
                <a:uFillTx/>
                <a:latin typeface="Lucida Console"/>
                <a:ea typeface="+mn-ea"/>
                <a:cs typeface="Lucida Console"/>
              </a:rPr>
              <a:t>*data; </a:t>
            </a:r>
            <a:r>
              <a:rPr kumimoji="0" lang="en-US" sz="1400" b="0" i="0" u="none" strike="noStrike" kern="0" cap="none" spc="-20" normalizeH="0" baseline="0" noProof="0" dirty="0" err="1">
                <a:ln>
                  <a:noFill/>
                </a:ln>
                <a:solidFill>
                  <a:sysClr val="windowText" lastClr="000000"/>
                </a:solidFill>
                <a:effectLst/>
                <a:uLnTx/>
                <a:uFillTx/>
                <a:latin typeface="Lucida Console"/>
                <a:ea typeface="+mn-ea"/>
                <a:cs typeface="Lucida Console"/>
              </a:rPr>
              <a:t>cudaMallocManaged</a:t>
            </a:r>
            <a:r>
              <a:rPr kumimoji="0" lang="en-US" sz="1400" b="0" i="0" u="none" strike="noStrike" kern="0" cap="none" spc="-20" normalizeH="0" baseline="0" noProof="0" dirty="0">
                <a:ln>
                  <a:noFill/>
                </a:ln>
                <a:solidFill>
                  <a:sysClr val="windowText" lastClr="000000"/>
                </a:solidFill>
                <a:effectLst/>
                <a:uLnTx/>
                <a:uFillTx/>
                <a:latin typeface="Lucida Console"/>
                <a:ea typeface="+mn-ea"/>
                <a:cs typeface="Lucida Console"/>
              </a:rPr>
              <a:t>(&amp;data</a:t>
            </a:r>
            <a:r>
              <a:rPr kumimoji="0" lang="en-US" sz="1400" b="0" i="0" u="none" strike="noStrike" kern="0" cap="none" spc="-10" normalizeH="0" baseline="0" noProof="0" dirty="0">
                <a:ln>
                  <a:noFill/>
                </a:ln>
                <a:solidFill>
                  <a:sysClr val="windowText" lastClr="000000"/>
                </a:solidFill>
                <a:effectLst/>
                <a:uLnTx/>
                <a:uFillTx/>
                <a:latin typeface="Lucida Console"/>
                <a:ea typeface="+mn-ea"/>
                <a:cs typeface="Lucida Console"/>
              </a:rPr>
              <a:t>,</a:t>
            </a:r>
            <a:r>
              <a:rPr kumimoji="0" lang="en-US" sz="1400" b="0" i="0" u="none" strike="noStrike" kern="0" cap="none" spc="-20" normalizeH="0" baseline="0" noProof="0" dirty="0">
                <a:ln>
                  <a:noFill/>
                </a:ln>
                <a:solidFill>
                  <a:sysClr val="windowText" lastClr="000000"/>
                </a:solidFill>
                <a:effectLst/>
                <a:uLnTx/>
                <a:uFillTx/>
                <a:latin typeface="Lucida Console"/>
                <a:ea typeface="+mn-ea"/>
                <a:cs typeface="Lucida Console"/>
              </a:rPr>
              <a:t> N);</a:t>
            </a:r>
            <a:endParaRPr kumimoji="0" lang="en-US" sz="1400" b="1" i="0" u="none" strike="noStrike" kern="0" cap="none" spc="0" normalizeH="0" baseline="0" noProof="0" dirty="0">
              <a:ln>
                <a:noFill/>
              </a:ln>
              <a:solidFill>
                <a:sysClr val="windowText" lastClr="000000"/>
              </a:solidFill>
              <a:effectLst/>
              <a:uLnTx/>
              <a:uFillTx/>
              <a:latin typeface="Lucida Console"/>
              <a:ea typeface="+mn-ea"/>
              <a:cs typeface="Lucida Console"/>
            </a:endParaRPr>
          </a:p>
          <a:p>
            <a:pPr marL="0" marR="0" lvl="0" indent="0" defTabSz="914400" eaLnBrk="1" fontAlgn="auto" latinLnBrk="0" hangingPunct="1">
              <a:lnSpc>
                <a:spcPct val="100000"/>
              </a:lnSpc>
              <a:spcBef>
                <a:spcPts val="22"/>
              </a:spcBef>
              <a:spcAft>
                <a:spcPts val="0"/>
              </a:spcAft>
              <a:buClrTx/>
              <a:buSzTx/>
              <a:buFontTx/>
              <a:buNone/>
              <a:tabLst/>
              <a:defRPr/>
            </a:pPr>
            <a:endParaRPr kumimoji="0" lang="en-US" sz="1400" b="1" i="0" u="none" strike="noStrike" kern="0" cap="none" spc="0" normalizeH="0" baseline="0" noProof="0" dirty="0">
              <a:ln>
                <a:noFill/>
              </a:ln>
              <a:solidFill>
                <a:sysClr val="windowText" lastClr="000000"/>
              </a:solidFill>
              <a:effectLst/>
              <a:uLnTx/>
              <a:uFillTx/>
              <a:latin typeface="Times New Roman"/>
              <a:ea typeface="+mn-ea"/>
              <a:cs typeface="Times New Roman"/>
            </a:endParaRPr>
          </a:p>
          <a:p>
            <a:pPr marL="225425"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20" normalizeH="0" baseline="0" noProof="0" dirty="0" err="1">
                <a:ln>
                  <a:noFill/>
                </a:ln>
                <a:solidFill>
                  <a:sysClr val="windowText" lastClr="000000"/>
                </a:solidFill>
                <a:effectLst/>
                <a:uLnTx/>
                <a:uFillTx/>
                <a:latin typeface="Lucida Console"/>
                <a:ea typeface="+mn-ea"/>
                <a:cs typeface="Lucida Console"/>
              </a:rPr>
              <a:t>fread</a:t>
            </a:r>
            <a:r>
              <a:rPr kumimoji="0" lang="en-US" sz="1400" b="0" i="0" u="none" strike="noStrike" kern="0" cap="none" spc="-20" normalizeH="0" baseline="0" noProof="0" dirty="0">
                <a:ln>
                  <a:noFill/>
                </a:ln>
                <a:solidFill>
                  <a:sysClr val="windowText" lastClr="000000"/>
                </a:solidFill>
                <a:effectLst/>
                <a:uLnTx/>
                <a:uFillTx/>
                <a:latin typeface="Lucida Console"/>
                <a:ea typeface="+mn-ea"/>
                <a:cs typeface="Lucida Console"/>
              </a:rPr>
              <a:t>(data</a:t>
            </a:r>
            <a:r>
              <a:rPr kumimoji="0" lang="en-US" sz="1400" b="0" i="0" u="none" strike="noStrike" kern="0" cap="none" spc="-10" normalizeH="0" baseline="0" noProof="0" dirty="0">
                <a:ln>
                  <a:noFill/>
                </a:ln>
                <a:solidFill>
                  <a:sysClr val="windowText" lastClr="000000"/>
                </a:solidFill>
                <a:effectLst/>
                <a:uLnTx/>
                <a:uFillTx/>
                <a:latin typeface="Lucida Console"/>
                <a:ea typeface="+mn-ea"/>
                <a:cs typeface="Lucida Console"/>
              </a:rPr>
              <a:t>,</a:t>
            </a:r>
            <a:r>
              <a:rPr kumimoji="0" lang="en-US" sz="1400" b="0" i="0" u="none" strike="noStrike" kern="0" cap="none" spc="-20" normalizeH="0" baseline="0" noProof="0" dirty="0">
                <a:ln>
                  <a:noFill/>
                </a:ln>
                <a:solidFill>
                  <a:sysClr val="windowText" lastClr="000000"/>
                </a:solidFill>
                <a:effectLst/>
                <a:uLnTx/>
                <a:uFillTx/>
                <a:latin typeface="Lucida Console"/>
                <a:ea typeface="+mn-ea"/>
                <a:cs typeface="Lucida Console"/>
              </a:rPr>
              <a:t> 1</a:t>
            </a:r>
            <a:r>
              <a:rPr kumimoji="0" lang="en-US" sz="1400" b="0" i="0" u="none" strike="noStrike" kern="0" cap="none" spc="-10" normalizeH="0" baseline="0" noProof="0" dirty="0">
                <a:ln>
                  <a:noFill/>
                </a:ln>
                <a:solidFill>
                  <a:sysClr val="windowText" lastClr="000000"/>
                </a:solidFill>
                <a:effectLst/>
                <a:uLnTx/>
                <a:uFillTx/>
                <a:latin typeface="Lucida Console"/>
                <a:ea typeface="+mn-ea"/>
                <a:cs typeface="Lucida Console"/>
              </a:rPr>
              <a:t>,</a:t>
            </a:r>
            <a:r>
              <a:rPr kumimoji="0" lang="en-US" sz="1400" b="0" i="0" u="none" strike="noStrike" kern="0" cap="none" spc="-15" normalizeH="0" baseline="0" noProof="0" dirty="0">
                <a:ln>
                  <a:noFill/>
                </a:ln>
                <a:solidFill>
                  <a:sysClr val="windowText" lastClr="000000"/>
                </a:solidFill>
                <a:effectLst/>
                <a:uLnTx/>
                <a:uFillTx/>
                <a:latin typeface="Lucida Console"/>
                <a:ea typeface="+mn-ea"/>
                <a:cs typeface="Lucida Console"/>
              </a:rPr>
              <a:t> </a:t>
            </a:r>
            <a:r>
              <a:rPr kumimoji="0" lang="en-US" sz="1400" b="0" i="0" u="none" strike="noStrike" kern="0" cap="none" spc="-20" normalizeH="0" baseline="0" noProof="0" dirty="0">
                <a:ln>
                  <a:noFill/>
                </a:ln>
                <a:solidFill>
                  <a:sysClr val="windowText" lastClr="000000"/>
                </a:solidFill>
                <a:effectLst/>
                <a:uLnTx/>
                <a:uFillTx/>
                <a:latin typeface="Lucida Console"/>
                <a:ea typeface="+mn-ea"/>
                <a:cs typeface="Lucida Console"/>
              </a:rPr>
              <a:t>N</a:t>
            </a:r>
            <a:r>
              <a:rPr kumimoji="0" lang="en-US" sz="1400" b="0" i="0" u="none" strike="noStrike" kern="0" cap="none" spc="-10" normalizeH="0" baseline="0" noProof="0" dirty="0">
                <a:ln>
                  <a:noFill/>
                </a:ln>
                <a:solidFill>
                  <a:sysClr val="windowText" lastClr="000000"/>
                </a:solidFill>
                <a:effectLst/>
                <a:uLnTx/>
                <a:uFillTx/>
                <a:latin typeface="Lucida Console"/>
                <a:ea typeface="+mn-ea"/>
                <a:cs typeface="Lucida Console"/>
              </a:rPr>
              <a:t>,</a:t>
            </a:r>
            <a:r>
              <a:rPr kumimoji="0" lang="en-US" sz="1400" b="0" i="0" u="none" strike="noStrike" kern="0" cap="none" spc="-15" normalizeH="0" baseline="0" noProof="0" dirty="0">
                <a:ln>
                  <a:noFill/>
                </a:ln>
                <a:solidFill>
                  <a:sysClr val="windowText" lastClr="000000"/>
                </a:solidFill>
                <a:effectLst/>
                <a:uLnTx/>
                <a:uFillTx/>
                <a:latin typeface="Lucida Console"/>
                <a:ea typeface="+mn-ea"/>
                <a:cs typeface="Lucida Console"/>
              </a:rPr>
              <a:t> </a:t>
            </a:r>
            <a:r>
              <a:rPr kumimoji="0" lang="en-US" sz="1400" b="0" i="0" u="none" strike="noStrike" kern="0" cap="none" spc="-20" normalizeH="0" baseline="0" noProof="0" dirty="0" err="1">
                <a:ln>
                  <a:noFill/>
                </a:ln>
                <a:solidFill>
                  <a:sysClr val="windowText" lastClr="000000"/>
                </a:solidFill>
                <a:effectLst/>
                <a:uLnTx/>
                <a:uFillTx/>
                <a:latin typeface="Lucida Console"/>
                <a:ea typeface="+mn-ea"/>
                <a:cs typeface="Lucida Console"/>
              </a:rPr>
              <a:t>fp</a:t>
            </a:r>
            <a:r>
              <a:rPr kumimoji="0" lang="en-US" sz="1400" b="0" i="0" u="none" strike="noStrike" kern="0" cap="none" spc="-20" normalizeH="0" baseline="0" noProof="0" dirty="0">
                <a:ln>
                  <a:noFill/>
                </a:ln>
                <a:solidFill>
                  <a:sysClr val="windowText" lastClr="000000"/>
                </a:solidFill>
                <a:effectLst/>
                <a:uLnTx/>
                <a:uFillTx/>
                <a:latin typeface="Lucida Console"/>
                <a:ea typeface="+mn-ea"/>
                <a:cs typeface="Lucida Console"/>
              </a:rPr>
              <a:t>);</a:t>
            </a:r>
            <a:endParaRPr kumimoji="0" lang="en-US" sz="1400" b="1" i="0" u="none" strike="noStrike" kern="0" cap="none" spc="0" normalizeH="0" baseline="0" noProof="0" dirty="0">
              <a:ln>
                <a:noFill/>
              </a:ln>
              <a:solidFill>
                <a:sysClr val="windowText" lastClr="000000"/>
              </a:solidFill>
              <a:effectLst/>
              <a:uLnTx/>
              <a:uFillTx/>
              <a:latin typeface="Lucida Console"/>
              <a:ea typeface="+mn-ea"/>
              <a:cs typeface="Lucida Console"/>
            </a:endParaRPr>
          </a:p>
          <a:p>
            <a:pPr marL="0" marR="0" lvl="0" indent="0" defTabSz="914400" eaLnBrk="1" fontAlgn="auto" latinLnBrk="0" hangingPunct="1">
              <a:lnSpc>
                <a:spcPct val="100000"/>
              </a:lnSpc>
              <a:spcBef>
                <a:spcPts val="3"/>
              </a:spcBef>
              <a:spcAft>
                <a:spcPts val="0"/>
              </a:spcAft>
              <a:buClrTx/>
              <a:buSzTx/>
              <a:buFontTx/>
              <a:buNone/>
              <a:tabLst/>
              <a:defRPr/>
            </a:pPr>
            <a:endParaRPr kumimoji="0" lang="en-US" sz="1500" b="1" i="0" u="none" strike="noStrike" kern="0" cap="none" spc="0" normalizeH="0" baseline="0" noProof="0" dirty="0">
              <a:ln>
                <a:noFill/>
              </a:ln>
              <a:solidFill>
                <a:sysClr val="windowText" lastClr="000000"/>
              </a:solidFill>
              <a:effectLst/>
              <a:uLnTx/>
              <a:uFillTx/>
              <a:latin typeface="Times New Roman"/>
              <a:ea typeface="+mn-ea"/>
              <a:cs typeface="Times New Roman"/>
            </a:endParaRPr>
          </a:p>
          <a:p>
            <a:pPr marL="225425" marR="2159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20" normalizeH="0" baseline="0" noProof="0" dirty="0" err="1">
                <a:ln>
                  <a:noFill/>
                </a:ln>
                <a:solidFill>
                  <a:sysClr val="windowText" lastClr="000000"/>
                </a:solidFill>
                <a:effectLst/>
                <a:uLnTx/>
                <a:uFillTx/>
                <a:latin typeface="Lucida Console"/>
                <a:ea typeface="+mn-ea"/>
                <a:cs typeface="Lucida Console"/>
              </a:rPr>
              <a:t>qsort</a:t>
            </a:r>
            <a:r>
              <a:rPr kumimoji="0" lang="en-US" sz="1400" b="0" i="0" u="none" strike="noStrike" kern="0" cap="none" spc="-20" normalizeH="0" baseline="0" noProof="0" dirty="0">
                <a:ln>
                  <a:noFill/>
                </a:ln>
                <a:solidFill>
                  <a:sysClr val="windowText" lastClr="000000"/>
                </a:solidFill>
                <a:effectLst/>
                <a:uLnTx/>
                <a:uFillTx/>
                <a:latin typeface="Lucida Console"/>
                <a:ea typeface="+mn-ea"/>
                <a:cs typeface="Lucida Console"/>
              </a:rPr>
              <a:t>&lt;&lt;&lt;...&gt;&gt;&gt;(data,N,1,compare); </a:t>
            </a:r>
            <a:r>
              <a:rPr kumimoji="0" lang="en-US" sz="1400" b="0" i="0" u="none" strike="noStrike" kern="0" cap="none" spc="-20" normalizeH="0" baseline="0" noProof="0" dirty="0" err="1">
                <a:ln>
                  <a:noFill/>
                </a:ln>
                <a:solidFill>
                  <a:sysClr val="windowText" lastClr="000000"/>
                </a:solidFill>
                <a:effectLst/>
                <a:uLnTx/>
                <a:uFillTx/>
                <a:latin typeface="Lucida Console"/>
                <a:ea typeface="+mn-ea"/>
                <a:cs typeface="Lucida Console"/>
              </a:rPr>
              <a:t>cudaDeviceSynchronize</a:t>
            </a:r>
            <a:r>
              <a:rPr kumimoji="0" lang="en-US" sz="1400" b="0" i="0" u="none" strike="noStrike" kern="0" cap="none" spc="-20" normalizeH="0" baseline="0" noProof="0" dirty="0">
                <a:ln>
                  <a:noFill/>
                </a:ln>
                <a:solidFill>
                  <a:sysClr val="windowText" lastClr="000000"/>
                </a:solidFill>
                <a:effectLst/>
                <a:uLnTx/>
                <a:uFillTx/>
                <a:latin typeface="Lucida Console"/>
                <a:ea typeface="+mn-ea"/>
                <a:cs typeface="Lucida Console"/>
              </a:rPr>
              <a:t>();</a:t>
            </a:r>
            <a:endParaRPr kumimoji="0" lang="en-US" sz="1400" b="1" i="0" u="none" strike="noStrike" kern="0" cap="none" spc="0" normalizeH="0" baseline="0" noProof="0" dirty="0">
              <a:ln>
                <a:noFill/>
              </a:ln>
              <a:solidFill>
                <a:sysClr val="windowText" lastClr="000000"/>
              </a:solidFill>
              <a:effectLst/>
              <a:uLnTx/>
              <a:uFillTx/>
              <a:latin typeface="Lucida Console"/>
              <a:ea typeface="+mn-ea"/>
              <a:cs typeface="Lucida Console"/>
            </a:endParaRPr>
          </a:p>
          <a:p>
            <a:pPr marL="225425" marR="1936114" lvl="0" indent="0" defTabSz="914400" eaLnBrk="1" fontAlgn="auto" latinLnBrk="0" hangingPunct="1">
              <a:lnSpc>
                <a:spcPts val="3410"/>
              </a:lnSpc>
              <a:spcBef>
                <a:spcPts val="300"/>
              </a:spcBef>
              <a:spcAft>
                <a:spcPts val="0"/>
              </a:spcAft>
              <a:buClrTx/>
              <a:buSzTx/>
              <a:buFontTx/>
              <a:buNone/>
              <a:tabLst/>
              <a:defRPr/>
            </a:pPr>
            <a:r>
              <a:rPr kumimoji="0" lang="en-US" sz="1400" b="0" i="0" u="none" strike="noStrike" kern="0" cap="none" spc="-20" normalizeH="0" baseline="0" noProof="0" dirty="0" err="1">
                <a:ln>
                  <a:noFill/>
                </a:ln>
                <a:solidFill>
                  <a:sysClr val="windowText" lastClr="000000"/>
                </a:solidFill>
                <a:effectLst/>
                <a:uLnTx/>
                <a:uFillTx/>
                <a:latin typeface="Lucida Console"/>
                <a:ea typeface="+mn-ea"/>
                <a:cs typeface="Lucida Console"/>
              </a:rPr>
              <a:t>use_data</a:t>
            </a:r>
            <a:r>
              <a:rPr kumimoji="0" lang="en-US" sz="1400" b="0" i="0" u="none" strike="noStrike" kern="0" cap="none" spc="-20" normalizeH="0" baseline="0" noProof="0" dirty="0">
                <a:ln>
                  <a:noFill/>
                </a:ln>
                <a:solidFill>
                  <a:sysClr val="windowText" lastClr="000000"/>
                </a:solidFill>
                <a:effectLst/>
                <a:uLnTx/>
                <a:uFillTx/>
                <a:latin typeface="Lucida Console"/>
                <a:ea typeface="+mn-ea"/>
                <a:cs typeface="Lucida Console"/>
              </a:rPr>
              <a:t>(data); </a:t>
            </a:r>
            <a:r>
              <a:rPr kumimoji="0" lang="en-US" sz="1400" b="0" i="0" u="none" strike="noStrike" kern="0" cap="none" spc="-20" normalizeH="0" baseline="0" noProof="0" dirty="0" err="1">
                <a:ln>
                  <a:noFill/>
                </a:ln>
                <a:solidFill>
                  <a:sysClr val="windowText" lastClr="000000"/>
                </a:solidFill>
                <a:effectLst/>
                <a:uLnTx/>
                <a:uFillTx/>
                <a:latin typeface="Lucida Console"/>
                <a:ea typeface="+mn-ea"/>
                <a:cs typeface="Lucida Console"/>
              </a:rPr>
              <a:t>cudaFree</a:t>
            </a:r>
            <a:r>
              <a:rPr kumimoji="0" lang="en-US" sz="1400" b="0" i="0" u="none" strike="noStrike" kern="0" cap="none" spc="-20" normalizeH="0" baseline="0" noProof="0" dirty="0">
                <a:ln>
                  <a:noFill/>
                </a:ln>
                <a:solidFill>
                  <a:sysClr val="windowText" lastClr="000000"/>
                </a:solidFill>
                <a:effectLst/>
                <a:uLnTx/>
                <a:uFillTx/>
                <a:latin typeface="Lucida Console"/>
                <a:ea typeface="+mn-ea"/>
                <a:cs typeface="Lucida Console"/>
              </a:rPr>
              <a:t>(data);</a:t>
            </a:r>
            <a:endParaRPr kumimoji="0" lang="en-US" sz="1400" b="1" i="0" u="none" strike="noStrike" kern="0" cap="none" spc="0" normalizeH="0" baseline="0" noProof="0" dirty="0">
              <a:ln>
                <a:noFill/>
              </a:ln>
              <a:solidFill>
                <a:sysClr val="windowText" lastClr="000000"/>
              </a:solidFill>
              <a:effectLst/>
              <a:uLnTx/>
              <a:uFillTx/>
              <a:latin typeface="Lucida Console"/>
              <a:ea typeface="+mn-ea"/>
              <a:cs typeface="Lucida Consol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4380" y="490382"/>
            <a:ext cx="9464040" cy="869469"/>
          </a:xfrm>
          <a:prstGeom prst="rect">
            <a:avLst/>
          </a:prstGeom>
        </p:spPr>
        <p:txBody>
          <a:bodyPr vert="horz" wrap="square" lIns="0" tIns="0" rIns="0" bIns="0" rtlCol="0">
            <a:spAutoFit/>
          </a:bodyPr>
          <a:lstStyle/>
          <a:p>
            <a:pPr marL="1270" algn="ctr">
              <a:lnSpc>
                <a:spcPct val="100000"/>
              </a:lnSpc>
            </a:pPr>
            <a:r>
              <a:rPr dirty="0"/>
              <a:t>UN</a:t>
            </a:r>
            <a:r>
              <a:rPr spc="-5" dirty="0"/>
              <a:t>I</a:t>
            </a:r>
            <a:r>
              <a:rPr spc="-25" dirty="0"/>
              <a:t>F</a:t>
            </a:r>
            <a:r>
              <a:rPr spc="-5" dirty="0"/>
              <a:t>I</a:t>
            </a:r>
            <a:r>
              <a:rPr spc="-25" dirty="0"/>
              <a:t>E</a:t>
            </a:r>
            <a:r>
              <a:rPr dirty="0"/>
              <a:t>D</a:t>
            </a:r>
            <a:r>
              <a:rPr spc="5" dirty="0"/>
              <a:t> </a:t>
            </a:r>
            <a:r>
              <a:rPr spc="-5" dirty="0"/>
              <a:t>M</a:t>
            </a:r>
            <a:r>
              <a:rPr spc="-25" dirty="0"/>
              <a:t>E</a:t>
            </a:r>
            <a:r>
              <a:rPr spc="-5" dirty="0"/>
              <a:t>M</a:t>
            </a:r>
            <a:r>
              <a:rPr spc="-30" dirty="0"/>
              <a:t>O</a:t>
            </a:r>
            <a:r>
              <a:rPr dirty="0"/>
              <a:t>RY </a:t>
            </a:r>
            <a:r>
              <a:rPr spc="-25" dirty="0"/>
              <a:t>EXA</a:t>
            </a:r>
            <a:r>
              <a:rPr spc="-5" dirty="0"/>
              <a:t>M</a:t>
            </a:r>
            <a:r>
              <a:rPr spc="-15" dirty="0"/>
              <a:t>PLE</a:t>
            </a:r>
          </a:p>
          <a:p>
            <a:pPr marL="1270" algn="ctr">
              <a:lnSpc>
                <a:spcPct val="100000"/>
              </a:lnSpc>
              <a:spcBef>
                <a:spcPts val="310"/>
              </a:spcBef>
            </a:pPr>
            <a:r>
              <a:rPr sz="1800" dirty="0">
                <a:solidFill>
                  <a:srgbClr val="76B900"/>
                </a:solidFill>
              </a:rPr>
              <a:t>W</a:t>
            </a:r>
            <a:r>
              <a:rPr sz="1800" spc="-5" dirty="0">
                <a:solidFill>
                  <a:srgbClr val="76B900"/>
                </a:solidFill>
              </a:rPr>
              <a:t>it</a:t>
            </a:r>
            <a:r>
              <a:rPr sz="1800" dirty="0">
                <a:solidFill>
                  <a:srgbClr val="76B900"/>
                </a:solidFill>
              </a:rPr>
              <a:t>h</a:t>
            </a:r>
            <a:r>
              <a:rPr sz="1800" spc="-5" dirty="0">
                <a:solidFill>
                  <a:srgbClr val="76B900"/>
                </a:solidFill>
              </a:rPr>
              <a:t> </a:t>
            </a:r>
            <a:r>
              <a:rPr sz="1800" spc="-20" dirty="0">
                <a:solidFill>
                  <a:srgbClr val="76B900"/>
                </a:solidFill>
              </a:rPr>
              <a:t>O</a:t>
            </a:r>
            <a:r>
              <a:rPr sz="1800" spc="5" dirty="0">
                <a:solidFill>
                  <a:srgbClr val="76B900"/>
                </a:solidFill>
              </a:rPr>
              <a:t>n</a:t>
            </a:r>
            <a:r>
              <a:rPr sz="1800" dirty="0">
                <a:solidFill>
                  <a:srgbClr val="76B900"/>
                </a:solidFill>
              </a:rPr>
              <a:t>-</a:t>
            </a:r>
            <a:r>
              <a:rPr sz="1800" spc="-5" dirty="0">
                <a:solidFill>
                  <a:srgbClr val="76B900"/>
                </a:solidFill>
              </a:rPr>
              <a:t>D</a:t>
            </a:r>
            <a:r>
              <a:rPr sz="1800" spc="5" dirty="0">
                <a:solidFill>
                  <a:srgbClr val="76B900"/>
                </a:solidFill>
              </a:rPr>
              <a:t>em</a:t>
            </a:r>
            <a:r>
              <a:rPr sz="1800" dirty="0">
                <a:solidFill>
                  <a:srgbClr val="76B900"/>
                </a:solidFill>
              </a:rPr>
              <a:t>and</a:t>
            </a:r>
            <a:r>
              <a:rPr sz="1800" spc="-10" dirty="0">
                <a:solidFill>
                  <a:srgbClr val="76B900"/>
                </a:solidFill>
              </a:rPr>
              <a:t> </a:t>
            </a:r>
            <a:r>
              <a:rPr sz="1800" spc="-15" dirty="0">
                <a:solidFill>
                  <a:srgbClr val="76B900"/>
                </a:solidFill>
              </a:rPr>
              <a:t>P</a:t>
            </a:r>
            <a:r>
              <a:rPr sz="1800" dirty="0">
                <a:solidFill>
                  <a:srgbClr val="76B900"/>
                </a:solidFill>
              </a:rPr>
              <a:t>a</a:t>
            </a:r>
            <a:r>
              <a:rPr sz="1800" spc="-5" dirty="0">
                <a:solidFill>
                  <a:srgbClr val="76B900"/>
                </a:solidFill>
              </a:rPr>
              <a:t>gi</a:t>
            </a:r>
            <a:r>
              <a:rPr sz="1800" dirty="0">
                <a:solidFill>
                  <a:srgbClr val="76B900"/>
                </a:solidFill>
              </a:rPr>
              <a:t>n</a:t>
            </a:r>
            <a:r>
              <a:rPr sz="1800" spc="-10" dirty="0">
                <a:solidFill>
                  <a:srgbClr val="76B900"/>
                </a:solidFill>
              </a:rPr>
              <a:t>g</a:t>
            </a:r>
            <a:endParaRPr sz="1800" dirty="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73025">
              <a:lnSpc>
                <a:spcPct val="100000"/>
              </a:lnSpc>
            </a:pPr>
            <a:fld id="{81D60167-4931-47E6-BA6A-407CBD079E47}" type="slidenum">
              <a:rPr dirty="0"/>
              <a:t>9</a:t>
            </a:fld>
            <a:endParaRPr dirty="0"/>
          </a:p>
        </p:txBody>
      </p:sp>
      <p:sp>
        <p:nvSpPr>
          <p:cNvPr id="3" name="object 3"/>
          <p:cNvSpPr/>
          <p:nvPr/>
        </p:nvSpPr>
        <p:spPr>
          <a:xfrm>
            <a:off x="1551857" y="1616397"/>
            <a:ext cx="4884420" cy="4384675"/>
          </a:xfrm>
          <a:custGeom>
            <a:avLst/>
            <a:gdLst/>
            <a:ahLst/>
            <a:cxnLst/>
            <a:rect l="l" t="t" r="r" b="b"/>
            <a:pathLst>
              <a:path w="4884420" h="4384675">
                <a:moveTo>
                  <a:pt x="4759632" y="0"/>
                </a:moveTo>
                <a:lnTo>
                  <a:pt x="0" y="0"/>
                </a:lnTo>
                <a:lnTo>
                  <a:pt x="0" y="4260108"/>
                </a:lnTo>
                <a:lnTo>
                  <a:pt x="124479" y="4384588"/>
                </a:lnTo>
                <a:lnTo>
                  <a:pt x="4884112" y="4384588"/>
                </a:lnTo>
                <a:lnTo>
                  <a:pt x="4884112" y="124480"/>
                </a:lnTo>
                <a:lnTo>
                  <a:pt x="4759632" y="0"/>
                </a:lnTo>
                <a:close/>
              </a:path>
            </a:pathLst>
          </a:custGeom>
          <a:solidFill>
            <a:srgbClr val="F2F2F2"/>
          </a:solidFill>
        </p:spPr>
        <p:txBody>
          <a:bodyPr wrap="square" lIns="0" tIns="0" rIns="0" bIns="0" rtlCol="0"/>
          <a:lstStyle/>
          <a:p>
            <a:endParaRPr dirty="0"/>
          </a:p>
        </p:txBody>
      </p:sp>
      <p:sp>
        <p:nvSpPr>
          <p:cNvPr id="4" name="object 4"/>
          <p:cNvSpPr txBox="1"/>
          <p:nvPr/>
        </p:nvSpPr>
        <p:spPr>
          <a:xfrm>
            <a:off x="1692824" y="1687996"/>
            <a:ext cx="3642360" cy="1054100"/>
          </a:xfrm>
          <a:prstGeom prst="rect">
            <a:avLst/>
          </a:prstGeom>
        </p:spPr>
        <p:txBody>
          <a:bodyPr vert="horz" wrap="square" lIns="0" tIns="0" rIns="0" bIns="0" rtlCol="0">
            <a:spAutoFit/>
          </a:bodyPr>
          <a:lstStyle/>
          <a:p>
            <a:pPr marL="12700">
              <a:lnSpc>
                <a:spcPct val="100000"/>
              </a:lnSpc>
              <a:tabLst>
                <a:tab pos="1076325" algn="l"/>
              </a:tabLst>
            </a:pPr>
            <a:r>
              <a:rPr sz="1400" u="heavy" spc="-10" dirty="0">
                <a:latin typeface="Lucida Console"/>
                <a:cs typeface="Lucida Console"/>
              </a:rPr>
              <a:t> </a:t>
            </a:r>
            <a:r>
              <a:rPr sz="1400" u="heavy" spc="-15" dirty="0">
                <a:latin typeface="Lucida Console"/>
                <a:cs typeface="Lucida Console"/>
              </a:rPr>
              <a:t> </a:t>
            </a:r>
            <a:r>
              <a:rPr sz="1400" spc="-20" dirty="0">
                <a:latin typeface="Lucida Console"/>
                <a:cs typeface="Lucida Console"/>
              </a:rPr>
              <a:t>globa</a:t>
            </a:r>
            <a:r>
              <a:rPr sz="1400" spc="-15" dirty="0">
                <a:latin typeface="Lucida Console"/>
                <a:cs typeface="Lucida Console"/>
              </a:rPr>
              <a:t>l</a:t>
            </a:r>
            <a:r>
              <a:rPr sz="1400" u="heavy" spc="-10" dirty="0">
                <a:latin typeface="Lucida Console"/>
                <a:cs typeface="Lucida Console"/>
              </a:rPr>
              <a:t> </a:t>
            </a:r>
            <a:r>
              <a:rPr sz="1400" u="heavy" dirty="0">
                <a:latin typeface="Lucida Console"/>
                <a:cs typeface="Lucida Console"/>
              </a:rPr>
              <a:t>	</a:t>
            </a:r>
            <a:endParaRPr sz="1400" dirty="0">
              <a:latin typeface="Lucida Console"/>
              <a:cs typeface="Lucida Console"/>
            </a:endParaRPr>
          </a:p>
          <a:p>
            <a:pPr marL="12700">
              <a:lnSpc>
                <a:spcPct val="100000"/>
              </a:lnSpc>
              <a:spcBef>
                <a:spcPts val="25"/>
              </a:spcBef>
            </a:pPr>
            <a:r>
              <a:rPr sz="1400" spc="-20" dirty="0">
                <a:latin typeface="Lucida Console"/>
                <a:cs typeface="Lucida Console"/>
              </a:rPr>
              <a:t>voi</a:t>
            </a:r>
            <a:r>
              <a:rPr sz="1400" spc="-10" dirty="0">
                <a:latin typeface="Lucida Console"/>
                <a:cs typeface="Lucida Console"/>
              </a:rPr>
              <a:t>d</a:t>
            </a:r>
            <a:r>
              <a:rPr sz="1400" spc="-15" dirty="0">
                <a:latin typeface="Lucida Console"/>
                <a:cs typeface="Lucida Console"/>
              </a:rPr>
              <a:t> </a:t>
            </a:r>
            <a:r>
              <a:rPr sz="1400" spc="-20" dirty="0">
                <a:latin typeface="Lucida Console"/>
                <a:cs typeface="Lucida Console"/>
              </a:rPr>
              <a:t>setValue(in</a:t>
            </a:r>
            <a:r>
              <a:rPr sz="1400" spc="-10" dirty="0">
                <a:latin typeface="Lucida Console"/>
                <a:cs typeface="Lucida Console"/>
              </a:rPr>
              <a:t>t</a:t>
            </a:r>
            <a:r>
              <a:rPr sz="1400" spc="-15" dirty="0">
                <a:latin typeface="Lucida Console"/>
                <a:cs typeface="Lucida Console"/>
              </a:rPr>
              <a:t> </a:t>
            </a:r>
            <a:r>
              <a:rPr sz="1400" spc="-20" dirty="0">
                <a:latin typeface="Lucida Console"/>
                <a:cs typeface="Lucida Console"/>
              </a:rPr>
              <a:t>*ptr</a:t>
            </a:r>
            <a:r>
              <a:rPr sz="1400" spc="-10" dirty="0">
                <a:latin typeface="Lucida Console"/>
                <a:cs typeface="Lucida Console"/>
              </a:rPr>
              <a:t>,</a:t>
            </a:r>
            <a:r>
              <a:rPr sz="1400" spc="-15" dirty="0">
                <a:latin typeface="Lucida Console"/>
                <a:cs typeface="Lucida Console"/>
              </a:rPr>
              <a:t> </a:t>
            </a:r>
            <a:r>
              <a:rPr sz="1400" spc="-20" dirty="0">
                <a:latin typeface="Lucida Console"/>
                <a:cs typeface="Lucida Console"/>
              </a:rPr>
              <a:t>in</a:t>
            </a:r>
            <a:r>
              <a:rPr sz="1400" spc="-10" dirty="0">
                <a:latin typeface="Lucida Console"/>
                <a:cs typeface="Lucida Console"/>
              </a:rPr>
              <a:t>t</a:t>
            </a:r>
            <a:r>
              <a:rPr sz="1400" spc="-15" dirty="0">
                <a:latin typeface="Lucida Console"/>
                <a:cs typeface="Lucida Console"/>
              </a:rPr>
              <a:t> </a:t>
            </a:r>
            <a:r>
              <a:rPr sz="1400" spc="-20" dirty="0">
                <a:latin typeface="Lucida Console"/>
                <a:cs typeface="Lucida Console"/>
              </a:rPr>
              <a:t>index,</a:t>
            </a:r>
            <a:endParaRPr sz="1400" dirty="0">
              <a:latin typeface="Lucida Console"/>
              <a:cs typeface="Lucida Console"/>
            </a:endParaRPr>
          </a:p>
          <a:p>
            <a:pPr marL="12700">
              <a:lnSpc>
                <a:spcPct val="100000"/>
              </a:lnSpc>
            </a:pPr>
            <a:r>
              <a:rPr sz="1400" spc="-10" dirty="0">
                <a:latin typeface="Lucida Console"/>
                <a:cs typeface="Lucida Console"/>
              </a:rPr>
              <a:t>{</a:t>
            </a:r>
            <a:endParaRPr sz="1400" dirty="0">
              <a:latin typeface="Lucida Console"/>
              <a:cs typeface="Lucida Console"/>
            </a:endParaRPr>
          </a:p>
          <a:p>
            <a:pPr marL="225425">
              <a:lnSpc>
                <a:spcPts val="1645"/>
              </a:lnSpc>
              <a:spcBef>
                <a:spcPts val="25"/>
              </a:spcBef>
            </a:pPr>
            <a:r>
              <a:rPr sz="1400" spc="-20" dirty="0">
                <a:latin typeface="Lucida Console"/>
                <a:cs typeface="Lucida Console"/>
              </a:rPr>
              <a:t>ptr[index</a:t>
            </a:r>
            <a:r>
              <a:rPr sz="1400" spc="-10" dirty="0">
                <a:latin typeface="Lucida Console"/>
                <a:cs typeface="Lucida Console"/>
              </a:rPr>
              <a:t>]</a:t>
            </a:r>
            <a:r>
              <a:rPr sz="1400" spc="-20" dirty="0">
                <a:latin typeface="Lucida Console"/>
                <a:cs typeface="Lucida Console"/>
              </a:rPr>
              <a:t> </a:t>
            </a:r>
            <a:r>
              <a:rPr sz="1400" spc="-10" dirty="0">
                <a:latin typeface="Lucida Console"/>
                <a:cs typeface="Lucida Console"/>
              </a:rPr>
              <a:t>=</a:t>
            </a:r>
            <a:r>
              <a:rPr sz="1400" spc="-15" dirty="0">
                <a:latin typeface="Lucida Console"/>
                <a:cs typeface="Lucida Console"/>
              </a:rPr>
              <a:t> </a:t>
            </a:r>
            <a:r>
              <a:rPr sz="1400" spc="-20" dirty="0">
                <a:latin typeface="Lucida Console"/>
                <a:cs typeface="Lucida Console"/>
              </a:rPr>
              <a:t>val</a:t>
            </a:r>
            <a:r>
              <a:rPr sz="1400" spc="-10" dirty="0">
                <a:latin typeface="Lucida Console"/>
                <a:cs typeface="Lucida Console"/>
              </a:rPr>
              <a:t>;</a:t>
            </a:r>
            <a:endParaRPr sz="1400" dirty="0">
              <a:latin typeface="Lucida Console"/>
              <a:cs typeface="Lucida Console"/>
            </a:endParaRPr>
          </a:p>
          <a:p>
            <a:pPr marL="12700">
              <a:lnSpc>
                <a:spcPts val="1645"/>
              </a:lnSpc>
            </a:pPr>
            <a:r>
              <a:rPr sz="1400" spc="-10" dirty="0">
                <a:latin typeface="Lucida Console"/>
                <a:cs typeface="Lucida Console"/>
              </a:rPr>
              <a:t>}</a:t>
            </a:r>
            <a:endParaRPr sz="1400" dirty="0">
              <a:latin typeface="Lucida Console"/>
              <a:cs typeface="Lucida Console"/>
            </a:endParaRPr>
          </a:p>
        </p:txBody>
      </p:sp>
      <p:sp>
        <p:nvSpPr>
          <p:cNvPr id="5" name="object 5"/>
          <p:cNvSpPr txBox="1"/>
          <p:nvPr/>
        </p:nvSpPr>
        <p:spPr>
          <a:xfrm>
            <a:off x="5415512" y="1904404"/>
            <a:ext cx="877569" cy="203200"/>
          </a:xfrm>
          <a:prstGeom prst="rect">
            <a:avLst/>
          </a:prstGeom>
        </p:spPr>
        <p:txBody>
          <a:bodyPr vert="horz" wrap="square" lIns="0" tIns="0" rIns="0" bIns="0" rtlCol="0">
            <a:spAutoFit/>
          </a:bodyPr>
          <a:lstStyle/>
          <a:p>
            <a:pPr marL="12700">
              <a:lnSpc>
                <a:spcPct val="100000"/>
              </a:lnSpc>
            </a:pPr>
            <a:r>
              <a:rPr sz="1400" spc="-20" dirty="0">
                <a:latin typeface="Lucida Console"/>
                <a:cs typeface="Lucida Console"/>
              </a:rPr>
              <a:t>in</a:t>
            </a:r>
            <a:r>
              <a:rPr sz="1400" spc="-10" dirty="0">
                <a:latin typeface="Lucida Console"/>
                <a:cs typeface="Lucida Console"/>
              </a:rPr>
              <a:t>t</a:t>
            </a:r>
            <a:r>
              <a:rPr sz="1400" spc="-15" dirty="0">
                <a:latin typeface="Lucida Console"/>
                <a:cs typeface="Lucida Console"/>
              </a:rPr>
              <a:t> </a:t>
            </a:r>
            <a:r>
              <a:rPr sz="1400" spc="-20" dirty="0">
                <a:latin typeface="Lucida Console"/>
                <a:cs typeface="Lucida Console"/>
              </a:rPr>
              <a:t>val</a:t>
            </a:r>
            <a:r>
              <a:rPr sz="1400" spc="-10" dirty="0">
                <a:latin typeface="Lucida Console"/>
                <a:cs typeface="Lucida Console"/>
              </a:rPr>
              <a:t>)</a:t>
            </a:r>
            <a:endParaRPr sz="1400">
              <a:latin typeface="Lucida Console"/>
              <a:cs typeface="Lucida Console"/>
            </a:endParaRPr>
          </a:p>
        </p:txBody>
      </p:sp>
      <p:sp>
        <p:nvSpPr>
          <p:cNvPr id="6" name="object 6"/>
          <p:cNvSpPr txBox="1"/>
          <p:nvPr/>
        </p:nvSpPr>
        <p:spPr>
          <a:xfrm>
            <a:off x="1692824" y="3184564"/>
            <a:ext cx="2791460" cy="624205"/>
          </a:xfrm>
          <a:prstGeom prst="rect">
            <a:avLst/>
          </a:prstGeom>
        </p:spPr>
        <p:txBody>
          <a:bodyPr vert="horz" wrap="square" lIns="0" tIns="0" rIns="0" bIns="0" rtlCol="0">
            <a:spAutoFit/>
          </a:bodyPr>
          <a:lstStyle/>
          <a:p>
            <a:pPr marL="225425" marR="642620" indent="-212725">
              <a:lnSpc>
                <a:spcPct val="101400"/>
              </a:lnSpc>
            </a:pPr>
            <a:r>
              <a:rPr sz="1400" spc="-20" dirty="0">
                <a:latin typeface="Lucida Console"/>
                <a:cs typeface="Lucida Console"/>
              </a:rPr>
              <a:t>voi</a:t>
            </a:r>
            <a:r>
              <a:rPr sz="1400" spc="-10" dirty="0">
                <a:latin typeface="Lucida Console"/>
                <a:cs typeface="Lucida Console"/>
              </a:rPr>
              <a:t>d</a:t>
            </a:r>
            <a:r>
              <a:rPr sz="1400" spc="-15" dirty="0">
                <a:latin typeface="Lucida Console"/>
                <a:cs typeface="Lucida Console"/>
              </a:rPr>
              <a:t> </a:t>
            </a:r>
            <a:r>
              <a:rPr sz="1400" spc="-20" dirty="0">
                <a:latin typeface="Lucida Console"/>
                <a:cs typeface="Lucida Console"/>
              </a:rPr>
              <a:t>foo(in</a:t>
            </a:r>
            <a:r>
              <a:rPr sz="1400" spc="-10" dirty="0">
                <a:latin typeface="Lucida Console"/>
                <a:cs typeface="Lucida Console"/>
              </a:rPr>
              <a:t>t</a:t>
            </a:r>
            <a:r>
              <a:rPr sz="1400" spc="-15" dirty="0">
                <a:latin typeface="Lucida Console"/>
                <a:cs typeface="Lucida Console"/>
              </a:rPr>
              <a:t> </a:t>
            </a:r>
            <a:r>
              <a:rPr sz="1400" spc="-20" dirty="0">
                <a:latin typeface="Lucida Console"/>
                <a:cs typeface="Lucida Console"/>
              </a:rPr>
              <a:t>size</a:t>
            </a:r>
            <a:r>
              <a:rPr sz="1400" spc="-10" dirty="0">
                <a:latin typeface="Lucida Console"/>
                <a:cs typeface="Lucida Console"/>
              </a:rPr>
              <a:t>)</a:t>
            </a:r>
            <a:r>
              <a:rPr sz="1400" spc="-20" dirty="0">
                <a:latin typeface="Lucida Console"/>
                <a:cs typeface="Lucida Console"/>
              </a:rPr>
              <a:t> </a:t>
            </a:r>
            <a:r>
              <a:rPr sz="1400" spc="-10" dirty="0">
                <a:latin typeface="Lucida Console"/>
                <a:cs typeface="Lucida Console"/>
              </a:rPr>
              <a:t>{ </a:t>
            </a:r>
            <a:r>
              <a:rPr sz="1400" spc="-20" dirty="0">
                <a:latin typeface="Lucida Console"/>
                <a:cs typeface="Lucida Console"/>
              </a:rPr>
              <a:t>cha</a:t>
            </a:r>
            <a:r>
              <a:rPr sz="1400" spc="-10" dirty="0">
                <a:latin typeface="Lucida Console"/>
                <a:cs typeface="Lucida Console"/>
              </a:rPr>
              <a:t>r</a:t>
            </a:r>
            <a:r>
              <a:rPr sz="1400" spc="-15" dirty="0">
                <a:latin typeface="Lucida Console"/>
                <a:cs typeface="Lucida Console"/>
              </a:rPr>
              <a:t> </a:t>
            </a:r>
            <a:r>
              <a:rPr sz="1400" spc="-20" dirty="0">
                <a:latin typeface="Lucida Console"/>
                <a:cs typeface="Lucida Console"/>
              </a:rPr>
              <a:t>*data;</a:t>
            </a:r>
            <a:endParaRPr sz="1400" dirty="0">
              <a:latin typeface="Lucida Console"/>
              <a:cs typeface="Lucida Console"/>
            </a:endParaRPr>
          </a:p>
          <a:p>
            <a:pPr marL="225425">
              <a:lnSpc>
                <a:spcPts val="1610"/>
              </a:lnSpc>
            </a:pPr>
            <a:r>
              <a:rPr sz="1400" spc="-20" dirty="0">
                <a:solidFill>
                  <a:srgbClr val="76B900"/>
                </a:solidFill>
                <a:latin typeface="Lucida Console"/>
                <a:cs typeface="Lucida Console"/>
              </a:rPr>
              <a:t>cudaMallocManaged</a:t>
            </a:r>
            <a:r>
              <a:rPr sz="1400" spc="-20" dirty="0">
                <a:latin typeface="Lucida Console"/>
                <a:cs typeface="Lucida Console"/>
              </a:rPr>
              <a:t>(&amp;data,</a:t>
            </a:r>
            <a:endParaRPr sz="1400" dirty="0">
              <a:latin typeface="Lucida Console"/>
              <a:cs typeface="Lucida Console"/>
            </a:endParaRPr>
          </a:p>
        </p:txBody>
      </p:sp>
      <p:sp>
        <p:nvSpPr>
          <p:cNvPr id="7" name="object 7"/>
          <p:cNvSpPr txBox="1"/>
          <p:nvPr/>
        </p:nvSpPr>
        <p:spPr>
          <a:xfrm>
            <a:off x="4564591" y="3605188"/>
            <a:ext cx="663575" cy="203200"/>
          </a:xfrm>
          <a:prstGeom prst="rect">
            <a:avLst/>
          </a:prstGeom>
        </p:spPr>
        <p:txBody>
          <a:bodyPr vert="horz" wrap="square" lIns="0" tIns="0" rIns="0" bIns="0" rtlCol="0">
            <a:spAutoFit/>
          </a:bodyPr>
          <a:lstStyle/>
          <a:p>
            <a:pPr marL="12700">
              <a:lnSpc>
                <a:spcPct val="100000"/>
              </a:lnSpc>
            </a:pPr>
            <a:r>
              <a:rPr sz="1400" spc="-20" dirty="0">
                <a:latin typeface="Lucida Console"/>
                <a:cs typeface="Lucida Console"/>
              </a:rPr>
              <a:t>size);</a:t>
            </a:r>
            <a:endParaRPr sz="1400">
              <a:latin typeface="Lucida Console"/>
              <a:cs typeface="Lucida Console"/>
            </a:endParaRPr>
          </a:p>
        </p:txBody>
      </p:sp>
      <p:sp>
        <p:nvSpPr>
          <p:cNvPr id="8" name="object 8"/>
          <p:cNvSpPr txBox="1"/>
          <p:nvPr/>
        </p:nvSpPr>
        <p:spPr>
          <a:xfrm>
            <a:off x="1905549" y="4038004"/>
            <a:ext cx="2365375" cy="203200"/>
          </a:xfrm>
          <a:prstGeom prst="rect">
            <a:avLst/>
          </a:prstGeom>
        </p:spPr>
        <p:txBody>
          <a:bodyPr vert="horz" wrap="square" lIns="0" tIns="0" rIns="0" bIns="0" rtlCol="0">
            <a:spAutoFit/>
          </a:bodyPr>
          <a:lstStyle/>
          <a:p>
            <a:pPr marL="12700">
              <a:lnSpc>
                <a:spcPct val="100000"/>
              </a:lnSpc>
            </a:pPr>
            <a:r>
              <a:rPr sz="1400" spc="-20" dirty="0">
                <a:latin typeface="Lucida Console"/>
                <a:cs typeface="Lucida Console"/>
              </a:rPr>
              <a:t>memset(data</a:t>
            </a:r>
            <a:r>
              <a:rPr sz="1400" spc="-10" dirty="0">
                <a:latin typeface="Lucida Console"/>
                <a:cs typeface="Lucida Console"/>
              </a:rPr>
              <a:t>,</a:t>
            </a:r>
            <a:r>
              <a:rPr sz="1400" spc="-20" dirty="0">
                <a:latin typeface="Lucida Console"/>
                <a:cs typeface="Lucida Console"/>
              </a:rPr>
              <a:t> 0</a:t>
            </a:r>
            <a:r>
              <a:rPr sz="1400" spc="-10" dirty="0">
                <a:latin typeface="Lucida Console"/>
                <a:cs typeface="Lucida Console"/>
              </a:rPr>
              <a:t>,</a:t>
            </a:r>
            <a:r>
              <a:rPr sz="1400" spc="-15" dirty="0">
                <a:latin typeface="Lucida Console"/>
                <a:cs typeface="Lucida Console"/>
              </a:rPr>
              <a:t> </a:t>
            </a:r>
            <a:r>
              <a:rPr sz="1400" spc="-20" dirty="0">
                <a:latin typeface="Lucida Console"/>
                <a:cs typeface="Lucida Console"/>
              </a:rPr>
              <a:t>size);</a:t>
            </a:r>
            <a:endParaRPr sz="1400" dirty="0">
              <a:latin typeface="Lucida Console"/>
              <a:cs typeface="Lucida Console"/>
            </a:endParaRPr>
          </a:p>
        </p:txBody>
      </p:sp>
      <p:sp>
        <p:nvSpPr>
          <p:cNvPr id="9" name="object 9"/>
          <p:cNvSpPr txBox="1"/>
          <p:nvPr/>
        </p:nvSpPr>
        <p:spPr>
          <a:xfrm>
            <a:off x="1905549" y="4467772"/>
            <a:ext cx="3748404" cy="407670"/>
          </a:xfrm>
          <a:prstGeom prst="rect">
            <a:avLst/>
          </a:prstGeom>
        </p:spPr>
        <p:txBody>
          <a:bodyPr vert="horz" wrap="square" lIns="0" tIns="0" rIns="0" bIns="0" rtlCol="0">
            <a:spAutoFit/>
          </a:bodyPr>
          <a:lstStyle/>
          <a:p>
            <a:pPr marL="12700" marR="5080">
              <a:lnSpc>
                <a:spcPts val="1610"/>
              </a:lnSpc>
            </a:pPr>
            <a:r>
              <a:rPr sz="1400" spc="-20" dirty="0">
                <a:latin typeface="Lucida Console"/>
                <a:cs typeface="Lucida Console"/>
              </a:rPr>
              <a:t>setValue&lt;&lt;&lt;...&gt;&gt;&gt;(data</a:t>
            </a:r>
            <a:r>
              <a:rPr sz="1400" spc="-10" dirty="0">
                <a:latin typeface="Lucida Console"/>
                <a:cs typeface="Lucida Console"/>
              </a:rPr>
              <a:t>,</a:t>
            </a:r>
            <a:r>
              <a:rPr sz="1400" spc="-25" dirty="0">
                <a:latin typeface="Lucida Console"/>
                <a:cs typeface="Lucida Console"/>
              </a:rPr>
              <a:t> </a:t>
            </a:r>
            <a:r>
              <a:rPr sz="1400" spc="-20" dirty="0">
                <a:latin typeface="Lucida Console"/>
                <a:cs typeface="Lucida Console"/>
              </a:rPr>
              <a:t>size/2</a:t>
            </a:r>
            <a:r>
              <a:rPr sz="1400" spc="-10" dirty="0">
                <a:latin typeface="Lucida Console"/>
                <a:cs typeface="Lucida Console"/>
              </a:rPr>
              <a:t>,</a:t>
            </a:r>
            <a:r>
              <a:rPr sz="1400" spc="-20" dirty="0">
                <a:latin typeface="Lucida Console"/>
                <a:cs typeface="Lucida Console"/>
              </a:rPr>
              <a:t> 5); cudaDeviceSynchronize();</a:t>
            </a:r>
            <a:endParaRPr sz="1400">
              <a:latin typeface="Lucida Console"/>
              <a:cs typeface="Lucida Console"/>
            </a:endParaRPr>
          </a:p>
        </p:txBody>
      </p:sp>
      <p:sp>
        <p:nvSpPr>
          <p:cNvPr id="10" name="object 10"/>
          <p:cNvSpPr txBox="1"/>
          <p:nvPr/>
        </p:nvSpPr>
        <p:spPr>
          <a:xfrm>
            <a:off x="1905549" y="5104804"/>
            <a:ext cx="1514475" cy="203200"/>
          </a:xfrm>
          <a:prstGeom prst="rect">
            <a:avLst/>
          </a:prstGeom>
        </p:spPr>
        <p:txBody>
          <a:bodyPr vert="horz" wrap="square" lIns="0" tIns="0" rIns="0" bIns="0" rtlCol="0">
            <a:spAutoFit/>
          </a:bodyPr>
          <a:lstStyle/>
          <a:p>
            <a:pPr marL="12700">
              <a:lnSpc>
                <a:spcPct val="100000"/>
              </a:lnSpc>
            </a:pPr>
            <a:r>
              <a:rPr sz="1400" spc="-20" dirty="0">
                <a:latin typeface="Lucida Console"/>
                <a:cs typeface="Lucida Console"/>
              </a:rPr>
              <a:t>useData(data);</a:t>
            </a:r>
            <a:endParaRPr sz="1400">
              <a:latin typeface="Lucida Console"/>
              <a:cs typeface="Lucida Console"/>
            </a:endParaRPr>
          </a:p>
        </p:txBody>
      </p:sp>
      <p:sp>
        <p:nvSpPr>
          <p:cNvPr id="11" name="object 11"/>
          <p:cNvSpPr txBox="1"/>
          <p:nvPr/>
        </p:nvSpPr>
        <p:spPr>
          <a:xfrm>
            <a:off x="1905549" y="5534572"/>
            <a:ext cx="1621155" cy="203200"/>
          </a:xfrm>
          <a:prstGeom prst="rect">
            <a:avLst/>
          </a:prstGeom>
        </p:spPr>
        <p:txBody>
          <a:bodyPr vert="horz" wrap="square" lIns="0" tIns="0" rIns="0" bIns="0" rtlCol="0">
            <a:spAutoFit/>
          </a:bodyPr>
          <a:lstStyle/>
          <a:p>
            <a:pPr marL="12700">
              <a:lnSpc>
                <a:spcPct val="100000"/>
              </a:lnSpc>
            </a:pPr>
            <a:r>
              <a:rPr sz="1400" spc="-20" dirty="0">
                <a:solidFill>
                  <a:srgbClr val="76B900"/>
                </a:solidFill>
                <a:latin typeface="Lucida Console"/>
                <a:cs typeface="Lucida Console"/>
              </a:rPr>
              <a:t>cudaFree</a:t>
            </a:r>
            <a:r>
              <a:rPr sz="1400" spc="-20" dirty="0">
                <a:latin typeface="Lucida Console"/>
                <a:cs typeface="Lucida Console"/>
              </a:rPr>
              <a:t>(data);</a:t>
            </a:r>
            <a:endParaRPr sz="1400">
              <a:latin typeface="Lucida Console"/>
              <a:cs typeface="Lucida Console"/>
            </a:endParaRPr>
          </a:p>
        </p:txBody>
      </p:sp>
      <p:sp>
        <p:nvSpPr>
          <p:cNvPr id="12" name="object 12"/>
          <p:cNvSpPr txBox="1"/>
          <p:nvPr/>
        </p:nvSpPr>
        <p:spPr>
          <a:xfrm>
            <a:off x="1692824" y="5738788"/>
            <a:ext cx="132715" cy="203200"/>
          </a:xfrm>
          <a:prstGeom prst="rect">
            <a:avLst/>
          </a:prstGeom>
        </p:spPr>
        <p:txBody>
          <a:bodyPr vert="horz" wrap="square" lIns="0" tIns="0" rIns="0" bIns="0" rtlCol="0">
            <a:spAutoFit/>
          </a:bodyPr>
          <a:lstStyle/>
          <a:p>
            <a:pPr marL="12700">
              <a:lnSpc>
                <a:spcPct val="100000"/>
              </a:lnSpc>
            </a:pPr>
            <a:r>
              <a:rPr sz="1400" spc="-10" dirty="0">
                <a:latin typeface="Lucida Console"/>
                <a:cs typeface="Lucida Console"/>
              </a:rPr>
              <a:t>}</a:t>
            </a:r>
            <a:endParaRPr sz="1400">
              <a:latin typeface="Lucida Console"/>
              <a:cs typeface="Lucida Console"/>
            </a:endParaRPr>
          </a:p>
        </p:txBody>
      </p:sp>
      <p:sp>
        <p:nvSpPr>
          <p:cNvPr id="13" name="object 13"/>
          <p:cNvSpPr/>
          <p:nvPr/>
        </p:nvSpPr>
        <p:spPr>
          <a:xfrm>
            <a:off x="5620138" y="3609285"/>
            <a:ext cx="1871345" cy="76200"/>
          </a:xfrm>
          <a:custGeom>
            <a:avLst/>
            <a:gdLst/>
            <a:ahLst/>
            <a:cxnLst/>
            <a:rect l="l" t="t" r="r" b="b"/>
            <a:pathLst>
              <a:path w="1871345" h="76200">
                <a:moveTo>
                  <a:pt x="76200" y="0"/>
                </a:moveTo>
                <a:lnTo>
                  <a:pt x="0" y="38100"/>
                </a:lnTo>
                <a:lnTo>
                  <a:pt x="76200" y="76200"/>
                </a:lnTo>
                <a:lnTo>
                  <a:pt x="76200" y="47625"/>
                </a:lnTo>
                <a:lnTo>
                  <a:pt x="63500" y="47625"/>
                </a:lnTo>
                <a:lnTo>
                  <a:pt x="63500" y="28575"/>
                </a:lnTo>
                <a:lnTo>
                  <a:pt x="76200" y="28575"/>
                </a:lnTo>
                <a:lnTo>
                  <a:pt x="76200" y="0"/>
                </a:lnTo>
                <a:close/>
              </a:path>
              <a:path w="1871345" h="76200">
                <a:moveTo>
                  <a:pt x="76200" y="28575"/>
                </a:moveTo>
                <a:lnTo>
                  <a:pt x="76200" y="47625"/>
                </a:lnTo>
                <a:lnTo>
                  <a:pt x="1871092" y="47626"/>
                </a:lnTo>
                <a:lnTo>
                  <a:pt x="1871092" y="28576"/>
                </a:lnTo>
                <a:lnTo>
                  <a:pt x="76200" y="28575"/>
                </a:lnTo>
                <a:close/>
              </a:path>
              <a:path w="1871345" h="76200">
                <a:moveTo>
                  <a:pt x="63500" y="28575"/>
                </a:moveTo>
                <a:lnTo>
                  <a:pt x="63500" y="47625"/>
                </a:lnTo>
                <a:lnTo>
                  <a:pt x="76200" y="47625"/>
                </a:lnTo>
                <a:lnTo>
                  <a:pt x="76200" y="28575"/>
                </a:lnTo>
                <a:lnTo>
                  <a:pt x="63500" y="28575"/>
                </a:lnTo>
                <a:close/>
              </a:path>
              <a:path w="1871345" h="76200">
                <a:moveTo>
                  <a:pt x="76200" y="28575"/>
                </a:moveTo>
                <a:lnTo>
                  <a:pt x="63500" y="28575"/>
                </a:lnTo>
                <a:lnTo>
                  <a:pt x="76200" y="28575"/>
                </a:lnTo>
                <a:close/>
              </a:path>
            </a:pathLst>
          </a:custGeom>
          <a:solidFill>
            <a:srgbClr val="000000"/>
          </a:solidFill>
        </p:spPr>
        <p:txBody>
          <a:bodyPr wrap="square" lIns="0" tIns="0" rIns="0" bIns="0" rtlCol="0"/>
          <a:lstStyle/>
          <a:p>
            <a:endParaRPr/>
          </a:p>
        </p:txBody>
      </p:sp>
      <p:sp>
        <p:nvSpPr>
          <p:cNvPr id="14" name="object 14"/>
          <p:cNvSpPr txBox="1"/>
          <p:nvPr/>
        </p:nvSpPr>
        <p:spPr>
          <a:xfrm>
            <a:off x="7769807" y="3508807"/>
            <a:ext cx="2715895" cy="276999"/>
          </a:xfrm>
          <a:prstGeom prst="rect">
            <a:avLst/>
          </a:prstGeom>
        </p:spPr>
        <p:txBody>
          <a:bodyPr vert="horz" wrap="square" lIns="0" tIns="0" rIns="0" bIns="0" rtlCol="0">
            <a:spAutoFit/>
          </a:bodyPr>
          <a:lstStyle/>
          <a:p>
            <a:pPr marL="12700">
              <a:lnSpc>
                <a:spcPct val="100000"/>
              </a:lnSpc>
            </a:pPr>
            <a:r>
              <a:rPr sz="1800" spc="-5" dirty="0">
                <a:latin typeface="Calibri" panose="020F0502020204030204" pitchFamily="34" charset="0"/>
                <a:cs typeface="Calibri" panose="020F0502020204030204" pitchFamily="34" charset="0"/>
              </a:rPr>
              <a:t>U</a:t>
            </a:r>
            <a:r>
              <a:rPr sz="1800" dirty="0">
                <a:latin typeface="Calibri" panose="020F0502020204030204" pitchFamily="34" charset="0"/>
                <a:cs typeface="Calibri" panose="020F0502020204030204" pitchFamily="34" charset="0"/>
              </a:rPr>
              <a:t>n</a:t>
            </a:r>
            <a:r>
              <a:rPr sz="1800" spc="-5" dirty="0">
                <a:latin typeface="Calibri" panose="020F0502020204030204" pitchFamily="34" charset="0"/>
                <a:cs typeface="Calibri" panose="020F0502020204030204" pitchFamily="34" charset="0"/>
              </a:rPr>
              <a:t>i</a:t>
            </a:r>
            <a:r>
              <a:rPr sz="1800" spc="-15" dirty="0">
                <a:latin typeface="Calibri" panose="020F0502020204030204" pitchFamily="34" charset="0"/>
                <a:cs typeface="Calibri" panose="020F0502020204030204" pitchFamily="34" charset="0"/>
              </a:rPr>
              <a:t>fi</a:t>
            </a:r>
            <a:r>
              <a:rPr sz="1800" spc="5" dirty="0">
                <a:latin typeface="Calibri" panose="020F0502020204030204" pitchFamily="34" charset="0"/>
                <a:cs typeface="Calibri" panose="020F0502020204030204" pitchFamily="34" charset="0"/>
              </a:rPr>
              <a:t>e</a:t>
            </a:r>
            <a:r>
              <a:rPr sz="1800" dirty="0">
                <a:latin typeface="Calibri" panose="020F0502020204030204" pitchFamily="34" charset="0"/>
                <a:cs typeface="Calibri" panose="020F0502020204030204" pitchFamily="34" charset="0"/>
              </a:rPr>
              <a:t>d</a:t>
            </a:r>
            <a:r>
              <a:rPr sz="1800" spc="-1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M</a:t>
            </a:r>
            <a:r>
              <a:rPr sz="1800" spc="5" dirty="0">
                <a:latin typeface="Calibri" panose="020F0502020204030204" pitchFamily="34" charset="0"/>
                <a:cs typeface="Calibri" panose="020F0502020204030204" pitchFamily="34" charset="0"/>
              </a:rPr>
              <a:t>em</a:t>
            </a:r>
            <a:r>
              <a:rPr sz="1800" spc="-15" dirty="0">
                <a:latin typeface="Calibri" panose="020F0502020204030204" pitchFamily="34" charset="0"/>
                <a:cs typeface="Calibri" panose="020F0502020204030204" pitchFamily="34" charset="0"/>
              </a:rPr>
              <a:t>o</a:t>
            </a:r>
            <a:r>
              <a:rPr sz="1800" spc="-10" dirty="0">
                <a:latin typeface="Calibri" panose="020F0502020204030204" pitchFamily="34" charset="0"/>
                <a:cs typeface="Calibri" panose="020F0502020204030204" pitchFamily="34" charset="0"/>
              </a:rPr>
              <a:t>r</a:t>
            </a:r>
            <a:r>
              <a:rPr sz="1800" dirty="0">
                <a:latin typeface="Calibri" panose="020F0502020204030204" pitchFamily="34" charset="0"/>
                <a:cs typeface="Calibri" panose="020F0502020204030204" pitchFamily="34" charset="0"/>
              </a:rPr>
              <a:t>y</a:t>
            </a:r>
            <a:r>
              <a:rPr sz="1800" spc="-5"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a</a:t>
            </a:r>
            <a:r>
              <a:rPr sz="1800" spc="-20" dirty="0">
                <a:latin typeface="Calibri" panose="020F0502020204030204" pitchFamily="34" charset="0"/>
                <a:cs typeface="Calibri" panose="020F0502020204030204" pitchFamily="34" charset="0"/>
              </a:rPr>
              <a:t>ll</a:t>
            </a:r>
            <a:r>
              <a:rPr sz="1800" spc="-5" dirty="0">
                <a:latin typeface="Calibri" panose="020F0502020204030204" pitchFamily="34" charset="0"/>
                <a:cs typeface="Calibri" panose="020F0502020204030204" pitchFamily="34" charset="0"/>
              </a:rPr>
              <a:t>oc</a:t>
            </a:r>
            <a:r>
              <a:rPr sz="1800" dirty="0">
                <a:latin typeface="Calibri" panose="020F0502020204030204" pitchFamily="34" charset="0"/>
                <a:cs typeface="Calibri" panose="020F0502020204030204" pitchFamily="34" charset="0"/>
              </a:rPr>
              <a:t>a</a:t>
            </a:r>
            <a:r>
              <a:rPr sz="1800" spc="-5" dirty="0">
                <a:latin typeface="Calibri" panose="020F0502020204030204" pitchFamily="34" charset="0"/>
                <a:cs typeface="Calibri" panose="020F0502020204030204" pitchFamily="34" charset="0"/>
              </a:rPr>
              <a:t>tion</a:t>
            </a:r>
            <a:endParaRPr sz="1800" dirty="0">
              <a:latin typeface="Calibri" panose="020F0502020204030204" pitchFamily="34" charset="0"/>
              <a:cs typeface="Calibri" panose="020F0502020204030204" pitchFamily="34" charset="0"/>
            </a:endParaRPr>
          </a:p>
        </p:txBody>
      </p:sp>
      <p:sp>
        <p:nvSpPr>
          <p:cNvPr id="15" name="object 15"/>
          <p:cNvSpPr/>
          <p:nvPr/>
        </p:nvSpPr>
        <p:spPr>
          <a:xfrm>
            <a:off x="5620138" y="4116067"/>
            <a:ext cx="1871345" cy="76200"/>
          </a:xfrm>
          <a:custGeom>
            <a:avLst/>
            <a:gdLst/>
            <a:ahLst/>
            <a:cxnLst/>
            <a:rect l="l" t="t" r="r" b="b"/>
            <a:pathLst>
              <a:path w="1871345" h="76200">
                <a:moveTo>
                  <a:pt x="76200" y="0"/>
                </a:moveTo>
                <a:lnTo>
                  <a:pt x="0" y="38100"/>
                </a:lnTo>
                <a:lnTo>
                  <a:pt x="76200" y="76200"/>
                </a:lnTo>
                <a:lnTo>
                  <a:pt x="76200" y="47625"/>
                </a:lnTo>
                <a:lnTo>
                  <a:pt x="63501" y="47625"/>
                </a:lnTo>
                <a:lnTo>
                  <a:pt x="63501" y="28575"/>
                </a:lnTo>
                <a:lnTo>
                  <a:pt x="76200" y="28575"/>
                </a:lnTo>
                <a:lnTo>
                  <a:pt x="76200" y="0"/>
                </a:lnTo>
                <a:close/>
              </a:path>
              <a:path w="1871345" h="76200">
                <a:moveTo>
                  <a:pt x="76200" y="28575"/>
                </a:moveTo>
                <a:lnTo>
                  <a:pt x="63501" y="28575"/>
                </a:lnTo>
                <a:lnTo>
                  <a:pt x="63501" y="47625"/>
                </a:lnTo>
                <a:lnTo>
                  <a:pt x="76200" y="47625"/>
                </a:lnTo>
                <a:lnTo>
                  <a:pt x="76200" y="28575"/>
                </a:lnTo>
                <a:close/>
              </a:path>
              <a:path w="1871345" h="76200">
                <a:moveTo>
                  <a:pt x="1871094" y="28575"/>
                </a:moveTo>
                <a:lnTo>
                  <a:pt x="76200" y="28575"/>
                </a:lnTo>
                <a:lnTo>
                  <a:pt x="76200" y="47625"/>
                </a:lnTo>
                <a:lnTo>
                  <a:pt x="1871094" y="47625"/>
                </a:lnTo>
                <a:lnTo>
                  <a:pt x="1871094" y="28575"/>
                </a:lnTo>
                <a:close/>
              </a:path>
            </a:pathLst>
          </a:custGeom>
          <a:solidFill>
            <a:srgbClr val="000000"/>
          </a:solidFill>
        </p:spPr>
        <p:txBody>
          <a:bodyPr wrap="square" lIns="0" tIns="0" rIns="0" bIns="0" rtlCol="0"/>
          <a:lstStyle/>
          <a:p>
            <a:endParaRPr/>
          </a:p>
        </p:txBody>
      </p:sp>
      <p:sp>
        <p:nvSpPr>
          <p:cNvPr id="16" name="object 16"/>
          <p:cNvSpPr/>
          <p:nvPr/>
        </p:nvSpPr>
        <p:spPr>
          <a:xfrm>
            <a:off x="6049107" y="4540369"/>
            <a:ext cx="1442720" cy="76200"/>
          </a:xfrm>
          <a:custGeom>
            <a:avLst/>
            <a:gdLst/>
            <a:ahLst/>
            <a:cxnLst/>
            <a:rect l="l" t="t" r="r" b="b"/>
            <a:pathLst>
              <a:path w="1442720" h="76200">
                <a:moveTo>
                  <a:pt x="76212" y="0"/>
                </a:moveTo>
                <a:lnTo>
                  <a:pt x="0" y="38073"/>
                </a:lnTo>
                <a:lnTo>
                  <a:pt x="76186" y="76199"/>
                </a:lnTo>
                <a:lnTo>
                  <a:pt x="76196" y="47624"/>
                </a:lnTo>
                <a:lnTo>
                  <a:pt x="63494" y="47619"/>
                </a:lnTo>
                <a:lnTo>
                  <a:pt x="63502" y="28569"/>
                </a:lnTo>
                <a:lnTo>
                  <a:pt x="76202" y="28569"/>
                </a:lnTo>
                <a:lnTo>
                  <a:pt x="76212" y="0"/>
                </a:lnTo>
                <a:close/>
              </a:path>
              <a:path w="1442720" h="76200">
                <a:moveTo>
                  <a:pt x="76202" y="28574"/>
                </a:moveTo>
                <a:lnTo>
                  <a:pt x="76196" y="47624"/>
                </a:lnTo>
                <a:lnTo>
                  <a:pt x="1442120" y="48098"/>
                </a:lnTo>
                <a:lnTo>
                  <a:pt x="1442126" y="29048"/>
                </a:lnTo>
                <a:lnTo>
                  <a:pt x="76202" y="28574"/>
                </a:lnTo>
                <a:close/>
              </a:path>
              <a:path w="1442720" h="76200">
                <a:moveTo>
                  <a:pt x="63502" y="28569"/>
                </a:moveTo>
                <a:lnTo>
                  <a:pt x="63494" y="47619"/>
                </a:lnTo>
                <a:lnTo>
                  <a:pt x="76196" y="47624"/>
                </a:lnTo>
                <a:lnTo>
                  <a:pt x="76202" y="28574"/>
                </a:lnTo>
                <a:lnTo>
                  <a:pt x="63502" y="28569"/>
                </a:lnTo>
                <a:close/>
              </a:path>
            </a:pathLst>
          </a:custGeom>
          <a:solidFill>
            <a:srgbClr val="000000"/>
          </a:solidFill>
        </p:spPr>
        <p:txBody>
          <a:bodyPr wrap="square" lIns="0" tIns="0" rIns="0" bIns="0" rtlCol="0"/>
          <a:lstStyle/>
          <a:p>
            <a:endParaRPr/>
          </a:p>
        </p:txBody>
      </p:sp>
      <p:sp>
        <p:nvSpPr>
          <p:cNvPr id="17" name="object 17"/>
          <p:cNvSpPr txBox="1"/>
          <p:nvPr/>
        </p:nvSpPr>
        <p:spPr>
          <a:xfrm>
            <a:off x="7769089" y="4036111"/>
            <a:ext cx="2568575" cy="788036"/>
          </a:xfrm>
          <a:prstGeom prst="rect">
            <a:avLst/>
          </a:prstGeom>
        </p:spPr>
        <p:txBody>
          <a:bodyPr vert="horz" wrap="square" lIns="0" tIns="0" rIns="0" bIns="0" rtlCol="0">
            <a:spAutoFit/>
          </a:bodyPr>
          <a:lstStyle/>
          <a:p>
            <a:pPr marL="12700" marR="5080" indent="22225">
              <a:lnSpc>
                <a:spcPct val="150000"/>
              </a:lnSpc>
            </a:pPr>
            <a:r>
              <a:rPr sz="1800" spc="-15" dirty="0">
                <a:latin typeface="Calibri" panose="020F0502020204030204" pitchFamily="34" charset="0"/>
                <a:cs typeface="Calibri" panose="020F0502020204030204" pitchFamily="34" charset="0"/>
              </a:rPr>
              <a:t>Ac</a:t>
            </a:r>
            <a:r>
              <a:rPr sz="1800" spc="-5" dirty="0">
                <a:latin typeface="Calibri" panose="020F0502020204030204" pitchFamily="34" charset="0"/>
                <a:cs typeface="Calibri" panose="020F0502020204030204" pitchFamily="34" charset="0"/>
              </a:rPr>
              <a:t>c</a:t>
            </a:r>
            <a:r>
              <a:rPr sz="1800" spc="5" dirty="0">
                <a:latin typeface="Calibri" panose="020F0502020204030204" pitchFamily="34" charset="0"/>
                <a:cs typeface="Calibri" panose="020F0502020204030204" pitchFamily="34" charset="0"/>
              </a:rPr>
              <a:t>e</a:t>
            </a:r>
            <a:r>
              <a:rPr sz="1800" spc="-15" dirty="0">
                <a:latin typeface="Calibri" panose="020F0502020204030204" pitchFamily="34" charset="0"/>
                <a:cs typeface="Calibri" panose="020F0502020204030204" pitchFamily="34" charset="0"/>
              </a:rPr>
              <a:t>s</a:t>
            </a:r>
            <a:r>
              <a:rPr sz="1800" spc="-10" dirty="0">
                <a:latin typeface="Calibri" panose="020F0502020204030204" pitchFamily="34" charset="0"/>
                <a:cs typeface="Calibri" panose="020F0502020204030204" pitchFamily="34" charset="0"/>
              </a:rPr>
              <a:t>s </a:t>
            </a:r>
            <a:r>
              <a:rPr sz="1800" spc="5" dirty="0">
                <a:latin typeface="Calibri" panose="020F0502020204030204" pitchFamily="34" charset="0"/>
                <a:cs typeface="Calibri" panose="020F0502020204030204" pitchFamily="34" charset="0"/>
              </a:rPr>
              <a:t>a</a:t>
            </a:r>
            <a:r>
              <a:rPr sz="1800" spc="-20" dirty="0">
                <a:latin typeface="Calibri" panose="020F0502020204030204" pitchFamily="34" charset="0"/>
                <a:cs typeface="Calibri" panose="020F0502020204030204" pitchFamily="34" charset="0"/>
              </a:rPr>
              <a:t>l</a:t>
            </a:r>
            <a:r>
              <a:rPr sz="1800" spc="-10" dirty="0">
                <a:latin typeface="Calibri" panose="020F0502020204030204" pitchFamily="34" charset="0"/>
                <a:cs typeface="Calibri" panose="020F0502020204030204" pitchFamily="34" charset="0"/>
              </a:rPr>
              <a:t>l</a:t>
            </a:r>
            <a:r>
              <a:rPr sz="1800" spc="-15"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v</a:t>
            </a:r>
            <a:r>
              <a:rPr sz="1800" spc="5" dirty="0">
                <a:latin typeface="Calibri" panose="020F0502020204030204" pitchFamily="34" charset="0"/>
                <a:cs typeface="Calibri" panose="020F0502020204030204" pitchFamily="34" charset="0"/>
              </a:rPr>
              <a:t>a</a:t>
            </a:r>
            <a:r>
              <a:rPr sz="1800" spc="-20" dirty="0">
                <a:latin typeface="Calibri" panose="020F0502020204030204" pitchFamily="34" charset="0"/>
                <a:cs typeface="Calibri" panose="020F0502020204030204" pitchFamily="34" charset="0"/>
              </a:rPr>
              <a:t>l</a:t>
            </a:r>
            <a:r>
              <a:rPr sz="1800" dirty="0">
                <a:latin typeface="Calibri" panose="020F0502020204030204" pitchFamily="34" charset="0"/>
                <a:cs typeface="Calibri" panose="020F0502020204030204" pitchFamily="34" charset="0"/>
              </a:rPr>
              <a:t>u</a:t>
            </a:r>
            <a:r>
              <a:rPr sz="1800" spc="5" dirty="0">
                <a:latin typeface="Calibri" panose="020F0502020204030204" pitchFamily="34" charset="0"/>
                <a:cs typeface="Calibri" panose="020F0502020204030204" pitchFamily="34" charset="0"/>
              </a:rPr>
              <a:t>e</a:t>
            </a:r>
            <a:r>
              <a:rPr sz="1800" spc="-10" dirty="0">
                <a:latin typeface="Calibri" panose="020F0502020204030204" pitchFamily="34" charset="0"/>
                <a:cs typeface="Calibri" panose="020F0502020204030204" pitchFamily="34" charset="0"/>
              </a:rPr>
              <a:t>s </a:t>
            </a:r>
            <a:r>
              <a:rPr sz="1800" spc="-15" dirty="0">
                <a:latin typeface="Calibri" panose="020F0502020204030204" pitchFamily="34" charset="0"/>
                <a:cs typeface="Calibri" panose="020F0502020204030204" pitchFamily="34" charset="0"/>
              </a:rPr>
              <a:t>o</a:t>
            </a:r>
            <a:r>
              <a:rPr sz="1800" dirty="0">
                <a:latin typeface="Calibri" panose="020F0502020204030204" pitchFamily="34" charset="0"/>
                <a:cs typeface="Calibri" panose="020F0502020204030204" pitchFamily="34" charset="0"/>
              </a:rPr>
              <a:t>n</a:t>
            </a:r>
            <a:r>
              <a:rPr sz="1800" spc="-5" dirty="0">
                <a:latin typeface="Calibri" panose="020F0502020204030204" pitchFamily="34" charset="0"/>
                <a:cs typeface="Calibri" panose="020F0502020204030204" pitchFamily="34" charset="0"/>
              </a:rPr>
              <a:t> C</a:t>
            </a:r>
            <a:r>
              <a:rPr sz="1800" spc="-15" dirty="0">
                <a:latin typeface="Calibri" panose="020F0502020204030204" pitchFamily="34" charset="0"/>
                <a:cs typeface="Calibri" panose="020F0502020204030204" pitchFamily="34" charset="0"/>
              </a:rPr>
              <a:t>P</a:t>
            </a:r>
            <a:r>
              <a:rPr sz="1800" dirty="0">
                <a:latin typeface="Calibri" panose="020F0502020204030204" pitchFamily="34" charset="0"/>
                <a:cs typeface="Calibri" panose="020F0502020204030204" pitchFamily="34" charset="0"/>
              </a:rPr>
              <a:t>U </a:t>
            </a:r>
            <a:r>
              <a:rPr sz="1800" spc="-15" dirty="0">
                <a:latin typeface="Calibri" panose="020F0502020204030204" pitchFamily="34" charset="0"/>
                <a:cs typeface="Calibri" panose="020F0502020204030204" pitchFamily="34" charset="0"/>
              </a:rPr>
              <a:t>Ac</a:t>
            </a:r>
            <a:r>
              <a:rPr sz="1800" spc="-5" dirty="0">
                <a:latin typeface="Calibri" panose="020F0502020204030204" pitchFamily="34" charset="0"/>
                <a:cs typeface="Calibri" panose="020F0502020204030204" pitchFamily="34" charset="0"/>
              </a:rPr>
              <a:t>c</a:t>
            </a:r>
            <a:r>
              <a:rPr sz="1800" spc="5" dirty="0">
                <a:latin typeface="Calibri" panose="020F0502020204030204" pitchFamily="34" charset="0"/>
                <a:cs typeface="Calibri" panose="020F0502020204030204" pitchFamily="34" charset="0"/>
              </a:rPr>
              <a:t>e</a:t>
            </a:r>
            <a:r>
              <a:rPr sz="1800" spc="-15" dirty="0">
                <a:latin typeface="Calibri" panose="020F0502020204030204" pitchFamily="34" charset="0"/>
                <a:cs typeface="Calibri" panose="020F0502020204030204" pitchFamily="34" charset="0"/>
              </a:rPr>
              <a:t>s</a:t>
            </a:r>
            <a:r>
              <a:rPr sz="1800" spc="-10" dirty="0">
                <a:latin typeface="Calibri" panose="020F0502020204030204" pitchFamily="34" charset="0"/>
                <a:cs typeface="Calibri" panose="020F0502020204030204" pitchFamily="34" charset="0"/>
              </a:rPr>
              <a:t>s </a:t>
            </a:r>
            <a:r>
              <a:rPr sz="1800" spc="-15" dirty="0">
                <a:latin typeface="Calibri" panose="020F0502020204030204" pitchFamily="34" charset="0"/>
                <a:cs typeface="Calibri" panose="020F0502020204030204" pitchFamily="34" charset="0"/>
              </a:rPr>
              <a:t>o</a:t>
            </a:r>
            <a:r>
              <a:rPr sz="1800" dirty="0">
                <a:latin typeface="Calibri" panose="020F0502020204030204" pitchFamily="34" charset="0"/>
                <a:cs typeface="Calibri" panose="020F0502020204030204" pitchFamily="34" charset="0"/>
              </a:rPr>
              <a:t>ne </a:t>
            </a:r>
            <a:r>
              <a:rPr sz="1800" spc="-5" dirty="0">
                <a:latin typeface="Calibri" panose="020F0502020204030204" pitchFamily="34" charset="0"/>
                <a:cs typeface="Calibri" panose="020F0502020204030204" pitchFamily="34" charset="0"/>
              </a:rPr>
              <a:t>v</a:t>
            </a:r>
            <a:r>
              <a:rPr sz="1800" spc="5" dirty="0">
                <a:latin typeface="Calibri" panose="020F0502020204030204" pitchFamily="34" charset="0"/>
                <a:cs typeface="Calibri" panose="020F0502020204030204" pitchFamily="34" charset="0"/>
              </a:rPr>
              <a:t>a</a:t>
            </a:r>
            <a:r>
              <a:rPr sz="1800" spc="-20" dirty="0">
                <a:latin typeface="Calibri" panose="020F0502020204030204" pitchFamily="34" charset="0"/>
                <a:cs typeface="Calibri" panose="020F0502020204030204" pitchFamily="34" charset="0"/>
              </a:rPr>
              <a:t>l</a:t>
            </a:r>
            <a:r>
              <a:rPr sz="1800" dirty="0">
                <a:latin typeface="Calibri" panose="020F0502020204030204" pitchFamily="34" charset="0"/>
                <a:cs typeface="Calibri" panose="020F0502020204030204" pitchFamily="34" charset="0"/>
              </a:rPr>
              <a:t>ue </a:t>
            </a:r>
            <a:r>
              <a:rPr sz="1800" spc="-15" dirty="0">
                <a:latin typeface="Calibri" panose="020F0502020204030204" pitchFamily="34" charset="0"/>
                <a:cs typeface="Calibri" panose="020F0502020204030204" pitchFamily="34" charset="0"/>
              </a:rPr>
              <a:t>o</a:t>
            </a:r>
            <a:r>
              <a:rPr sz="1800" dirty="0">
                <a:latin typeface="Calibri" panose="020F0502020204030204" pitchFamily="34" charset="0"/>
                <a:cs typeface="Calibri" panose="020F0502020204030204" pitchFamily="34" charset="0"/>
              </a:rPr>
              <a:t>n</a:t>
            </a:r>
            <a:r>
              <a:rPr sz="1800" spc="-5" dirty="0">
                <a:latin typeface="Calibri" panose="020F0502020204030204" pitchFamily="34" charset="0"/>
                <a:cs typeface="Calibri" panose="020F0502020204030204" pitchFamily="34" charset="0"/>
              </a:rPr>
              <a:t> </a:t>
            </a:r>
            <a:r>
              <a:rPr sz="1800" spc="-10" dirty="0">
                <a:latin typeface="Calibri" panose="020F0502020204030204" pitchFamily="34" charset="0"/>
                <a:cs typeface="Calibri" panose="020F0502020204030204" pitchFamily="34" charset="0"/>
              </a:rPr>
              <a:t>G</a:t>
            </a:r>
            <a:r>
              <a:rPr sz="1800" spc="-15" dirty="0">
                <a:latin typeface="Calibri" panose="020F0502020204030204" pitchFamily="34" charset="0"/>
                <a:cs typeface="Calibri" panose="020F0502020204030204" pitchFamily="34" charset="0"/>
              </a:rPr>
              <a:t>P</a:t>
            </a:r>
            <a:r>
              <a:rPr sz="1800" dirty="0">
                <a:latin typeface="Calibri" panose="020F0502020204030204" pitchFamily="34" charset="0"/>
                <a:cs typeface="Calibri" panose="020F0502020204030204" pitchFamily="34" charset="0"/>
              </a:rPr>
              <a:t>U</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TotalTime>
  <Words>2640</Words>
  <Application>Microsoft Office PowerPoint</Application>
  <PresentationFormat>自定义</PresentationFormat>
  <Paragraphs>465</Paragraphs>
  <Slides>34</Slides>
  <Notes>26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等线</vt:lpstr>
      <vt:lpstr>等线 Light</vt:lpstr>
      <vt:lpstr>Arial</vt:lpstr>
      <vt:lpstr>Calibri</vt:lpstr>
      <vt:lpstr>Calibri Light</vt:lpstr>
      <vt:lpstr>Consolas</vt:lpstr>
      <vt:lpstr>Lucida Console</vt:lpstr>
      <vt:lpstr>Times New Roman</vt:lpstr>
      <vt:lpstr>Trebuchet MS</vt:lpstr>
      <vt:lpstr>Office 主题​​</vt:lpstr>
      <vt:lpstr>CUDA UNIFIED MEMORY</vt:lpstr>
      <vt:lpstr>AGENDA</vt:lpstr>
      <vt:lpstr>PowerPoint 演示文稿</vt:lpstr>
      <vt:lpstr>INTRODUCING UNIFIED MEMORY  WITH DEMAND PAGING</vt:lpstr>
      <vt:lpstr>UNIFIED MEMORY Reduce Developer Effort</vt:lpstr>
      <vt:lpstr>CUDA 8+: UNIFIED MEMORY Demand Paging For Pascal and Beyond</vt:lpstr>
      <vt:lpstr>SIMPLIFIED MEMORY MANAGEMENT CODE</vt:lpstr>
      <vt:lpstr>SIMPLIFIED MEMORY MANAGEMENT CODE</vt:lpstr>
      <vt:lpstr>UNIFIED MEMORY EXAMPLE With On-Demand Paging</vt:lpstr>
      <vt:lpstr>HOW UNIFIED MEMORY WORKS ON PASCAL+ Servicing CPU and GPU Page Faults</vt:lpstr>
      <vt:lpstr>ANALYTICS USE CASE Concurrent Access To Hash Table</vt:lpstr>
      <vt:lpstr>ANALYTICS USE CASE Concurrent Access To Hash Table</vt:lpstr>
      <vt:lpstr>ANALYTICS USE CASE Concurrent Access To Hash Table</vt:lpstr>
      <vt:lpstr>UNIFIED MEMORY Evolution of GPU architectures</vt:lpstr>
      <vt:lpstr>ASIDE: PRE-PASCAL UM REGIME Summary</vt:lpstr>
      <vt:lpstr>UNIFIED MEMORY ON PASCAL+ GPU Memory Oversubscription</vt:lpstr>
      <vt:lpstr>UNIFIED MEMORY (UM) ON PASCAL+ Concurrent CPU/GPU Access to Managed Memory</vt:lpstr>
      <vt:lpstr>UNIFIED MEMORY ON PASCAL+ System-Wide Atomics</vt:lpstr>
      <vt:lpstr>USE CASE: DEEP COPY</vt:lpstr>
      <vt:lpstr>USE CASE: LINKED LIST</vt:lpstr>
      <vt:lpstr>USE CASE: C++ OBJECTS Overloading new and delete</vt:lpstr>
      <vt:lpstr>USE CASE: C++ OBJECTS Overloading new and delete</vt:lpstr>
      <vt:lpstr>PERFORMANCE TUNING ON PASCAL+ Demand Paging Impact</vt:lpstr>
      <vt:lpstr>PERFORMANCE TUNING ON PASCAL+ Prefetching</vt:lpstr>
      <vt:lpstr>PERFORMANCE TUNING ON PASCAL+ Explicit Memory Hints</vt:lpstr>
      <vt:lpstr>PERFORMANCE TUNING ON PASCAL+ Hints: cudaMemAdviseSetReadMostly</vt:lpstr>
      <vt:lpstr>PERFORMANCE TUNING ON PASCAL+ Hints: cudaMemAdviseSetPreferredLocation</vt:lpstr>
      <vt:lpstr>PERFORMANCE TUNING ON PASCAL+ Hints: cudaMemAdviseSetAccessedBy</vt:lpstr>
      <vt:lpstr>PERFORMANCE Final Words</vt:lpstr>
      <vt:lpstr>FUTURE SESSIONS</vt:lpstr>
      <vt:lpstr>FURTHER STUDY</vt:lpstr>
      <vt:lpstr>HOMEWORK</vt:lpstr>
      <vt:lpstr>BACKUP</vt:lpstr>
      <vt:lpstr>HOW UNIFIED MEMORY WORKS IN CUDA 6 En-masse Movement of Data to GPU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HuangDan</cp:lastModifiedBy>
  <cp:revision>34</cp:revision>
  <dcterms:created xsi:type="dcterms:W3CDTF">2020-12-06T21:05:17Z</dcterms:created>
  <dcterms:modified xsi:type="dcterms:W3CDTF">2022-01-04T01:31:02Z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2020-06-15T00:00:00Z</vt:filetime>
  </property>
  <property fmtid="{D5CDD505-2E9C-101B-9397-08002B2CF9AE}" pid="3" name="LastSaved">
    <vt:filetime>2020-12-06T00:00:00Z</vt:filetime>
  </property>
</Properties>
</file>