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65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67" r:id="rId97"/>
    <p:sldId id="350" r:id="rId98"/>
    <p:sldId id="351" r:id="rId99"/>
    <p:sldId id="368" r:id="rId100"/>
    <p:sldId id="352" r:id="rId101"/>
    <p:sldId id="353" r:id="rId102"/>
    <p:sldId id="354" r:id="rId103"/>
    <p:sldId id="355" r:id="rId104"/>
    <p:sldId id="369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26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09988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6333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25723" y="307847"/>
            <a:ext cx="4546091" cy="72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4611" y="256031"/>
            <a:ext cx="2447544" cy="835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2020/10/27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2020/10/27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2020/10/27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2020/10/27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2020/10/27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460755"/>
            <a:ext cx="7728915" cy="11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873549"/>
            <a:ext cx="7728915" cy="320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2020/10/27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65210" y="6465214"/>
            <a:ext cx="2844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jp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Relationship Id="rId9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2364" y="4026210"/>
            <a:ext cx="251142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0" dirty="0">
                <a:latin typeface="微软雅黑"/>
                <a:cs typeface="微软雅黑"/>
              </a:rPr>
              <a:t>任课教</a:t>
            </a:r>
            <a:r>
              <a:rPr sz="2800" b="1" spc="-40" dirty="0">
                <a:latin typeface="微软雅黑"/>
                <a:cs typeface="微软雅黑"/>
              </a:rPr>
              <a:t>师</a:t>
            </a:r>
            <a:r>
              <a:rPr sz="2800" b="1" spc="-30" dirty="0">
                <a:latin typeface="微软雅黑"/>
                <a:cs typeface="微软雅黑"/>
              </a:rPr>
              <a:t>：</a:t>
            </a:r>
            <a:r>
              <a:rPr sz="2800" b="1" spc="-30" dirty="0">
                <a:latin typeface="Microsoft YaHei UI"/>
                <a:cs typeface="Microsoft YaHei UI"/>
              </a:rPr>
              <a:t>黄聃</a:t>
            </a:r>
            <a:endParaRPr sz="2800">
              <a:latin typeface="Microsoft YaHei UI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3626" y="2466644"/>
            <a:ext cx="32613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260" dirty="0">
                <a:latin typeface="微软雅黑"/>
                <a:cs typeface="微软雅黑"/>
              </a:rPr>
              <a:t>并行程序开</a:t>
            </a:r>
            <a:r>
              <a:rPr sz="4000" b="1" spc="-40" dirty="0">
                <a:latin typeface="微软雅黑"/>
                <a:cs typeface="微软雅黑"/>
              </a:rPr>
              <a:t>发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Serial</a:t>
            </a:r>
            <a:r>
              <a:rPr spc="-10" dirty="0"/>
              <a:t> </a:t>
            </a:r>
            <a:r>
              <a:rPr spc="-30" dirty="0"/>
              <a:t>p</a:t>
            </a:r>
            <a:r>
              <a:rPr dirty="0"/>
              <a:t>seud</a:t>
            </a:r>
            <a:r>
              <a:rPr spc="-10" dirty="0"/>
              <a:t>o</a:t>
            </a:r>
            <a:r>
              <a:rPr spc="-5" dirty="0"/>
              <a:t>-</a:t>
            </a:r>
            <a:r>
              <a:rPr spc="-50" dirty="0"/>
              <a:t>c</a:t>
            </a:r>
            <a:r>
              <a:rPr spc="-5" dirty="0"/>
              <a:t>ode</a:t>
            </a:r>
          </a:p>
        </p:txBody>
      </p:sp>
      <p:sp>
        <p:nvSpPr>
          <p:cNvPr id="3" name="object 3"/>
          <p:cNvSpPr/>
          <p:nvPr/>
        </p:nvSpPr>
        <p:spPr>
          <a:xfrm>
            <a:off x="181355" y="2005583"/>
            <a:ext cx="8781288" cy="2622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173" y="2890266"/>
            <a:ext cx="5095240" cy="1152525"/>
          </a:xfrm>
          <a:custGeom>
            <a:avLst/>
            <a:gdLst/>
            <a:ahLst/>
            <a:cxnLst/>
            <a:rect l="l" t="t" r="r" b="b"/>
            <a:pathLst>
              <a:path w="5095240" h="1152525">
                <a:moveTo>
                  <a:pt x="0" y="192024"/>
                </a:moveTo>
                <a:lnTo>
                  <a:pt x="5581" y="145880"/>
                </a:lnTo>
                <a:lnTo>
                  <a:pt x="21434" y="103780"/>
                </a:lnTo>
                <a:lnTo>
                  <a:pt x="46225" y="67059"/>
                </a:lnTo>
                <a:lnTo>
                  <a:pt x="78620" y="37051"/>
                </a:lnTo>
                <a:lnTo>
                  <a:pt x="117282" y="15091"/>
                </a:lnTo>
                <a:lnTo>
                  <a:pt x="160878" y="2513"/>
                </a:lnTo>
                <a:lnTo>
                  <a:pt x="192023" y="0"/>
                </a:lnTo>
                <a:lnTo>
                  <a:pt x="4902708" y="0"/>
                </a:lnTo>
                <a:lnTo>
                  <a:pt x="4948851" y="5581"/>
                </a:lnTo>
                <a:lnTo>
                  <a:pt x="4990951" y="21434"/>
                </a:lnTo>
                <a:lnTo>
                  <a:pt x="5027672" y="46225"/>
                </a:lnTo>
                <a:lnTo>
                  <a:pt x="5057680" y="78620"/>
                </a:lnTo>
                <a:lnTo>
                  <a:pt x="5079640" y="117282"/>
                </a:lnTo>
                <a:lnTo>
                  <a:pt x="5092218" y="160878"/>
                </a:lnTo>
                <a:lnTo>
                  <a:pt x="5094732" y="192024"/>
                </a:lnTo>
                <a:lnTo>
                  <a:pt x="5094732" y="960120"/>
                </a:lnTo>
                <a:lnTo>
                  <a:pt x="5089150" y="1006263"/>
                </a:lnTo>
                <a:lnTo>
                  <a:pt x="5073297" y="1048363"/>
                </a:lnTo>
                <a:lnTo>
                  <a:pt x="5048506" y="1085084"/>
                </a:lnTo>
                <a:lnTo>
                  <a:pt x="5016111" y="1115092"/>
                </a:lnTo>
                <a:lnTo>
                  <a:pt x="4977449" y="1137052"/>
                </a:lnTo>
                <a:lnTo>
                  <a:pt x="4933853" y="1149630"/>
                </a:lnTo>
                <a:lnTo>
                  <a:pt x="4902708" y="1152144"/>
                </a:lnTo>
                <a:lnTo>
                  <a:pt x="192023" y="1152144"/>
                </a:lnTo>
                <a:lnTo>
                  <a:pt x="145880" y="1146562"/>
                </a:lnTo>
                <a:lnTo>
                  <a:pt x="103780" y="1130709"/>
                </a:lnTo>
                <a:lnTo>
                  <a:pt x="67059" y="1105918"/>
                </a:lnTo>
                <a:lnTo>
                  <a:pt x="37051" y="1073523"/>
                </a:lnTo>
                <a:lnTo>
                  <a:pt x="15091" y="1034861"/>
                </a:lnTo>
                <a:lnTo>
                  <a:pt x="2513" y="991265"/>
                </a:lnTo>
                <a:lnTo>
                  <a:pt x="0" y="960120"/>
                </a:lnTo>
                <a:lnTo>
                  <a:pt x="0" y="19202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368" y="201295"/>
            <a:ext cx="7766684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b="0" spc="-385" dirty="0">
                <a:latin typeface="Calibri Light"/>
                <a:cs typeface="Calibri Light"/>
              </a:rPr>
              <a:t>T</a:t>
            </a:r>
            <a:r>
              <a:rPr sz="4000" b="0" spc="-25" dirty="0">
                <a:latin typeface="Calibri Light"/>
                <a:cs typeface="Calibri Light"/>
              </a:rPr>
              <a:t>ermin</a:t>
            </a:r>
            <a:r>
              <a:rPr sz="4000" b="0" spc="-45" dirty="0">
                <a:latin typeface="Calibri Light"/>
                <a:cs typeface="Calibri Light"/>
              </a:rPr>
              <a:t>a</a:t>
            </a:r>
            <a:r>
              <a:rPr sz="4000" b="0" spc="-60" dirty="0">
                <a:latin typeface="Calibri Light"/>
                <a:cs typeface="Calibri Light"/>
              </a:rPr>
              <a:t>t</a:t>
            </a:r>
            <a:r>
              <a:rPr sz="4000" b="0" spc="-25" dirty="0">
                <a:latin typeface="Calibri Light"/>
                <a:cs typeface="Calibri Light"/>
              </a:rPr>
              <a:t>ed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functio</a:t>
            </a:r>
            <a:r>
              <a:rPr sz="4000" b="0" spc="-25" dirty="0">
                <a:latin typeface="Calibri Light"/>
                <a:cs typeface="Calibri Light"/>
              </a:rPr>
              <a:t>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r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Dynami</a:t>
            </a:r>
            <a:r>
              <a:rPr sz="4000" b="0" spc="-50" dirty="0">
                <a:latin typeface="Calibri Light"/>
                <a:cs typeface="Calibri Light"/>
              </a:rPr>
              <a:t>c</a:t>
            </a:r>
            <a:r>
              <a:rPr sz="4000" b="0" spc="-15" dirty="0">
                <a:latin typeface="Calibri Light"/>
                <a:cs typeface="Calibri Light"/>
              </a:rPr>
              <a:t>ally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ts val="4560"/>
              </a:lnSpc>
            </a:pPr>
            <a:r>
              <a:rPr sz="4000" b="0" spc="-114" dirty="0">
                <a:latin typeface="Calibri Light"/>
                <a:cs typeface="Calibri Light"/>
              </a:rPr>
              <a:t>P</a:t>
            </a:r>
            <a:r>
              <a:rPr sz="4000" b="0" spc="-20" dirty="0">
                <a:latin typeface="Calibri Light"/>
                <a:cs typeface="Calibri Light"/>
              </a:rPr>
              <a:t>artitioned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T</a:t>
            </a:r>
            <a:r>
              <a:rPr sz="4000" b="0" spc="-20" dirty="0">
                <a:latin typeface="Calibri Light"/>
                <a:cs typeface="Calibri Light"/>
              </a:rPr>
              <a:t>SP</a:t>
            </a:r>
            <a:r>
              <a:rPr sz="4000" b="0" spc="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sol</a:t>
            </a:r>
            <a:r>
              <a:rPr sz="4000" b="0" spc="-45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15" dirty="0">
                <a:latin typeface="Calibri Light"/>
                <a:cs typeface="Calibri Light"/>
              </a:rPr>
              <a:t>r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t</a:t>
            </a:r>
            <a:r>
              <a:rPr sz="4000" b="0" spc="-25" dirty="0">
                <a:latin typeface="Calibri Light"/>
                <a:cs typeface="Calibri Light"/>
              </a:rPr>
              <a:t>h</a:t>
            </a:r>
            <a:r>
              <a:rPr sz="4000" b="0" spc="-60" dirty="0">
                <a:latin typeface="Calibri Light"/>
                <a:cs typeface="Calibri Light"/>
              </a:rPr>
              <a:t>a</a:t>
            </a:r>
            <a:r>
              <a:rPr sz="4000" b="0" spc="-15" dirty="0">
                <a:latin typeface="Calibri Light"/>
                <a:cs typeface="Calibri Light"/>
              </a:rPr>
              <a:t>t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Uses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M</a:t>
            </a:r>
            <a:r>
              <a:rPr sz="4000" b="0" spc="-15" dirty="0">
                <a:latin typeface="Calibri Light"/>
                <a:cs typeface="Calibri Light"/>
              </a:rPr>
              <a:t>PI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8900" y="1405127"/>
            <a:ext cx="2992120" cy="426720"/>
          </a:xfrm>
          <a:custGeom>
            <a:avLst/>
            <a:gdLst/>
            <a:ahLst/>
            <a:cxnLst/>
            <a:rect l="l" t="t" r="r" b="b"/>
            <a:pathLst>
              <a:path w="2992120" h="426719">
                <a:moveTo>
                  <a:pt x="2920491" y="0"/>
                </a:moveTo>
                <a:lnTo>
                  <a:pt x="57786" y="1251"/>
                </a:lnTo>
                <a:lnTo>
                  <a:pt x="21237" y="20453"/>
                </a:lnTo>
                <a:lnTo>
                  <a:pt x="1475" y="56656"/>
                </a:lnTo>
                <a:lnTo>
                  <a:pt x="0" y="71120"/>
                </a:lnTo>
                <a:lnTo>
                  <a:pt x="1251" y="368933"/>
                </a:lnTo>
                <a:lnTo>
                  <a:pt x="20453" y="405482"/>
                </a:lnTo>
                <a:lnTo>
                  <a:pt x="56656" y="425244"/>
                </a:lnTo>
                <a:lnTo>
                  <a:pt x="71119" y="426720"/>
                </a:lnTo>
                <a:lnTo>
                  <a:pt x="2933825" y="425468"/>
                </a:lnTo>
                <a:lnTo>
                  <a:pt x="2970374" y="406266"/>
                </a:lnTo>
                <a:lnTo>
                  <a:pt x="2990136" y="370063"/>
                </a:lnTo>
                <a:lnTo>
                  <a:pt x="2991612" y="355600"/>
                </a:lnTo>
                <a:lnTo>
                  <a:pt x="2990360" y="57786"/>
                </a:lnTo>
                <a:lnTo>
                  <a:pt x="2971158" y="21237"/>
                </a:lnTo>
                <a:lnTo>
                  <a:pt x="2934955" y="1475"/>
                </a:lnTo>
                <a:lnTo>
                  <a:pt x="292049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8900" y="1405127"/>
            <a:ext cx="2992120" cy="426720"/>
          </a:xfrm>
          <a:custGeom>
            <a:avLst/>
            <a:gdLst/>
            <a:ahLst/>
            <a:cxnLst/>
            <a:rect l="l" t="t" r="r" b="b"/>
            <a:pathLst>
              <a:path w="2992120" h="426719">
                <a:moveTo>
                  <a:pt x="0" y="71120"/>
                </a:moveTo>
                <a:lnTo>
                  <a:pt x="12390" y="31026"/>
                </a:lnTo>
                <a:lnTo>
                  <a:pt x="44231" y="5269"/>
                </a:lnTo>
                <a:lnTo>
                  <a:pt x="2920491" y="0"/>
                </a:lnTo>
                <a:lnTo>
                  <a:pt x="2934955" y="1475"/>
                </a:lnTo>
                <a:lnTo>
                  <a:pt x="2971158" y="21237"/>
                </a:lnTo>
                <a:lnTo>
                  <a:pt x="2990360" y="57786"/>
                </a:lnTo>
                <a:lnTo>
                  <a:pt x="2991612" y="355600"/>
                </a:lnTo>
                <a:lnTo>
                  <a:pt x="2990136" y="370063"/>
                </a:lnTo>
                <a:lnTo>
                  <a:pt x="2970374" y="406266"/>
                </a:lnTo>
                <a:lnTo>
                  <a:pt x="2933825" y="425468"/>
                </a:lnTo>
                <a:lnTo>
                  <a:pt x="71119" y="426720"/>
                </a:lnTo>
                <a:lnTo>
                  <a:pt x="56656" y="425244"/>
                </a:lnTo>
                <a:lnTo>
                  <a:pt x="20453" y="405482"/>
                </a:lnTo>
                <a:lnTo>
                  <a:pt x="1251" y="368933"/>
                </a:lnTo>
                <a:lnTo>
                  <a:pt x="0" y="7112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24656" y="1511154"/>
            <a:ext cx="22843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art</a:t>
            </a:r>
            <a:r>
              <a:rPr lang="en-US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 Terminated </a:t>
            </a:r>
            <a:r>
              <a:rPr lang="en-US" sz="18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func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0695" y="2208276"/>
            <a:ext cx="3208020" cy="1221105"/>
          </a:xfrm>
          <a:custGeom>
            <a:avLst/>
            <a:gdLst/>
            <a:ahLst/>
            <a:cxnLst/>
            <a:rect l="l" t="t" r="r" b="b"/>
            <a:pathLst>
              <a:path w="3208020" h="1221104">
                <a:moveTo>
                  <a:pt x="1604009" y="0"/>
                </a:moveTo>
                <a:lnTo>
                  <a:pt x="0" y="610362"/>
                </a:lnTo>
                <a:lnTo>
                  <a:pt x="1604009" y="1220724"/>
                </a:lnTo>
                <a:lnTo>
                  <a:pt x="3208020" y="610362"/>
                </a:lnTo>
                <a:lnTo>
                  <a:pt x="16040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0695" y="2208276"/>
            <a:ext cx="3208020" cy="1221105"/>
          </a:xfrm>
          <a:custGeom>
            <a:avLst/>
            <a:gdLst/>
            <a:ahLst/>
            <a:cxnLst/>
            <a:rect l="l" t="t" r="r" b="b"/>
            <a:pathLst>
              <a:path w="3208020" h="1221104">
                <a:moveTo>
                  <a:pt x="0" y="610362"/>
                </a:moveTo>
                <a:lnTo>
                  <a:pt x="1604009" y="0"/>
                </a:lnTo>
                <a:lnTo>
                  <a:pt x="3208020" y="610362"/>
                </a:lnTo>
                <a:lnTo>
                  <a:pt x="1604009" y="1220724"/>
                </a:lnTo>
                <a:lnTo>
                  <a:pt x="0" y="610362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9607" y="2436495"/>
            <a:ext cx="132842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6700" y="1832610"/>
            <a:ext cx="96520" cy="375920"/>
          </a:xfrm>
          <a:custGeom>
            <a:avLst/>
            <a:gdLst/>
            <a:ahLst/>
            <a:cxnLst/>
            <a:rect l="l" t="t" r="r" b="b"/>
            <a:pathLst>
              <a:path w="96520" h="375919">
                <a:moveTo>
                  <a:pt x="32003" y="279526"/>
                </a:moveTo>
                <a:lnTo>
                  <a:pt x="0" y="279526"/>
                </a:lnTo>
                <a:lnTo>
                  <a:pt x="48005" y="375538"/>
                </a:lnTo>
                <a:lnTo>
                  <a:pt x="88011" y="295528"/>
                </a:lnTo>
                <a:lnTo>
                  <a:pt x="32003" y="295528"/>
                </a:lnTo>
                <a:lnTo>
                  <a:pt x="32003" y="279526"/>
                </a:lnTo>
                <a:close/>
              </a:path>
              <a:path w="96520" h="375919">
                <a:moveTo>
                  <a:pt x="64008" y="0"/>
                </a:moveTo>
                <a:lnTo>
                  <a:pt x="32003" y="0"/>
                </a:lnTo>
                <a:lnTo>
                  <a:pt x="32003" y="295528"/>
                </a:lnTo>
                <a:lnTo>
                  <a:pt x="64008" y="295528"/>
                </a:lnTo>
                <a:lnTo>
                  <a:pt x="64008" y="0"/>
                </a:lnTo>
                <a:close/>
              </a:path>
              <a:path w="96520" h="375919">
                <a:moveTo>
                  <a:pt x="96012" y="279526"/>
                </a:moveTo>
                <a:lnTo>
                  <a:pt x="64008" y="279526"/>
                </a:lnTo>
                <a:lnTo>
                  <a:pt x="64008" y="295528"/>
                </a:lnTo>
                <a:lnTo>
                  <a:pt x="88011" y="295528"/>
                </a:lnTo>
                <a:lnTo>
                  <a:pt x="96012" y="27952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3392" y="2802635"/>
            <a:ext cx="1303655" cy="500380"/>
          </a:xfrm>
          <a:custGeom>
            <a:avLst/>
            <a:gdLst/>
            <a:ahLst/>
            <a:cxnLst/>
            <a:rect l="l" t="t" r="r" b="b"/>
            <a:pathLst>
              <a:path w="1303655" h="500379">
                <a:moveTo>
                  <a:pt x="34066" y="408535"/>
                </a:moveTo>
                <a:lnTo>
                  <a:pt x="0" y="414909"/>
                </a:lnTo>
                <a:lnTo>
                  <a:pt x="64896" y="500379"/>
                </a:lnTo>
                <a:lnTo>
                  <a:pt x="87321" y="421893"/>
                </a:lnTo>
                <a:lnTo>
                  <a:pt x="34162" y="421893"/>
                </a:lnTo>
                <a:lnTo>
                  <a:pt x="34066" y="408535"/>
                </a:lnTo>
                <a:close/>
              </a:path>
              <a:path w="1303655" h="500379">
                <a:moveTo>
                  <a:pt x="66029" y="402556"/>
                </a:moveTo>
                <a:lnTo>
                  <a:pt x="34066" y="408535"/>
                </a:lnTo>
                <a:lnTo>
                  <a:pt x="34162" y="421893"/>
                </a:lnTo>
                <a:lnTo>
                  <a:pt x="66166" y="421639"/>
                </a:lnTo>
                <a:lnTo>
                  <a:pt x="66029" y="402556"/>
                </a:lnTo>
                <a:close/>
              </a:path>
              <a:path w="1303655" h="500379">
                <a:moveTo>
                  <a:pt x="94360" y="397255"/>
                </a:moveTo>
                <a:lnTo>
                  <a:pt x="66029" y="402556"/>
                </a:lnTo>
                <a:lnTo>
                  <a:pt x="66166" y="421639"/>
                </a:lnTo>
                <a:lnTo>
                  <a:pt x="34162" y="421893"/>
                </a:lnTo>
                <a:lnTo>
                  <a:pt x="87321" y="421893"/>
                </a:lnTo>
                <a:lnTo>
                  <a:pt x="94360" y="397255"/>
                </a:lnTo>
                <a:close/>
              </a:path>
              <a:path w="1303655" h="500379">
                <a:moveTo>
                  <a:pt x="1303146" y="0"/>
                </a:moveTo>
                <a:lnTo>
                  <a:pt x="31115" y="0"/>
                </a:lnTo>
                <a:lnTo>
                  <a:pt x="34066" y="408535"/>
                </a:lnTo>
                <a:lnTo>
                  <a:pt x="66029" y="402556"/>
                </a:lnTo>
                <a:lnTo>
                  <a:pt x="63362" y="32003"/>
                </a:lnTo>
                <a:lnTo>
                  <a:pt x="47243" y="32003"/>
                </a:lnTo>
                <a:lnTo>
                  <a:pt x="63245" y="15875"/>
                </a:lnTo>
                <a:lnTo>
                  <a:pt x="1303146" y="15875"/>
                </a:lnTo>
                <a:lnTo>
                  <a:pt x="1303146" y="0"/>
                </a:lnTo>
                <a:close/>
              </a:path>
              <a:path w="1303655" h="500379">
                <a:moveTo>
                  <a:pt x="63245" y="15875"/>
                </a:moveTo>
                <a:lnTo>
                  <a:pt x="47243" y="32003"/>
                </a:lnTo>
                <a:lnTo>
                  <a:pt x="63362" y="32003"/>
                </a:lnTo>
                <a:lnTo>
                  <a:pt x="63245" y="15875"/>
                </a:lnTo>
                <a:close/>
              </a:path>
              <a:path w="1303655" h="500379">
                <a:moveTo>
                  <a:pt x="1303146" y="15875"/>
                </a:moveTo>
                <a:lnTo>
                  <a:pt x="63245" y="15875"/>
                </a:lnTo>
                <a:lnTo>
                  <a:pt x="63362" y="32003"/>
                </a:lnTo>
                <a:lnTo>
                  <a:pt x="1303146" y="32003"/>
                </a:lnTo>
                <a:lnTo>
                  <a:pt x="1303146" y="158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16327" y="2451100"/>
            <a:ext cx="3232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9478" y="2759964"/>
            <a:ext cx="895350" cy="96520"/>
          </a:xfrm>
          <a:custGeom>
            <a:avLst/>
            <a:gdLst/>
            <a:ahLst/>
            <a:cxnLst/>
            <a:rect l="l" t="t" r="r" b="b"/>
            <a:pathLst>
              <a:path w="895350" h="96519">
                <a:moveTo>
                  <a:pt x="799338" y="0"/>
                </a:moveTo>
                <a:lnTo>
                  <a:pt x="799338" y="96012"/>
                </a:lnTo>
                <a:lnTo>
                  <a:pt x="863346" y="64008"/>
                </a:lnTo>
                <a:lnTo>
                  <a:pt x="815340" y="64008"/>
                </a:lnTo>
                <a:lnTo>
                  <a:pt x="815340" y="32003"/>
                </a:lnTo>
                <a:lnTo>
                  <a:pt x="863345" y="32003"/>
                </a:lnTo>
                <a:lnTo>
                  <a:pt x="799338" y="0"/>
                </a:lnTo>
                <a:close/>
              </a:path>
              <a:path w="895350" h="96519">
                <a:moveTo>
                  <a:pt x="799338" y="32003"/>
                </a:moveTo>
                <a:lnTo>
                  <a:pt x="0" y="32003"/>
                </a:lnTo>
                <a:lnTo>
                  <a:pt x="0" y="64008"/>
                </a:lnTo>
                <a:lnTo>
                  <a:pt x="799338" y="64008"/>
                </a:lnTo>
                <a:lnTo>
                  <a:pt x="799338" y="32003"/>
                </a:lnTo>
                <a:close/>
              </a:path>
              <a:path w="895350" h="96519">
                <a:moveTo>
                  <a:pt x="863345" y="32003"/>
                </a:moveTo>
                <a:lnTo>
                  <a:pt x="815340" y="32003"/>
                </a:lnTo>
                <a:lnTo>
                  <a:pt x="815340" y="64008"/>
                </a:lnTo>
                <a:lnTo>
                  <a:pt x="863346" y="64008"/>
                </a:lnTo>
                <a:lnTo>
                  <a:pt x="895350" y="48006"/>
                </a:lnTo>
                <a:lnTo>
                  <a:pt x="863345" y="3200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240" y="3115817"/>
            <a:ext cx="96520" cy="440690"/>
          </a:xfrm>
          <a:custGeom>
            <a:avLst/>
            <a:gdLst/>
            <a:ahLst/>
            <a:cxnLst/>
            <a:rect l="l" t="t" r="r" b="b"/>
            <a:pathLst>
              <a:path w="96520" h="440689">
                <a:moveTo>
                  <a:pt x="32003" y="344678"/>
                </a:moveTo>
                <a:lnTo>
                  <a:pt x="0" y="344678"/>
                </a:lnTo>
                <a:lnTo>
                  <a:pt x="48005" y="440690"/>
                </a:lnTo>
                <a:lnTo>
                  <a:pt x="88010" y="360680"/>
                </a:lnTo>
                <a:lnTo>
                  <a:pt x="32003" y="360680"/>
                </a:lnTo>
                <a:lnTo>
                  <a:pt x="32003" y="344678"/>
                </a:lnTo>
                <a:close/>
              </a:path>
              <a:path w="96520" h="440689">
                <a:moveTo>
                  <a:pt x="64007" y="0"/>
                </a:moveTo>
                <a:lnTo>
                  <a:pt x="32003" y="0"/>
                </a:lnTo>
                <a:lnTo>
                  <a:pt x="32003" y="360680"/>
                </a:lnTo>
                <a:lnTo>
                  <a:pt x="64007" y="360680"/>
                </a:lnTo>
                <a:lnTo>
                  <a:pt x="64007" y="0"/>
                </a:lnTo>
                <a:close/>
              </a:path>
              <a:path w="96520" h="440689">
                <a:moveTo>
                  <a:pt x="96011" y="344678"/>
                </a:moveTo>
                <a:lnTo>
                  <a:pt x="64007" y="344678"/>
                </a:lnTo>
                <a:lnTo>
                  <a:pt x="64007" y="360680"/>
                </a:lnTo>
                <a:lnTo>
                  <a:pt x="88010" y="360680"/>
                </a:lnTo>
                <a:lnTo>
                  <a:pt x="96011" y="34467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73571" y="2441067"/>
            <a:ext cx="2946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5487" y="3265932"/>
            <a:ext cx="1682750" cy="581025"/>
          </a:xfrm>
          <a:custGeom>
            <a:avLst/>
            <a:gdLst/>
            <a:ahLst/>
            <a:cxnLst/>
            <a:rect l="l" t="t" r="r" b="b"/>
            <a:pathLst>
              <a:path w="1682750" h="581025">
                <a:moveTo>
                  <a:pt x="1585722" y="0"/>
                </a:moveTo>
                <a:lnTo>
                  <a:pt x="85394" y="661"/>
                </a:lnTo>
                <a:lnTo>
                  <a:pt x="45745" y="14527"/>
                </a:lnTo>
                <a:lnTo>
                  <a:pt x="16211" y="43130"/>
                </a:lnTo>
                <a:lnTo>
                  <a:pt x="1092" y="82178"/>
                </a:lnTo>
                <a:lnTo>
                  <a:pt x="0" y="96773"/>
                </a:lnTo>
                <a:lnTo>
                  <a:pt x="662" y="495254"/>
                </a:lnTo>
                <a:lnTo>
                  <a:pt x="14533" y="534909"/>
                </a:lnTo>
                <a:lnTo>
                  <a:pt x="43141" y="564438"/>
                </a:lnTo>
                <a:lnTo>
                  <a:pt x="82184" y="579551"/>
                </a:lnTo>
                <a:lnTo>
                  <a:pt x="96774" y="580643"/>
                </a:lnTo>
                <a:lnTo>
                  <a:pt x="1597106" y="579982"/>
                </a:lnTo>
                <a:lnTo>
                  <a:pt x="1636761" y="566116"/>
                </a:lnTo>
                <a:lnTo>
                  <a:pt x="1666290" y="537513"/>
                </a:lnTo>
                <a:lnTo>
                  <a:pt x="1681403" y="498465"/>
                </a:lnTo>
                <a:lnTo>
                  <a:pt x="1682495" y="483869"/>
                </a:lnTo>
                <a:lnTo>
                  <a:pt x="1681834" y="85389"/>
                </a:lnTo>
                <a:lnTo>
                  <a:pt x="1667968" y="45734"/>
                </a:lnTo>
                <a:lnTo>
                  <a:pt x="1639365" y="16205"/>
                </a:lnTo>
                <a:lnTo>
                  <a:pt x="1600317" y="1092"/>
                </a:lnTo>
                <a:lnTo>
                  <a:pt x="15857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487" y="3265932"/>
            <a:ext cx="1682750" cy="581025"/>
          </a:xfrm>
          <a:custGeom>
            <a:avLst/>
            <a:gdLst/>
            <a:ahLst/>
            <a:cxnLst/>
            <a:rect l="l" t="t" r="r" b="b"/>
            <a:pathLst>
              <a:path w="1682750" h="581025">
                <a:moveTo>
                  <a:pt x="0" y="96773"/>
                </a:moveTo>
                <a:lnTo>
                  <a:pt x="9358" y="55197"/>
                </a:lnTo>
                <a:lnTo>
                  <a:pt x="34564" y="22636"/>
                </a:lnTo>
                <a:lnTo>
                  <a:pt x="71319" y="3381"/>
                </a:lnTo>
                <a:lnTo>
                  <a:pt x="1585722" y="0"/>
                </a:lnTo>
                <a:lnTo>
                  <a:pt x="1600317" y="1092"/>
                </a:lnTo>
                <a:lnTo>
                  <a:pt x="1639365" y="16205"/>
                </a:lnTo>
                <a:lnTo>
                  <a:pt x="1667968" y="45734"/>
                </a:lnTo>
                <a:lnTo>
                  <a:pt x="1681834" y="85389"/>
                </a:lnTo>
                <a:lnTo>
                  <a:pt x="1682495" y="483869"/>
                </a:lnTo>
                <a:lnTo>
                  <a:pt x="1681403" y="498465"/>
                </a:lnTo>
                <a:lnTo>
                  <a:pt x="1666290" y="537513"/>
                </a:lnTo>
                <a:lnTo>
                  <a:pt x="1636761" y="566116"/>
                </a:lnTo>
                <a:lnTo>
                  <a:pt x="1597106" y="579982"/>
                </a:lnTo>
                <a:lnTo>
                  <a:pt x="96774" y="580643"/>
                </a:lnTo>
                <a:lnTo>
                  <a:pt x="82184" y="579551"/>
                </a:lnTo>
                <a:lnTo>
                  <a:pt x="43141" y="564438"/>
                </a:lnTo>
                <a:lnTo>
                  <a:pt x="14533" y="534909"/>
                </a:lnTo>
                <a:lnTo>
                  <a:pt x="662" y="495254"/>
                </a:lnTo>
                <a:lnTo>
                  <a:pt x="0" y="9677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400" y="3448811"/>
            <a:ext cx="1353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lfill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3304" y="2517648"/>
            <a:ext cx="1682750" cy="579120"/>
          </a:xfrm>
          <a:custGeom>
            <a:avLst/>
            <a:gdLst/>
            <a:ahLst/>
            <a:cxnLst/>
            <a:rect l="l" t="t" r="r" b="b"/>
            <a:pathLst>
              <a:path w="1682750" h="579119">
                <a:moveTo>
                  <a:pt x="1585976" y="0"/>
                </a:moveTo>
                <a:lnTo>
                  <a:pt x="85541" y="616"/>
                </a:lnTo>
                <a:lnTo>
                  <a:pt x="45824" y="14352"/>
                </a:lnTo>
                <a:lnTo>
                  <a:pt x="16239" y="42890"/>
                </a:lnTo>
                <a:lnTo>
                  <a:pt x="1094" y="81922"/>
                </a:lnTo>
                <a:lnTo>
                  <a:pt x="0" y="96519"/>
                </a:lnTo>
                <a:lnTo>
                  <a:pt x="616" y="493578"/>
                </a:lnTo>
                <a:lnTo>
                  <a:pt x="14352" y="533295"/>
                </a:lnTo>
                <a:lnTo>
                  <a:pt x="42890" y="562880"/>
                </a:lnTo>
                <a:lnTo>
                  <a:pt x="81922" y="578025"/>
                </a:lnTo>
                <a:lnTo>
                  <a:pt x="96520" y="579119"/>
                </a:lnTo>
                <a:lnTo>
                  <a:pt x="1596954" y="578503"/>
                </a:lnTo>
                <a:lnTo>
                  <a:pt x="1636671" y="564767"/>
                </a:lnTo>
                <a:lnTo>
                  <a:pt x="1666256" y="536229"/>
                </a:lnTo>
                <a:lnTo>
                  <a:pt x="1681401" y="497197"/>
                </a:lnTo>
                <a:lnTo>
                  <a:pt x="1682496" y="482600"/>
                </a:lnTo>
                <a:lnTo>
                  <a:pt x="1681879" y="85541"/>
                </a:lnTo>
                <a:lnTo>
                  <a:pt x="1668143" y="45824"/>
                </a:lnTo>
                <a:lnTo>
                  <a:pt x="1639605" y="16239"/>
                </a:lnTo>
                <a:lnTo>
                  <a:pt x="1600573" y="1094"/>
                </a:lnTo>
                <a:lnTo>
                  <a:pt x="15859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3304" y="2517648"/>
            <a:ext cx="1682750" cy="579120"/>
          </a:xfrm>
          <a:custGeom>
            <a:avLst/>
            <a:gdLst/>
            <a:ahLst/>
            <a:cxnLst/>
            <a:rect l="l" t="t" r="r" b="b"/>
            <a:pathLst>
              <a:path w="1682750" h="579119">
                <a:moveTo>
                  <a:pt x="0" y="96519"/>
                </a:moveTo>
                <a:lnTo>
                  <a:pt x="9374" y="54947"/>
                </a:lnTo>
                <a:lnTo>
                  <a:pt x="34624" y="22433"/>
                </a:lnTo>
                <a:lnTo>
                  <a:pt x="71443" y="3284"/>
                </a:lnTo>
                <a:lnTo>
                  <a:pt x="1585976" y="0"/>
                </a:lnTo>
                <a:lnTo>
                  <a:pt x="1600573" y="1094"/>
                </a:lnTo>
                <a:lnTo>
                  <a:pt x="1639605" y="16239"/>
                </a:lnTo>
                <a:lnTo>
                  <a:pt x="1668143" y="45824"/>
                </a:lnTo>
                <a:lnTo>
                  <a:pt x="1681879" y="85541"/>
                </a:lnTo>
                <a:lnTo>
                  <a:pt x="1682496" y="482600"/>
                </a:lnTo>
                <a:lnTo>
                  <a:pt x="1681401" y="497197"/>
                </a:lnTo>
                <a:lnTo>
                  <a:pt x="1666256" y="536229"/>
                </a:lnTo>
                <a:lnTo>
                  <a:pt x="1636671" y="564767"/>
                </a:lnTo>
                <a:lnTo>
                  <a:pt x="1596954" y="578503"/>
                </a:lnTo>
                <a:lnTo>
                  <a:pt x="96520" y="579119"/>
                </a:lnTo>
                <a:lnTo>
                  <a:pt x="81922" y="578025"/>
                </a:lnTo>
                <a:lnTo>
                  <a:pt x="42890" y="562880"/>
                </a:lnTo>
                <a:lnTo>
                  <a:pt x="14352" y="533295"/>
                </a:lnTo>
                <a:lnTo>
                  <a:pt x="616" y="493578"/>
                </a:lnTo>
                <a:lnTo>
                  <a:pt x="0" y="9651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54443" y="2699892"/>
            <a:ext cx="12217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66203" y="4725542"/>
            <a:ext cx="2946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28715" y="3573779"/>
            <a:ext cx="3108960" cy="917575"/>
          </a:xfrm>
          <a:custGeom>
            <a:avLst/>
            <a:gdLst/>
            <a:ahLst/>
            <a:cxnLst/>
            <a:rect l="l" t="t" r="r" b="b"/>
            <a:pathLst>
              <a:path w="3108959" h="917575">
                <a:moveTo>
                  <a:pt x="1554480" y="0"/>
                </a:moveTo>
                <a:lnTo>
                  <a:pt x="0" y="458724"/>
                </a:lnTo>
                <a:lnTo>
                  <a:pt x="1554480" y="917448"/>
                </a:lnTo>
                <a:lnTo>
                  <a:pt x="3108960" y="458724"/>
                </a:lnTo>
                <a:lnTo>
                  <a:pt x="15544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8715" y="3573779"/>
            <a:ext cx="3108960" cy="917575"/>
          </a:xfrm>
          <a:custGeom>
            <a:avLst/>
            <a:gdLst/>
            <a:ahLst/>
            <a:cxnLst/>
            <a:rect l="l" t="t" r="r" b="b"/>
            <a:pathLst>
              <a:path w="3108959" h="917575">
                <a:moveTo>
                  <a:pt x="0" y="458724"/>
                </a:moveTo>
                <a:lnTo>
                  <a:pt x="1554480" y="0"/>
                </a:lnTo>
                <a:lnTo>
                  <a:pt x="3108960" y="458724"/>
                </a:lnTo>
                <a:lnTo>
                  <a:pt x="1554480" y="917448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16065" y="3788917"/>
            <a:ext cx="13360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54240" y="4491990"/>
            <a:ext cx="96520" cy="710565"/>
          </a:xfrm>
          <a:custGeom>
            <a:avLst/>
            <a:gdLst/>
            <a:ahLst/>
            <a:cxnLst/>
            <a:rect l="l" t="t" r="r" b="b"/>
            <a:pathLst>
              <a:path w="96520" h="710564">
                <a:moveTo>
                  <a:pt x="32003" y="614426"/>
                </a:moveTo>
                <a:lnTo>
                  <a:pt x="0" y="614426"/>
                </a:lnTo>
                <a:lnTo>
                  <a:pt x="48005" y="710438"/>
                </a:lnTo>
                <a:lnTo>
                  <a:pt x="88010" y="630428"/>
                </a:lnTo>
                <a:lnTo>
                  <a:pt x="32003" y="630428"/>
                </a:lnTo>
                <a:lnTo>
                  <a:pt x="32003" y="614426"/>
                </a:lnTo>
                <a:close/>
              </a:path>
              <a:path w="96520" h="710564">
                <a:moveTo>
                  <a:pt x="64007" y="0"/>
                </a:moveTo>
                <a:lnTo>
                  <a:pt x="32003" y="0"/>
                </a:lnTo>
                <a:lnTo>
                  <a:pt x="32003" y="630428"/>
                </a:lnTo>
                <a:lnTo>
                  <a:pt x="64007" y="630428"/>
                </a:lnTo>
                <a:lnTo>
                  <a:pt x="64007" y="0"/>
                </a:lnTo>
                <a:close/>
              </a:path>
              <a:path w="96520" h="710564">
                <a:moveTo>
                  <a:pt x="96011" y="614426"/>
                </a:moveTo>
                <a:lnTo>
                  <a:pt x="64007" y="614426"/>
                </a:lnTo>
                <a:lnTo>
                  <a:pt x="64007" y="630428"/>
                </a:lnTo>
                <a:lnTo>
                  <a:pt x="88010" y="630428"/>
                </a:lnTo>
                <a:lnTo>
                  <a:pt x="96011" y="61442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2719" y="5204459"/>
            <a:ext cx="1682750" cy="581025"/>
          </a:xfrm>
          <a:custGeom>
            <a:avLst/>
            <a:gdLst/>
            <a:ahLst/>
            <a:cxnLst/>
            <a:rect l="l" t="t" r="r" b="b"/>
            <a:pathLst>
              <a:path w="1682750" h="581025">
                <a:moveTo>
                  <a:pt x="1585722" y="0"/>
                </a:moveTo>
                <a:lnTo>
                  <a:pt x="85389" y="661"/>
                </a:lnTo>
                <a:lnTo>
                  <a:pt x="45734" y="14527"/>
                </a:lnTo>
                <a:lnTo>
                  <a:pt x="16205" y="43130"/>
                </a:lnTo>
                <a:lnTo>
                  <a:pt x="1092" y="82178"/>
                </a:lnTo>
                <a:lnTo>
                  <a:pt x="0" y="96773"/>
                </a:lnTo>
                <a:lnTo>
                  <a:pt x="661" y="495249"/>
                </a:lnTo>
                <a:lnTo>
                  <a:pt x="14527" y="534898"/>
                </a:lnTo>
                <a:lnTo>
                  <a:pt x="43130" y="564432"/>
                </a:lnTo>
                <a:lnTo>
                  <a:pt x="82178" y="579551"/>
                </a:lnTo>
                <a:lnTo>
                  <a:pt x="96774" y="580643"/>
                </a:lnTo>
                <a:lnTo>
                  <a:pt x="1597106" y="579981"/>
                </a:lnTo>
                <a:lnTo>
                  <a:pt x="1636761" y="566110"/>
                </a:lnTo>
                <a:lnTo>
                  <a:pt x="1666290" y="537502"/>
                </a:lnTo>
                <a:lnTo>
                  <a:pt x="1681403" y="498459"/>
                </a:lnTo>
                <a:lnTo>
                  <a:pt x="1682496" y="483869"/>
                </a:lnTo>
                <a:lnTo>
                  <a:pt x="1681834" y="85389"/>
                </a:lnTo>
                <a:lnTo>
                  <a:pt x="1667968" y="45734"/>
                </a:lnTo>
                <a:lnTo>
                  <a:pt x="1639365" y="16205"/>
                </a:lnTo>
                <a:lnTo>
                  <a:pt x="1600317" y="1092"/>
                </a:lnTo>
                <a:lnTo>
                  <a:pt x="15857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2719" y="5204459"/>
            <a:ext cx="1682750" cy="581025"/>
          </a:xfrm>
          <a:custGeom>
            <a:avLst/>
            <a:gdLst/>
            <a:ahLst/>
            <a:cxnLst/>
            <a:rect l="l" t="t" r="r" b="b"/>
            <a:pathLst>
              <a:path w="1682750" h="581025">
                <a:moveTo>
                  <a:pt x="0" y="96773"/>
                </a:moveTo>
                <a:lnTo>
                  <a:pt x="9353" y="55197"/>
                </a:lnTo>
                <a:lnTo>
                  <a:pt x="34554" y="22636"/>
                </a:lnTo>
                <a:lnTo>
                  <a:pt x="71310" y="3381"/>
                </a:lnTo>
                <a:lnTo>
                  <a:pt x="1585722" y="0"/>
                </a:lnTo>
                <a:lnTo>
                  <a:pt x="1600317" y="1092"/>
                </a:lnTo>
                <a:lnTo>
                  <a:pt x="1639365" y="16205"/>
                </a:lnTo>
                <a:lnTo>
                  <a:pt x="1667968" y="45734"/>
                </a:lnTo>
                <a:lnTo>
                  <a:pt x="1681834" y="85389"/>
                </a:lnTo>
                <a:lnTo>
                  <a:pt x="1682496" y="483869"/>
                </a:lnTo>
                <a:lnTo>
                  <a:pt x="1681403" y="498459"/>
                </a:lnTo>
                <a:lnTo>
                  <a:pt x="1666290" y="537502"/>
                </a:lnTo>
                <a:lnTo>
                  <a:pt x="1636761" y="566110"/>
                </a:lnTo>
                <a:lnTo>
                  <a:pt x="1597106" y="579981"/>
                </a:lnTo>
                <a:lnTo>
                  <a:pt x="96774" y="580643"/>
                </a:lnTo>
                <a:lnTo>
                  <a:pt x="82178" y="579551"/>
                </a:lnTo>
                <a:lnTo>
                  <a:pt x="43130" y="564432"/>
                </a:lnTo>
                <a:lnTo>
                  <a:pt x="14527" y="534898"/>
                </a:lnTo>
                <a:lnTo>
                  <a:pt x="661" y="495249"/>
                </a:lnTo>
                <a:lnTo>
                  <a:pt x="0" y="9677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60895" y="5250688"/>
            <a:ext cx="14097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alse,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25569" y="4011167"/>
            <a:ext cx="1303655" cy="500380"/>
          </a:xfrm>
          <a:custGeom>
            <a:avLst/>
            <a:gdLst/>
            <a:ahLst/>
            <a:cxnLst/>
            <a:rect l="l" t="t" r="r" b="b"/>
            <a:pathLst>
              <a:path w="1303654" h="500379">
                <a:moveTo>
                  <a:pt x="34066" y="408535"/>
                </a:moveTo>
                <a:lnTo>
                  <a:pt x="0" y="414908"/>
                </a:lnTo>
                <a:lnTo>
                  <a:pt x="64896" y="500379"/>
                </a:lnTo>
                <a:lnTo>
                  <a:pt x="87321" y="421893"/>
                </a:lnTo>
                <a:lnTo>
                  <a:pt x="34162" y="421893"/>
                </a:lnTo>
                <a:lnTo>
                  <a:pt x="34066" y="408535"/>
                </a:lnTo>
                <a:close/>
              </a:path>
              <a:path w="1303654" h="500379">
                <a:moveTo>
                  <a:pt x="66029" y="402556"/>
                </a:moveTo>
                <a:lnTo>
                  <a:pt x="34066" y="408535"/>
                </a:lnTo>
                <a:lnTo>
                  <a:pt x="34162" y="421893"/>
                </a:lnTo>
                <a:lnTo>
                  <a:pt x="66166" y="421639"/>
                </a:lnTo>
                <a:lnTo>
                  <a:pt x="66029" y="402556"/>
                </a:lnTo>
                <a:close/>
              </a:path>
              <a:path w="1303654" h="500379">
                <a:moveTo>
                  <a:pt x="94360" y="397255"/>
                </a:moveTo>
                <a:lnTo>
                  <a:pt x="66029" y="402556"/>
                </a:lnTo>
                <a:lnTo>
                  <a:pt x="66166" y="421639"/>
                </a:lnTo>
                <a:lnTo>
                  <a:pt x="34162" y="421893"/>
                </a:lnTo>
                <a:lnTo>
                  <a:pt x="87321" y="421893"/>
                </a:lnTo>
                <a:lnTo>
                  <a:pt x="94360" y="397255"/>
                </a:lnTo>
                <a:close/>
              </a:path>
              <a:path w="1303654" h="500379">
                <a:moveTo>
                  <a:pt x="1303146" y="0"/>
                </a:moveTo>
                <a:lnTo>
                  <a:pt x="31114" y="0"/>
                </a:lnTo>
                <a:lnTo>
                  <a:pt x="34066" y="408535"/>
                </a:lnTo>
                <a:lnTo>
                  <a:pt x="66029" y="402556"/>
                </a:lnTo>
                <a:lnTo>
                  <a:pt x="63362" y="32003"/>
                </a:lnTo>
                <a:lnTo>
                  <a:pt x="47243" y="32003"/>
                </a:lnTo>
                <a:lnTo>
                  <a:pt x="63245" y="15874"/>
                </a:lnTo>
                <a:lnTo>
                  <a:pt x="1303146" y="15874"/>
                </a:lnTo>
                <a:lnTo>
                  <a:pt x="1303146" y="0"/>
                </a:lnTo>
                <a:close/>
              </a:path>
              <a:path w="1303654" h="500379">
                <a:moveTo>
                  <a:pt x="63245" y="15874"/>
                </a:moveTo>
                <a:lnTo>
                  <a:pt x="47243" y="32003"/>
                </a:lnTo>
                <a:lnTo>
                  <a:pt x="63362" y="32003"/>
                </a:lnTo>
                <a:lnTo>
                  <a:pt x="63245" y="15874"/>
                </a:lnTo>
                <a:close/>
              </a:path>
              <a:path w="1303654" h="500379">
                <a:moveTo>
                  <a:pt x="1303146" y="15874"/>
                </a:moveTo>
                <a:lnTo>
                  <a:pt x="63245" y="15874"/>
                </a:lnTo>
                <a:lnTo>
                  <a:pt x="63362" y="32003"/>
                </a:lnTo>
                <a:lnTo>
                  <a:pt x="1303146" y="32003"/>
                </a:lnTo>
                <a:lnTo>
                  <a:pt x="1303146" y="15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33925" y="3768852"/>
            <a:ext cx="3232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47900" y="4509515"/>
            <a:ext cx="3945890" cy="692150"/>
          </a:xfrm>
          <a:custGeom>
            <a:avLst/>
            <a:gdLst/>
            <a:ahLst/>
            <a:cxnLst/>
            <a:rect l="l" t="t" r="r" b="b"/>
            <a:pathLst>
              <a:path w="3945890" h="692150">
                <a:moveTo>
                  <a:pt x="3830320" y="0"/>
                </a:moveTo>
                <a:lnTo>
                  <a:pt x="102978" y="654"/>
                </a:lnTo>
                <a:lnTo>
                  <a:pt x="62487" y="12810"/>
                </a:lnTo>
                <a:lnTo>
                  <a:pt x="29799" y="38000"/>
                </a:lnTo>
                <a:lnTo>
                  <a:pt x="7956" y="73182"/>
                </a:lnTo>
                <a:lnTo>
                  <a:pt x="0" y="115315"/>
                </a:lnTo>
                <a:lnTo>
                  <a:pt x="654" y="588917"/>
                </a:lnTo>
                <a:lnTo>
                  <a:pt x="12810" y="629408"/>
                </a:lnTo>
                <a:lnTo>
                  <a:pt x="38000" y="662096"/>
                </a:lnTo>
                <a:lnTo>
                  <a:pt x="73182" y="683939"/>
                </a:lnTo>
                <a:lnTo>
                  <a:pt x="115316" y="691895"/>
                </a:lnTo>
                <a:lnTo>
                  <a:pt x="3842657" y="691241"/>
                </a:lnTo>
                <a:lnTo>
                  <a:pt x="3883148" y="679085"/>
                </a:lnTo>
                <a:lnTo>
                  <a:pt x="3915836" y="653895"/>
                </a:lnTo>
                <a:lnTo>
                  <a:pt x="3937679" y="618713"/>
                </a:lnTo>
                <a:lnTo>
                  <a:pt x="3945636" y="576579"/>
                </a:lnTo>
                <a:lnTo>
                  <a:pt x="3944981" y="102978"/>
                </a:lnTo>
                <a:lnTo>
                  <a:pt x="3932825" y="62487"/>
                </a:lnTo>
                <a:lnTo>
                  <a:pt x="3907635" y="29799"/>
                </a:lnTo>
                <a:lnTo>
                  <a:pt x="3872453" y="7956"/>
                </a:lnTo>
                <a:lnTo>
                  <a:pt x="38303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900" y="4509515"/>
            <a:ext cx="3945890" cy="692150"/>
          </a:xfrm>
          <a:custGeom>
            <a:avLst/>
            <a:gdLst/>
            <a:ahLst/>
            <a:cxnLst/>
            <a:rect l="l" t="t" r="r" b="b"/>
            <a:pathLst>
              <a:path w="3945890" h="692150">
                <a:moveTo>
                  <a:pt x="0" y="115315"/>
                </a:moveTo>
                <a:lnTo>
                  <a:pt x="7956" y="73182"/>
                </a:lnTo>
                <a:lnTo>
                  <a:pt x="29799" y="38000"/>
                </a:lnTo>
                <a:lnTo>
                  <a:pt x="62487" y="12810"/>
                </a:lnTo>
                <a:lnTo>
                  <a:pt x="102978" y="654"/>
                </a:lnTo>
                <a:lnTo>
                  <a:pt x="3830320" y="0"/>
                </a:lnTo>
                <a:lnTo>
                  <a:pt x="3844948" y="921"/>
                </a:lnTo>
                <a:lnTo>
                  <a:pt x="3885102" y="13845"/>
                </a:lnTo>
                <a:lnTo>
                  <a:pt x="3917292" y="39640"/>
                </a:lnTo>
                <a:lnTo>
                  <a:pt x="3938475" y="75267"/>
                </a:lnTo>
                <a:lnTo>
                  <a:pt x="3945636" y="576579"/>
                </a:lnTo>
                <a:lnTo>
                  <a:pt x="3944714" y="591208"/>
                </a:lnTo>
                <a:lnTo>
                  <a:pt x="3931790" y="631362"/>
                </a:lnTo>
                <a:lnTo>
                  <a:pt x="3905995" y="663552"/>
                </a:lnTo>
                <a:lnTo>
                  <a:pt x="3870368" y="684735"/>
                </a:lnTo>
                <a:lnTo>
                  <a:pt x="115316" y="691895"/>
                </a:lnTo>
                <a:lnTo>
                  <a:pt x="100687" y="690974"/>
                </a:lnTo>
                <a:lnTo>
                  <a:pt x="60533" y="678050"/>
                </a:lnTo>
                <a:lnTo>
                  <a:pt x="28343" y="652255"/>
                </a:lnTo>
                <a:lnTo>
                  <a:pt x="7160" y="616628"/>
                </a:lnTo>
                <a:lnTo>
                  <a:pt x="0" y="11531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40939" y="4611878"/>
            <a:ext cx="35604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e;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announ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45564" y="5428488"/>
            <a:ext cx="4348480" cy="692150"/>
          </a:xfrm>
          <a:custGeom>
            <a:avLst/>
            <a:gdLst/>
            <a:ahLst/>
            <a:cxnLst/>
            <a:rect l="l" t="t" r="r" b="b"/>
            <a:pathLst>
              <a:path w="4348480" h="692150">
                <a:moveTo>
                  <a:pt x="2173986" y="0"/>
                </a:moveTo>
                <a:lnTo>
                  <a:pt x="0" y="345948"/>
                </a:lnTo>
                <a:lnTo>
                  <a:pt x="2173986" y="691896"/>
                </a:lnTo>
                <a:lnTo>
                  <a:pt x="4347972" y="345948"/>
                </a:lnTo>
                <a:lnTo>
                  <a:pt x="21739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5564" y="5428488"/>
            <a:ext cx="4348480" cy="692150"/>
          </a:xfrm>
          <a:custGeom>
            <a:avLst/>
            <a:gdLst/>
            <a:ahLst/>
            <a:cxnLst/>
            <a:rect l="l" t="t" r="r" b="b"/>
            <a:pathLst>
              <a:path w="4348480" h="692150">
                <a:moveTo>
                  <a:pt x="0" y="345948"/>
                </a:moveTo>
                <a:lnTo>
                  <a:pt x="2173986" y="0"/>
                </a:lnTo>
                <a:lnTo>
                  <a:pt x="4347972" y="345948"/>
                </a:lnTo>
                <a:lnTo>
                  <a:pt x="2173986" y="691896"/>
                </a:lnTo>
                <a:lnTo>
                  <a:pt x="0" y="34594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8912" y="5625084"/>
            <a:ext cx="1010919" cy="309880"/>
          </a:xfrm>
          <a:custGeom>
            <a:avLst/>
            <a:gdLst/>
            <a:ahLst/>
            <a:cxnLst/>
            <a:rect l="l" t="t" r="r" b="b"/>
            <a:pathLst>
              <a:path w="1010919" h="309879">
                <a:moveTo>
                  <a:pt x="958850" y="0"/>
                </a:moveTo>
                <a:lnTo>
                  <a:pt x="40835" y="1117"/>
                </a:lnTo>
                <a:lnTo>
                  <a:pt x="7655" y="24515"/>
                </a:lnTo>
                <a:lnTo>
                  <a:pt x="0" y="51561"/>
                </a:lnTo>
                <a:lnTo>
                  <a:pt x="1117" y="268536"/>
                </a:lnTo>
                <a:lnTo>
                  <a:pt x="24515" y="301716"/>
                </a:lnTo>
                <a:lnTo>
                  <a:pt x="51561" y="309371"/>
                </a:lnTo>
                <a:lnTo>
                  <a:pt x="969569" y="308254"/>
                </a:lnTo>
                <a:lnTo>
                  <a:pt x="1002749" y="284856"/>
                </a:lnTo>
                <a:lnTo>
                  <a:pt x="1010412" y="257809"/>
                </a:lnTo>
                <a:lnTo>
                  <a:pt x="1009293" y="40835"/>
                </a:lnTo>
                <a:lnTo>
                  <a:pt x="985884" y="7655"/>
                </a:lnTo>
                <a:lnTo>
                  <a:pt x="95885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53333" y="5531154"/>
            <a:ext cx="193167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40" marR="5080" indent="-2057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ft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59840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9470" y="5625642"/>
            <a:ext cx="1009650" cy="3086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781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12492" y="6310884"/>
            <a:ext cx="3481070" cy="364490"/>
          </a:xfrm>
          <a:custGeom>
            <a:avLst/>
            <a:gdLst/>
            <a:ahLst/>
            <a:cxnLst/>
            <a:rect l="l" t="t" r="r" b="b"/>
            <a:pathLst>
              <a:path w="3481070" h="364490">
                <a:moveTo>
                  <a:pt x="3420109" y="0"/>
                </a:moveTo>
                <a:lnTo>
                  <a:pt x="49668" y="1000"/>
                </a:lnTo>
                <a:lnTo>
                  <a:pt x="14237" y="21640"/>
                </a:lnTo>
                <a:lnTo>
                  <a:pt x="0" y="60705"/>
                </a:lnTo>
                <a:lnTo>
                  <a:pt x="1000" y="314567"/>
                </a:lnTo>
                <a:lnTo>
                  <a:pt x="21640" y="349998"/>
                </a:lnTo>
                <a:lnTo>
                  <a:pt x="60706" y="364235"/>
                </a:lnTo>
                <a:lnTo>
                  <a:pt x="3431147" y="363235"/>
                </a:lnTo>
                <a:lnTo>
                  <a:pt x="3466578" y="342595"/>
                </a:lnTo>
                <a:lnTo>
                  <a:pt x="3480816" y="303529"/>
                </a:lnTo>
                <a:lnTo>
                  <a:pt x="3479815" y="49668"/>
                </a:lnTo>
                <a:lnTo>
                  <a:pt x="3459175" y="14237"/>
                </a:lnTo>
                <a:lnTo>
                  <a:pt x="34201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2492" y="6310884"/>
            <a:ext cx="3481070" cy="364490"/>
          </a:xfrm>
          <a:custGeom>
            <a:avLst/>
            <a:gdLst/>
            <a:ahLst/>
            <a:cxnLst/>
            <a:rect l="l" t="t" r="r" b="b"/>
            <a:pathLst>
              <a:path w="3481070" h="364490">
                <a:moveTo>
                  <a:pt x="0" y="60705"/>
                </a:moveTo>
                <a:lnTo>
                  <a:pt x="14237" y="21640"/>
                </a:lnTo>
                <a:lnTo>
                  <a:pt x="49668" y="1000"/>
                </a:lnTo>
                <a:lnTo>
                  <a:pt x="3420109" y="0"/>
                </a:lnTo>
                <a:lnTo>
                  <a:pt x="3434505" y="1716"/>
                </a:lnTo>
                <a:lnTo>
                  <a:pt x="3468642" y="24232"/>
                </a:lnTo>
                <a:lnTo>
                  <a:pt x="3480816" y="303529"/>
                </a:lnTo>
                <a:lnTo>
                  <a:pt x="3479099" y="317925"/>
                </a:lnTo>
                <a:lnTo>
                  <a:pt x="3456583" y="352062"/>
                </a:lnTo>
                <a:lnTo>
                  <a:pt x="60706" y="364235"/>
                </a:lnTo>
                <a:lnTo>
                  <a:pt x="46310" y="362519"/>
                </a:lnTo>
                <a:lnTo>
                  <a:pt x="12173" y="340003"/>
                </a:lnTo>
                <a:lnTo>
                  <a:pt x="0" y="60705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98826" y="6386423"/>
            <a:ext cx="27101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50086" y="5733288"/>
            <a:ext cx="387985" cy="96520"/>
          </a:xfrm>
          <a:custGeom>
            <a:avLst/>
            <a:gdLst/>
            <a:ahLst/>
            <a:cxnLst/>
            <a:rect l="l" t="t" r="r" b="b"/>
            <a:pathLst>
              <a:path w="387985" h="96520">
                <a:moveTo>
                  <a:pt x="96011" y="0"/>
                </a:moveTo>
                <a:lnTo>
                  <a:pt x="0" y="48006"/>
                </a:lnTo>
                <a:lnTo>
                  <a:pt x="96011" y="96012"/>
                </a:lnTo>
                <a:lnTo>
                  <a:pt x="96011" y="64008"/>
                </a:lnTo>
                <a:lnTo>
                  <a:pt x="80009" y="64008"/>
                </a:lnTo>
                <a:lnTo>
                  <a:pt x="80009" y="32003"/>
                </a:lnTo>
                <a:lnTo>
                  <a:pt x="96011" y="32003"/>
                </a:lnTo>
                <a:lnTo>
                  <a:pt x="96011" y="0"/>
                </a:lnTo>
                <a:close/>
              </a:path>
              <a:path w="387985" h="96520">
                <a:moveTo>
                  <a:pt x="96011" y="32003"/>
                </a:moveTo>
                <a:lnTo>
                  <a:pt x="80009" y="32003"/>
                </a:lnTo>
                <a:lnTo>
                  <a:pt x="80009" y="64008"/>
                </a:lnTo>
                <a:lnTo>
                  <a:pt x="96011" y="64008"/>
                </a:lnTo>
                <a:lnTo>
                  <a:pt x="96011" y="32003"/>
                </a:lnTo>
                <a:close/>
              </a:path>
              <a:path w="387985" h="96520">
                <a:moveTo>
                  <a:pt x="387857" y="32003"/>
                </a:moveTo>
                <a:lnTo>
                  <a:pt x="96011" y="32003"/>
                </a:lnTo>
                <a:lnTo>
                  <a:pt x="96011" y="64008"/>
                </a:lnTo>
                <a:lnTo>
                  <a:pt x="387857" y="64008"/>
                </a:lnTo>
                <a:lnTo>
                  <a:pt x="387857" y="3200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71544" y="5208270"/>
            <a:ext cx="96520" cy="221615"/>
          </a:xfrm>
          <a:custGeom>
            <a:avLst/>
            <a:gdLst/>
            <a:ahLst/>
            <a:cxnLst/>
            <a:rect l="l" t="t" r="r" b="b"/>
            <a:pathLst>
              <a:path w="96520" h="221614">
                <a:moveTo>
                  <a:pt x="32003" y="125094"/>
                </a:moveTo>
                <a:lnTo>
                  <a:pt x="0" y="125094"/>
                </a:lnTo>
                <a:lnTo>
                  <a:pt x="48005" y="221106"/>
                </a:lnTo>
                <a:lnTo>
                  <a:pt x="88010" y="141096"/>
                </a:lnTo>
                <a:lnTo>
                  <a:pt x="32003" y="141096"/>
                </a:lnTo>
                <a:lnTo>
                  <a:pt x="32003" y="125094"/>
                </a:lnTo>
                <a:close/>
              </a:path>
              <a:path w="96520" h="221614">
                <a:moveTo>
                  <a:pt x="64007" y="0"/>
                </a:moveTo>
                <a:lnTo>
                  <a:pt x="32003" y="0"/>
                </a:lnTo>
                <a:lnTo>
                  <a:pt x="32003" y="141096"/>
                </a:lnTo>
                <a:lnTo>
                  <a:pt x="64007" y="141096"/>
                </a:lnTo>
                <a:lnTo>
                  <a:pt x="64007" y="0"/>
                </a:lnTo>
                <a:close/>
              </a:path>
              <a:path w="96520" h="221614">
                <a:moveTo>
                  <a:pt x="96011" y="125094"/>
                </a:moveTo>
                <a:lnTo>
                  <a:pt x="64007" y="125094"/>
                </a:lnTo>
                <a:lnTo>
                  <a:pt x="64007" y="141096"/>
                </a:lnTo>
                <a:lnTo>
                  <a:pt x="88010" y="141096"/>
                </a:lnTo>
                <a:lnTo>
                  <a:pt x="96011" y="12509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1544" y="6136385"/>
            <a:ext cx="96520" cy="221615"/>
          </a:xfrm>
          <a:custGeom>
            <a:avLst/>
            <a:gdLst/>
            <a:ahLst/>
            <a:cxnLst/>
            <a:rect l="l" t="t" r="r" b="b"/>
            <a:pathLst>
              <a:path w="96520" h="221614">
                <a:moveTo>
                  <a:pt x="32003" y="125044"/>
                </a:moveTo>
                <a:lnTo>
                  <a:pt x="0" y="125044"/>
                </a:lnTo>
                <a:lnTo>
                  <a:pt x="48005" y="221056"/>
                </a:lnTo>
                <a:lnTo>
                  <a:pt x="88010" y="141046"/>
                </a:lnTo>
                <a:lnTo>
                  <a:pt x="32003" y="141046"/>
                </a:lnTo>
                <a:lnTo>
                  <a:pt x="32003" y="125044"/>
                </a:lnTo>
                <a:close/>
              </a:path>
              <a:path w="96520" h="221614">
                <a:moveTo>
                  <a:pt x="64007" y="0"/>
                </a:moveTo>
                <a:lnTo>
                  <a:pt x="32003" y="0"/>
                </a:lnTo>
                <a:lnTo>
                  <a:pt x="32003" y="141046"/>
                </a:lnTo>
                <a:lnTo>
                  <a:pt x="64007" y="141046"/>
                </a:lnTo>
                <a:lnTo>
                  <a:pt x="64007" y="0"/>
                </a:lnTo>
                <a:close/>
              </a:path>
              <a:path w="96520" h="221614">
                <a:moveTo>
                  <a:pt x="96011" y="125044"/>
                </a:moveTo>
                <a:lnTo>
                  <a:pt x="64007" y="125044"/>
                </a:lnTo>
                <a:lnTo>
                  <a:pt x="64007" y="141046"/>
                </a:lnTo>
                <a:lnTo>
                  <a:pt x="88010" y="141046"/>
                </a:lnTo>
                <a:lnTo>
                  <a:pt x="96011" y="1250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29841" y="5401055"/>
            <a:ext cx="3232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330" dirty="0"/>
              <a:t>T</a:t>
            </a:r>
            <a:r>
              <a:rPr sz="3600" spc="-25" dirty="0"/>
              <a:t>er</a:t>
            </a:r>
            <a:r>
              <a:rPr sz="3600" spc="-40" dirty="0"/>
              <a:t>m</a:t>
            </a:r>
            <a:r>
              <a:rPr sz="3600" spc="-15" dirty="0"/>
              <a:t>in</a:t>
            </a:r>
            <a:r>
              <a:rPr sz="3600" spc="-65" dirty="0"/>
              <a:t>a</a:t>
            </a:r>
            <a:r>
              <a:rPr sz="3600" spc="-50" dirty="0"/>
              <a:t>t</a:t>
            </a:r>
            <a:r>
              <a:rPr sz="3600" spc="-25" dirty="0"/>
              <a:t>e</a:t>
            </a:r>
            <a:r>
              <a:rPr sz="3600" spc="-20" dirty="0"/>
              <a:t>d</a:t>
            </a:r>
            <a:r>
              <a:rPr sz="3600" spc="20" dirty="0"/>
              <a:t> </a:t>
            </a:r>
            <a:r>
              <a:rPr sz="3600" spc="-20" dirty="0"/>
              <a:t>Function</a:t>
            </a:r>
            <a:r>
              <a:rPr sz="3600" dirty="0"/>
              <a:t> </a:t>
            </a:r>
            <a:r>
              <a:rPr sz="3600" spc="-90" dirty="0"/>
              <a:t>f</a:t>
            </a:r>
            <a:r>
              <a:rPr sz="3600" spc="-5" dirty="0"/>
              <a:t>o</a:t>
            </a:r>
            <a:r>
              <a:rPr sz="3600" dirty="0"/>
              <a:t>r</a:t>
            </a:r>
            <a:r>
              <a:rPr sz="3600" spc="-20" dirty="0"/>
              <a:t> a</a:t>
            </a:r>
            <a:r>
              <a:rPr sz="3600" spc="5" dirty="0"/>
              <a:t> </a:t>
            </a:r>
            <a:r>
              <a:rPr sz="3200" dirty="0"/>
              <a:t>Dynami</a:t>
            </a:r>
            <a:r>
              <a:rPr sz="3200" spc="-25" dirty="0"/>
              <a:t>c</a:t>
            </a:r>
            <a:r>
              <a:rPr sz="3200" dirty="0"/>
              <a:t>ally</a:t>
            </a:r>
            <a:endParaRPr sz="3200"/>
          </a:p>
          <a:p>
            <a:pPr marL="12700">
              <a:lnSpc>
                <a:spcPts val="4105"/>
              </a:lnSpc>
            </a:pPr>
            <a:r>
              <a:rPr sz="3600" spc="-90" dirty="0"/>
              <a:t>P</a:t>
            </a:r>
            <a:r>
              <a:rPr sz="3600" spc="-20" dirty="0"/>
              <a:t>a</a:t>
            </a:r>
            <a:r>
              <a:rPr sz="3600" spc="-25" dirty="0"/>
              <a:t>r</a:t>
            </a:r>
            <a:r>
              <a:rPr sz="3600" dirty="0"/>
              <a:t>tition</a:t>
            </a:r>
            <a:r>
              <a:rPr sz="3600" spc="-15" dirty="0"/>
              <a:t>e</a:t>
            </a:r>
            <a:r>
              <a:rPr sz="3600" spc="-20" dirty="0"/>
              <a:t>d</a:t>
            </a:r>
            <a:r>
              <a:rPr sz="3600" spc="30" dirty="0"/>
              <a:t> </a:t>
            </a:r>
            <a:r>
              <a:rPr sz="3600" spc="-15" dirty="0"/>
              <a:t>T</a:t>
            </a:r>
            <a:r>
              <a:rPr sz="3600" dirty="0"/>
              <a:t>SP</a:t>
            </a:r>
            <a:r>
              <a:rPr sz="3600" spc="-30" dirty="0"/>
              <a:t> </a:t>
            </a:r>
            <a:r>
              <a:rPr sz="3600" dirty="0"/>
              <a:t>so</a:t>
            </a:r>
            <a:r>
              <a:rPr sz="3600" spc="-15" dirty="0"/>
              <a:t>l</a:t>
            </a:r>
            <a:r>
              <a:rPr sz="3600" spc="-40" dirty="0"/>
              <a:t>v</a:t>
            </a:r>
            <a:r>
              <a:rPr sz="3600" spc="-5" dirty="0"/>
              <a:t>e</a:t>
            </a:r>
            <a:r>
              <a:rPr sz="3600" dirty="0"/>
              <a:t>r </a:t>
            </a:r>
            <a:r>
              <a:rPr sz="3600" spc="-20" dirty="0"/>
              <a:t>with</a:t>
            </a:r>
            <a:r>
              <a:rPr sz="3600" spc="-5" dirty="0"/>
              <a:t> </a:t>
            </a:r>
            <a:r>
              <a:rPr sz="3600" dirty="0"/>
              <a:t>MPI</a:t>
            </a:r>
            <a:r>
              <a:rPr sz="3600" spc="-15" dirty="0"/>
              <a:t> </a:t>
            </a:r>
            <a:r>
              <a:rPr sz="3600" dirty="0"/>
              <a:t>(1)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67868" y="1674876"/>
            <a:ext cx="8435340" cy="405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304" y="1690116"/>
            <a:ext cx="5198745" cy="824865"/>
          </a:xfrm>
          <a:custGeom>
            <a:avLst/>
            <a:gdLst/>
            <a:ahLst/>
            <a:cxnLst/>
            <a:rect l="l" t="t" r="r" b="b"/>
            <a:pathLst>
              <a:path w="5198745" h="824864">
                <a:moveTo>
                  <a:pt x="0" y="137413"/>
                </a:moveTo>
                <a:lnTo>
                  <a:pt x="6738" y="94768"/>
                </a:lnTo>
                <a:lnTo>
                  <a:pt x="25533" y="57587"/>
                </a:lnTo>
                <a:lnTo>
                  <a:pt x="54253" y="27993"/>
                </a:lnTo>
                <a:lnTo>
                  <a:pt x="90766" y="8113"/>
                </a:lnTo>
                <a:lnTo>
                  <a:pt x="132940" y="71"/>
                </a:lnTo>
                <a:lnTo>
                  <a:pt x="5060950" y="0"/>
                </a:lnTo>
                <a:lnTo>
                  <a:pt x="5075641" y="774"/>
                </a:lnTo>
                <a:lnTo>
                  <a:pt x="5116701" y="11761"/>
                </a:lnTo>
                <a:lnTo>
                  <a:pt x="5151589" y="34092"/>
                </a:lnTo>
                <a:lnTo>
                  <a:pt x="5178180" y="65641"/>
                </a:lnTo>
                <a:lnTo>
                  <a:pt x="5194351" y="104283"/>
                </a:lnTo>
                <a:lnTo>
                  <a:pt x="5198364" y="687070"/>
                </a:lnTo>
                <a:lnTo>
                  <a:pt x="5197589" y="701761"/>
                </a:lnTo>
                <a:lnTo>
                  <a:pt x="5186602" y="742821"/>
                </a:lnTo>
                <a:lnTo>
                  <a:pt x="5164271" y="777709"/>
                </a:lnTo>
                <a:lnTo>
                  <a:pt x="5132722" y="804300"/>
                </a:lnTo>
                <a:lnTo>
                  <a:pt x="5094080" y="820471"/>
                </a:lnTo>
                <a:lnTo>
                  <a:pt x="137414" y="824484"/>
                </a:lnTo>
                <a:lnTo>
                  <a:pt x="122731" y="823709"/>
                </a:lnTo>
                <a:lnTo>
                  <a:pt x="81684" y="812722"/>
                </a:lnTo>
                <a:lnTo>
                  <a:pt x="46795" y="790391"/>
                </a:lnTo>
                <a:lnTo>
                  <a:pt x="20195" y="758842"/>
                </a:lnTo>
                <a:lnTo>
                  <a:pt x="4015" y="720200"/>
                </a:lnTo>
                <a:lnTo>
                  <a:pt x="0" y="13741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778" y="1782698"/>
            <a:ext cx="676910" cy="144780"/>
          </a:xfrm>
          <a:custGeom>
            <a:avLst/>
            <a:gdLst/>
            <a:ahLst/>
            <a:cxnLst/>
            <a:rect l="l" t="t" r="r" b="b"/>
            <a:pathLst>
              <a:path w="676910" h="144780">
                <a:moveTo>
                  <a:pt x="676910" y="0"/>
                </a:moveTo>
                <a:lnTo>
                  <a:pt x="393573" y="6858"/>
                </a:lnTo>
                <a:lnTo>
                  <a:pt x="0" y="14452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22135" y="1565147"/>
            <a:ext cx="2674620" cy="454659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6195" y="2686811"/>
            <a:ext cx="6454140" cy="502920"/>
          </a:xfrm>
          <a:custGeom>
            <a:avLst/>
            <a:gdLst/>
            <a:ahLst/>
            <a:cxnLst/>
            <a:rect l="l" t="t" r="r" b="b"/>
            <a:pathLst>
              <a:path w="6454140" h="502919">
                <a:moveTo>
                  <a:pt x="0" y="83820"/>
                </a:moveTo>
                <a:lnTo>
                  <a:pt x="10675" y="42826"/>
                </a:lnTo>
                <a:lnTo>
                  <a:pt x="38881" y="13036"/>
                </a:lnTo>
                <a:lnTo>
                  <a:pt x="78888" y="142"/>
                </a:lnTo>
                <a:lnTo>
                  <a:pt x="6370320" y="0"/>
                </a:lnTo>
                <a:lnTo>
                  <a:pt x="6384877" y="1254"/>
                </a:lnTo>
                <a:lnTo>
                  <a:pt x="6422769" y="18392"/>
                </a:lnTo>
                <a:lnTo>
                  <a:pt x="6447559" y="51162"/>
                </a:lnTo>
                <a:lnTo>
                  <a:pt x="6454139" y="419100"/>
                </a:lnTo>
                <a:lnTo>
                  <a:pt x="6452885" y="433657"/>
                </a:lnTo>
                <a:lnTo>
                  <a:pt x="6435747" y="471549"/>
                </a:lnTo>
                <a:lnTo>
                  <a:pt x="6402977" y="496339"/>
                </a:lnTo>
                <a:lnTo>
                  <a:pt x="83820" y="502920"/>
                </a:lnTo>
                <a:lnTo>
                  <a:pt x="69278" y="501665"/>
                </a:lnTo>
                <a:lnTo>
                  <a:pt x="31397" y="484527"/>
                </a:lnTo>
                <a:lnTo>
                  <a:pt x="6589" y="451757"/>
                </a:lnTo>
                <a:lnTo>
                  <a:pt x="0" y="8382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4600" y="2147316"/>
            <a:ext cx="2674620" cy="497205"/>
          </a:xfrm>
          <a:custGeom>
            <a:avLst/>
            <a:gdLst/>
            <a:ahLst/>
            <a:cxnLst/>
            <a:rect l="l" t="t" r="r" b="b"/>
            <a:pathLst>
              <a:path w="2674620" h="497205">
                <a:moveTo>
                  <a:pt x="0" y="496824"/>
                </a:moveTo>
                <a:lnTo>
                  <a:pt x="2674620" y="496824"/>
                </a:lnTo>
                <a:lnTo>
                  <a:pt x="267462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4600" y="2147316"/>
            <a:ext cx="2674620" cy="497205"/>
          </a:xfrm>
          <a:custGeom>
            <a:avLst/>
            <a:gdLst/>
            <a:ahLst/>
            <a:cxnLst/>
            <a:rect l="l" t="t" r="r" b="b"/>
            <a:pathLst>
              <a:path w="2674620" h="497205">
                <a:moveTo>
                  <a:pt x="0" y="496824"/>
                </a:moveTo>
                <a:lnTo>
                  <a:pt x="2674620" y="496824"/>
                </a:lnTo>
                <a:lnTo>
                  <a:pt x="267462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6821" y="2385314"/>
            <a:ext cx="497840" cy="295275"/>
          </a:xfrm>
          <a:custGeom>
            <a:avLst/>
            <a:gdLst/>
            <a:ahLst/>
            <a:cxnLst/>
            <a:rect l="l" t="t" r="r" b="b"/>
            <a:pathLst>
              <a:path w="497839" h="295275">
                <a:moveTo>
                  <a:pt x="497331" y="0"/>
                </a:moveTo>
                <a:lnTo>
                  <a:pt x="213994" y="7493"/>
                </a:lnTo>
                <a:lnTo>
                  <a:pt x="0" y="29476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5054" y="2151252"/>
            <a:ext cx="201295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895" marR="5080" indent="-41783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2396" y="3261359"/>
            <a:ext cx="4805680" cy="502920"/>
          </a:xfrm>
          <a:custGeom>
            <a:avLst/>
            <a:gdLst/>
            <a:ahLst/>
            <a:cxnLst/>
            <a:rect l="l" t="t" r="r" b="b"/>
            <a:pathLst>
              <a:path w="4805680" h="502920">
                <a:moveTo>
                  <a:pt x="0" y="83819"/>
                </a:moveTo>
                <a:lnTo>
                  <a:pt x="10675" y="42826"/>
                </a:lnTo>
                <a:lnTo>
                  <a:pt x="38881" y="13036"/>
                </a:lnTo>
                <a:lnTo>
                  <a:pt x="78888" y="142"/>
                </a:lnTo>
                <a:lnTo>
                  <a:pt x="4721352" y="0"/>
                </a:lnTo>
                <a:lnTo>
                  <a:pt x="4735877" y="1254"/>
                </a:lnTo>
                <a:lnTo>
                  <a:pt x="4773747" y="18392"/>
                </a:lnTo>
                <a:lnTo>
                  <a:pt x="4798573" y="51162"/>
                </a:lnTo>
                <a:lnTo>
                  <a:pt x="4805171" y="419100"/>
                </a:lnTo>
                <a:lnTo>
                  <a:pt x="4803913" y="433625"/>
                </a:lnTo>
                <a:lnTo>
                  <a:pt x="4786739" y="471495"/>
                </a:lnTo>
                <a:lnTo>
                  <a:pt x="4753955" y="496321"/>
                </a:lnTo>
                <a:lnTo>
                  <a:pt x="83819" y="502919"/>
                </a:lnTo>
                <a:lnTo>
                  <a:pt x="69278" y="501661"/>
                </a:lnTo>
                <a:lnTo>
                  <a:pt x="31397" y="484487"/>
                </a:lnTo>
                <a:lnTo>
                  <a:pt x="6589" y="451703"/>
                </a:lnTo>
                <a:lnTo>
                  <a:pt x="0" y="8381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0296" y="3510788"/>
            <a:ext cx="731520" cy="60325"/>
          </a:xfrm>
          <a:custGeom>
            <a:avLst/>
            <a:gdLst/>
            <a:ahLst/>
            <a:cxnLst/>
            <a:rect l="l" t="t" r="r" b="b"/>
            <a:pathLst>
              <a:path w="731520" h="60325">
                <a:moveTo>
                  <a:pt x="731392" y="51435"/>
                </a:moveTo>
                <a:lnTo>
                  <a:pt x="448055" y="60198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2135" y="3279647"/>
            <a:ext cx="2674620" cy="5899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5145" marR="193675" indent="-3232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ermin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6632" y="3994403"/>
            <a:ext cx="3820795" cy="245745"/>
          </a:xfrm>
          <a:custGeom>
            <a:avLst/>
            <a:gdLst/>
            <a:ahLst/>
            <a:cxnLst/>
            <a:rect l="l" t="t" r="r" b="b"/>
            <a:pathLst>
              <a:path w="3820795" h="245745">
                <a:moveTo>
                  <a:pt x="0" y="40894"/>
                </a:moveTo>
                <a:lnTo>
                  <a:pt x="19828" y="5832"/>
                </a:lnTo>
                <a:lnTo>
                  <a:pt x="3779774" y="0"/>
                </a:lnTo>
                <a:lnTo>
                  <a:pt x="3793894" y="2497"/>
                </a:lnTo>
                <a:lnTo>
                  <a:pt x="3805877" y="9399"/>
                </a:lnTo>
                <a:lnTo>
                  <a:pt x="3814835" y="19817"/>
                </a:lnTo>
                <a:lnTo>
                  <a:pt x="3819881" y="32863"/>
                </a:lnTo>
                <a:lnTo>
                  <a:pt x="3820668" y="204470"/>
                </a:lnTo>
                <a:lnTo>
                  <a:pt x="3818170" y="218590"/>
                </a:lnTo>
                <a:lnTo>
                  <a:pt x="3811268" y="230573"/>
                </a:lnTo>
                <a:lnTo>
                  <a:pt x="3800850" y="239531"/>
                </a:lnTo>
                <a:lnTo>
                  <a:pt x="3787804" y="244577"/>
                </a:lnTo>
                <a:lnTo>
                  <a:pt x="40893" y="245364"/>
                </a:lnTo>
                <a:lnTo>
                  <a:pt x="26784" y="242866"/>
                </a:lnTo>
                <a:lnTo>
                  <a:pt x="14801" y="235964"/>
                </a:lnTo>
                <a:lnTo>
                  <a:pt x="5838" y="225546"/>
                </a:lnTo>
                <a:lnTo>
                  <a:pt x="787" y="212500"/>
                </a:lnTo>
                <a:lnTo>
                  <a:pt x="0" y="40894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7365" y="4142359"/>
            <a:ext cx="1042035" cy="104139"/>
          </a:xfrm>
          <a:custGeom>
            <a:avLst/>
            <a:gdLst/>
            <a:ahLst/>
            <a:cxnLst/>
            <a:rect l="l" t="t" r="r" b="b"/>
            <a:pathLst>
              <a:path w="1042035" h="104139">
                <a:moveTo>
                  <a:pt x="1041526" y="94996"/>
                </a:moveTo>
                <a:lnTo>
                  <a:pt x="758189" y="103759"/>
                </a:lnTo>
                <a:lnTo>
                  <a:pt x="0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49340" y="3954779"/>
            <a:ext cx="2674620" cy="5899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6880" marR="166370" indent="-2654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9096" y="4294632"/>
            <a:ext cx="3423285" cy="451484"/>
          </a:xfrm>
          <a:custGeom>
            <a:avLst/>
            <a:gdLst/>
            <a:ahLst/>
            <a:cxnLst/>
            <a:rect l="l" t="t" r="r" b="b"/>
            <a:pathLst>
              <a:path w="3423285" h="451485">
                <a:moveTo>
                  <a:pt x="0" y="75184"/>
                </a:moveTo>
                <a:lnTo>
                  <a:pt x="11780" y="34759"/>
                </a:lnTo>
                <a:lnTo>
                  <a:pt x="42372" y="7519"/>
                </a:lnTo>
                <a:lnTo>
                  <a:pt x="3347719" y="0"/>
                </a:lnTo>
                <a:lnTo>
                  <a:pt x="3362220" y="1396"/>
                </a:lnTo>
                <a:lnTo>
                  <a:pt x="3399040" y="20235"/>
                </a:lnTo>
                <a:lnTo>
                  <a:pt x="3420305" y="55512"/>
                </a:lnTo>
                <a:lnTo>
                  <a:pt x="3422904" y="375920"/>
                </a:lnTo>
                <a:lnTo>
                  <a:pt x="3421507" y="390420"/>
                </a:lnTo>
                <a:lnTo>
                  <a:pt x="3402668" y="427240"/>
                </a:lnTo>
                <a:lnTo>
                  <a:pt x="3367391" y="448505"/>
                </a:lnTo>
                <a:lnTo>
                  <a:pt x="75184" y="451104"/>
                </a:lnTo>
                <a:lnTo>
                  <a:pt x="60687" y="449707"/>
                </a:lnTo>
                <a:lnTo>
                  <a:pt x="23868" y="430868"/>
                </a:lnTo>
                <a:lnTo>
                  <a:pt x="2599" y="395591"/>
                </a:lnTo>
                <a:lnTo>
                  <a:pt x="0" y="75184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5730" y="4738496"/>
            <a:ext cx="346710" cy="1054100"/>
          </a:xfrm>
          <a:custGeom>
            <a:avLst/>
            <a:gdLst/>
            <a:ahLst/>
            <a:cxnLst/>
            <a:rect l="l" t="t" r="r" b="b"/>
            <a:pathLst>
              <a:path w="346709" h="1054100">
                <a:moveTo>
                  <a:pt x="0" y="1053985"/>
                </a:moveTo>
                <a:lnTo>
                  <a:pt x="32296" y="577976"/>
                </a:lnTo>
                <a:lnTo>
                  <a:pt x="346405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8411" y="5841491"/>
            <a:ext cx="2676525" cy="5918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r>
              <a:rPr sz="1800" spc="-14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announ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45920" y="5276088"/>
            <a:ext cx="5233670" cy="451484"/>
          </a:xfrm>
          <a:custGeom>
            <a:avLst/>
            <a:gdLst/>
            <a:ahLst/>
            <a:cxnLst/>
            <a:rect l="l" t="t" r="r" b="b"/>
            <a:pathLst>
              <a:path w="5233670" h="451485">
                <a:moveTo>
                  <a:pt x="0" y="75184"/>
                </a:moveTo>
                <a:lnTo>
                  <a:pt x="11777" y="34759"/>
                </a:lnTo>
                <a:lnTo>
                  <a:pt x="42366" y="7519"/>
                </a:lnTo>
                <a:lnTo>
                  <a:pt x="5158232" y="0"/>
                </a:lnTo>
                <a:lnTo>
                  <a:pt x="5172732" y="1396"/>
                </a:lnTo>
                <a:lnTo>
                  <a:pt x="5209552" y="20235"/>
                </a:lnTo>
                <a:lnTo>
                  <a:pt x="5230817" y="55512"/>
                </a:lnTo>
                <a:lnTo>
                  <a:pt x="5233415" y="375920"/>
                </a:lnTo>
                <a:lnTo>
                  <a:pt x="5232019" y="390416"/>
                </a:lnTo>
                <a:lnTo>
                  <a:pt x="5213180" y="427235"/>
                </a:lnTo>
                <a:lnTo>
                  <a:pt x="5177903" y="448504"/>
                </a:lnTo>
                <a:lnTo>
                  <a:pt x="75184" y="451103"/>
                </a:lnTo>
                <a:lnTo>
                  <a:pt x="60683" y="449707"/>
                </a:lnTo>
                <a:lnTo>
                  <a:pt x="23863" y="430864"/>
                </a:lnTo>
                <a:lnTo>
                  <a:pt x="2598" y="395586"/>
                </a:lnTo>
                <a:lnTo>
                  <a:pt x="0" y="7518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4082" y="5713463"/>
            <a:ext cx="572770" cy="311150"/>
          </a:xfrm>
          <a:custGeom>
            <a:avLst/>
            <a:gdLst/>
            <a:ahLst/>
            <a:cxnLst/>
            <a:rect l="l" t="t" r="r" b="b"/>
            <a:pathLst>
              <a:path w="572770" h="311150">
                <a:moveTo>
                  <a:pt x="551179" y="307619"/>
                </a:moveTo>
                <a:lnTo>
                  <a:pt x="572642" y="311010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521708" y="6070091"/>
            <a:ext cx="3594100" cy="5918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eft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101</a:t>
            </a:fld>
            <a:endParaRPr spc="-1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748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-290" dirty="0"/>
              <a:t>T</a:t>
            </a:r>
            <a:r>
              <a:rPr sz="3200" spc="-5" dirty="0"/>
              <a:t>ermin</a:t>
            </a:r>
            <a:r>
              <a:rPr sz="3200" spc="-30" dirty="0"/>
              <a:t>a</a:t>
            </a:r>
            <a:r>
              <a:rPr sz="3200" spc="-35" dirty="0"/>
              <a:t>t</a:t>
            </a:r>
            <a:r>
              <a:rPr sz="3200" spc="-5" dirty="0"/>
              <a:t>e</a:t>
            </a:r>
            <a:r>
              <a:rPr sz="3200" dirty="0"/>
              <a:t>d</a:t>
            </a:r>
            <a:r>
              <a:rPr sz="3200" spc="5" dirty="0"/>
              <a:t> </a:t>
            </a:r>
            <a:r>
              <a:rPr sz="3200" dirty="0"/>
              <a:t>Fun</a:t>
            </a:r>
            <a:r>
              <a:rPr sz="3200" spc="10" dirty="0"/>
              <a:t>c</a:t>
            </a:r>
            <a:r>
              <a:rPr sz="3200" dirty="0"/>
              <a:t>tion</a:t>
            </a:r>
            <a:r>
              <a:rPr sz="3200" spc="-20" dirty="0"/>
              <a:t> </a:t>
            </a:r>
            <a:r>
              <a:rPr sz="3200" spc="-70" dirty="0"/>
              <a:t>f</a:t>
            </a:r>
            <a:r>
              <a:rPr sz="3200" spc="-5" dirty="0"/>
              <a:t>o</a:t>
            </a:r>
            <a:r>
              <a:rPr sz="3200" dirty="0"/>
              <a:t>r a Dyn</a:t>
            </a:r>
            <a:r>
              <a:rPr sz="3200" spc="5" dirty="0"/>
              <a:t>a</a:t>
            </a:r>
            <a:r>
              <a:rPr sz="3200" dirty="0"/>
              <a:t>mi</a:t>
            </a:r>
            <a:r>
              <a:rPr sz="3200" spc="-35" dirty="0"/>
              <a:t>c</a:t>
            </a:r>
            <a:r>
              <a:rPr sz="3200" dirty="0"/>
              <a:t>ally</a:t>
            </a:r>
            <a:endParaRPr sz="3200"/>
          </a:p>
          <a:p>
            <a:pPr marL="12700">
              <a:lnSpc>
                <a:spcPts val="3650"/>
              </a:lnSpc>
            </a:pPr>
            <a:r>
              <a:rPr sz="3200" spc="-70" dirty="0"/>
              <a:t>P</a:t>
            </a:r>
            <a:r>
              <a:rPr sz="3200" dirty="0"/>
              <a:t>artitioned</a:t>
            </a:r>
            <a:r>
              <a:rPr sz="3200" spc="-25" dirty="0"/>
              <a:t> </a:t>
            </a:r>
            <a:r>
              <a:rPr sz="3200" spc="-15" dirty="0"/>
              <a:t>T</a:t>
            </a:r>
            <a:r>
              <a:rPr sz="3200" dirty="0"/>
              <a:t>SP so</a:t>
            </a:r>
            <a:r>
              <a:rPr sz="3200" spc="-15" dirty="0"/>
              <a:t>l</a:t>
            </a:r>
            <a:r>
              <a:rPr sz="3200" spc="-45" dirty="0"/>
              <a:t>v</a:t>
            </a:r>
            <a:r>
              <a:rPr sz="3200" spc="-5" dirty="0"/>
              <a:t>e</a:t>
            </a:r>
            <a:r>
              <a:rPr sz="3200" dirty="0"/>
              <a:t>r</a:t>
            </a:r>
            <a:r>
              <a:rPr sz="3200" spc="15" dirty="0"/>
              <a:t> </a:t>
            </a:r>
            <a:r>
              <a:rPr sz="3200" dirty="0"/>
              <a:t>with MPI</a:t>
            </a:r>
            <a:r>
              <a:rPr sz="3200" spc="-15" dirty="0"/>
              <a:t> </a:t>
            </a:r>
            <a:r>
              <a:rPr sz="3200" dirty="0"/>
              <a:t>(2)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1123" y="2144267"/>
            <a:ext cx="7877556" cy="3259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2432" y="2144267"/>
            <a:ext cx="6556375" cy="751840"/>
          </a:xfrm>
          <a:custGeom>
            <a:avLst/>
            <a:gdLst/>
            <a:ahLst/>
            <a:cxnLst/>
            <a:rect l="l" t="t" r="r" b="b"/>
            <a:pathLst>
              <a:path w="6556375" h="751839">
                <a:moveTo>
                  <a:pt x="0" y="125222"/>
                </a:moveTo>
                <a:lnTo>
                  <a:pt x="7350" y="82808"/>
                </a:lnTo>
                <a:lnTo>
                  <a:pt x="27699" y="46620"/>
                </a:lnTo>
                <a:lnTo>
                  <a:pt x="58487" y="19215"/>
                </a:lnTo>
                <a:lnTo>
                  <a:pt x="97157" y="3150"/>
                </a:lnTo>
                <a:lnTo>
                  <a:pt x="6431026" y="0"/>
                </a:lnTo>
                <a:lnTo>
                  <a:pt x="6445697" y="848"/>
                </a:lnTo>
                <a:lnTo>
                  <a:pt x="6486319" y="12815"/>
                </a:lnTo>
                <a:lnTo>
                  <a:pt x="6519864" y="36928"/>
                </a:lnTo>
                <a:lnTo>
                  <a:pt x="6543773" y="70627"/>
                </a:lnTo>
                <a:lnTo>
                  <a:pt x="6555490" y="111357"/>
                </a:lnTo>
                <a:lnTo>
                  <a:pt x="6556248" y="626110"/>
                </a:lnTo>
                <a:lnTo>
                  <a:pt x="6555399" y="640781"/>
                </a:lnTo>
                <a:lnTo>
                  <a:pt x="6543432" y="681403"/>
                </a:lnTo>
                <a:lnTo>
                  <a:pt x="6519319" y="714948"/>
                </a:lnTo>
                <a:lnTo>
                  <a:pt x="6485620" y="738857"/>
                </a:lnTo>
                <a:lnTo>
                  <a:pt x="6444890" y="750574"/>
                </a:lnTo>
                <a:lnTo>
                  <a:pt x="125222" y="751332"/>
                </a:lnTo>
                <a:lnTo>
                  <a:pt x="110550" y="750483"/>
                </a:lnTo>
                <a:lnTo>
                  <a:pt x="69928" y="738516"/>
                </a:lnTo>
                <a:lnTo>
                  <a:pt x="36383" y="714403"/>
                </a:lnTo>
                <a:lnTo>
                  <a:pt x="12474" y="680704"/>
                </a:lnTo>
                <a:lnTo>
                  <a:pt x="757" y="639974"/>
                </a:lnTo>
                <a:lnTo>
                  <a:pt x="0" y="12522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508" y="1452372"/>
            <a:ext cx="3223260" cy="536575"/>
          </a:xfrm>
          <a:custGeom>
            <a:avLst/>
            <a:gdLst/>
            <a:ahLst/>
            <a:cxnLst/>
            <a:rect l="l" t="t" r="r" b="b"/>
            <a:pathLst>
              <a:path w="3223259" h="536575">
                <a:moveTo>
                  <a:pt x="0" y="536448"/>
                </a:moveTo>
                <a:lnTo>
                  <a:pt x="3223260" y="536448"/>
                </a:lnTo>
                <a:lnTo>
                  <a:pt x="3223260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8508" y="1452372"/>
            <a:ext cx="3223260" cy="536575"/>
          </a:xfrm>
          <a:custGeom>
            <a:avLst/>
            <a:gdLst/>
            <a:ahLst/>
            <a:cxnLst/>
            <a:rect l="l" t="t" r="r" b="b"/>
            <a:pathLst>
              <a:path w="3223259" h="536575">
                <a:moveTo>
                  <a:pt x="0" y="536448"/>
                </a:moveTo>
                <a:lnTo>
                  <a:pt x="3223260" y="536448"/>
                </a:lnTo>
                <a:lnTo>
                  <a:pt x="3223260" y="0"/>
                </a:lnTo>
                <a:lnTo>
                  <a:pt x="0" y="0"/>
                </a:lnTo>
                <a:lnTo>
                  <a:pt x="0" y="536448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56328" y="1709420"/>
            <a:ext cx="908050" cy="434340"/>
          </a:xfrm>
          <a:custGeom>
            <a:avLst/>
            <a:gdLst/>
            <a:ahLst/>
            <a:cxnLst/>
            <a:rect l="l" t="t" r="r" b="b"/>
            <a:pathLst>
              <a:path w="908050" h="434339">
                <a:moveTo>
                  <a:pt x="907542" y="0"/>
                </a:moveTo>
                <a:lnTo>
                  <a:pt x="566038" y="8000"/>
                </a:lnTo>
                <a:lnTo>
                  <a:pt x="0" y="434213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0709" y="1612646"/>
            <a:ext cx="30397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eq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9488" y="3130295"/>
            <a:ext cx="5953125" cy="1295400"/>
          </a:xfrm>
          <a:custGeom>
            <a:avLst/>
            <a:gdLst/>
            <a:ahLst/>
            <a:cxnLst/>
            <a:rect l="l" t="t" r="r" b="b"/>
            <a:pathLst>
              <a:path w="5953125" h="1295400">
                <a:moveTo>
                  <a:pt x="0" y="215900"/>
                </a:moveTo>
                <a:lnTo>
                  <a:pt x="6273" y="164011"/>
                </a:lnTo>
                <a:lnTo>
                  <a:pt x="24095" y="116675"/>
                </a:lnTo>
                <a:lnTo>
                  <a:pt x="51966" y="75388"/>
                </a:lnTo>
                <a:lnTo>
                  <a:pt x="88385" y="41651"/>
                </a:lnTo>
                <a:lnTo>
                  <a:pt x="131855" y="16964"/>
                </a:lnTo>
                <a:lnTo>
                  <a:pt x="180876" y="2825"/>
                </a:lnTo>
                <a:lnTo>
                  <a:pt x="215900" y="0"/>
                </a:lnTo>
                <a:lnTo>
                  <a:pt x="5736844" y="0"/>
                </a:lnTo>
                <a:lnTo>
                  <a:pt x="5788732" y="6273"/>
                </a:lnTo>
                <a:lnTo>
                  <a:pt x="5836068" y="24095"/>
                </a:lnTo>
                <a:lnTo>
                  <a:pt x="5877355" y="51966"/>
                </a:lnTo>
                <a:lnTo>
                  <a:pt x="5911092" y="88385"/>
                </a:lnTo>
                <a:lnTo>
                  <a:pt x="5935779" y="131855"/>
                </a:lnTo>
                <a:lnTo>
                  <a:pt x="5949918" y="180876"/>
                </a:lnTo>
                <a:lnTo>
                  <a:pt x="5952744" y="215900"/>
                </a:lnTo>
                <a:lnTo>
                  <a:pt x="5952744" y="1079499"/>
                </a:lnTo>
                <a:lnTo>
                  <a:pt x="5946470" y="1131388"/>
                </a:lnTo>
                <a:lnTo>
                  <a:pt x="5928648" y="1178724"/>
                </a:lnTo>
                <a:lnTo>
                  <a:pt x="5900777" y="1220011"/>
                </a:lnTo>
                <a:lnTo>
                  <a:pt x="5864358" y="1253748"/>
                </a:lnTo>
                <a:lnTo>
                  <a:pt x="5820888" y="1278435"/>
                </a:lnTo>
                <a:lnTo>
                  <a:pt x="5771867" y="1292574"/>
                </a:lnTo>
                <a:lnTo>
                  <a:pt x="5736844" y="1295399"/>
                </a:lnTo>
                <a:lnTo>
                  <a:pt x="215900" y="1295399"/>
                </a:lnTo>
                <a:lnTo>
                  <a:pt x="164011" y="1289126"/>
                </a:lnTo>
                <a:lnTo>
                  <a:pt x="116675" y="1271304"/>
                </a:lnTo>
                <a:lnTo>
                  <a:pt x="75388" y="1243433"/>
                </a:lnTo>
                <a:lnTo>
                  <a:pt x="41651" y="1207014"/>
                </a:lnTo>
                <a:lnTo>
                  <a:pt x="16964" y="1163544"/>
                </a:lnTo>
                <a:lnTo>
                  <a:pt x="2825" y="1114523"/>
                </a:lnTo>
                <a:lnTo>
                  <a:pt x="0" y="1079499"/>
                </a:lnTo>
                <a:lnTo>
                  <a:pt x="0" y="2159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9651" y="4459604"/>
            <a:ext cx="782955" cy="822960"/>
          </a:xfrm>
          <a:custGeom>
            <a:avLst/>
            <a:gdLst/>
            <a:ahLst/>
            <a:cxnLst/>
            <a:rect l="l" t="t" r="r" b="b"/>
            <a:pathLst>
              <a:path w="782954" h="822960">
                <a:moveTo>
                  <a:pt x="782447" y="809625"/>
                </a:moveTo>
                <a:lnTo>
                  <a:pt x="440944" y="82270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26735" y="4849367"/>
            <a:ext cx="3223260" cy="8763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 marR="110489" indent="254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lable,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ecei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emo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102</a:t>
            </a:fld>
            <a:endParaRPr spc="-1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9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/>
              <a:t>Spli</a:t>
            </a:r>
            <a:r>
              <a:rPr sz="3600" spc="-70" dirty="0"/>
              <a:t>t</a:t>
            </a:r>
            <a:r>
              <a:rPr sz="3600" spc="-15" dirty="0"/>
              <a:t>ting</a:t>
            </a:r>
            <a:r>
              <a:rPr sz="3600" spc="5" dirty="0"/>
              <a:t> </a:t>
            </a:r>
            <a:r>
              <a:rPr sz="3600" dirty="0"/>
              <a:t>the</a:t>
            </a:r>
            <a:r>
              <a:rPr sz="3600" spc="-5" dirty="0"/>
              <a:t> </a:t>
            </a:r>
            <a:r>
              <a:rPr sz="3600" spc="-65" dirty="0"/>
              <a:t>st</a:t>
            </a:r>
            <a:r>
              <a:rPr sz="3600" dirty="0"/>
              <a:t>ack</a:t>
            </a:r>
            <a:r>
              <a:rPr sz="3600" spc="-20" dirty="0"/>
              <a:t> and</a:t>
            </a:r>
            <a:r>
              <a:rPr sz="3600" dirty="0"/>
              <a:t> </a:t>
            </a:r>
            <a:r>
              <a:rPr sz="3600" spc="-20" dirty="0"/>
              <a:t>d</a:t>
            </a:r>
            <a:r>
              <a:rPr sz="3600" spc="-55" dirty="0"/>
              <a:t>a</a:t>
            </a:r>
            <a:r>
              <a:rPr sz="3600" spc="-65" dirty="0"/>
              <a:t>t</a:t>
            </a:r>
            <a:r>
              <a:rPr sz="3600" dirty="0"/>
              <a:t>a packing</a:t>
            </a:r>
          </a:p>
        </p:txBody>
      </p:sp>
      <p:sp>
        <p:nvSpPr>
          <p:cNvPr id="3" name="object 3"/>
          <p:cNvSpPr/>
          <p:nvPr/>
        </p:nvSpPr>
        <p:spPr>
          <a:xfrm>
            <a:off x="2484120" y="3112007"/>
            <a:ext cx="5472683" cy="173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412" y="4710684"/>
            <a:ext cx="1466088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702339"/>
            <a:ext cx="7770495" cy="144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MPI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_</a:t>
            </a:r>
            <a:r>
              <a:rPr sz="2400" b="1" spc="-5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ac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tigu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0" dirty="0">
                <a:latin typeface="Calibri"/>
                <a:cs typeface="Calibri"/>
              </a:rPr>
              <a:t>memo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355600" marR="67945" indent="-3429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Spli</a:t>
            </a:r>
            <a:r>
              <a:rPr sz="2400" b="1" spc="-20" dirty="0">
                <a:latin typeface="Calibri"/>
                <a:cs typeface="Calibri"/>
              </a:rPr>
              <a:t>t_</a:t>
            </a:r>
            <a:r>
              <a:rPr sz="2400" b="1" spc="-30" dirty="0">
                <a:latin typeface="Calibri"/>
                <a:cs typeface="Calibri"/>
              </a:rPr>
              <a:t>s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ack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ack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tigu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us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sen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tigu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0" dirty="0">
                <a:latin typeface="Calibri"/>
                <a:cs typeface="Calibri"/>
              </a:rPr>
              <a:t>memo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cei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4120" y="4924044"/>
            <a:ext cx="5715000" cy="1796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77910" y="6465214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42" y="3311145"/>
            <a:ext cx="6448425" cy="201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2" y="460755"/>
            <a:ext cx="8131658" cy="1354217"/>
          </a:xfrm>
        </p:spPr>
        <p:txBody>
          <a:bodyPr/>
          <a:lstStyle/>
          <a:p>
            <a:r>
              <a:rPr lang="en-US" spc="-15" dirty="0"/>
              <a:t>Spli</a:t>
            </a:r>
            <a:r>
              <a:rPr lang="en-US" spc="-70" dirty="0"/>
              <a:t>t</a:t>
            </a:r>
            <a:r>
              <a:rPr lang="en-US" spc="-15" dirty="0"/>
              <a:t>ting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-5" dirty="0"/>
              <a:t> </a:t>
            </a:r>
            <a:r>
              <a:rPr lang="en-US" spc="-65" dirty="0"/>
              <a:t>st</a:t>
            </a:r>
            <a:r>
              <a:rPr lang="en-US" dirty="0"/>
              <a:t>ack</a:t>
            </a:r>
            <a:r>
              <a:rPr lang="en-US" spc="-20" dirty="0"/>
              <a:t> and</a:t>
            </a:r>
            <a:r>
              <a:rPr lang="en-US" dirty="0"/>
              <a:t> </a:t>
            </a:r>
            <a:r>
              <a:rPr lang="en-US" spc="-20" dirty="0"/>
              <a:t>d</a:t>
            </a:r>
            <a:r>
              <a:rPr lang="en-US" spc="-55" dirty="0"/>
              <a:t>a</a:t>
            </a:r>
            <a:r>
              <a:rPr lang="en-US" spc="-65" dirty="0"/>
              <a:t>t</a:t>
            </a:r>
            <a:r>
              <a:rPr lang="en-US" dirty="0"/>
              <a:t>a packing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7134225" cy="158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036377"/>
            <a:ext cx="6753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54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Di</a:t>
            </a:r>
            <a:r>
              <a:rPr spc="-50" dirty="0"/>
              <a:t>s</a:t>
            </a:r>
            <a:r>
              <a:rPr dirty="0"/>
              <a:t>tribu</a:t>
            </a:r>
            <a:r>
              <a:rPr spc="-40" dirty="0"/>
              <a:t>t</a:t>
            </a:r>
            <a:r>
              <a:rPr spc="-5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spc="-405" dirty="0"/>
              <a:t>T</a:t>
            </a:r>
            <a:r>
              <a:rPr spc="-5" dirty="0"/>
              <a:t>ermin</a:t>
            </a:r>
            <a:r>
              <a:rPr spc="-45" dirty="0"/>
              <a:t>a</a:t>
            </a:r>
            <a:r>
              <a:rPr dirty="0"/>
              <a:t>tion</a:t>
            </a:r>
            <a:r>
              <a:rPr spc="-10" dirty="0"/>
              <a:t> </a:t>
            </a:r>
            <a:r>
              <a:rPr dirty="0"/>
              <a:t>D</a:t>
            </a:r>
            <a:r>
              <a:rPr spc="-35" dirty="0"/>
              <a:t>e</a:t>
            </a:r>
            <a:r>
              <a:rPr spc="-45" dirty="0"/>
              <a:t>t</a:t>
            </a:r>
            <a:r>
              <a:rPr spc="-5" dirty="0"/>
              <a:t>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0021"/>
            <a:ext cx="7807325" cy="426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025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i="1" spc="-20" dirty="0">
                <a:solidFill>
                  <a:srgbClr val="0000FF"/>
                </a:solidFill>
                <a:latin typeface="Calibri"/>
                <a:cs typeface="Calibri"/>
              </a:rPr>
              <a:t>Out_of_w</a:t>
            </a:r>
            <a:r>
              <a:rPr sz="2800" i="1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i="1" spc="-10" dirty="0">
                <a:solidFill>
                  <a:srgbClr val="0000FF"/>
                </a:solidFill>
                <a:latin typeface="Calibri"/>
                <a:cs typeface="Calibri"/>
              </a:rPr>
              <a:t>rk()</a:t>
            </a:r>
            <a:r>
              <a:rPr sz="2800" i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0000FF"/>
                </a:solidFill>
                <a:latin typeface="Calibri"/>
                <a:cs typeface="Calibri"/>
              </a:rPr>
              <a:t>No_work_l</a:t>
            </a:r>
            <a:r>
              <a:rPr sz="2800" i="1" spc="-2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i="1" spc="-1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i="1" spc="-10" dirty="0">
                <a:solidFill>
                  <a:srgbClr val="0000FF"/>
                </a:solidFill>
                <a:latin typeface="Calibri"/>
                <a:cs typeface="Calibri"/>
              </a:rPr>
              <a:t>t()</a:t>
            </a:r>
            <a:r>
              <a:rPr sz="2800" i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pleme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et</a:t>
            </a:r>
            <a:r>
              <a:rPr sz="2800" spc="-15" dirty="0">
                <a:latin typeface="Calibri"/>
                <a:cs typeface="Calibri"/>
              </a:rPr>
              <a:t>ection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9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erm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et</a:t>
            </a:r>
            <a:r>
              <a:rPr sz="2800" spc="-15" dirty="0">
                <a:latin typeface="Calibri"/>
                <a:cs typeface="Calibri"/>
              </a:rPr>
              <a:t>ection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orith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sha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memory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oblems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000FF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41300" marR="103505" indent="-228600">
              <a:lnSpc>
                <a:spcPts val="269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Sup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0000FF"/>
                </a:solidFill>
                <a:latin typeface="Calibri"/>
                <a:cs typeface="Calibri"/>
              </a:rPr>
              <a:t>oow</a:t>
            </a:r>
            <a:r>
              <a:rPr sz="28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cat</a:t>
            </a:r>
            <a:r>
              <a:rPr sz="2800" spc="-15" dirty="0">
                <a:latin typeface="Calibri"/>
                <a:cs typeface="Calibri"/>
              </a:rPr>
              <a:t>e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ts val="2805"/>
              </a:lnSpc>
              <a:buClr>
                <a:srgbClr val="C00000"/>
              </a:buClr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Initiall</a:t>
            </a:r>
            <a:r>
              <a:rPr sz="2400" spc="-18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697865" marR="62865" lvl="1" indent="-227965">
              <a:lnSpc>
                <a:spcPct val="80000"/>
              </a:lnSpc>
              <a:spcBef>
                <a:spcPts val="535"/>
              </a:spcBef>
              <a:buClr>
                <a:srgbClr val="C00000"/>
              </a:buClr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k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cei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ork)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send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messa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ocesses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ot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upd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opie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18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991" y="441959"/>
            <a:ext cx="5257800" cy="5817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7706" y="1203960"/>
            <a:ext cx="1925320" cy="119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he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 is th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 t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 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lo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106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236334" y="3935857"/>
            <a:ext cx="259334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n 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ecei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notifi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f 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ece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ecei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ed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107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dirty="0"/>
              <a:t>A</a:t>
            </a:r>
            <a:r>
              <a:rPr spc="-5" dirty="0"/>
              <a:t> </a:t>
            </a:r>
            <a:r>
              <a:rPr dirty="0"/>
              <a:t>simple</a:t>
            </a:r>
            <a:r>
              <a:rPr spc="-10" dirty="0"/>
              <a:t> </a:t>
            </a:r>
            <a:r>
              <a:rPr spc="-20" dirty="0"/>
              <a:t>di</a:t>
            </a:r>
            <a:r>
              <a:rPr spc="-70" dirty="0"/>
              <a:t>s</a:t>
            </a:r>
            <a:r>
              <a:rPr spc="-20" dirty="0"/>
              <a:t>tribu</a:t>
            </a:r>
            <a:r>
              <a:rPr spc="-50" dirty="0"/>
              <a:t>t</a:t>
            </a:r>
            <a:r>
              <a:rPr spc="-5" dirty="0"/>
              <a:t>e</a:t>
            </a:r>
            <a:r>
              <a:rPr dirty="0"/>
              <a:t>d</a:t>
            </a:r>
            <a:r>
              <a:rPr spc="-35" dirty="0"/>
              <a:t> </a:t>
            </a:r>
            <a:r>
              <a:rPr spc="-60" dirty="0"/>
              <a:t>t</a:t>
            </a:r>
            <a:r>
              <a:rPr spc="-5" dirty="0"/>
              <a:t>ermin</a:t>
            </a:r>
            <a:r>
              <a:rPr spc="-45" dirty="0"/>
              <a:t>a</a:t>
            </a:r>
            <a:r>
              <a:rPr dirty="0"/>
              <a:t>tion</a:t>
            </a:r>
          </a:p>
          <a:p>
            <a:pPr marL="12700">
              <a:lnSpc>
                <a:spcPts val="5015"/>
              </a:lnSpc>
            </a:pPr>
            <a:r>
              <a:rPr dirty="0"/>
              <a:t>d</a:t>
            </a:r>
            <a:r>
              <a:rPr spc="-30" dirty="0"/>
              <a:t>e</a:t>
            </a:r>
            <a:r>
              <a:rPr spc="-45" dirty="0"/>
              <a:t>t</a:t>
            </a:r>
            <a:r>
              <a:rPr spc="-5" dirty="0"/>
              <a:t>ectio</a:t>
            </a:r>
            <a:r>
              <a:rPr dirty="0"/>
              <a:t>n</a:t>
            </a:r>
            <a:r>
              <a:rPr spc="20" dirty="0"/>
              <a:t> </a:t>
            </a:r>
            <a:r>
              <a:rPr dirty="0"/>
              <a:t>al</a:t>
            </a:r>
            <a:r>
              <a:rPr spc="-30" dirty="0"/>
              <a:t>g</a:t>
            </a:r>
            <a:r>
              <a:rPr spc="-5" dirty="0"/>
              <a:t>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616825" cy="451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Ide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eeping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qua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onse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5" dirty="0">
                <a:latin typeface="Calibri"/>
                <a:cs typeface="Calibri"/>
              </a:rPr>
              <a:t>and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meas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ecis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(e</a:t>
            </a:r>
            <a:r>
              <a:rPr sz="2800" spc="1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g.,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Al</a:t>
            </a:r>
            <a:r>
              <a:rPr sz="2800" b="1" spc="-55" dirty="0">
                <a:latin typeface="Calibri"/>
                <a:cs typeface="Calibri"/>
              </a:rPr>
              <a:t>g</a:t>
            </a:r>
            <a:r>
              <a:rPr sz="2800" b="1" spc="-15" dirty="0">
                <a:latin typeface="Calibri"/>
                <a:cs typeface="Calibri"/>
              </a:rPr>
              <a:t>orithm: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Initiall</a:t>
            </a:r>
            <a:r>
              <a:rPr sz="2400" spc="-18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uni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gy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ork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send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 its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ene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gy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ts val="2735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oces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marR="5080" lvl="1" indent="-22796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fulfill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eque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ork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divide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gy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hal</a:t>
            </a:r>
            <a:r>
              <a:rPr sz="2400" spc="-14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pin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hal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4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sendin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hal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 anot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697865" marR="63500" lvl="1" indent="-22796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min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oces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cei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omm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_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z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units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110" dirty="0"/>
              <a:t>P</a:t>
            </a:r>
            <a:r>
              <a:rPr sz="3600" spc="-25" dirty="0"/>
              <a:t>er</a:t>
            </a:r>
            <a:r>
              <a:rPr sz="3600" spc="-105" dirty="0"/>
              <a:t>f</a:t>
            </a:r>
            <a:r>
              <a:rPr sz="3600" spc="-5" dirty="0"/>
              <a:t>or</a:t>
            </a:r>
            <a:r>
              <a:rPr sz="3600" spc="-15" dirty="0"/>
              <a:t>m</a:t>
            </a:r>
            <a:r>
              <a:rPr sz="3600" spc="-20" dirty="0"/>
              <a:t>ance</a:t>
            </a:r>
            <a:r>
              <a:rPr sz="3600" spc="-10" dirty="0"/>
              <a:t> </a:t>
            </a:r>
            <a:r>
              <a:rPr sz="3600" spc="-5" dirty="0"/>
              <a:t>o</a:t>
            </a:r>
            <a:r>
              <a:rPr sz="3600" dirty="0"/>
              <a:t>f </a:t>
            </a:r>
            <a:r>
              <a:rPr sz="3600" spc="-20" dirty="0"/>
              <a:t>MPI</a:t>
            </a:r>
            <a:r>
              <a:rPr sz="3600" spc="-5" dirty="0"/>
              <a:t> </a:t>
            </a:r>
            <a:r>
              <a:rPr sz="3600" spc="-20" dirty="0"/>
              <a:t>and</a:t>
            </a:r>
            <a:r>
              <a:rPr sz="3600" spc="10" dirty="0"/>
              <a:t> </a:t>
            </a:r>
            <a:r>
              <a:rPr sz="3600" spc="-20" dirty="0"/>
              <a:t>P</a:t>
            </a:r>
            <a:r>
              <a:rPr sz="3600" spc="-5" dirty="0"/>
              <a:t>t</a:t>
            </a:r>
            <a:r>
              <a:rPr sz="3600" spc="-20" dirty="0"/>
              <a:t>h</a:t>
            </a:r>
            <a:r>
              <a:rPr sz="3600" spc="-65" dirty="0"/>
              <a:t>r</a:t>
            </a:r>
            <a:r>
              <a:rPr sz="3600" spc="-25" dirty="0"/>
              <a:t>eads</a:t>
            </a:r>
            <a:endParaRPr sz="3600"/>
          </a:p>
          <a:p>
            <a:pPr marL="12700">
              <a:lnSpc>
                <a:spcPts val="4105"/>
              </a:lnSpc>
            </a:pPr>
            <a:r>
              <a:rPr sz="3600" dirty="0"/>
              <a:t>im</a:t>
            </a:r>
            <a:r>
              <a:rPr sz="3600" spc="-15" dirty="0"/>
              <a:t>p</a:t>
            </a:r>
            <a:r>
              <a:rPr sz="3600" dirty="0"/>
              <a:t>le</a:t>
            </a:r>
            <a:r>
              <a:rPr sz="3600" spc="-20" dirty="0"/>
              <a:t>m</a:t>
            </a:r>
            <a:r>
              <a:rPr sz="3600" spc="-5" dirty="0"/>
              <a:t>e</a:t>
            </a:r>
            <a:r>
              <a:rPr sz="3600" spc="-40" dirty="0"/>
              <a:t>n</a:t>
            </a:r>
            <a:r>
              <a:rPr sz="3600" spc="-65" dirty="0"/>
              <a:t>t</a:t>
            </a:r>
            <a:r>
              <a:rPr sz="3600" spc="-40" dirty="0"/>
              <a:t>a</a:t>
            </a:r>
            <a:r>
              <a:rPr sz="3600" dirty="0"/>
              <a:t>tions</a:t>
            </a:r>
            <a:r>
              <a:rPr sz="3600" spc="25" dirty="0"/>
              <a:t> </a:t>
            </a:r>
            <a:r>
              <a:rPr sz="3600" spc="-5" dirty="0"/>
              <a:t>o</a:t>
            </a:r>
            <a:r>
              <a:rPr sz="3600" dirty="0"/>
              <a:t>f</a:t>
            </a:r>
            <a:r>
              <a:rPr sz="3600" spc="-10" dirty="0"/>
              <a:t> </a:t>
            </a:r>
            <a:r>
              <a:rPr sz="3600" spc="-15" dirty="0"/>
              <a:t>t</a:t>
            </a:r>
            <a:r>
              <a:rPr sz="3600" spc="-65" dirty="0"/>
              <a:t>r</a:t>
            </a:r>
            <a:r>
              <a:rPr sz="3600" spc="-5" dirty="0"/>
              <a:t>e</a:t>
            </a:r>
            <a:r>
              <a:rPr sz="3600" dirty="0"/>
              <a:t>e</a:t>
            </a:r>
            <a:r>
              <a:rPr sz="3600" spc="-20" dirty="0"/>
              <a:t> </a:t>
            </a:r>
            <a:r>
              <a:rPr sz="3600" dirty="0"/>
              <a:t>sea</a:t>
            </a:r>
            <a:r>
              <a:rPr sz="3600" spc="-70" dirty="0"/>
              <a:t>r</a:t>
            </a:r>
            <a:r>
              <a:rPr sz="3600" spc="-5" dirty="0"/>
              <a:t>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46417" y="1370228"/>
            <a:ext cx="126428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(i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onds)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1831848"/>
            <a:ext cx="8263128" cy="2231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226" y="4638452"/>
            <a:ext cx="719074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outper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orm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sha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memo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ems.</a:t>
            </a:r>
            <a:endParaRPr sz="24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oblems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MPI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alable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ormanc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108</a:t>
            </a:fld>
            <a:endParaRPr spc="-1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109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Concludin</a:t>
            </a:r>
            <a:r>
              <a:rPr dirty="0"/>
              <a:t>g </a:t>
            </a:r>
            <a:r>
              <a:rPr spc="-90" dirty="0"/>
              <a:t>R</a:t>
            </a:r>
            <a:r>
              <a:rPr spc="-5" dirty="0"/>
              <a:t>emar</a:t>
            </a:r>
            <a:r>
              <a:rPr spc="-50" dirty="0"/>
              <a:t>k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81915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pc="-15" dirty="0"/>
              <a:t>In</a:t>
            </a:r>
            <a:r>
              <a:rPr spc="-5" dirty="0"/>
              <a:t> </a:t>
            </a:r>
            <a:r>
              <a:rPr spc="-20" dirty="0"/>
              <a:t>d</a:t>
            </a:r>
            <a:r>
              <a:rPr spc="-30" dirty="0"/>
              <a:t>e</a:t>
            </a:r>
            <a:r>
              <a:rPr spc="-45" dirty="0"/>
              <a:t>v</a:t>
            </a:r>
            <a:r>
              <a:rPr spc="-15" dirty="0"/>
              <a:t>elo</a:t>
            </a:r>
            <a:r>
              <a:rPr spc="-30" dirty="0"/>
              <a:t>p</a:t>
            </a:r>
            <a:r>
              <a:rPr spc="-10" dirty="0"/>
              <a:t>i</a:t>
            </a:r>
            <a:r>
              <a:rPr spc="-30" dirty="0"/>
              <a:t>n</a:t>
            </a:r>
            <a:r>
              <a:rPr spc="-15" dirty="0"/>
              <a:t>g</a:t>
            </a:r>
            <a:r>
              <a:rPr spc="25" dirty="0"/>
              <a:t> </a:t>
            </a:r>
            <a:r>
              <a:rPr spc="-15" dirty="0"/>
              <a:t>the</a:t>
            </a:r>
            <a:r>
              <a:rPr spc="5" dirty="0"/>
              <a:t> </a:t>
            </a:r>
            <a:r>
              <a:rPr spc="-50" dirty="0"/>
              <a:t>r</a:t>
            </a:r>
            <a:r>
              <a:rPr spc="-15" dirty="0"/>
              <a:t>educed</a:t>
            </a:r>
            <a:r>
              <a:rPr dirty="0"/>
              <a:t> </a:t>
            </a:r>
            <a:r>
              <a:rPr spc="-20" dirty="0"/>
              <a:t>MPI</a:t>
            </a:r>
            <a:r>
              <a:rPr spc="5" dirty="0"/>
              <a:t> </a:t>
            </a:r>
            <a:r>
              <a:rPr spc="-20" dirty="0"/>
              <a:t>sol</a:t>
            </a:r>
            <a:r>
              <a:rPr spc="-25" dirty="0"/>
              <a:t>u</a:t>
            </a:r>
            <a:r>
              <a:rPr spc="-15" dirty="0"/>
              <a:t>tion</a:t>
            </a:r>
            <a:r>
              <a:rPr spc="25" dirty="0"/>
              <a:t> 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10" dirty="0"/>
              <a:t> </a:t>
            </a:r>
            <a:r>
              <a:rPr spc="0" dirty="0"/>
              <a:t>n</a:t>
            </a:r>
            <a:r>
              <a:rPr spc="-10" dirty="0"/>
              <a:t>- </a:t>
            </a:r>
            <a:r>
              <a:rPr spc="-15" dirty="0">
                <a:latin typeface="Calibri"/>
                <a:cs typeface="Calibri"/>
              </a:rPr>
              <a:t>bo</a:t>
            </a:r>
            <a:r>
              <a:rPr spc="-2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y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ob</a:t>
            </a:r>
            <a:r>
              <a:rPr spc="-15" dirty="0">
                <a:latin typeface="Calibri"/>
                <a:cs typeface="Calibri"/>
              </a:rPr>
              <a:t>lem,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“</a:t>
            </a:r>
            <a:r>
              <a:rPr spc="-10" dirty="0">
                <a:solidFill>
                  <a:srgbClr val="C00000"/>
                </a:solidFill>
              </a:rPr>
              <a:t>r</a:t>
            </a:r>
            <a:r>
              <a:rPr spc="-20" dirty="0">
                <a:solidFill>
                  <a:srgbClr val="C00000"/>
                </a:solidFill>
              </a:rPr>
              <a:t>in</a:t>
            </a:r>
            <a:r>
              <a:rPr spc="-15" dirty="0">
                <a:solidFill>
                  <a:srgbClr val="C00000"/>
                </a:solidFill>
              </a:rPr>
              <a:t>g</a:t>
            </a:r>
            <a:r>
              <a:rPr spc="10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pass</a:t>
            </a:r>
            <a:r>
              <a:rPr spc="-15" dirty="0">
                <a:latin typeface="Calibri"/>
                <a:cs typeface="Calibri"/>
              </a:rPr>
              <a:t>”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or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thm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</a:t>
            </a:r>
            <a:r>
              <a:rPr spc="-70" dirty="0">
                <a:latin typeface="Calibri"/>
                <a:cs typeface="Calibri"/>
              </a:rPr>
              <a:t>r</a:t>
            </a:r>
            <a:r>
              <a:rPr spc="-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v</a:t>
            </a:r>
            <a:r>
              <a:rPr spc="-15" dirty="0">
                <a:latin typeface="Calibri"/>
                <a:cs typeface="Calibri"/>
              </a:rPr>
              <a:t>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0" dirty="0"/>
              <a:t>b</a:t>
            </a:r>
            <a:r>
              <a:rPr spc="-15" dirty="0"/>
              <a:t>e</a:t>
            </a:r>
            <a:r>
              <a:rPr spc="5" dirty="0"/>
              <a:t> </a:t>
            </a:r>
            <a:r>
              <a:rPr spc="-20" dirty="0"/>
              <a:t>much</a:t>
            </a:r>
            <a:r>
              <a:rPr spc="20" dirty="0"/>
              <a:t> </a:t>
            </a:r>
            <a:r>
              <a:rPr spc="-15" dirty="0">
                <a:solidFill>
                  <a:srgbClr val="C00000"/>
                </a:solidFill>
              </a:rPr>
              <a:t>easier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-5" dirty="0"/>
              <a:t> </a:t>
            </a:r>
            <a:r>
              <a:rPr spc="-15" dirty="0"/>
              <a:t>imp</a:t>
            </a:r>
            <a:r>
              <a:rPr spc="-30" dirty="0"/>
              <a:t>l</a:t>
            </a:r>
            <a:r>
              <a:rPr spc="-20" dirty="0"/>
              <a:t>eme</a:t>
            </a:r>
            <a:r>
              <a:rPr spc="-50" dirty="0"/>
              <a:t>n</a:t>
            </a:r>
            <a:r>
              <a:rPr spc="-10" dirty="0"/>
              <a:t>t</a:t>
            </a:r>
            <a:r>
              <a:rPr spc="20" dirty="0"/>
              <a:t> </a:t>
            </a:r>
            <a:r>
              <a:rPr spc="-15" dirty="0"/>
              <a:t>and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-5" dirty="0"/>
              <a:t> </a:t>
            </a:r>
            <a:r>
              <a:rPr spc="-20" dirty="0"/>
              <a:t>p</a:t>
            </a:r>
            <a:r>
              <a:rPr spc="-70" dirty="0"/>
              <a:t>r</a:t>
            </a:r>
            <a:r>
              <a:rPr spc="-20" dirty="0"/>
              <a:t>obabl</a:t>
            </a:r>
            <a:r>
              <a:rPr spc="-15" dirty="0"/>
              <a:t>y</a:t>
            </a:r>
            <a:r>
              <a:rPr spc="35" dirty="0"/>
              <a:t> </a:t>
            </a:r>
            <a:r>
              <a:rPr spc="-20" dirty="0"/>
              <a:t>mo</a:t>
            </a:r>
            <a:r>
              <a:rPr spc="-50" dirty="0"/>
              <a:t>r</a:t>
            </a:r>
            <a:r>
              <a:rPr spc="-15" dirty="0"/>
              <a:t>e</a:t>
            </a:r>
            <a:r>
              <a:rPr spc="-10" dirty="0"/>
              <a:t> </a:t>
            </a:r>
            <a:r>
              <a:rPr spc="-20" dirty="0">
                <a:solidFill>
                  <a:srgbClr val="C00000"/>
                </a:solidFill>
              </a:rPr>
              <a:t>s</a:t>
            </a:r>
            <a:r>
              <a:rPr spc="-35" dirty="0">
                <a:solidFill>
                  <a:srgbClr val="C00000"/>
                </a:solidFill>
              </a:rPr>
              <a:t>c</a:t>
            </a:r>
            <a:r>
              <a:rPr spc="-15" dirty="0">
                <a:solidFill>
                  <a:srgbClr val="C00000"/>
                </a:solidFill>
              </a:rPr>
              <a:t>alab</a:t>
            </a:r>
            <a:r>
              <a:rPr spc="-20" dirty="0">
                <a:solidFill>
                  <a:srgbClr val="C00000"/>
                </a:solidFill>
              </a:rPr>
              <a:t>l</a:t>
            </a:r>
            <a:r>
              <a:rPr spc="-15" dirty="0">
                <a:solidFill>
                  <a:srgbClr val="C00000"/>
                </a:solidFill>
              </a:rPr>
              <a:t>e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a</a:t>
            </a:r>
            <a:r>
              <a:rPr spc="-5" dirty="0"/>
              <a:t> di</a:t>
            </a:r>
            <a:r>
              <a:rPr spc="-40" dirty="0"/>
              <a:t>s</a:t>
            </a:r>
            <a:r>
              <a:rPr spc="-10" dirty="0"/>
              <a:t>tr</a:t>
            </a:r>
            <a:r>
              <a:rPr spc="-25" dirty="0"/>
              <a:t>i</a:t>
            </a:r>
            <a:r>
              <a:rPr spc="-5" dirty="0"/>
              <a:t>b</a:t>
            </a:r>
            <a:r>
              <a:rPr spc="-15" dirty="0"/>
              <a:t>u</a:t>
            </a:r>
            <a:r>
              <a:rPr spc="-35" dirty="0"/>
              <a:t>t</a:t>
            </a:r>
            <a:r>
              <a:rPr spc="-15" dirty="0"/>
              <a:t>ed</a:t>
            </a:r>
            <a:r>
              <a:rPr spc="50" dirty="0"/>
              <a:t> </a:t>
            </a:r>
            <a:r>
              <a:rPr spc="-20" dirty="0"/>
              <a:t>me</a:t>
            </a:r>
            <a:r>
              <a:rPr spc="-35" dirty="0"/>
              <a:t>m</a:t>
            </a:r>
            <a:r>
              <a:rPr spc="-20" dirty="0"/>
              <a:t>o</a:t>
            </a:r>
            <a:r>
              <a:rPr spc="-5" dirty="0"/>
              <a:t>r</a:t>
            </a:r>
            <a:r>
              <a:rPr spc="-15" dirty="0"/>
              <a:t>y</a:t>
            </a:r>
            <a:r>
              <a:rPr dirty="0"/>
              <a:t> </a:t>
            </a:r>
            <a:r>
              <a:rPr spc="-15" dirty="0"/>
              <a:t>e</a:t>
            </a:r>
            <a:r>
              <a:rPr spc="-65" dirty="0"/>
              <a:t>n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65" dirty="0"/>
              <a:t>r</a:t>
            </a:r>
            <a:r>
              <a:rPr spc="-25" dirty="0"/>
              <a:t>onme</a:t>
            </a:r>
            <a:r>
              <a:rPr spc="-30" dirty="0"/>
              <a:t>n</a:t>
            </a:r>
            <a:r>
              <a:rPr spc="-10" dirty="0"/>
              <a:t>t</a:t>
            </a:r>
            <a:r>
              <a:rPr spc="3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20" dirty="0"/>
              <a:t>whi</a:t>
            </a:r>
            <a:r>
              <a:rPr spc="-15" dirty="0"/>
              <a:t>ch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65" dirty="0"/>
              <a:t>r</a:t>
            </a:r>
            <a:r>
              <a:rPr spc="-20" dirty="0"/>
              <a:t>ocesse</a:t>
            </a:r>
            <a:r>
              <a:rPr spc="-15" dirty="0"/>
              <a:t>s</a:t>
            </a:r>
            <a:r>
              <a:rPr spc="50" dirty="0"/>
              <a:t> </a:t>
            </a:r>
            <a:r>
              <a:rPr spc="-20" dirty="0"/>
              <a:t>sen</a:t>
            </a:r>
            <a:r>
              <a:rPr spc="-15" dirty="0"/>
              <a:t>d</a:t>
            </a:r>
            <a:r>
              <a:rPr spc="15" dirty="0"/>
              <a:t> </a:t>
            </a:r>
            <a:r>
              <a:rPr spc="-15" dirty="0"/>
              <a:t>each</a:t>
            </a:r>
            <a:r>
              <a:rPr spc="-5" dirty="0"/>
              <a:t> </a:t>
            </a:r>
            <a:r>
              <a:rPr spc="-20" dirty="0"/>
              <a:t>othe</a:t>
            </a:r>
            <a:r>
              <a:rPr spc="-10" dirty="0"/>
              <a:t>r</a:t>
            </a:r>
            <a:r>
              <a:rPr spc="15" dirty="0"/>
              <a:t> </a:t>
            </a:r>
            <a:r>
              <a:rPr spc="-40" dirty="0"/>
              <a:t>w</a:t>
            </a:r>
            <a:r>
              <a:rPr spc="-20" dirty="0"/>
              <a:t>ork</a:t>
            </a:r>
            <a:r>
              <a:rPr spc="-10" dirty="0"/>
              <a:t>,</a:t>
            </a:r>
            <a:r>
              <a:rPr spc="5" dirty="0"/>
              <a:t> </a:t>
            </a:r>
            <a:r>
              <a:rPr spc="-20" dirty="0"/>
              <a:t>d</a:t>
            </a:r>
            <a:r>
              <a:rPr spc="-35" dirty="0"/>
              <a:t>et</a:t>
            </a:r>
            <a:r>
              <a:rPr spc="-20" dirty="0"/>
              <a:t>erm</a:t>
            </a:r>
            <a:r>
              <a:rPr spc="-25" dirty="0"/>
              <a:t>i</a:t>
            </a:r>
            <a:r>
              <a:rPr spc="-20" dirty="0"/>
              <a:t>nin</a:t>
            </a:r>
            <a:r>
              <a:rPr spc="-15" dirty="0"/>
              <a:t>g</a:t>
            </a:r>
            <a:r>
              <a:rPr spc="45" dirty="0"/>
              <a:t> </a:t>
            </a:r>
            <a:r>
              <a:rPr spc="-20" dirty="0">
                <a:solidFill>
                  <a:srgbClr val="C00000"/>
                </a:solidFill>
              </a:rPr>
              <a:t>when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spc="-35" dirty="0">
                <a:solidFill>
                  <a:srgbClr val="C00000"/>
                </a:solidFill>
              </a:rPr>
              <a:t>t</a:t>
            </a:r>
            <a:r>
              <a:rPr spc="-15" dirty="0">
                <a:solidFill>
                  <a:srgbClr val="C00000"/>
                </a:solidFill>
              </a:rPr>
              <a:t>o</a:t>
            </a:r>
            <a:r>
              <a:rPr spc="-5" dirty="0">
                <a:solidFill>
                  <a:srgbClr val="C00000"/>
                </a:solidFill>
              </a:rPr>
              <a:t> </a:t>
            </a:r>
            <a:r>
              <a:rPr spc="-30" dirty="0">
                <a:solidFill>
                  <a:srgbClr val="C00000"/>
                </a:solidFill>
              </a:rPr>
              <a:t>t</a:t>
            </a:r>
            <a:r>
              <a:rPr spc="-20" dirty="0">
                <a:solidFill>
                  <a:srgbClr val="C00000"/>
                </a:solidFill>
              </a:rPr>
              <a:t>erm</a:t>
            </a:r>
            <a:r>
              <a:rPr spc="-25" dirty="0">
                <a:solidFill>
                  <a:srgbClr val="C00000"/>
                </a:solidFill>
              </a:rPr>
              <a:t>i</a:t>
            </a:r>
            <a:r>
              <a:rPr spc="-20" dirty="0">
                <a:solidFill>
                  <a:srgbClr val="C00000"/>
                </a:solidFill>
              </a:rPr>
              <a:t>n</a:t>
            </a:r>
            <a:r>
              <a:rPr spc="-40" dirty="0">
                <a:solidFill>
                  <a:srgbClr val="C00000"/>
                </a:solidFill>
              </a:rPr>
              <a:t>a</a:t>
            </a:r>
            <a:r>
              <a:rPr spc="-35" dirty="0">
                <a:solidFill>
                  <a:srgbClr val="C00000"/>
                </a:solidFill>
              </a:rPr>
              <a:t>t</a:t>
            </a:r>
            <a:r>
              <a:rPr spc="-15" dirty="0">
                <a:solidFill>
                  <a:srgbClr val="C00000"/>
                </a:solidFill>
              </a:rPr>
              <a:t>e</a:t>
            </a:r>
            <a:r>
              <a:rPr spc="5" dirty="0">
                <a:solidFill>
                  <a:srgbClr val="C00000"/>
                </a:solidFill>
              </a:rPr>
              <a:t> </a:t>
            </a:r>
            <a:r>
              <a:rPr spc="-10" dirty="0"/>
              <a:t>is</a:t>
            </a:r>
            <a:r>
              <a:rPr spc="-5" dirty="0"/>
              <a:t> </a:t>
            </a:r>
            <a:r>
              <a:rPr spc="-15" dirty="0"/>
              <a:t>a</a:t>
            </a:r>
            <a:r>
              <a:rPr dirty="0"/>
              <a:t> </a:t>
            </a:r>
            <a:r>
              <a:rPr spc="-20" dirty="0">
                <a:solidFill>
                  <a:srgbClr val="C00000"/>
                </a:solidFill>
              </a:rPr>
              <a:t>no</a:t>
            </a:r>
            <a:r>
              <a:rPr spc="-45" dirty="0">
                <a:solidFill>
                  <a:srgbClr val="C00000"/>
                </a:solidFill>
              </a:rPr>
              <a:t>n</a:t>
            </a:r>
            <a:r>
              <a:rPr spc="-10" dirty="0">
                <a:solidFill>
                  <a:srgbClr val="C00000"/>
                </a:solidFill>
              </a:rPr>
              <a:t>tr</a:t>
            </a:r>
            <a:r>
              <a:rPr spc="-20" dirty="0">
                <a:solidFill>
                  <a:srgbClr val="C00000"/>
                </a:solidFill>
              </a:rPr>
              <a:t>i</a:t>
            </a:r>
            <a:r>
              <a:rPr spc="-15" dirty="0">
                <a:solidFill>
                  <a:srgbClr val="C00000"/>
                </a:solidFill>
              </a:rPr>
              <a:t>v</a:t>
            </a:r>
            <a:r>
              <a:rPr spc="-20" dirty="0">
                <a:solidFill>
                  <a:srgbClr val="C00000"/>
                </a:solidFill>
              </a:rPr>
              <a:t>i</a:t>
            </a:r>
            <a:r>
              <a:rPr spc="-10" dirty="0">
                <a:solidFill>
                  <a:srgbClr val="C00000"/>
                </a:solidFill>
              </a:rPr>
              <a:t>al</a:t>
            </a:r>
            <a:r>
              <a:rPr spc="25" dirty="0">
                <a:solidFill>
                  <a:srgbClr val="C00000"/>
                </a:solidFill>
              </a:rPr>
              <a:t> </a:t>
            </a:r>
            <a:r>
              <a:rPr spc="-20" dirty="0"/>
              <a:t>p</a:t>
            </a:r>
            <a:r>
              <a:rPr spc="-65" dirty="0"/>
              <a:t>r</a:t>
            </a:r>
            <a:r>
              <a:rPr spc="-20" dirty="0"/>
              <a:t>obl</a:t>
            </a:r>
            <a:r>
              <a:rPr spc="-15" dirty="0"/>
              <a:t>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</a:t>
            </a:r>
            <a:r>
              <a:rPr spc="-15" dirty="0"/>
              <a:t>m</a:t>
            </a:r>
            <a:r>
              <a:rPr dirty="0"/>
              <a:t>pu</a:t>
            </a:r>
            <a:r>
              <a:rPr spc="-60" dirty="0"/>
              <a:t>t</a:t>
            </a:r>
            <a:r>
              <a:rPr spc="-50" dirty="0"/>
              <a:t>a</a:t>
            </a:r>
            <a:r>
              <a:rPr dirty="0"/>
              <a:t>tion</a:t>
            </a:r>
            <a:r>
              <a:rPr spc="-10" dirty="0"/>
              <a:t> </a:t>
            </a:r>
            <a:r>
              <a:rPr spc="-5" dirty="0"/>
              <a:t>o</a:t>
            </a:r>
            <a:r>
              <a:rPr dirty="0"/>
              <a:t>f the</a:t>
            </a:r>
            <a:r>
              <a:rPr spc="-5" dirty="0"/>
              <a:t> </a:t>
            </a:r>
            <a:r>
              <a:rPr spc="-110" dirty="0"/>
              <a:t>f</a:t>
            </a:r>
            <a:r>
              <a:rPr spc="-5" dirty="0"/>
              <a:t>o</a:t>
            </a:r>
            <a:r>
              <a:rPr spc="-65" dirty="0"/>
              <a:t>r</a:t>
            </a:r>
            <a:r>
              <a:rPr spc="-5" dirty="0"/>
              <a:t>ces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2014727"/>
            <a:ext cx="8189976" cy="269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336" y="4713732"/>
            <a:ext cx="8189976" cy="1658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5159" y="2360676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59" h="437514">
                <a:moveTo>
                  <a:pt x="227075" y="0"/>
                </a:moveTo>
                <a:lnTo>
                  <a:pt x="172527" y="6356"/>
                </a:lnTo>
                <a:lnTo>
                  <a:pt x="122748" y="24411"/>
                </a:lnTo>
                <a:lnTo>
                  <a:pt x="79322" y="52645"/>
                </a:lnTo>
                <a:lnTo>
                  <a:pt x="43830" y="89538"/>
                </a:lnTo>
                <a:lnTo>
                  <a:pt x="17853" y="133570"/>
                </a:lnTo>
                <a:lnTo>
                  <a:pt x="2973" y="183221"/>
                </a:lnTo>
                <a:lnTo>
                  <a:pt x="0" y="218694"/>
                </a:lnTo>
                <a:lnTo>
                  <a:pt x="753" y="236629"/>
                </a:lnTo>
                <a:lnTo>
                  <a:pt x="11582" y="287816"/>
                </a:lnTo>
                <a:lnTo>
                  <a:pt x="34035" y="333890"/>
                </a:lnTo>
                <a:lnTo>
                  <a:pt x="66532" y="373332"/>
                </a:lnTo>
                <a:lnTo>
                  <a:pt x="107489" y="404621"/>
                </a:lnTo>
                <a:lnTo>
                  <a:pt x="155326" y="426238"/>
                </a:lnTo>
                <a:lnTo>
                  <a:pt x="208460" y="436663"/>
                </a:lnTo>
                <a:lnTo>
                  <a:pt x="227075" y="437388"/>
                </a:lnTo>
                <a:lnTo>
                  <a:pt x="245691" y="436663"/>
                </a:lnTo>
                <a:lnTo>
                  <a:pt x="298825" y="426238"/>
                </a:lnTo>
                <a:lnTo>
                  <a:pt x="346662" y="404621"/>
                </a:lnTo>
                <a:lnTo>
                  <a:pt x="387619" y="373332"/>
                </a:lnTo>
                <a:lnTo>
                  <a:pt x="420116" y="333890"/>
                </a:lnTo>
                <a:lnTo>
                  <a:pt x="442569" y="287816"/>
                </a:lnTo>
                <a:lnTo>
                  <a:pt x="453398" y="236629"/>
                </a:lnTo>
                <a:lnTo>
                  <a:pt x="454151" y="218694"/>
                </a:lnTo>
                <a:lnTo>
                  <a:pt x="453398" y="200758"/>
                </a:lnTo>
                <a:lnTo>
                  <a:pt x="442569" y="149571"/>
                </a:lnTo>
                <a:lnTo>
                  <a:pt x="420116" y="103497"/>
                </a:lnTo>
                <a:lnTo>
                  <a:pt x="387619" y="64055"/>
                </a:lnTo>
                <a:lnTo>
                  <a:pt x="346662" y="32766"/>
                </a:lnTo>
                <a:lnTo>
                  <a:pt x="298825" y="11149"/>
                </a:lnTo>
                <a:lnTo>
                  <a:pt x="245691" y="724"/>
                </a:lnTo>
                <a:lnTo>
                  <a:pt x="2270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5159" y="2360676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59" h="437514">
                <a:moveTo>
                  <a:pt x="0" y="218694"/>
                </a:moveTo>
                <a:lnTo>
                  <a:pt x="6602" y="166140"/>
                </a:lnTo>
                <a:lnTo>
                  <a:pt x="25357" y="118193"/>
                </a:lnTo>
                <a:lnTo>
                  <a:pt x="54681" y="76372"/>
                </a:lnTo>
                <a:lnTo>
                  <a:pt x="92994" y="42196"/>
                </a:lnTo>
                <a:lnTo>
                  <a:pt x="138713" y="17186"/>
                </a:lnTo>
                <a:lnTo>
                  <a:pt x="190258" y="2862"/>
                </a:lnTo>
                <a:lnTo>
                  <a:pt x="227075" y="0"/>
                </a:lnTo>
                <a:lnTo>
                  <a:pt x="245691" y="724"/>
                </a:lnTo>
                <a:lnTo>
                  <a:pt x="298825" y="11149"/>
                </a:lnTo>
                <a:lnTo>
                  <a:pt x="346662" y="32766"/>
                </a:lnTo>
                <a:lnTo>
                  <a:pt x="387619" y="64055"/>
                </a:lnTo>
                <a:lnTo>
                  <a:pt x="420116" y="103497"/>
                </a:lnTo>
                <a:lnTo>
                  <a:pt x="442569" y="149571"/>
                </a:lnTo>
                <a:lnTo>
                  <a:pt x="453398" y="200758"/>
                </a:lnTo>
                <a:lnTo>
                  <a:pt x="454151" y="218694"/>
                </a:lnTo>
                <a:lnTo>
                  <a:pt x="453398" y="236629"/>
                </a:lnTo>
                <a:lnTo>
                  <a:pt x="442569" y="287816"/>
                </a:lnTo>
                <a:lnTo>
                  <a:pt x="420116" y="333890"/>
                </a:lnTo>
                <a:lnTo>
                  <a:pt x="387619" y="373332"/>
                </a:lnTo>
                <a:lnTo>
                  <a:pt x="346662" y="404621"/>
                </a:lnTo>
                <a:lnTo>
                  <a:pt x="298825" y="426238"/>
                </a:lnTo>
                <a:lnTo>
                  <a:pt x="245691" y="436663"/>
                </a:lnTo>
                <a:lnTo>
                  <a:pt x="227075" y="437388"/>
                </a:lnTo>
                <a:lnTo>
                  <a:pt x="208460" y="436663"/>
                </a:lnTo>
                <a:lnTo>
                  <a:pt x="155326" y="426238"/>
                </a:lnTo>
                <a:lnTo>
                  <a:pt x="107489" y="404621"/>
                </a:lnTo>
                <a:lnTo>
                  <a:pt x="66532" y="373332"/>
                </a:lnTo>
                <a:lnTo>
                  <a:pt x="34035" y="333890"/>
                </a:lnTo>
                <a:lnTo>
                  <a:pt x="11582" y="287816"/>
                </a:lnTo>
                <a:lnTo>
                  <a:pt x="753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50100" y="2471927"/>
            <a:ext cx="146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70519" y="1571244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4" h="437514">
                <a:moveTo>
                  <a:pt x="226313" y="0"/>
                </a:moveTo>
                <a:lnTo>
                  <a:pt x="171935" y="6356"/>
                </a:lnTo>
                <a:lnTo>
                  <a:pt x="122319" y="24411"/>
                </a:lnTo>
                <a:lnTo>
                  <a:pt x="79040" y="52645"/>
                </a:lnTo>
                <a:lnTo>
                  <a:pt x="43671" y="89538"/>
                </a:lnTo>
                <a:lnTo>
                  <a:pt x="17787" y="133570"/>
                </a:lnTo>
                <a:lnTo>
                  <a:pt x="2962" y="183221"/>
                </a:lnTo>
                <a:lnTo>
                  <a:pt x="0" y="218693"/>
                </a:lnTo>
                <a:lnTo>
                  <a:pt x="750" y="236629"/>
                </a:lnTo>
                <a:lnTo>
                  <a:pt x="11539" y="287816"/>
                </a:lnTo>
                <a:lnTo>
                  <a:pt x="33912" y="333890"/>
                </a:lnTo>
                <a:lnTo>
                  <a:pt x="66294" y="373332"/>
                </a:lnTo>
                <a:lnTo>
                  <a:pt x="107111" y="404621"/>
                </a:lnTo>
                <a:lnTo>
                  <a:pt x="154789" y="426238"/>
                </a:lnTo>
                <a:lnTo>
                  <a:pt x="207755" y="436663"/>
                </a:lnTo>
                <a:lnTo>
                  <a:pt x="226313" y="437388"/>
                </a:lnTo>
                <a:lnTo>
                  <a:pt x="244872" y="436663"/>
                </a:lnTo>
                <a:lnTo>
                  <a:pt x="297838" y="426238"/>
                </a:lnTo>
                <a:lnTo>
                  <a:pt x="345516" y="404621"/>
                </a:lnTo>
                <a:lnTo>
                  <a:pt x="386333" y="373332"/>
                </a:lnTo>
                <a:lnTo>
                  <a:pt x="418715" y="333890"/>
                </a:lnTo>
                <a:lnTo>
                  <a:pt x="441088" y="287816"/>
                </a:lnTo>
                <a:lnTo>
                  <a:pt x="451877" y="236629"/>
                </a:lnTo>
                <a:lnTo>
                  <a:pt x="452627" y="218693"/>
                </a:lnTo>
                <a:lnTo>
                  <a:pt x="451877" y="200758"/>
                </a:lnTo>
                <a:lnTo>
                  <a:pt x="441088" y="149571"/>
                </a:lnTo>
                <a:lnTo>
                  <a:pt x="418715" y="103497"/>
                </a:lnTo>
                <a:lnTo>
                  <a:pt x="386333" y="64055"/>
                </a:lnTo>
                <a:lnTo>
                  <a:pt x="345516" y="32766"/>
                </a:lnTo>
                <a:lnTo>
                  <a:pt x="297838" y="11149"/>
                </a:lnTo>
                <a:lnTo>
                  <a:pt x="244872" y="724"/>
                </a:lnTo>
                <a:lnTo>
                  <a:pt x="2263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0519" y="1571244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4" h="437514">
                <a:moveTo>
                  <a:pt x="0" y="218693"/>
                </a:moveTo>
                <a:lnTo>
                  <a:pt x="6578" y="166140"/>
                </a:lnTo>
                <a:lnTo>
                  <a:pt x="25264" y="118193"/>
                </a:lnTo>
                <a:lnTo>
                  <a:pt x="54485" y="76372"/>
                </a:lnTo>
                <a:lnTo>
                  <a:pt x="92665" y="42196"/>
                </a:lnTo>
                <a:lnTo>
                  <a:pt x="138231" y="17186"/>
                </a:lnTo>
                <a:lnTo>
                  <a:pt x="189609" y="2862"/>
                </a:lnTo>
                <a:lnTo>
                  <a:pt x="226313" y="0"/>
                </a:lnTo>
                <a:lnTo>
                  <a:pt x="244872" y="724"/>
                </a:lnTo>
                <a:lnTo>
                  <a:pt x="297838" y="11149"/>
                </a:lnTo>
                <a:lnTo>
                  <a:pt x="345516" y="32766"/>
                </a:lnTo>
                <a:lnTo>
                  <a:pt x="386333" y="64055"/>
                </a:lnTo>
                <a:lnTo>
                  <a:pt x="418715" y="103497"/>
                </a:lnTo>
                <a:lnTo>
                  <a:pt x="441088" y="149571"/>
                </a:lnTo>
                <a:lnTo>
                  <a:pt x="451877" y="200758"/>
                </a:lnTo>
                <a:lnTo>
                  <a:pt x="452627" y="218693"/>
                </a:lnTo>
                <a:lnTo>
                  <a:pt x="451877" y="236629"/>
                </a:lnTo>
                <a:lnTo>
                  <a:pt x="441088" y="287816"/>
                </a:lnTo>
                <a:lnTo>
                  <a:pt x="418715" y="333890"/>
                </a:lnTo>
                <a:lnTo>
                  <a:pt x="386333" y="373332"/>
                </a:lnTo>
                <a:lnTo>
                  <a:pt x="345516" y="404621"/>
                </a:lnTo>
                <a:lnTo>
                  <a:pt x="297838" y="426238"/>
                </a:lnTo>
                <a:lnTo>
                  <a:pt x="244872" y="436663"/>
                </a:lnTo>
                <a:lnTo>
                  <a:pt x="226313" y="437388"/>
                </a:lnTo>
                <a:lnTo>
                  <a:pt x="207755" y="436663"/>
                </a:lnTo>
                <a:lnTo>
                  <a:pt x="154789" y="426238"/>
                </a:lnTo>
                <a:lnTo>
                  <a:pt x="107111" y="404621"/>
                </a:lnTo>
                <a:lnTo>
                  <a:pt x="66294" y="373332"/>
                </a:lnTo>
                <a:lnTo>
                  <a:pt x="33912" y="333890"/>
                </a:lnTo>
                <a:lnTo>
                  <a:pt x="11539" y="287816"/>
                </a:lnTo>
                <a:lnTo>
                  <a:pt x="750" y="236629"/>
                </a:lnTo>
                <a:lnTo>
                  <a:pt x="0" y="21869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34350" y="1683004"/>
            <a:ext cx="1295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34884" y="1945385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09" h="582294">
                <a:moveTo>
                  <a:pt x="593282" y="62502"/>
                </a:moveTo>
                <a:lnTo>
                  <a:pt x="0" y="550163"/>
                </a:lnTo>
                <a:lnTo>
                  <a:pt x="26162" y="582040"/>
                </a:lnTo>
                <a:lnTo>
                  <a:pt x="619399" y="94292"/>
                </a:lnTo>
                <a:lnTo>
                  <a:pt x="593282" y="62502"/>
                </a:lnTo>
                <a:close/>
              </a:path>
              <a:path w="702309" h="582294">
                <a:moveTo>
                  <a:pt x="679762" y="49402"/>
                </a:moveTo>
                <a:lnTo>
                  <a:pt x="609219" y="49402"/>
                </a:lnTo>
                <a:lnTo>
                  <a:pt x="635381" y="81152"/>
                </a:lnTo>
                <a:lnTo>
                  <a:pt x="619399" y="94292"/>
                </a:lnTo>
                <a:lnTo>
                  <a:pt x="645541" y="126111"/>
                </a:lnTo>
                <a:lnTo>
                  <a:pt x="679762" y="49402"/>
                </a:lnTo>
                <a:close/>
              </a:path>
              <a:path w="702309" h="582294">
                <a:moveTo>
                  <a:pt x="609219" y="49402"/>
                </a:moveTo>
                <a:lnTo>
                  <a:pt x="593282" y="62502"/>
                </a:lnTo>
                <a:lnTo>
                  <a:pt x="619399" y="94292"/>
                </a:lnTo>
                <a:lnTo>
                  <a:pt x="635381" y="81152"/>
                </a:lnTo>
                <a:lnTo>
                  <a:pt x="609219" y="49402"/>
                </a:lnTo>
                <a:close/>
              </a:path>
              <a:path w="702309" h="582294">
                <a:moveTo>
                  <a:pt x="701801" y="0"/>
                </a:moveTo>
                <a:lnTo>
                  <a:pt x="567182" y="30734"/>
                </a:lnTo>
                <a:lnTo>
                  <a:pt x="593282" y="62502"/>
                </a:lnTo>
                <a:lnTo>
                  <a:pt x="609219" y="49402"/>
                </a:lnTo>
                <a:lnTo>
                  <a:pt x="679762" y="49402"/>
                </a:lnTo>
                <a:lnTo>
                  <a:pt x="70180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4828" y="2978404"/>
            <a:ext cx="2275840" cy="76200"/>
          </a:xfrm>
          <a:custGeom>
            <a:avLst/>
            <a:gdLst/>
            <a:ahLst/>
            <a:cxnLst/>
            <a:rect l="l" t="t" r="r" b="b"/>
            <a:pathLst>
              <a:path w="2275840" h="76200">
                <a:moveTo>
                  <a:pt x="2263446" y="31623"/>
                </a:moveTo>
                <a:lnTo>
                  <a:pt x="2211958" y="31623"/>
                </a:lnTo>
                <a:lnTo>
                  <a:pt x="2212086" y="44323"/>
                </a:lnTo>
                <a:lnTo>
                  <a:pt x="2199354" y="44401"/>
                </a:lnTo>
                <a:lnTo>
                  <a:pt x="2199513" y="76200"/>
                </a:lnTo>
                <a:lnTo>
                  <a:pt x="2275586" y="37592"/>
                </a:lnTo>
                <a:lnTo>
                  <a:pt x="2263446" y="31623"/>
                </a:lnTo>
                <a:close/>
              </a:path>
              <a:path w="2275840" h="76200">
                <a:moveTo>
                  <a:pt x="2199290" y="31700"/>
                </a:moveTo>
                <a:lnTo>
                  <a:pt x="0" y="45212"/>
                </a:lnTo>
                <a:lnTo>
                  <a:pt x="0" y="57912"/>
                </a:lnTo>
                <a:lnTo>
                  <a:pt x="2199354" y="44401"/>
                </a:lnTo>
                <a:lnTo>
                  <a:pt x="2199290" y="31700"/>
                </a:lnTo>
                <a:close/>
              </a:path>
              <a:path w="2275840" h="76200">
                <a:moveTo>
                  <a:pt x="2211958" y="31623"/>
                </a:moveTo>
                <a:lnTo>
                  <a:pt x="2199290" y="31700"/>
                </a:lnTo>
                <a:lnTo>
                  <a:pt x="2199354" y="44401"/>
                </a:lnTo>
                <a:lnTo>
                  <a:pt x="2212086" y="44323"/>
                </a:lnTo>
                <a:lnTo>
                  <a:pt x="2211958" y="31623"/>
                </a:lnTo>
                <a:close/>
              </a:path>
              <a:path w="2275840" h="76200">
                <a:moveTo>
                  <a:pt x="2199131" y="0"/>
                </a:moveTo>
                <a:lnTo>
                  <a:pt x="2199290" y="31700"/>
                </a:lnTo>
                <a:lnTo>
                  <a:pt x="2263446" y="31623"/>
                </a:lnTo>
                <a:lnTo>
                  <a:pt x="21991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6728" y="1185672"/>
            <a:ext cx="76200" cy="1850389"/>
          </a:xfrm>
          <a:custGeom>
            <a:avLst/>
            <a:gdLst/>
            <a:ahLst/>
            <a:cxnLst/>
            <a:rect l="l" t="t" r="r" b="b"/>
            <a:pathLst>
              <a:path w="76200" h="1850389">
                <a:moveTo>
                  <a:pt x="44450" y="63500"/>
                </a:moveTo>
                <a:lnTo>
                  <a:pt x="31750" y="63500"/>
                </a:lnTo>
                <a:lnTo>
                  <a:pt x="31750" y="1850389"/>
                </a:lnTo>
                <a:lnTo>
                  <a:pt x="44450" y="1850389"/>
                </a:lnTo>
                <a:lnTo>
                  <a:pt x="44450" y="63500"/>
                </a:lnTo>
                <a:close/>
              </a:path>
              <a:path w="76200" h="18503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503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311" y="2578607"/>
            <a:ext cx="748030" cy="1270"/>
          </a:xfrm>
          <a:custGeom>
            <a:avLst/>
            <a:gdLst/>
            <a:ahLst/>
            <a:cxnLst/>
            <a:rect l="l" t="t" r="r" b="b"/>
            <a:pathLst>
              <a:path w="748029" h="1269">
                <a:moveTo>
                  <a:pt x="0" y="0"/>
                </a:moveTo>
                <a:lnTo>
                  <a:pt x="747903" y="7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00643" y="2008632"/>
            <a:ext cx="0" cy="598805"/>
          </a:xfrm>
          <a:custGeom>
            <a:avLst/>
            <a:gdLst/>
            <a:ahLst/>
            <a:cxnLst/>
            <a:rect l="l" t="t" r="r" b="b"/>
            <a:pathLst>
              <a:path h="598805">
                <a:moveTo>
                  <a:pt x="0" y="598804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30845" y="2624835"/>
            <a:ext cx="5492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x_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8085" y="2122932"/>
            <a:ext cx="5543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y_d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53681" y="1946148"/>
            <a:ext cx="3613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56538" y="3601973"/>
            <a:ext cx="7336790" cy="586740"/>
          </a:xfrm>
          <a:custGeom>
            <a:avLst/>
            <a:gdLst/>
            <a:ahLst/>
            <a:cxnLst/>
            <a:rect l="l" t="t" r="r" b="b"/>
            <a:pathLst>
              <a:path w="7336790" h="586739">
                <a:moveTo>
                  <a:pt x="0" y="97789"/>
                </a:moveTo>
                <a:lnTo>
                  <a:pt x="9272" y="56197"/>
                </a:lnTo>
                <a:lnTo>
                  <a:pt x="34276" y="23453"/>
                </a:lnTo>
                <a:lnTo>
                  <a:pt x="70787" y="3781"/>
                </a:lnTo>
                <a:lnTo>
                  <a:pt x="7238746" y="0"/>
                </a:lnTo>
                <a:lnTo>
                  <a:pt x="7253332" y="1082"/>
                </a:lnTo>
                <a:lnTo>
                  <a:pt x="7292444" y="16067"/>
                </a:lnTo>
                <a:lnTo>
                  <a:pt x="7321300" y="45376"/>
                </a:lnTo>
                <a:lnTo>
                  <a:pt x="7335677" y="84785"/>
                </a:lnTo>
                <a:lnTo>
                  <a:pt x="7336536" y="488950"/>
                </a:lnTo>
                <a:lnTo>
                  <a:pt x="7335453" y="503536"/>
                </a:lnTo>
                <a:lnTo>
                  <a:pt x="7320468" y="542648"/>
                </a:lnTo>
                <a:lnTo>
                  <a:pt x="7291159" y="571504"/>
                </a:lnTo>
                <a:lnTo>
                  <a:pt x="7251750" y="585881"/>
                </a:lnTo>
                <a:lnTo>
                  <a:pt x="97790" y="586739"/>
                </a:lnTo>
                <a:lnTo>
                  <a:pt x="83203" y="585657"/>
                </a:lnTo>
                <a:lnTo>
                  <a:pt x="44091" y="570672"/>
                </a:lnTo>
                <a:lnTo>
                  <a:pt x="15235" y="541363"/>
                </a:lnTo>
                <a:lnTo>
                  <a:pt x="858" y="501954"/>
                </a:lnTo>
                <a:lnTo>
                  <a:pt x="0" y="97789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110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Concludin</a:t>
            </a:r>
            <a:r>
              <a:rPr dirty="0"/>
              <a:t>g </a:t>
            </a:r>
            <a:r>
              <a:rPr spc="-90" dirty="0"/>
              <a:t>R</a:t>
            </a:r>
            <a:r>
              <a:rPr spc="-5" dirty="0"/>
              <a:t>emar</a:t>
            </a:r>
            <a:r>
              <a:rPr spc="-50" dirty="0"/>
              <a:t>k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682230" cy="282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0325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deci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houl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ther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sha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8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memor</a:t>
            </a:r>
            <a:r>
              <a:rPr sz="2800" spc="-19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shou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look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memory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equ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eme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8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amo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ommun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tion </a:t>
            </a:r>
            <a:r>
              <a:rPr sz="2800" spc="-20" dirty="0">
                <a:latin typeface="Calibri"/>
                <a:cs typeface="Calibri"/>
              </a:rPr>
              <a:t>among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ocesses/th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111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Concludin</a:t>
            </a:r>
            <a:r>
              <a:rPr dirty="0"/>
              <a:t>g </a:t>
            </a:r>
            <a:r>
              <a:rPr spc="-90" dirty="0"/>
              <a:t>R</a:t>
            </a:r>
            <a:r>
              <a:rPr spc="-5" dirty="0"/>
              <a:t>emar</a:t>
            </a:r>
            <a:r>
              <a:rPr spc="-50" dirty="0"/>
              <a:t>k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(3)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If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30" dirty="0"/>
              <a:t>h</a:t>
            </a:r>
            <a:r>
              <a:rPr spc="-15" dirty="0"/>
              <a:t>e</a:t>
            </a:r>
            <a:r>
              <a:rPr spc="15" dirty="0"/>
              <a:t> </a:t>
            </a:r>
            <a:r>
              <a:rPr spc="-20" dirty="0">
                <a:solidFill>
                  <a:srgbClr val="C00000"/>
                </a:solidFill>
              </a:rPr>
              <a:t>memo</a:t>
            </a:r>
            <a:r>
              <a:rPr spc="0" dirty="0">
                <a:solidFill>
                  <a:srgbClr val="C00000"/>
                </a:solidFill>
              </a:rPr>
              <a:t>r</a:t>
            </a:r>
            <a:r>
              <a:rPr spc="-15" dirty="0">
                <a:solidFill>
                  <a:srgbClr val="C00000"/>
                </a:solidFill>
              </a:rPr>
              <a:t>y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50" dirty="0"/>
              <a:t>r</a:t>
            </a:r>
            <a:r>
              <a:rPr spc="-15" dirty="0"/>
              <a:t>equ</a:t>
            </a:r>
            <a:r>
              <a:rPr spc="-30" dirty="0"/>
              <a:t>i</a:t>
            </a:r>
            <a:r>
              <a:rPr spc="-50" dirty="0"/>
              <a:t>r</a:t>
            </a:r>
            <a:r>
              <a:rPr spc="-20" dirty="0"/>
              <a:t>eme</a:t>
            </a:r>
            <a:r>
              <a:rPr spc="-50" dirty="0"/>
              <a:t>n</a:t>
            </a:r>
            <a:r>
              <a:rPr spc="-15" dirty="0"/>
              <a:t>ts</a:t>
            </a:r>
            <a:r>
              <a:rPr spc="45" dirty="0"/>
              <a:t> </a:t>
            </a:r>
            <a:r>
              <a:rPr spc="-15" dirty="0"/>
              <a:t>a</a:t>
            </a:r>
            <a:r>
              <a:rPr spc="-50" dirty="0"/>
              <a:t>r</a:t>
            </a:r>
            <a:r>
              <a:rPr spc="-15" dirty="0"/>
              <a:t>e</a:t>
            </a:r>
            <a:r>
              <a:rPr spc="-5" dirty="0"/>
              <a:t> </a:t>
            </a:r>
            <a:r>
              <a:rPr spc="-15" dirty="0">
                <a:solidFill>
                  <a:srgbClr val="C00000"/>
                </a:solidFill>
              </a:rPr>
              <a:t>g</a:t>
            </a:r>
            <a:r>
              <a:rPr spc="-50" dirty="0">
                <a:solidFill>
                  <a:srgbClr val="C00000"/>
                </a:solidFill>
              </a:rPr>
              <a:t>r</a:t>
            </a:r>
            <a:r>
              <a:rPr spc="-15" dirty="0">
                <a:solidFill>
                  <a:srgbClr val="C00000"/>
                </a:solidFill>
              </a:rPr>
              <a:t>e</a:t>
            </a:r>
            <a:r>
              <a:rPr spc="-35" dirty="0">
                <a:solidFill>
                  <a:srgbClr val="C00000"/>
                </a:solidFill>
              </a:rPr>
              <a:t>a</a:t>
            </a:r>
            <a:r>
              <a:rPr spc="-10" dirty="0">
                <a:solidFill>
                  <a:srgbClr val="C00000"/>
                </a:solidFill>
              </a:rPr>
              <a:t>t </a:t>
            </a:r>
            <a:r>
              <a:rPr spc="-20" dirty="0"/>
              <a:t>o</a:t>
            </a:r>
            <a:r>
              <a:rPr spc="-10" dirty="0"/>
              <a:t>r</a:t>
            </a:r>
            <a:r>
              <a:rPr dirty="0"/>
              <a:t> </a:t>
            </a:r>
            <a:r>
              <a:rPr spc="-15" dirty="0"/>
              <a:t>the</a:t>
            </a:r>
            <a:r>
              <a:rPr spc="-10" dirty="0"/>
              <a:t> </a:t>
            </a:r>
            <a:r>
              <a:rPr spc="-5" dirty="0"/>
              <a:t>d</a:t>
            </a:r>
            <a:r>
              <a:rPr spc="-15" dirty="0"/>
              <a:t>i</a:t>
            </a:r>
            <a:r>
              <a:rPr spc="-55" dirty="0"/>
              <a:t>s</a:t>
            </a:r>
            <a:r>
              <a:rPr spc="-10" dirty="0"/>
              <a:t>tr</a:t>
            </a:r>
            <a:r>
              <a:rPr spc="-25" dirty="0"/>
              <a:t>i</a:t>
            </a:r>
            <a:r>
              <a:rPr spc="-5" dirty="0"/>
              <a:t>b</a:t>
            </a:r>
            <a:r>
              <a:rPr spc="-15" dirty="0"/>
              <a:t>u</a:t>
            </a:r>
            <a:r>
              <a:rPr spc="-35" dirty="0"/>
              <a:t>t</a:t>
            </a:r>
            <a:r>
              <a:rPr spc="-15" dirty="0"/>
              <a:t>ed</a:t>
            </a:r>
            <a:r>
              <a:rPr spc="50" dirty="0"/>
              <a:t> </a:t>
            </a:r>
            <a:r>
              <a:rPr spc="-20" dirty="0"/>
              <a:t>me</a:t>
            </a:r>
            <a:r>
              <a:rPr spc="-35" dirty="0"/>
              <a:t>m</a:t>
            </a:r>
            <a:r>
              <a:rPr spc="-20" dirty="0"/>
              <a:t>o</a:t>
            </a:r>
            <a:r>
              <a:rPr spc="-5" dirty="0"/>
              <a:t>r</a:t>
            </a:r>
            <a:r>
              <a:rPr spc="-15" dirty="0"/>
              <a:t>y</a:t>
            </a:r>
            <a:r>
              <a:rPr dirty="0"/>
              <a:t> </a:t>
            </a:r>
            <a:r>
              <a:rPr spc="-40" dirty="0"/>
              <a:t>v</a:t>
            </a:r>
            <a:r>
              <a:rPr spc="-15" dirty="0"/>
              <a:t>e</a:t>
            </a:r>
            <a:r>
              <a:rPr spc="-65" dirty="0"/>
              <a:t>r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5" dirty="0"/>
              <a:t> </a:t>
            </a:r>
            <a:r>
              <a:rPr spc="-35" dirty="0"/>
              <a:t>c</a:t>
            </a:r>
            <a:r>
              <a:rPr spc="-15" dirty="0"/>
              <a:t>an</a:t>
            </a:r>
            <a:r>
              <a:rPr spc="5" dirty="0"/>
              <a:t> </a:t>
            </a:r>
            <a:r>
              <a:rPr spc="-40" dirty="0"/>
              <a:t>w</a:t>
            </a:r>
            <a:r>
              <a:rPr spc="-20" dirty="0"/>
              <a:t>or</a:t>
            </a:r>
            <a:r>
              <a:rPr spc="-15" dirty="0"/>
              <a:t>k</a:t>
            </a:r>
            <a:r>
              <a:rPr spc="25" dirty="0"/>
              <a:t> </a:t>
            </a:r>
            <a:r>
              <a:rPr spc="-15" dirty="0">
                <a:solidFill>
                  <a:srgbClr val="C00000"/>
                </a:solidFill>
              </a:rPr>
              <a:t>mai</a:t>
            </a:r>
            <a:r>
              <a:rPr spc="-30" dirty="0">
                <a:solidFill>
                  <a:srgbClr val="C00000"/>
                </a:solidFill>
              </a:rPr>
              <a:t>n</a:t>
            </a:r>
            <a:r>
              <a:rPr spc="-10" dirty="0">
                <a:solidFill>
                  <a:srgbClr val="C00000"/>
                </a:solidFill>
              </a:rPr>
              <a:t>ly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15" dirty="0">
                <a:solidFill>
                  <a:srgbClr val="C00000"/>
                </a:solidFill>
              </a:rPr>
              <a:t>with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spc="-35" dirty="0">
                <a:solidFill>
                  <a:srgbClr val="C00000"/>
                </a:solidFill>
              </a:rPr>
              <a:t>c</a:t>
            </a:r>
            <a:r>
              <a:rPr spc="-15" dirty="0">
                <a:solidFill>
                  <a:srgbClr val="C00000"/>
                </a:solidFill>
              </a:rPr>
              <a:t>a</a:t>
            </a:r>
            <a:r>
              <a:rPr spc="-10" dirty="0">
                <a:solidFill>
                  <a:srgbClr val="C00000"/>
                </a:solidFill>
              </a:rPr>
              <a:t>c</a:t>
            </a:r>
            <a:r>
              <a:rPr spc="-20" dirty="0">
                <a:solidFill>
                  <a:srgbClr val="C00000"/>
                </a:solidFill>
              </a:rPr>
              <a:t>he</a:t>
            </a:r>
            <a:r>
              <a:rPr spc="-10" dirty="0"/>
              <a:t>,</a:t>
            </a:r>
            <a:r>
              <a:rPr dirty="0"/>
              <a:t> </a:t>
            </a:r>
            <a:r>
              <a:rPr spc="-15" dirty="0"/>
              <a:t>then</a:t>
            </a:r>
            <a:r>
              <a:rPr spc="30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20" dirty="0">
                <a:solidFill>
                  <a:srgbClr val="C00000"/>
                </a:solidFill>
              </a:rPr>
              <a:t>di</a:t>
            </a:r>
            <a:r>
              <a:rPr spc="-55" dirty="0">
                <a:solidFill>
                  <a:srgbClr val="C00000"/>
                </a:solidFill>
              </a:rPr>
              <a:t>s</a:t>
            </a:r>
            <a:r>
              <a:rPr spc="-10" dirty="0">
                <a:solidFill>
                  <a:srgbClr val="C00000"/>
                </a:solidFill>
              </a:rPr>
              <a:t>tr</a:t>
            </a:r>
            <a:r>
              <a:rPr spc="-20" dirty="0">
                <a:solidFill>
                  <a:srgbClr val="C00000"/>
                </a:solidFill>
              </a:rPr>
              <a:t>ibu</a:t>
            </a:r>
            <a:r>
              <a:rPr spc="-45" dirty="0">
                <a:solidFill>
                  <a:srgbClr val="C00000"/>
                </a:solidFill>
              </a:rPr>
              <a:t>t</a:t>
            </a:r>
            <a:r>
              <a:rPr spc="-15" dirty="0">
                <a:solidFill>
                  <a:srgbClr val="C00000"/>
                </a:solidFill>
              </a:rPr>
              <a:t>ed</a:t>
            </a:r>
            <a:r>
              <a:rPr spc="40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memory</a:t>
            </a:r>
            <a:r>
              <a:rPr spc="30" dirty="0">
                <a:solidFill>
                  <a:srgbClr val="C00000"/>
                </a:solidFill>
              </a:rPr>
              <a:t> </a:t>
            </a:r>
            <a:r>
              <a:rPr spc="-20" dirty="0"/>
              <a:t>p</a:t>
            </a:r>
            <a:r>
              <a:rPr spc="-6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-5" dirty="0"/>
              <a:t> </a:t>
            </a:r>
            <a:r>
              <a:rPr spc="-10" dirty="0"/>
              <a:t>li</a:t>
            </a:r>
            <a:r>
              <a:rPr spc="-105" dirty="0"/>
              <a:t>k</a:t>
            </a:r>
            <a:r>
              <a:rPr spc="-15" dirty="0"/>
              <a:t>ely</a:t>
            </a:r>
            <a:r>
              <a:rPr spc="-10" dirty="0"/>
              <a:t> 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-5" dirty="0"/>
              <a:t> </a:t>
            </a:r>
            <a:r>
              <a:rPr spc="-20" dirty="0"/>
              <a:t>b</a:t>
            </a:r>
            <a:r>
              <a:rPr spc="-15" dirty="0"/>
              <a:t>e</a:t>
            </a:r>
            <a:r>
              <a:rPr spc="15" dirty="0"/>
              <a:t> </a:t>
            </a:r>
            <a:r>
              <a:rPr spc="-20" dirty="0"/>
              <a:t>much</a:t>
            </a:r>
            <a:r>
              <a:rPr spc="20" dirty="0"/>
              <a:t> </a:t>
            </a:r>
            <a:r>
              <a:rPr spc="-75" dirty="0">
                <a:solidFill>
                  <a:srgbClr val="C00000"/>
                </a:solidFill>
              </a:rPr>
              <a:t>f</a:t>
            </a:r>
            <a:r>
              <a:rPr spc="-15" dirty="0">
                <a:solidFill>
                  <a:srgbClr val="C00000"/>
                </a:solidFill>
              </a:rPr>
              <a:t>a</a:t>
            </a:r>
            <a:r>
              <a:rPr spc="-50" dirty="0">
                <a:solidFill>
                  <a:srgbClr val="C00000"/>
                </a:solidFill>
              </a:rPr>
              <a:t>s</a:t>
            </a:r>
            <a:r>
              <a:rPr spc="-35" dirty="0">
                <a:solidFill>
                  <a:srgbClr val="C00000"/>
                </a:solidFill>
              </a:rPr>
              <a:t>t</a:t>
            </a:r>
            <a:r>
              <a:rPr spc="-15" dirty="0">
                <a:solidFill>
                  <a:srgbClr val="C00000"/>
                </a:solidFill>
              </a:rPr>
              <a:t>e</a:t>
            </a:r>
            <a:r>
              <a:rPr spc="-290" dirty="0">
                <a:solidFill>
                  <a:srgbClr val="C00000"/>
                </a:solidFill>
              </a:rPr>
              <a:t>r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marR="476884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O</a:t>
            </a:r>
            <a:r>
              <a:rPr spc="-15" dirty="0"/>
              <a:t>n</a:t>
            </a:r>
            <a:r>
              <a:rPr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dirty="0"/>
              <a:t>o</a:t>
            </a:r>
            <a:r>
              <a:rPr spc="-15" dirty="0"/>
              <a:t>ther</a:t>
            </a:r>
            <a:r>
              <a:rPr dirty="0"/>
              <a:t> </a:t>
            </a:r>
            <a:r>
              <a:rPr spc="-5" dirty="0"/>
              <a:t>han</a:t>
            </a:r>
            <a:r>
              <a:rPr dirty="0"/>
              <a:t>d</a:t>
            </a:r>
            <a:r>
              <a:rPr spc="10" dirty="0"/>
              <a:t> </a:t>
            </a:r>
            <a:r>
              <a:rPr dirty="0"/>
              <a:t>if</a:t>
            </a:r>
            <a:r>
              <a:rPr spc="-10" dirty="0"/>
              <a:t> </a:t>
            </a:r>
            <a:r>
              <a:rPr spc="-15" dirty="0"/>
              <a:t>the</a:t>
            </a:r>
            <a:r>
              <a:rPr spc="-55" dirty="0"/>
              <a:t>r</a:t>
            </a:r>
            <a:r>
              <a:rPr spc="-15" dirty="0"/>
              <a:t>e</a:t>
            </a:r>
            <a:r>
              <a:rPr spc="10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spc="-35" dirty="0">
                <a:solidFill>
                  <a:srgbClr val="C00000"/>
                </a:solidFill>
              </a:rPr>
              <a:t>c</a:t>
            </a:r>
            <a:r>
              <a:rPr spc="-5" dirty="0">
                <a:solidFill>
                  <a:srgbClr val="C00000"/>
                </a:solidFill>
              </a:rPr>
              <a:t>ons</a:t>
            </a:r>
            <a:r>
              <a:rPr spc="-15" dirty="0">
                <a:solidFill>
                  <a:srgbClr val="C00000"/>
                </a:solidFill>
              </a:rPr>
              <a:t>i</a:t>
            </a:r>
            <a:r>
              <a:rPr spc="-20" dirty="0">
                <a:solidFill>
                  <a:srgbClr val="C00000"/>
                </a:solidFill>
              </a:rPr>
              <a:t>de</a:t>
            </a:r>
            <a:r>
              <a:rPr spc="-80" dirty="0">
                <a:solidFill>
                  <a:srgbClr val="C00000"/>
                </a:solidFill>
              </a:rPr>
              <a:t>r</a:t>
            </a:r>
            <a:r>
              <a:rPr dirty="0">
                <a:solidFill>
                  <a:srgbClr val="C00000"/>
                </a:solidFill>
              </a:rPr>
              <a:t>ab</a:t>
            </a:r>
            <a:r>
              <a:rPr spc="-10" dirty="0">
                <a:solidFill>
                  <a:srgbClr val="C00000"/>
                </a:solidFill>
              </a:rPr>
              <a:t>l</a:t>
            </a:r>
            <a:r>
              <a:rPr spc="-15" dirty="0">
                <a:solidFill>
                  <a:srgbClr val="C00000"/>
                </a:solidFill>
              </a:rPr>
              <a:t>e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spc="-35" dirty="0">
                <a:solidFill>
                  <a:srgbClr val="C00000"/>
                </a:solidFill>
              </a:rPr>
              <a:t>c</a:t>
            </a:r>
            <a:r>
              <a:rPr spc="-25" dirty="0">
                <a:solidFill>
                  <a:srgbClr val="C00000"/>
                </a:solidFill>
              </a:rPr>
              <a:t>ommun</a:t>
            </a:r>
            <a:r>
              <a:rPr spc="-10" dirty="0">
                <a:solidFill>
                  <a:srgbClr val="C00000"/>
                </a:solidFill>
              </a:rPr>
              <a:t>i</a:t>
            </a:r>
            <a:r>
              <a:rPr spc="-40" dirty="0">
                <a:solidFill>
                  <a:srgbClr val="C00000"/>
                </a:solidFill>
              </a:rPr>
              <a:t>c</a:t>
            </a:r>
            <a:r>
              <a:rPr spc="-35" dirty="0">
                <a:solidFill>
                  <a:srgbClr val="C00000"/>
                </a:solidFill>
              </a:rPr>
              <a:t>a</a:t>
            </a:r>
            <a:r>
              <a:rPr spc="-15" dirty="0">
                <a:solidFill>
                  <a:srgbClr val="C00000"/>
                </a:solidFill>
              </a:rPr>
              <a:t>tio</a:t>
            </a:r>
            <a:r>
              <a:rPr spc="-25" dirty="0">
                <a:solidFill>
                  <a:srgbClr val="C00000"/>
                </a:solidFill>
              </a:rPr>
              <a:t>n</a:t>
            </a:r>
            <a:r>
              <a:rPr spc="-10" dirty="0"/>
              <a:t>,</a:t>
            </a:r>
            <a:r>
              <a:rPr spc="45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20" dirty="0">
                <a:solidFill>
                  <a:srgbClr val="C00000"/>
                </a:solidFill>
              </a:rPr>
              <a:t>sha</a:t>
            </a:r>
            <a:r>
              <a:rPr spc="-45" dirty="0">
                <a:solidFill>
                  <a:srgbClr val="C00000"/>
                </a:solidFill>
              </a:rPr>
              <a:t>r</a:t>
            </a:r>
            <a:r>
              <a:rPr spc="-15" dirty="0">
                <a:solidFill>
                  <a:srgbClr val="C00000"/>
                </a:solidFill>
              </a:rPr>
              <a:t>ed</a:t>
            </a:r>
            <a:r>
              <a:rPr spc="20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memo</a:t>
            </a:r>
            <a:r>
              <a:rPr spc="0" dirty="0">
                <a:solidFill>
                  <a:srgbClr val="C00000"/>
                </a:solidFill>
              </a:rPr>
              <a:t>r</a:t>
            </a:r>
            <a:r>
              <a:rPr spc="-15" dirty="0">
                <a:solidFill>
                  <a:srgbClr val="C00000"/>
                </a:solidFill>
              </a:rPr>
              <a:t>y </a:t>
            </a:r>
            <a:r>
              <a:rPr spc="-20" dirty="0"/>
              <a:t>p</a:t>
            </a:r>
            <a:r>
              <a:rPr spc="-6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</a:t>
            </a:r>
            <a:r>
              <a:rPr spc="25" dirty="0"/>
              <a:t> </a:t>
            </a:r>
            <a:r>
              <a:rPr spc="-15" dirty="0"/>
              <a:t>wi</a:t>
            </a:r>
            <a:r>
              <a:rPr spc="-20" dirty="0"/>
              <a:t>l</a:t>
            </a:r>
            <a:r>
              <a:rPr dirty="0"/>
              <a:t>l </a:t>
            </a:r>
            <a:r>
              <a:rPr spc="-20" dirty="0"/>
              <a:t>p</a:t>
            </a:r>
            <a:r>
              <a:rPr spc="-65" dirty="0"/>
              <a:t>r</a:t>
            </a:r>
            <a:r>
              <a:rPr spc="-20" dirty="0"/>
              <a:t>obabl</a:t>
            </a:r>
            <a:r>
              <a:rPr spc="-15" dirty="0"/>
              <a:t>y</a:t>
            </a:r>
            <a:r>
              <a:rPr spc="25" dirty="0"/>
              <a:t> </a:t>
            </a:r>
            <a:r>
              <a:rPr spc="-20" dirty="0"/>
              <a:t>b</a:t>
            </a:r>
            <a:r>
              <a:rPr spc="-15" dirty="0"/>
              <a:t>e</a:t>
            </a:r>
            <a:r>
              <a:rPr spc="15" dirty="0"/>
              <a:t> </a:t>
            </a:r>
            <a:r>
              <a:rPr spc="-75" dirty="0">
                <a:solidFill>
                  <a:srgbClr val="C00000"/>
                </a:solidFill>
              </a:rPr>
              <a:t>f</a:t>
            </a:r>
            <a:r>
              <a:rPr spc="-15" dirty="0">
                <a:solidFill>
                  <a:srgbClr val="C00000"/>
                </a:solidFill>
              </a:rPr>
              <a:t>a</a:t>
            </a:r>
            <a:r>
              <a:rPr spc="-50" dirty="0">
                <a:solidFill>
                  <a:srgbClr val="C00000"/>
                </a:solidFill>
              </a:rPr>
              <a:t>s</a:t>
            </a:r>
            <a:r>
              <a:rPr spc="-35" dirty="0">
                <a:solidFill>
                  <a:srgbClr val="C00000"/>
                </a:solidFill>
              </a:rPr>
              <a:t>t</a:t>
            </a:r>
            <a:r>
              <a:rPr spc="-15" dirty="0">
                <a:solidFill>
                  <a:srgbClr val="C00000"/>
                </a:solidFill>
              </a:rPr>
              <a:t>e</a:t>
            </a:r>
            <a:r>
              <a:rPr spc="-290" dirty="0">
                <a:solidFill>
                  <a:srgbClr val="C00000"/>
                </a:solidFill>
              </a:rPr>
              <a:t>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Concludin</a:t>
            </a:r>
            <a:r>
              <a:rPr dirty="0"/>
              <a:t>g </a:t>
            </a:r>
            <a:r>
              <a:rPr spc="-90" dirty="0"/>
              <a:t>R</a:t>
            </a:r>
            <a:r>
              <a:rPr spc="-5" dirty="0"/>
              <a:t>emar</a:t>
            </a:r>
            <a:r>
              <a:rPr spc="-50" dirty="0"/>
              <a:t>k</a:t>
            </a:r>
            <a:r>
              <a:rPr dirty="0"/>
              <a:t>s</a:t>
            </a:r>
            <a:r>
              <a:rPr spc="-25" dirty="0"/>
              <a:t> </a:t>
            </a:r>
            <a:r>
              <a:rPr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536815" cy="282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hoosi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MP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xi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ser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ial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el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sertio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OpenM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ecti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es, 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OpenM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obabl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clear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choice.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ompl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ead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ch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20" dirty="0">
                <a:latin typeface="Calibri"/>
                <a:cs typeface="Calibri"/>
              </a:rPr>
              <a:t>need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Pth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eads</a:t>
            </a:r>
            <a:r>
              <a:rPr sz="2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easier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 Light"/>
                <a:cs typeface="Calibri Light"/>
              </a:rPr>
              <a:t>N</a:t>
            </a:r>
            <a:r>
              <a:rPr spc="-35" dirty="0">
                <a:latin typeface="Calibri Light"/>
                <a:cs typeface="Calibri Light"/>
              </a:rPr>
              <a:t>e</a:t>
            </a:r>
            <a:r>
              <a:rPr dirty="0">
                <a:latin typeface="Calibri Light"/>
                <a:cs typeface="Calibri Light"/>
              </a:rPr>
              <a:t>w</a:t>
            </a:r>
            <a:r>
              <a:rPr spc="-55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on</a:t>
            </a:r>
            <a:r>
              <a:rPr spc="-280" dirty="0">
                <a:latin typeface="Calibri Light"/>
                <a:cs typeface="Calibri Light"/>
              </a:rPr>
              <a:t>’</a:t>
            </a:r>
            <a:r>
              <a:rPr dirty="0">
                <a:latin typeface="Calibri Light"/>
                <a:cs typeface="Calibri Light"/>
              </a:rPr>
              <a:t>s t</a:t>
            </a:r>
            <a:r>
              <a:rPr spc="5" dirty="0">
                <a:latin typeface="Calibri Light"/>
                <a:cs typeface="Calibri Light"/>
              </a:rPr>
              <a:t>h</a:t>
            </a:r>
            <a:r>
              <a:rPr dirty="0">
                <a:latin typeface="Calibri Light"/>
                <a:cs typeface="Calibri Light"/>
              </a:rPr>
              <a:t>i</a:t>
            </a:r>
            <a:r>
              <a:rPr spc="-60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d</a:t>
            </a:r>
            <a:r>
              <a:rPr spc="-2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l</a:t>
            </a:r>
            <a:r>
              <a:rPr spc="-30" dirty="0">
                <a:latin typeface="Calibri Light"/>
                <a:cs typeface="Calibri Light"/>
              </a:rPr>
              <a:t>a</a:t>
            </a:r>
            <a:r>
              <a:rPr dirty="0">
                <a:latin typeface="Calibri Light"/>
                <a:cs typeface="Calibri Light"/>
              </a:rPr>
              <a:t>w of</a:t>
            </a:r>
            <a:r>
              <a:rPr spc="10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motion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75332" y="3869435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227075" y="0"/>
                </a:moveTo>
                <a:lnTo>
                  <a:pt x="172527" y="6356"/>
                </a:lnTo>
                <a:lnTo>
                  <a:pt x="122748" y="24411"/>
                </a:lnTo>
                <a:lnTo>
                  <a:pt x="79322" y="52645"/>
                </a:lnTo>
                <a:lnTo>
                  <a:pt x="43830" y="89538"/>
                </a:lnTo>
                <a:lnTo>
                  <a:pt x="17853" y="133570"/>
                </a:lnTo>
                <a:lnTo>
                  <a:pt x="2973" y="183221"/>
                </a:lnTo>
                <a:lnTo>
                  <a:pt x="0" y="218694"/>
                </a:lnTo>
                <a:lnTo>
                  <a:pt x="753" y="236629"/>
                </a:lnTo>
                <a:lnTo>
                  <a:pt x="11582" y="287816"/>
                </a:lnTo>
                <a:lnTo>
                  <a:pt x="34035" y="333890"/>
                </a:lnTo>
                <a:lnTo>
                  <a:pt x="66532" y="373332"/>
                </a:lnTo>
                <a:lnTo>
                  <a:pt x="107489" y="404621"/>
                </a:lnTo>
                <a:lnTo>
                  <a:pt x="155326" y="426238"/>
                </a:lnTo>
                <a:lnTo>
                  <a:pt x="208460" y="436663"/>
                </a:lnTo>
                <a:lnTo>
                  <a:pt x="227075" y="437388"/>
                </a:lnTo>
                <a:lnTo>
                  <a:pt x="245691" y="436663"/>
                </a:lnTo>
                <a:lnTo>
                  <a:pt x="298825" y="426238"/>
                </a:lnTo>
                <a:lnTo>
                  <a:pt x="346662" y="404621"/>
                </a:lnTo>
                <a:lnTo>
                  <a:pt x="387619" y="373332"/>
                </a:lnTo>
                <a:lnTo>
                  <a:pt x="420116" y="333890"/>
                </a:lnTo>
                <a:lnTo>
                  <a:pt x="442569" y="287816"/>
                </a:lnTo>
                <a:lnTo>
                  <a:pt x="453398" y="236629"/>
                </a:lnTo>
                <a:lnTo>
                  <a:pt x="454151" y="218694"/>
                </a:lnTo>
                <a:lnTo>
                  <a:pt x="453398" y="200758"/>
                </a:lnTo>
                <a:lnTo>
                  <a:pt x="442569" y="149571"/>
                </a:lnTo>
                <a:lnTo>
                  <a:pt x="420116" y="103497"/>
                </a:lnTo>
                <a:lnTo>
                  <a:pt x="387619" y="64055"/>
                </a:lnTo>
                <a:lnTo>
                  <a:pt x="346662" y="32766"/>
                </a:lnTo>
                <a:lnTo>
                  <a:pt x="298825" y="11149"/>
                </a:lnTo>
                <a:lnTo>
                  <a:pt x="245691" y="724"/>
                </a:lnTo>
                <a:lnTo>
                  <a:pt x="2270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5332" y="3869435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0" y="218694"/>
                </a:moveTo>
                <a:lnTo>
                  <a:pt x="6602" y="166140"/>
                </a:lnTo>
                <a:lnTo>
                  <a:pt x="25357" y="118193"/>
                </a:lnTo>
                <a:lnTo>
                  <a:pt x="54681" y="76372"/>
                </a:lnTo>
                <a:lnTo>
                  <a:pt x="92994" y="42196"/>
                </a:lnTo>
                <a:lnTo>
                  <a:pt x="138713" y="17186"/>
                </a:lnTo>
                <a:lnTo>
                  <a:pt x="190258" y="2862"/>
                </a:lnTo>
                <a:lnTo>
                  <a:pt x="227075" y="0"/>
                </a:lnTo>
                <a:lnTo>
                  <a:pt x="245691" y="724"/>
                </a:lnTo>
                <a:lnTo>
                  <a:pt x="298825" y="11149"/>
                </a:lnTo>
                <a:lnTo>
                  <a:pt x="346662" y="32766"/>
                </a:lnTo>
                <a:lnTo>
                  <a:pt x="387619" y="64055"/>
                </a:lnTo>
                <a:lnTo>
                  <a:pt x="420116" y="103497"/>
                </a:lnTo>
                <a:lnTo>
                  <a:pt x="442569" y="149571"/>
                </a:lnTo>
                <a:lnTo>
                  <a:pt x="453398" y="200758"/>
                </a:lnTo>
                <a:lnTo>
                  <a:pt x="454151" y="218694"/>
                </a:lnTo>
                <a:lnTo>
                  <a:pt x="453398" y="236629"/>
                </a:lnTo>
                <a:lnTo>
                  <a:pt x="442569" y="287816"/>
                </a:lnTo>
                <a:lnTo>
                  <a:pt x="420116" y="333890"/>
                </a:lnTo>
                <a:lnTo>
                  <a:pt x="387619" y="373332"/>
                </a:lnTo>
                <a:lnTo>
                  <a:pt x="346662" y="404621"/>
                </a:lnTo>
                <a:lnTo>
                  <a:pt x="298825" y="426238"/>
                </a:lnTo>
                <a:lnTo>
                  <a:pt x="245691" y="436663"/>
                </a:lnTo>
                <a:lnTo>
                  <a:pt x="227075" y="437388"/>
                </a:lnTo>
                <a:lnTo>
                  <a:pt x="208460" y="436663"/>
                </a:lnTo>
                <a:lnTo>
                  <a:pt x="155326" y="426238"/>
                </a:lnTo>
                <a:lnTo>
                  <a:pt x="107489" y="404621"/>
                </a:lnTo>
                <a:lnTo>
                  <a:pt x="66532" y="373332"/>
                </a:lnTo>
                <a:lnTo>
                  <a:pt x="34035" y="333890"/>
                </a:lnTo>
                <a:lnTo>
                  <a:pt x="11582" y="287816"/>
                </a:lnTo>
                <a:lnTo>
                  <a:pt x="753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315" y="3869435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4" h="437514">
                <a:moveTo>
                  <a:pt x="226313" y="0"/>
                </a:moveTo>
                <a:lnTo>
                  <a:pt x="171935" y="6356"/>
                </a:lnTo>
                <a:lnTo>
                  <a:pt x="122319" y="24411"/>
                </a:lnTo>
                <a:lnTo>
                  <a:pt x="79040" y="52645"/>
                </a:lnTo>
                <a:lnTo>
                  <a:pt x="43671" y="89538"/>
                </a:lnTo>
                <a:lnTo>
                  <a:pt x="17787" y="133570"/>
                </a:lnTo>
                <a:lnTo>
                  <a:pt x="2962" y="183221"/>
                </a:lnTo>
                <a:lnTo>
                  <a:pt x="0" y="218694"/>
                </a:lnTo>
                <a:lnTo>
                  <a:pt x="750" y="236629"/>
                </a:lnTo>
                <a:lnTo>
                  <a:pt x="11539" y="287816"/>
                </a:lnTo>
                <a:lnTo>
                  <a:pt x="33912" y="333890"/>
                </a:lnTo>
                <a:lnTo>
                  <a:pt x="66293" y="373332"/>
                </a:lnTo>
                <a:lnTo>
                  <a:pt x="107111" y="404621"/>
                </a:lnTo>
                <a:lnTo>
                  <a:pt x="154789" y="426238"/>
                </a:lnTo>
                <a:lnTo>
                  <a:pt x="207755" y="436663"/>
                </a:lnTo>
                <a:lnTo>
                  <a:pt x="226313" y="437388"/>
                </a:lnTo>
                <a:lnTo>
                  <a:pt x="244872" y="436663"/>
                </a:lnTo>
                <a:lnTo>
                  <a:pt x="297838" y="426238"/>
                </a:lnTo>
                <a:lnTo>
                  <a:pt x="345516" y="404621"/>
                </a:lnTo>
                <a:lnTo>
                  <a:pt x="386334" y="373332"/>
                </a:lnTo>
                <a:lnTo>
                  <a:pt x="418715" y="333890"/>
                </a:lnTo>
                <a:lnTo>
                  <a:pt x="441088" y="287816"/>
                </a:lnTo>
                <a:lnTo>
                  <a:pt x="451877" y="236629"/>
                </a:lnTo>
                <a:lnTo>
                  <a:pt x="452628" y="218694"/>
                </a:lnTo>
                <a:lnTo>
                  <a:pt x="451877" y="200758"/>
                </a:lnTo>
                <a:lnTo>
                  <a:pt x="441088" y="149571"/>
                </a:lnTo>
                <a:lnTo>
                  <a:pt x="418715" y="103497"/>
                </a:lnTo>
                <a:lnTo>
                  <a:pt x="386334" y="64055"/>
                </a:lnTo>
                <a:lnTo>
                  <a:pt x="345516" y="32766"/>
                </a:lnTo>
                <a:lnTo>
                  <a:pt x="297838" y="11149"/>
                </a:lnTo>
                <a:lnTo>
                  <a:pt x="244872" y="724"/>
                </a:lnTo>
                <a:lnTo>
                  <a:pt x="2263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315" y="3869435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4" h="437514">
                <a:moveTo>
                  <a:pt x="0" y="218694"/>
                </a:moveTo>
                <a:lnTo>
                  <a:pt x="6578" y="166140"/>
                </a:lnTo>
                <a:lnTo>
                  <a:pt x="25264" y="118193"/>
                </a:lnTo>
                <a:lnTo>
                  <a:pt x="54485" y="76372"/>
                </a:lnTo>
                <a:lnTo>
                  <a:pt x="92665" y="42196"/>
                </a:lnTo>
                <a:lnTo>
                  <a:pt x="138231" y="17186"/>
                </a:lnTo>
                <a:lnTo>
                  <a:pt x="189609" y="2862"/>
                </a:lnTo>
                <a:lnTo>
                  <a:pt x="226313" y="0"/>
                </a:lnTo>
                <a:lnTo>
                  <a:pt x="244872" y="724"/>
                </a:lnTo>
                <a:lnTo>
                  <a:pt x="297838" y="11149"/>
                </a:lnTo>
                <a:lnTo>
                  <a:pt x="345516" y="32766"/>
                </a:lnTo>
                <a:lnTo>
                  <a:pt x="386334" y="64055"/>
                </a:lnTo>
                <a:lnTo>
                  <a:pt x="418715" y="103497"/>
                </a:lnTo>
                <a:lnTo>
                  <a:pt x="441088" y="149571"/>
                </a:lnTo>
                <a:lnTo>
                  <a:pt x="451877" y="200758"/>
                </a:lnTo>
                <a:lnTo>
                  <a:pt x="452628" y="218694"/>
                </a:lnTo>
                <a:lnTo>
                  <a:pt x="451877" y="236629"/>
                </a:lnTo>
                <a:lnTo>
                  <a:pt x="441088" y="287816"/>
                </a:lnTo>
                <a:lnTo>
                  <a:pt x="418715" y="333890"/>
                </a:lnTo>
                <a:lnTo>
                  <a:pt x="386334" y="373332"/>
                </a:lnTo>
                <a:lnTo>
                  <a:pt x="345516" y="404621"/>
                </a:lnTo>
                <a:lnTo>
                  <a:pt x="297838" y="426238"/>
                </a:lnTo>
                <a:lnTo>
                  <a:pt x="244872" y="436663"/>
                </a:lnTo>
                <a:lnTo>
                  <a:pt x="226313" y="437388"/>
                </a:lnTo>
                <a:lnTo>
                  <a:pt x="207755" y="436663"/>
                </a:lnTo>
                <a:lnTo>
                  <a:pt x="154789" y="426238"/>
                </a:lnTo>
                <a:lnTo>
                  <a:pt x="107111" y="404621"/>
                </a:lnTo>
                <a:lnTo>
                  <a:pt x="66293" y="373332"/>
                </a:lnTo>
                <a:lnTo>
                  <a:pt x="33912" y="333890"/>
                </a:lnTo>
                <a:lnTo>
                  <a:pt x="11539" y="287816"/>
                </a:lnTo>
                <a:lnTo>
                  <a:pt x="750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0172" y="3979164"/>
            <a:ext cx="2505710" cy="218440"/>
          </a:xfrm>
          <a:custGeom>
            <a:avLst/>
            <a:gdLst/>
            <a:ahLst/>
            <a:cxnLst/>
            <a:rect l="l" t="t" r="r" b="b"/>
            <a:pathLst>
              <a:path w="2505710" h="218439">
                <a:moveTo>
                  <a:pt x="108965" y="0"/>
                </a:moveTo>
                <a:lnTo>
                  <a:pt x="0" y="108966"/>
                </a:lnTo>
                <a:lnTo>
                  <a:pt x="108965" y="217931"/>
                </a:lnTo>
                <a:lnTo>
                  <a:pt x="108965" y="163449"/>
                </a:lnTo>
                <a:lnTo>
                  <a:pt x="2450973" y="163449"/>
                </a:lnTo>
                <a:lnTo>
                  <a:pt x="2505455" y="108966"/>
                </a:lnTo>
                <a:lnTo>
                  <a:pt x="2450973" y="54483"/>
                </a:lnTo>
                <a:lnTo>
                  <a:pt x="108965" y="54483"/>
                </a:lnTo>
                <a:lnTo>
                  <a:pt x="108965" y="0"/>
                </a:lnTo>
                <a:close/>
              </a:path>
              <a:path w="2505710" h="218439">
                <a:moveTo>
                  <a:pt x="2450973" y="163449"/>
                </a:moveTo>
                <a:lnTo>
                  <a:pt x="2396490" y="163449"/>
                </a:lnTo>
                <a:lnTo>
                  <a:pt x="2396490" y="217931"/>
                </a:lnTo>
                <a:lnTo>
                  <a:pt x="2450973" y="163449"/>
                </a:lnTo>
                <a:close/>
              </a:path>
              <a:path w="2505710" h="218439">
                <a:moveTo>
                  <a:pt x="2396490" y="0"/>
                </a:moveTo>
                <a:lnTo>
                  <a:pt x="2396490" y="54483"/>
                </a:lnTo>
                <a:lnTo>
                  <a:pt x="2450973" y="54483"/>
                </a:lnTo>
                <a:lnTo>
                  <a:pt x="239649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0172" y="3979164"/>
            <a:ext cx="2505710" cy="218440"/>
          </a:xfrm>
          <a:custGeom>
            <a:avLst/>
            <a:gdLst/>
            <a:ahLst/>
            <a:cxnLst/>
            <a:rect l="l" t="t" r="r" b="b"/>
            <a:pathLst>
              <a:path w="2505710" h="218439">
                <a:moveTo>
                  <a:pt x="0" y="108966"/>
                </a:moveTo>
                <a:lnTo>
                  <a:pt x="108965" y="0"/>
                </a:lnTo>
                <a:lnTo>
                  <a:pt x="108965" y="54483"/>
                </a:lnTo>
                <a:lnTo>
                  <a:pt x="2396490" y="54483"/>
                </a:lnTo>
                <a:lnTo>
                  <a:pt x="2396490" y="0"/>
                </a:lnTo>
                <a:lnTo>
                  <a:pt x="2505455" y="108966"/>
                </a:lnTo>
                <a:lnTo>
                  <a:pt x="2396490" y="217931"/>
                </a:lnTo>
                <a:lnTo>
                  <a:pt x="2396490" y="163449"/>
                </a:lnTo>
                <a:lnTo>
                  <a:pt x="108965" y="163449"/>
                </a:lnTo>
                <a:lnTo>
                  <a:pt x="108965" y="217931"/>
                </a:lnTo>
                <a:lnTo>
                  <a:pt x="0" y="108966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4665" y="3647694"/>
            <a:ext cx="1026160" cy="76200"/>
          </a:xfrm>
          <a:custGeom>
            <a:avLst/>
            <a:gdLst/>
            <a:ahLst/>
            <a:cxnLst/>
            <a:rect l="l" t="t" r="r" b="b"/>
            <a:pathLst>
              <a:path w="1026160" h="76200">
                <a:moveTo>
                  <a:pt x="949833" y="0"/>
                </a:moveTo>
                <a:lnTo>
                  <a:pt x="949833" y="76199"/>
                </a:lnTo>
                <a:lnTo>
                  <a:pt x="1006221" y="48005"/>
                </a:lnTo>
                <a:lnTo>
                  <a:pt x="962533" y="48005"/>
                </a:lnTo>
                <a:lnTo>
                  <a:pt x="962533" y="28193"/>
                </a:lnTo>
                <a:lnTo>
                  <a:pt x="1006221" y="28193"/>
                </a:lnTo>
                <a:lnTo>
                  <a:pt x="949833" y="0"/>
                </a:lnTo>
                <a:close/>
              </a:path>
              <a:path w="1026160" h="76200">
                <a:moveTo>
                  <a:pt x="94983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949833" y="48005"/>
                </a:lnTo>
                <a:lnTo>
                  <a:pt x="949833" y="28193"/>
                </a:lnTo>
                <a:close/>
              </a:path>
              <a:path w="1026160" h="76200">
                <a:moveTo>
                  <a:pt x="1006221" y="28193"/>
                </a:moveTo>
                <a:lnTo>
                  <a:pt x="962533" y="28193"/>
                </a:lnTo>
                <a:lnTo>
                  <a:pt x="962533" y="48005"/>
                </a:lnTo>
                <a:lnTo>
                  <a:pt x="1006221" y="48005"/>
                </a:lnTo>
                <a:lnTo>
                  <a:pt x="1026033" y="38099"/>
                </a:lnTo>
                <a:lnTo>
                  <a:pt x="1006221" y="2819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4665" y="4453890"/>
            <a:ext cx="1026160" cy="76200"/>
          </a:xfrm>
          <a:custGeom>
            <a:avLst/>
            <a:gdLst/>
            <a:ahLst/>
            <a:cxnLst/>
            <a:rect l="l" t="t" r="r" b="b"/>
            <a:pathLst>
              <a:path w="10261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3"/>
                </a:lnTo>
                <a:lnTo>
                  <a:pt x="76200" y="28193"/>
                </a:lnTo>
                <a:lnTo>
                  <a:pt x="76200" y="0"/>
                </a:lnTo>
                <a:close/>
              </a:path>
              <a:path w="1026160" h="76200">
                <a:moveTo>
                  <a:pt x="76200" y="28193"/>
                </a:moveTo>
                <a:lnTo>
                  <a:pt x="63500" y="28193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3"/>
                </a:lnTo>
                <a:close/>
              </a:path>
              <a:path w="1026160" h="76200">
                <a:moveTo>
                  <a:pt x="1026033" y="28193"/>
                </a:moveTo>
                <a:lnTo>
                  <a:pt x="76200" y="28193"/>
                </a:lnTo>
                <a:lnTo>
                  <a:pt x="76200" y="48006"/>
                </a:lnTo>
                <a:lnTo>
                  <a:pt x="1026033" y="48006"/>
                </a:lnTo>
                <a:lnTo>
                  <a:pt x="1026033" y="2819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542" y="1873549"/>
            <a:ext cx="7108190" cy="340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 algn="ctr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ction,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equal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opposi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eaction.</a:t>
            </a:r>
            <a:endParaRPr sz="2800">
              <a:latin typeface="Calibri"/>
              <a:cs typeface="Calibri"/>
            </a:endParaRPr>
          </a:p>
          <a:p>
            <a:pPr marL="272415" algn="ctr">
              <a:lnSpc>
                <a:spcPct val="100000"/>
              </a:lnSpc>
              <a:spcBef>
                <a:spcPts val="2450"/>
              </a:spcBef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1800" i="1" spc="-2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i="1" spc="-1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i="1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q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00000"/>
                </a:solidFill>
                <a:latin typeface="Calibri"/>
                <a:cs typeface="Calibri"/>
              </a:rPr>
              <a:t>du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  <a:p>
            <a:pPr marL="97155" algn="ctr">
              <a:lnSpc>
                <a:spcPct val="100000"/>
              </a:lnSpc>
              <a:spcBef>
                <a:spcPts val="1285"/>
              </a:spcBef>
            </a:pPr>
            <a:r>
              <a:rPr sz="2700" spc="-427" baseline="10802" dirty="0">
                <a:latin typeface="Cambria Math"/>
                <a:cs typeface="Cambria Math"/>
              </a:rPr>
              <a:t>𝑓</a:t>
            </a:r>
            <a:r>
              <a:rPr sz="1300" spc="155" dirty="0">
                <a:latin typeface="Cambria Math"/>
                <a:cs typeface="Cambria Math"/>
              </a:rPr>
              <a:t>𝑞𝑘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734185">
              <a:lnSpc>
                <a:spcPct val="100000"/>
              </a:lnSpc>
              <a:tabLst>
                <a:tab pos="504444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500">
              <a:latin typeface="Times New Roman"/>
              <a:cs typeface="Times New Roman"/>
            </a:endParaRPr>
          </a:p>
          <a:p>
            <a:pPr marL="218440" algn="ctr">
              <a:lnSpc>
                <a:spcPct val="100000"/>
              </a:lnSpc>
            </a:pPr>
            <a:r>
              <a:rPr sz="1800" spc="-285" dirty="0">
                <a:latin typeface="Cambria Math"/>
                <a:cs typeface="Cambria Math"/>
              </a:rPr>
              <a:t>𝑓</a:t>
            </a:r>
            <a:r>
              <a:rPr sz="1950" spc="240" baseline="-14957" dirty="0">
                <a:latin typeface="Cambria Math"/>
                <a:cs typeface="Cambria Math"/>
              </a:rPr>
              <a:t>𝑘</a:t>
            </a:r>
            <a:r>
              <a:rPr sz="1950" spc="232" baseline="-14957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−</a:t>
            </a:r>
            <a:r>
              <a:rPr sz="1800" spc="-285" dirty="0">
                <a:latin typeface="Cambria Math"/>
                <a:cs typeface="Cambria Math"/>
              </a:rPr>
              <a:t>𝑓</a:t>
            </a:r>
            <a:r>
              <a:rPr sz="1950" spc="232" baseline="-14957" dirty="0">
                <a:latin typeface="Cambria Math"/>
                <a:cs typeface="Cambria Math"/>
              </a:rPr>
              <a:t>𝑞𝑘</a:t>
            </a:r>
            <a:endParaRPr sz="1950" baseline="-14957">
              <a:latin typeface="Cambria Math"/>
              <a:cs typeface="Cambria Math"/>
            </a:endParaRPr>
          </a:p>
          <a:p>
            <a:pPr marL="93345" algn="ctr">
              <a:lnSpc>
                <a:spcPct val="100000"/>
              </a:lnSpc>
              <a:spcBef>
                <a:spcPts val="1000"/>
              </a:spcBef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1800" i="1" spc="-2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i="1" spc="-1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i="1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C00000"/>
                </a:solidFill>
                <a:latin typeface="Calibri"/>
                <a:cs typeface="Calibri"/>
              </a:rPr>
              <a:t>du</a:t>
            </a:r>
            <a:r>
              <a:rPr sz="1800" i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indi</a:t>
            </a:r>
            <a:r>
              <a:rPr spc="-20" dirty="0"/>
              <a:t>v</a:t>
            </a:r>
            <a:r>
              <a:rPr dirty="0"/>
              <a:t>idual</a:t>
            </a:r>
            <a:r>
              <a:rPr spc="-5" dirty="0"/>
              <a:t> </a:t>
            </a:r>
            <a:r>
              <a:rPr spc="-100" dirty="0"/>
              <a:t>f</a:t>
            </a:r>
            <a:r>
              <a:rPr spc="-5" dirty="0"/>
              <a:t>o</a:t>
            </a:r>
            <a:r>
              <a:rPr spc="-65" dirty="0"/>
              <a:t>r</a:t>
            </a:r>
            <a:r>
              <a:rPr spc="-5" dirty="0"/>
              <a:t>ces</a:t>
            </a:r>
          </a:p>
        </p:txBody>
      </p:sp>
      <p:sp>
        <p:nvSpPr>
          <p:cNvPr id="3" name="object 3"/>
          <p:cNvSpPr/>
          <p:nvPr/>
        </p:nvSpPr>
        <p:spPr>
          <a:xfrm>
            <a:off x="1438655" y="2010155"/>
            <a:ext cx="6266688" cy="2563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7371" y="2142744"/>
            <a:ext cx="670560" cy="447040"/>
          </a:xfrm>
          <a:custGeom>
            <a:avLst/>
            <a:gdLst/>
            <a:ahLst/>
            <a:cxnLst/>
            <a:rect l="l" t="t" r="r" b="b"/>
            <a:pathLst>
              <a:path w="670560" h="447039">
                <a:moveTo>
                  <a:pt x="596138" y="0"/>
                </a:moveTo>
                <a:lnTo>
                  <a:pt x="70172" y="118"/>
                </a:lnTo>
                <a:lnTo>
                  <a:pt x="30757" y="14121"/>
                </a:lnTo>
                <a:lnTo>
                  <a:pt x="5456" y="46363"/>
                </a:lnTo>
                <a:lnTo>
                  <a:pt x="0" y="74421"/>
                </a:lnTo>
                <a:lnTo>
                  <a:pt x="118" y="376359"/>
                </a:lnTo>
                <a:lnTo>
                  <a:pt x="14121" y="415774"/>
                </a:lnTo>
                <a:lnTo>
                  <a:pt x="46363" y="441075"/>
                </a:lnTo>
                <a:lnTo>
                  <a:pt x="74422" y="446531"/>
                </a:lnTo>
                <a:lnTo>
                  <a:pt x="600387" y="446413"/>
                </a:lnTo>
                <a:lnTo>
                  <a:pt x="639802" y="432410"/>
                </a:lnTo>
                <a:lnTo>
                  <a:pt x="665103" y="400168"/>
                </a:lnTo>
                <a:lnTo>
                  <a:pt x="670560" y="372109"/>
                </a:lnTo>
                <a:lnTo>
                  <a:pt x="670441" y="70172"/>
                </a:lnTo>
                <a:lnTo>
                  <a:pt x="656438" y="30757"/>
                </a:lnTo>
                <a:lnTo>
                  <a:pt x="624196" y="5456"/>
                </a:lnTo>
                <a:lnTo>
                  <a:pt x="5961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7371" y="2142744"/>
            <a:ext cx="670560" cy="447040"/>
          </a:xfrm>
          <a:custGeom>
            <a:avLst/>
            <a:gdLst/>
            <a:ahLst/>
            <a:cxnLst/>
            <a:rect l="l" t="t" r="r" b="b"/>
            <a:pathLst>
              <a:path w="670560" h="447039">
                <a:moveTo>
                  <a:pt x="0" y="74421"/>
                </a:moveTo>
                <a:lnTo>
                  <a:pt x="11876" y="34035"/>
                </a:lnTo>
                <a:lnTo>
                  <a:pt x="42684" y="7070"/>
                </a:lnTo>
                <a:lnTo>
                  <a:pt x="596138" y="0"/>
                </a:lnTo>
                <a:lnTo>
                  <a:pt x="610645" y="1408"/>
                </a:lnTo>
                <a:lnTo>
                  <a:pt x="647361" y="20399"/>
                </a:lnTo>
                <a:lnTo>
                  <a:pt x="668246" y="55912"/>
                </a:lnTo>
                <a:lnTo>
                  <a:pt x="670560" y="372109"/>
                </a:lnTo>
                <a:lnTo>
                  <a:pt x="669151" y="386617"/>
                </a:lnTo>
                <a:lnTo>
                  <a:pt x="650160" y="423333"/>
                </a:lnTo>
                <a:lnTo>
                  <a:pt x="614647" y="444218"/>
                </a:lnTo>
                <a:lnTo>
                  <a:pt x="74422" y="446531"/>
                </a:lnTo>
                <a:lnTo>
                  <a:pt x="59914" y="445123"/>
                </a:lnTo>
                <a:lnTo>
                  <a:pt x="23198" y="426132"/>
                </a:lnTo>
                <a:lnTo>
                  <a:pt x="2313" y="390619"/>
                </a:lnTo>
                <a:lnTo>
                  <a:pt x="0" y="7442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4916" y="2589276"/>
            <a:ext cx="670560" cy="439420"/>
          </a:xfrm>
          <a:custGeom>
            <a:avLst/>
            <a:gdLst/>
            <a:ahLst/>
            <a:cxnLst/>
            <a:rect l="l" t="t" r="r" b="b"/>
            <a:pathLst>
              <a:path w="670560" h="439419">
                <a:moveTo>
                  <a:pt x="597407" y="0"/>
                </a:moveTo>
                <a:lnTo>
                  <a:pt x="70989" y="31"/>
                </a:lnTo>
                <a:lnTo>
                  <a:pt x="31219" y="13212"/>
                </a:lnTo>
                <a:lnTo>
                  <a:pt x="5553" y="45155"/>
                </a:lnTo>
                <a:lnTo>
                  <a:pt x="0" y="73151"/>
                </a:lnTo>
                <a:lnTo>
                  <a:pt x="31" y="367922"/>
                </a:lnTo>
                <a:lnTo>
                  <a:pt x="13212" y="407692"/>
                </a:lnTo>
                <a:lnTo>
                  <a:pt x="45155" y="433358"/>
                </a:lnTo>
                <a:lnTo>
                  <a:pt x="73151" y="438912"/>
                </a:lnTo>
                <a:lnTo>
                  <a:pt x="599570" y="438880"/>
                </a:lnTo>
                <a:lnTo>
                  <a:pt x="639340" y="425699"/>
                </a:lnTo>
                <a:lnTo>
                  <a:pt x="665006" y="393756"/>
                </a:lnTo>
                <a:lnTo>
                  <a:pt x="670559" y="365760"/>
                </a:lnTo>
                <a:lnTo>
                  <a:pt x="670528" y="70989"/>
                </a:lnTo>
                <a:lnTo>
                  <a:pt x="657347" y="31219"/>
                </a:lnTo>
                <a:lnTo>
                  <a:pt x="625404" y="5553"/>
                </a:lnTo>
                <a:lnTo>
                  <a:pt x="597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4916" y="2589276"/>
            <a:ext cx="670560" cy="439420"/>
          </a:xfrm>
          <a:custGeom>
            <a:avLst/>
            <a:gdLst/>
            <a:ahLst/>
            <a:cxnLst/>
            <a:rect l="l" t="t" r="r" b="b"/>
            <a:pathLst>
              <a:path w="670560" h="439419">
                <a:moveTo>
                  <a:pt x="0" y="73151"/>
                </a:moveTo>
                <a:lnTo>
                  <a:pt x="12076" y="32888"/>
                </a:lnTo>
                <a:lnTo>
                  <a:pt x="43281" y="6361"/>
                </a:lnTo>
                <a:lnTo>
                  <a:pt x="597407" y="0"/>
                </a:lnTo>
                <a:lnTo>
                  <a:pt x="611890" y="1434"/>
                </a:lnTo>
                <a:lnTo>
                  <a:pt x="648412" y="20724"/>
                </a:lnTo>
                <a:lnTo>
                  <a:pt x="668684" y="56631"/>
                </a:lnTo>
                <a:lnTo>
                  <a:pt x="670559" y="365760"/>
                </a:lnTo>
                <a:lnTo>
                  <a:pt x="669125" y="380242"/>
                </a:lnTo>
                <a:lnTo>
                  <a:pt x="649835" y="416764"/>
                </a:lnTo>
                <a:lnTo>
                  <a:pt x="613928" y="437036"/>
                </a:lnTo>
                <a:lnTo>
                  <a:pt x="73151" y="438912"/>
                </a:lnTo>
                <a:lnTo>
                  <a:pt x="58669" y="437477"/>
                </a:lnTo>
                <a:lnTo>
                  <a:pt x="22147" y="418187"/>
                </a:lnTo>
                <a:lnTo>
                  <a:pt x="1875" y="382280"/>
                </a:lnTo>
                <a:lnTo>
                  <a:pt x="0" y="7315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5677" y="2143505"/>
            <a:ext cx="5431790" cy="2296795"/>
          </a:xfrm>
          <a:custGeom>
            <a:avLst/>
            <a:gdLst/>
            <a:ahLst/>
            <a:cxnLst/>
            <a:rect l="l" t="t" r="r" b="b"/>
            <a:pathLst>
              <a:path w="5431790" h="2296795">
                <a:moveTo>
                  <a:pt x="0" y="0"/>
                </a:moveTo>
                <a:lnTo>
                  <a:pt x="5431663" y="2296414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826" y="1619188"/>
            <a:ext cx="353187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700" spc="-427" baseline="10802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r>
              <a:rPr sz="1300" spc="155" dirty="0">
                <a:solidFill>
                  <a:srgbClr val="C00000"/>
                </a:solidFill>
                <a:latin typeface="Cambria Math"/>
                <a:cs typeface="Cambria Math"/>
              </a:rPr>
              <a:t>𝑞𝑘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85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r>
              <a:rPr sz="1950" spc="240" baseline="-14957" dirty="0">
                <a:solidFill>
                  <a:srgbClr val="C00000"/>
                </a:solidFill>
                <a:latin typeface="Cambria Math"/>
                <a:cs typeface="Cambria Math"/>
              </a:rPr>
              <a:t>𝑘</a:t>
            </a:r>
            <a:r>
              <a:rPr sz="1950" spc="232" baseline="-14957" dirty="0">
                <a:solidFill>
                  <a:srgbClr val="C00000"/>
                </a:solidFill>
                <a:latin typeface="Cambria Math"/>
                <a:cs typeface="Cambria Math"/>
              </a:rPr>
              <a:t>𝑞</a:t>
            </a:r>
            <a:r>
              <a:rPr sz="1950" baseline="-1495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950" spc="37" baseline="-14957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1800" spc="-285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r>
              <a:rPr sz="1950" spc="232" baseline="-14957" dirty="0">
                <a:solidFill>
                  <a:srgbClr val="C00000"/>
                </a:solidFill>
                <a:latin typeface="Cambria Math"/>
                <a:cs typeface="Cambria Math"/>
              </a:rPr>
              <a:t>𝑞𝑘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6895" y="5337047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227076" y="0"/>
                </a:moveTo>
                <a:lnTo>
                  <a:pt x="172527" y="6356"/>
                </a:lnTo>
                <a:lnTo>
                  <a:pt x="122748" y="24411"/>
                </a:lnTo>
                <a:lnTo>
                  <a:pt x="79322" y="52645"/>
                </a:lnTo>
                <a:lnTo>
                  <a:pt x="43830" y="89538"/>
                </a:lnTo>
                <a:lnTo>
                  <a:pt x="17853" y="133570"/>
                </a:lnTo>
                <a:lnTo>
                  <a:pt x="2973" y="183221"/>
                </a:lnTo>
                <a:lnTo>
                  <a:pt x="0" y="218693"/>
                </a:lnTo>
                <a:lnTo>
                  <a:pt x="753" y="236629"/>
                </a:lnTo>
                <a:lnTo>
                  <a:pt x="11582" y="287816"/>
                </a:lnTo>
                <a:lnTo>
                  <a:pt x="34035" y="333890"/>
                </a:lnTo>
                <a:lnTo>
                  <a:pt x="66532" y="373332"/>
                </a:lnTo>
                <a:lnTo>
                  <a:pt x="107489" y="404621"/>
                </a:lnTo>
                <a:lnTo>
                  <a:pt x="155326" y="426238"/>
                </a:lnTo>
                <a:lnTo>
                  <a:pt x="208460" y="436663"/>
                </a:lnTo>
                <a:lnTo>
                  <a:pt x="227076" y="437388"/>
                </a:lnTo>
                <a:lnTo>
                  <a:pt x="245691" y="436663"/>
                </a:lnTo>
                <a:lnTo>
                  <a:pt x="298825" y="426238"/>
                </a:lnTo>
                <a:lnTo>
                  <a:pt x="346662" y="404621"/>
                </a:lnTo>
                <a:lnTo>
                  <a:pt x="387619" y="373332"/>
                </a:lnTo>
                <a:lnTo>
                  <a:pt x="420116" y="333890"/>
                </a:lnTo>
                <a:lnTo>
                  <a:pt x="442569" y="287816"/>
                </a:lnTo>
                <a:lnTo>
                  <a:pt x="453398" y="236629"/>
                </a:lnTo>
                <a:lnTo>
                  <a:pt x="454152" y="218693"/>
                </a:lnTo>
                <a:lnTo>
                  <a:pt x="453398" y="200758"/>
                </a:lnTo>
                <a:lnTo>
                  <a:pt x="442569" y="149571"/>
                </a:lnTo>
                <a:lnTo>
                  <a:pt x="420116" y="103497"/>
                </a:lnTo>
                <a:lnTo>
                  <a:pt x="387619" y="64055"/>
                </a:lnTo>
                <a:lnTo>
                  <a:pt x="346662" y="32766"/>
                </a:lnTo>
                <a:lnTo>
                  <a:pt x="298825" y="11149"/>
                </a:lnTo>
                <a:lnTo>
                  <a:pt x="245691" y="724"/>
                </a:lnTo>
                <a:lnTo>
                  <a:pt x="2270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6895" y="5337047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0" y="218693"/>
                </a:moveTo>
                <a:lnTo>
                  <a:pt x="6602" y="166140"/>
                </a:lnTo>
                <a:lnTo>
                  <a:pt x="25357" y="118193"/>
                </a:lnTo>
                <a:lnTo>
                  <a:pt x="54681" y="76372"/>
                </a:lnTo>
                <a:lnTo>
                  <a:pt x="92994" y="42196"/>
                </a:lnTo>
                <a:lnTo>
                  <a:pt x="138713" y="17186"/>
                </a:lnTo>
                <a:lnTo>
                  <a:pt x="190258" y="2862"/>
                </a:lnTo>
                <a:lnTo>
                  <a:pt x="227076" y="0"/>
                </a:lnTo>
                <a:lnTo>
                  <a:pt x="245691" y="724"/>
                </a:lnTo>
                <a:lnTo>
                  <a:pt x="298825" y="11149"/>
                </a:lnTo>
                <a:lnTo>
                  <a:pt x="346662" y="32766"/>
                </a:lnTo>
                <a:lnTo>
                  <a:pt x="387619" y="64055"/>
                </a:lnTo>
                <a:lnTo>
                  <a:pt x="420116" y="103497"/>
                </a:lnTo>
                <a:lnTo>
                  <a:pt x="442569" y="149571"/>
                </a:lnTo>
                <a:lnTo>
                  <a:pt x="453398" y="200758"/>
                </a:lnTo>
                <a:lnTo>
                  <a:pt x="454152" y="218693"/>
                </a:lnTo>
                <a:lnTo>
                  <a:pt x="453398" y="236629"/>
                </a:lnTo>
                <a:lnTo>
                  <a:pt x="442569" y="287816"/>
                </a:lnTo>
                <a:lnTo>
                  <a:pt x="420116" y="333890"/>
                </a:lnTo>
                <a:lnTo>
                  <a:pt x="387619" y="373332"/>
                </a:lnTo>
                <a:lnTo>
                  <a:pt x="346662" y="404621"/>
                </a:lnTo>
                <a:lnTo>
                  <a:pt x="298825" y="426238"/>
                </a:lnTo>
                <a:lnTo>
                  <a:pt x="245691" y="436663"/>
                </a:lnTo>
                <a:lnTo>
                  <a:pt x="227076" y="437388"/>
                </a:lnTo>
                <a:lnTo>
                  <a:pt x="208460" y="436663"/>
                </a:lnTo>
                <a:lnTo>
                  <a:pt x="155326" y="426238"/>
                </a:lnTo>
                <a:lnTo>
                  <a:pt x="107489" y="404621"/>
                </a:lnTo>
                <a:lnTo>
                  <a:pt x="66532" y="373332"/>
                </a:lnTo>
                <a:lnTo>
                  <a:pt x="34035" y="333890"/>
                </a:lnTo>
                <a:lnTo>
                  <a:pt x="11582" y="287816"/>
                </a:lnTo>
                <a:lnTo>
                  <a:pt x="753" y="236629"/>
                </a:lnTo>
                <a:lnTo>
                  <a:pt x="0" y="21869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0566" y="5448858"/>
            <a:ext cx="146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96355" y="5337047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227076" y="0"/>
                </a:moveTo>
                <a:lnTo>
                  <a:pt x="172527" y="6356"/>
                </a:lnTo>
                <a:lnTo>
                  <a:pt x="122748" y="24411"/>
                </a:lnTo>
                <a:lnTo>
                  <a:pt x="79322" y="52645"/>
                </a:lnTo>
                <a:lnTo>
                  <a:pt x="43830" y="89538"/>
                </a:lnTo>
                <a:lnTo>
                  <a:pt x="17853" y="133570"/>
                </a:lnTo>
                <a:lnTo>
                  <a:pt x="2973" y="183221"/>
                </a:lnTo>
                <a:lnTo>
                  <a:pt x="0" y="218693"/>
                </a:lnTo>
                <a:lnTo>
                  <a:pt x="753" y="236629"/>
                </a:lnTo>
                <a:lnTo>
                  <a:pt x="11582" y="287816"/>
                </a:lnTo>
                <a:lnTo>
                  <a:pt x="34035" y="333890"/>
                </a:lnTo>
                <a:lnTo>
                  <a:pt x="66532" y="373332"/>
                </a:lnTo>
                <a:lnTo>
                  <a:pt x="107489" y="404621"/>
                </a:lnTo>
                <a:lnTo>
                  <a:pt x="155326" y="426238"/>
                </a:lnTo>
                <a:lnTo>
                  <a:pt x="208460" y="436663"/>
                </a:lnTo>
                <a:lnTo>
                  <a:pt x="227076" y="437388"/>
                </a:lnTo>
                <a:lnTo>
                  <a:pt x="245691" y="436663"/>
                </a:lnTo>
                <a:lnTo>
                  <a:pt x="298825" y="426238"/>
                </a:lnTo>
                <a:lnTo>
                  <a:pt x="346662" y="404621"/>
                </a:lnTo>
                <a:lnTo>
                  <a:pt x="387619" y="373332"/>
                </a:lnTo>
                <a:lnTo>
                  <a:pt x="420116" y="333890"/>
                </a:lnTo>
                <a:lnTo>
                  <a:pt x="442569" y="287816"/>
                </a:lnTo>
                <a:lnTo>
                  <a:pt x="453398" y="236629"/>
                </a:lnTo>
                <a:lnTo>
                  <a:pt x="454152" y="218693"/>
                </a:lnTo>
                <a:lnTo>
                  <a:pt x="453398" y="200758"/>
                </a:lnTo>
                <a:lnTo>
                  <a:pt x="442569" y="149571"/>
                </a:lnTo>
                <a:lnTo>
                  <a:pt x="420116" y="103497"/>
                </a:lnTo>
                <a:lnTo>
                  <a:pt x="387619" y="64055"/>
                </a:lnTo>
                <a:lnTo>
                  <a:pt x="346662" y="32766"/>
                </a:lnTo>
                <a:lnTo>
                  <a:pt x="298825" y="11149"/>
                </a:lnTo>
                <a:lnTo>
                  <a:pt x="245691" y="724"/>
                </a:lnTo>
                <a:lnTo>
                  <a:pt x="2270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6355" y="5337047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0" y="218693"/>
                </a:moveTo>
                <a:lnTo>
                  <a:pt x="6602" y="166140"/>
                </a:lnTo>
                <a:lnTo>
                  <a:pt x="25357" y="118193"/>
                </a:lnTo>
                <a:lnTo>
                  <a:pt x="54681" y="76372"/>
                </a:lnTo>
                <a:lnTo>
                  <a:pt x="92994" y="42196"/>
                </a:lnTo>
                <a:lnTo>
                  <a:pt x="138713" y="17186"/>
                </a:lnTo>
                <a:lnTo>
                  <a:pt x="190258" y="2862"/>
                </a:lnTo>
                <a:lnTo>
                  <a:pt x="227076" y="0"/>
                </a:lnTo>
                <a:lnTo>
                  <a:pt x="245691" y="724"/>
                </a:lnTo>
                <a:lnTo>
                  <a:pt x="298825" y="11149"/>
                </a:lnTo>
                <a:lnTo>
                  <a:pt x="346662" y="32766"/>
                </a:lnTo>
                <a:lnTo>
                  <a:pt x="387619" y="64055"/>
                </a:lnTo>
                <a:lnTo>
                  <a:pt x="420116" y="103497"/>
                </a:lnTo>
                <a:lnTo>
                  <a:pt x="442569" y="149571"/>
                </a:lnTo>
                <a:lnTo>
                  <a:pt x="453398" y="200758"/>
                </a:lnTo>
                <a:lnTo>
                  <a:pt x="454152" y="218693"/>
                </a:lnTo>
                <a:lnTo>
                  <a:pt x="453398" y="236629"/>
                </a:lnTo>
                <a:lnTo>
                  <a:pt x="442569" y="287816"/>
                </a:lnTo>
                <a:lnTo>
                  <a:pt x="420116" y="333890"/>
                </a:lnTo>
                <a:lnTo>
                  <a:pt x="387619" y="373332"/>
                </a:lnTo>
                <a:lnTo>
                  <a:pt x="346662" y="404621"/>
                </a:lnTo>
                <a:lnTo>
                  <a:pt x="298825" y="426238"/>
                </a:lnTo>
                <a:lnTo>
                  <a:pt x="245691" y="436663"/>
                </a:lnTo>
                <a:lnTo>
                  <a:pt x="227076" y="437388"/>
                </a:lnTo>
                <a:lnTo>
                  <a:pt x="208460" y="436663"/>
                </a:lnTo>
                <a:lnTo>
                  <a:pt x="155326" y="426238"/>
                </a:lnTo>
                <a:lnTo>
                  <a:pt x="107489" y="404621"/>
                </a:lnTo>
                <a:lnTo>
                  <a:pt x="66532" y="373332"/>
                </a:lnTo>
                <a:lnTo>
                  <a:pt x="34035" y="333890"/>
                </a:lnTo>
                <a:lnTo>
                  <a:pt x="11582" y="287816"/>
                </a:lnTo>
                <a:lnTo>
                  <a:pt x="753" y="236629"/>
                </a:lnTo>
                <a:lnTo>
                  <a:pt x="0" y="21869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60694" y="5448858"/>
            <a:ext cx="1295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20211" y="5446776"/>
            <a:ext cx="2506980" cy="218440"/>
          </a:xfrm>
          <a:custGeom>
            <a:avLst/>
            <a:gdLst/>
            <a:ahLst/>
            <a:cxnLst/>
            <a:rect l="l" t="t" r="r" b="b"/>
            <a:pathLst>
              <a:path w="2506979" h="218439">
                <a:moveTo>
                  <a:pt x="108965" y="0"/>
                </a:moveTo>
                <a:lnTo>
                  <a:pt x="0" y="108965"/>
                </a:lnTo>
                <a:lnTo>
                  <a:pt x="108965" y="217932"/>
                </a:lnTo>
                <a:lnTo>
                  <a:pt x="108965" y="163449"/>
                </a:lnTo>
                <a:lnTo>
                  <a:pt x="2452496" y="163449"/>
                </a:lnTo>
                <a:lnTo>
                  <a:pt x="2506979" y="108965"/>
                </a:lnTo>
                <a:lnTo>
                  <a:pt x="2452497" y="54483"/>
                </a:lnTo>
                <a:lnTo>
                  <a:pt x="108965" y="54483"/>
                </a:lnTo>
                <a:lnTo>
                  <a:pt x="108965" y="0"/>
                </a:lnTo>
                <a:close/>
              </a:path>
              <a:path w="2506979" h="218439">
                <a:moveTo>
                  <a:pt x="2452496" y="163449"/>
                </a:moveTo>
                <a:lnTo>
                  <a:pt x="2398014" y="163449"/>
                </a:lnTo>
                <a:lnTo>
                  <a:pt x="2398014" y="217932"/>
                </a:lnTo>
                <a:lnTo>
                  <a:pt x="2452496" y="163449"/>
                </a:lnTo>
                <a:close/>
              </a:path>
              <a:path w="2506979" h="218439">
                <a:moveTo>
                  <a:pt x="2398014" y="0"/>
                </a:moveTo>
                <a:lnTo>
                  <a:pt x="2398014" y="54483"/>
                </a:lnTo>
                <a:lnTo>
                  <a:pt x="2452497" y="54483"/>
                </a:lnTo>
                <a:lnTo>
                  <a:pt x="239801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0211" y="5446776"/>
            <a:ext cx="2506980" cy="218440"/>
          </a:xfrm>
          <a:custGeom>
            <a:avLst/>
            <a:gdLst/>
            <a:ahLst/>
            <a:cxnLst/>
            <a:rect l="l" t="t" r="r" b="b"/>
            <a:pathLst>
              <a:path w="2506979" h="218439">
                <a:moveTo>
                  <a:pt x="0" y="108965"/>
                </a:moveTo>
                <a:lnTo>
                  <a:pt x="108965" y="0"/>
                </a:lnTo>
                <a:lnTo>
                  <a:pt x="108965" y="54483"/>
                </a:lnTo>
                <a:lnTo>
                  <a:pt x="2398014" y="54483"/>
                </a:lnTo>
                <a:lnTo>
                  <a:pt x="2398014" y="0"/>
                </a:lnTo>
                <a:lnTo>
                  <a:pt x="2506979" y="108965"/>
                </a:lnTo>
                <a:lnTo>
                  <a:pt x="2398014" y="217932"/>
                </a:lnTo>
                <a:lnTo>
                  <a:pt x="2398014" y="163449"/>
                </a:lnTo>
                <a:lnTo>
                  <a:pt x="108965" y="163449"/>
                </a:lnTo>
                <a:lnTo>
                  <a:pt x="108965" y="217932"/>
                </a:lnTo>
                <a:lnTo>
                  <a:pt x="0" y="10896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6229" y="5115305"/>
            <a:ext cx="1026160" cy="76200"/>
          </a:xfrm>
          <a:custGeom>
            <a:avLst/>
            <a:gdLst/>
            <a:ahLst/>
            <a:cxnLst/>
            <a:rect l="l" t="t" r="r" b="b"/>
            <a:pathLst>
              <a:path w="1026160" h="76200">
                <a:moveTo>
                  <a:pt x="949833" y="0"/>
                </a:moveTo>
                <a:lnTo>
                  <a:pt x="949833" y="76200"/>
                </a:lnTo>
                <a:lnTo>
                  <a:pt x="1006221" y="48006"/>
                </a:lnTo>
                <a:lnTo>
                  <a:pt x="962533" y="48006"/>
                </a:lnTo>
                <a:lnTo>
                  <a:pt x="962533" y="28194"/>
                </a:lnTo>
                <a:lnTo>
                  <a:pt x="1006221" y="28194"/>
                </a:lnTo>
                <a:lnTo>
                  <a:pt x="949833" y="0"/>
                </a:lnTo>
                <a:close/>
              </a:path>
              <a:path w="1026160" h="76200">
                <a:moveTo>
                  <a:pt x="949833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949833" y="48006"/>
                </a:lnTo>
                <a:lnTo>
                  <a:pt x="949833" y="28194"/>
                </a:lnTo>
                <a:close/>
              </a:path>
              <a:path w="1026160" h="76200">
                <a:moveTo>
                  <a:pt x="1006221" y="28194"/>
                </a:moveTo>
                <a:lnTo>
                  <a:pt x="962533" y="28194"/>
                </a:lnTo>
                <a:lnTo>
                  <a:pt x="962533" y="48006"/>
                </a:lnTo>
                <a:lnTo>
                  <a:pt x="1006221" y="48006"/>
                </a:lnTo>
                <a:lnTo>
                  <a:pt x="1026033" y="38100"/>
                </a:lnTo>
                <a:lnTo>
                  <a:pt x="1006221" y="2819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6229" y="5921502"/>
            <a:ext cx="1026160" cy="76200"/>
          </a:xfrm>
          <a:custGeom>
            <a:avLst/>
            <a:gdLst/>
            <a:ahLst/>
            <a:cxnLst/>
            <a:rect l="l" t="t" r="r" b="b"/>
            <a:pathLst>
              <a:path w="10261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1026160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1026160" h="76200">
                <a:moveTo>
                  <a:pt x="1026033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1026033" y="48006"/>
                </a:lnTo>
                <a:lnTo>
                  <a:pt x="1026033" y="2819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73066" y="4823652"/>
            <a:ext cx="3175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427" baseline="10802" dirty="0">
                <a:latin typeface="Cambria Math"/>
                <a:cs typeface="Cambria Math"/>
              </a:rPr>
              <a:t>𝑓</a:t>
            </a:r>
            <a:r>
              <a:rPr sz="1300" spc="155" dirty="0">
                <a:latin typeface="Cambria Math"/>
                <a:cs typeface="Cambria Math"/>
              </a:rPr>
              <a:t>𝑞𝑘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4145407" y="6086489"/>
            <a:ext cx="109347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85" dirty="0">
                <a:latin typeface="Cambria Math"/>
                <a:cs typeface="Cambria Math"/>
              </a:rPr>
              <a:t>𝑓</a:t>
            </a:r>
            <a:r>
              <a:rPr sz="1950" spc="232" baseline="-14957" dirty="0">
                <a:latin typeface="Cambria Math"/>
                <a:cs typeface="Cambria Math"/>
              </a:rPr>
              <a:t>𝑘𝑞</a:t>
            </a:r>
            <a:r>
              <a:rPr sz="1950" baseline="-14957" dirty="0">
                <a:latin typeface="Cambria Math"/>
                <a:cs typeface="Cambria Math"/>
              </a:rPr>
              <a:t> 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−</a:t>
            </a:r>
            <a:r>
              <a:rPr sz="1800" spc="-285" dirty="0">
                <a:latin typeface="Cambria Math"/>
                <a:cs typeface="Cambria Math"/>
              </a:rPr>
              <a:t>𝑓</a:t>
            </a:r>
            <a:r>
              <a:rPr sz="1950" spc="225" baseline="-14957" dirty="0">
                <a:latin typeface="Cambria Math"/>
                <a:cs typeface="Cambria Math"/>
              </a:rPr>
              <a:t>𝑞𝑘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00633"/>
            <a:ext cx="737806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b="0" spc="-25" dirty="0">
                <a:latin typeface="Calibri Light"/>
                <a:cs typeface="Calibri Light"/>
              </a:rPr>
              <a:t>A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110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educ</a:t>
            </a:r>
            <a:r>
              <a:rPr sz="4000" b="0" spc="-10" dirty="0">
                <a:latin typeface="Calibri Light"/>
                <a:cs typeface="Calibri Light"/>
              </a:rPr>
              <a:t>e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Al</a:t>
            </a:r>
            <a:r>
              <a:rPr sz="4000" b="0" spc="-35" dirty="0">
                <a:latin typeface="Calibri Light"/>
                <a:cs typeface="Calibri Light"/>
              </a:rPr>
              <a:t>g</a:t>
            </a:r>
            <a:r>
              <a:rPr sz="4000" b="0" spc="-25" dirty="0">
                <a:latin typeface="Calibri Light"/>
                <a:cs typeface="Calibri Light"/>
              </a:rPr>
              <a:t>or</a:t>
            </a:r>
            <a:r>
              <a:rPr sz="4000" b="0" dirty="0">
                <a:latin typeface="Calibri Light"/>
                <a:cs typeface="Calibri Light"/>
              </a:rPr>
              <a:t>i</a:t>
            </a:r>
            <a:r>
              <a:rPr sz="4000" b="0" spc="-25" dirty="0">
                <a:latin typeface="Calibri Light"/>
                <a:cs typeface="Calibri Light"/>
              </a:rPr>
              <a:t>thm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r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Computing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ts val="4560"/>
              </a:lnSpc>
            </a:pPr>
            <a:r>
              <a:rPr sz="4000" b="0" spc="-30" dirty="0">
                <a:latin typeface="Calibri Light"/>
                <a:cs typeface="Calibri Light"/>
              </a:rPr>
              <a:t>N</a:t>
            </a:r>
            <a:r>
              <a:rPr sz="4000" b="0" spc="-5" dirty="0">
                <a:latin typeface="Calibri Light"/>
                <a:cs typeface="Calibri Light"/>
              </a:rPr>
              <a:t>-</a:t>
            </a:r>
            <a:r>
              <a:rPr sz="4000" b="0" spc="-30" dirty="0">
                <a:latin typeface="Calibri Light"/>
                <a:cs typeface="Calibri Light"/>
              </a:rPr>
              <a:t>Bod</a:t>
            </a:r>
            <a:r>
              <a:rPr sz="4000" b="0" spc="-20" dirty="0">
                <a:latin typeface="Calibri Light"/>
                <a:cs typeface="Calibri Light"/>
              </a:rPr>
              <a:t>y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85" dirty="0">
                <a:latin typeface="Calibri Light"/>
                <a:cs typeface="Calibri Light"/>
              </a:rPr>
              <a:t>F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70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ces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2355" y="1869948"/>
            <a:ext cx="8019288" cy="4486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4177" y="3931158"/>
            <a:ext cx="7321550" cy="585470"/>
          </a:xfrm>
          <a:custGeom>
            <a:avLst/>
            <a:gdLst/>
            <a:ahLst/>
            <a:cxnLst/>
            <a:rect l="l" t="t" r="r" b="b"/>
            <a:pathLst>
              <a:path w="7321550" h="585470">
                <a:moveTo>
                  <a:pt x="0" y="97536"/>
                </a:moveTo>
                <a:lnTo>
                  <a:pt x="9292" y="55947"/>
                </a:lnTo>
                <a:lnTo>
                  <a:pt x="34345" y="23248"/>
                </a:lnTo>
                <a:lnTo>
                  <a:pt x="70917" y="3679"/>
                </a:lnTo>
                <a:lnTo>
                  <a:pt x="7223760" y="0"/>
                </a:lnTo>
                <a:lnTo>
                  <a:pt x="7238348" y="1084"/>
                </a:lnTo>
                <a:lnTo>
                  <a:pt x="7277445" y="16101"/>
                </a:lnTo>
                <a:lnTo>
                  <a:pt x="7306238" y="45465"/>
                </a:lnTo>
                <a:lnTo>
                  <a:pt x="7320488" y="84935"/>
                </a:lnTo>
                <a:lnTo>
                  <a:pt x="7321296" y="487680"/>
                </a:lnTo>
                <a:lnTo>
                  <a:pt x="7320211" y="502268"/>
                </a:lnTo>
                <a:lnTo>
                  <a:pt x="7305194" y="541365"/>
                </a:lnTo>
                <a:lnTo>
                  <a:pt x="7275830" y="570158"/>
                </a:lnTo>
                <a:lnTo>
                  <a:pt x="7236360" y="584408"/>
                </a:lnTo>
                <a:lnTo>
                  <a:pt x="97535" y="585216"/>
                </a:lnTo>
                <a:lnTo>
                  <a:pt x="82947" y="584131"/>
                </a:lnTo>
                <a:lnTo>
                  <a:pt x="43850" y="569114"/>
                </a:lnTo>
                <a:lnTo>
                  <a:pt x="15057" y="539750"/>
                </a:lnTo>
                <a:lnTo>
                  <a:pt x="807" y="500280"/>
                </a:lnTo>
                <a:lnTo>
                  <a:pt x="0" y="9753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953" y="4696205"/>
            <a:ext cx="3594100" cy="1118870"/>
          </a:xfrm>
          <a:custGeom>
            <a:avLst/>
            <a:gdLst/>
            <a:ahLst/>
            <a:cxnLst/>
            <a:rect l="l" t="t" r="r" b="b"/>
            <a:pathLst>
              <a:path w="3594100" h="1118870">
                <a:moveTo>
                  <a:pt x="0" y="186436"/>
                </a:moveTo>
                <a:lnTo>
                  <a:pt x="5416" y="141623"/>
                </a:lnTo>
                <a:lnTo>
                  <a:pt x="20803" y="100744"/>
                </a:lnTo>
                <a:lnTo>
                  <a:pt x="44868" y="65092"/>
                </a:lnTo>
                <a:lnTo>
                  <a:pt x="76315" y="35962"/>
                </a:lnTo>
                <a:lnTo>
                  <a:pt x="113853" y="14646"/>
                </a:lnTo>
                <a:lnTo>
                  <a:pt x="156187" y="2439"/>
                </a:lnTo>
                <a:lnTo>
                  <a:pt x="186435" y="0"/>
                </a:lnTo>
                <a:lnTo>
                  <a:pt x="3407156" y="0"/>
                </a:lnTo>
                <a:lnTo>
                  <a:pt x="3451968" y="5416"/>
                </a:lnTo>
                <a:lnTo>
                  <a:pt x="3492847" y="20803"/>
                </a:lnTo>
                <a:lnTo>
                  <a:pt x="3528499" y="44868"/>
                </a:lnTo>
                <a:lnTo>
                  <a:pt x="3557629" y="76315"/>
                </a:lnTo>
                <a:lnTo>
                  <a:pt x="3578945" y="113853"/>
                </a:lnTo>
                <a:lnTo>
                  <a:pt x="3591152" y="156187"/>
                </a:lnTo>
                <a:lnTo>
                  <a:pt x="3593592" y="186436"/>
                </a:lnTo>
                <a:lnTo>
                  <a:pt x="3593592" y="932180"/>
                </a:lnTo>
                <a:lnTo>
                  <a:pt x="3588175" y="976980"/>
                </a:lnTo>
                <a:lnTo>
                  <a:pt x="3572788" y="1017855"/>
                </a:lnTo>
                <a:lnTo>
                  <a:pt x="3548723" y="1053507"/>
                </a:lnTo>
                <a:lnTo>
                  <a:pt x="3517276" y="1082642"/>
                </a:lnTo>
                <a:lnTo>
                  <a:pt x="3479738" y="1103963"/>
                </a:lnTo>
                <a:lnTo>
                  <a:pt x="3437404" y="1116175"/>
                </a:lnTo>
                <a:lnTo>
                  <a:pt x="3407156" y="1118616"/>
                </a:lnTo>
                <a:lnTo>
                  <a:pt x="186435" y="1118616"/>
                </a:lnTo>
                <a:lnTo>
                  <a:pt x="141623" y="1113197"/>
                </a:lnTo>
                <a:lnTo>
                  <a:pt x="100744" y="1097805"/>
                </a:lnTo>
                <a:lnTo>
                  <a:pt x="65092" y="1073735"/>
                </a:lnTo>
                <a:lnTo>
                  <a:pt x="35962" y="1042283"/>
                </a:lnTo>
                <a:lnTo>
                  <a:pt x="14646" y="1004746"/>
                </a:lnTo>
                <a:lnTo>
                  <a:pt x="2439" y="962419"/>
                </a:lnTo>
                <a:lnTo>
                  <a:pt x="0" y="932180"/>
                </a:lnTo>
                <a:lnTo>
                  <a:pt x="0" y="18643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750" y="2673857"/>
            <a:ext cx="828040" cy="265430"/>
          </a:xfrm>
          <a:custGeom>
            <a:avLst/>
            <a:gdLst/>
            <a:ahLst/>
            <a:cxnLst/>
            <a:rect l="l" t="t" r="r" b="b"/>
            <a:pathLst>
              <a:path w="828039" h="265430">
                <a:moveTo>
                  <a:pt x="0" y="44195"/>
                </a:moveTo>
                <a:lnTo>
                  <a:pt x="18633" y="8152"/>
                </a:lnTo>
                <a:lnTo>
                  <a:pt x="783336" y="0"/>
                </a:lnTo>
                <a:lnTo>
                  <a:pt x="797505" y="2326"/>
                </a:lnTo>
                <a:lnTo>
                  <a:pt x="809775" y="8792"/>
                </a:lnTo>
                <a:lnTo>
                  <a:pt x="819379" y="18633"/>
                </a:lnTo>
                <a:lnTo>
                  <a:pt x="825548" y="31080"/>
                </a:lnTo>
                <a:lnTo>
                  <a:pt x="827532" y="220979"/>
                </a:lnTo>
                <a:lnTo>
                  <a:pt x="825205" y="235149"/>
                </a:lnTo>
                <a:lnTo>
                  <a:pt x="818739" y="247419"/>
                </a:lnTo>
                <a:lnTo>
                  <a:pt x="808898" y="257023"/>
                </a:lnTo>
                <a:lnTo>
                  <a:pt x="796451" y="263192"/>
                </a:lnTo>
                <a:lnTo>
                  <a:pt x="44196" y="265175"/>
                </a:lnTo>
                <a:lnTo>
                  <a:pt x="30026" y="262849"/>
                </a:lnTo>
                <a:lnTo>
                  <a:pt x="17756" y="256383"/>
                </a:lnTo>
                <a:lnTo>
                  <a:pt x="8152" y="246542"/>
                </a:lnTo>
                <a:lnTo>
                  <a:pt x="1983" y="234095"/>
                </a:lnTo>
                <a:lnTo>
                  <a:pt x="0" y="44195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582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/>
              <a:t>Us</a:t>
            </a:r>
            <a:r>
              <a:rPr sz="2800" spc="-25" dirty="0"/>
              <a:t>i</a:t>
            </a:r>
            <a:r>
              <a:rPr sz="2800" spc="-15" dirty="0"/>
              <a:t>ng</a:t>
            </a:r>
            <a:r>
              <a:rPr sz="2800" spc="5" dirty="0"/>
              <a:t> </a:t>
            </a:r>
            <a:r>
              <a:rPr sz="2800" spc="-15" dirty="0"/>
              <a:t>the</a:t>
            </a:r>
            <a:r>
              <a:rPr sz="2800" spc="10" dirty="0"/>
              <a:t> </a:t>
            </a:r>
            <a:r>
              <a:rPr sz="2800" spc="-229" dirty="0"/>
              <a:t>T</a:t>
            </a:r>
            <a:r>
              <a:rPr sz="2800" spc="-15" dirty="0"/>
              <a:t>an</a:t>
            </a:r>
            <a:r>
              <a:rPr sz="2800" spc="-40" dirty="0"/>
              <a:t>g</a:t>
            </a:r>
            <a:r>
              <a:rPr sz="2800" spc="-20" dirty="0"/>
              <a:t>e</a:t>
            </a:r>
            <a:r>
              <a:rPr sz="2800" spc="-45" dirty="0"/>
              <a:t>n</a:t>
            </a:r>
            <a:r>
              <a:rPr sz="2800" spc="-10" dirty="0"/>
              <a:t>t</a:t>
            </a:r>
            <a:r>
              <a:rPr sz="2800" dirty="0"/>
              <a:t> </a:t>
            </a:r>
            <a:r>
              <a:rPr sz="2800" spc="-15" dirty="0"/>
              <a:t>Line</a:t>
            </a:r>
            <a:r>
              <a:rPr sz="2800" dirty="0"/>
              <a:t> </a:t>
            </a:r>
            <a:r>
              <a:rPr sz="2800" spc="-25" dirty="0"/>
              <a:t>t</a:t>
            </a:r>
            <a:r>
              <a:rPr sz="2800" spc="-15" dirty="0"/>
              <a:t>o</a:t>
            </a:r>
            <a:r>
              <a:rPr sz="2800" spc="-5" dirty="0"/>
              <a:t> </a:t>
            </a:r>
            <a:r>
              <a:rPr sz="2800" spc="-20" dirty="0"/>
              <a:t>App</a:t>
            </a:r>
            <a:r>
              <a:rPr sz="2800" spc="-75" dirty="0"/>
              <a:t>r</a:t>
            </a:r>
            <a:r>
              <a:rPr sz="2800" spc="-70" dirty="0"/>
              <a:t>o</a:t>
            </a:r>
            <a:r>
              <a:rPr sz="2800" spc="-20" dirty="0"/>
              <a:t>xim</a:t>
            </a:r>
            <a:r>
              <a:rPr sz="2800" spc="-35" dirty="0"/>
              <a:t>at</a:t>
            </a:r>
            <a:r>
              <a:rPr sz="2800" spc="-15" dirty="0"/>
              <a:t>e</a:t>
            </a:r>
            <a:r>
              <a:rPr sz="2800" spc="5" dirty="0"/>
              <a:t> </a:t>
            </a:r>
            <a:r>
              <a:rPr sz="2800" spc="-15" dirty="0"/>
              <a:t>a</a:t>
            </a:r>
            <a:r>
              <a:rPr sz="2800" dirty="0"/>
              <a:t> </a:t>
            </a:r>
            <a:r>
              <a:rPr sz="2800" spc="-15" dirty="0"/>
              <a:t>Function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7200" y="1434083"/>
            <a:ext cx="8228330" cy="519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3365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434083"/>
            <a:ext cx="8228076" cy="512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 Light"/>
                <a:cs typeface="Calibri Light"/>
              </a:rPr>
              <a:t>Eule</a:t>
            </a:r>
            <a:r>
              <a:rPr spc="200" dirty="0">
                <a:latin typeface="Calibri Light"/>
                <a:cs typeface="Calibri Light"/>
              </a:rPr>
              <a:t>r</a:t>
            </a:r>
            <a:r>
              <a:rPr spc="-280" dirty="0">
                <a:latin typeface="Calibri Light"/>
                <a:cs typeface="Calibri Light"/>
              </a:rPr>
              <a:t>’</a:t>
            </a:r>
            <a:r>
              <a:rPr dirty="0">
                <a:latin typeface="Calibri Light"/>
                <a:cs typeface="Calibri Light"/>
              </a:rPr>
              <a:t>s </a:t>
            </a:r>
            <a:r>
              <a:rPr spc="-20" dirty="0">
                <a:latin typeface="Calibri Light"/>
                <a:cs typeface="Calibri Light"/>
              </a:rPr>
              <a:t>M</a:t>
            </a:r>
            <a:r>
              <a:rPr spc="-35" dirty="0">
                <a:latin typeface="Calibri Light"/>
                <a:cs typeface="Calibri Light"/>
              </a:rPr>
              <a:t>e</a:t>
            </a:r>
            <a:r>
              <a:rPr dirty="0">
                <a:latin typeface="Calibri Light"/>
                <a:cs typeface="Calibri Light"/>
              </a:rPr>
              <a:t>thod</a:t>
            </a:r>
          </a:p>
        </p:txBody>
      </p:sp>
      <p:sp>
        <p:nvSpPr>
          <p:cNvPr id="3" name="object 3"/>
          <p:cNvSpPr/>
          <p:nvPr/>
        </p:nvSpPr>
        <p:spPr>
          <a:xfrm>
            <a:off x="1258824" y="1415796"/>
            <a:ext cx="6306312" cy="524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P</a:t>
            </a:r>
            <a:r>
              <a:rPr dirty="0"/>
              <a:t>a</a:t>
            </a:r>
            <a:r>
              <a:rPr spc="-80" dirty="0"/>
              <a:t>r</a:t>
            </a:r>
            <a:r>
              <a:rPr dirty="0"/>
              <a:t>alleli</a:t>
            </a:r>
            <a:r>
              <a:rPr spc="-20" dirty="0"/>
              <a:t>z</a:t>
            </a:r>
            <a:r>
              <a:rPr dirty="0"/>
              <a:t>ing the</a:t>
            </a:r>
            <a:r>
              <a:rPr spc="-5" dirty="0"/>
              <a:t> </a:t>
            </a:r>
            <a:r>
              <a:rPr dirty="0"/>
              <a:t>N</a:t>
            </a:r>
            <a:r>
              <a:rPr spc="-5" dirty="0"/>
              <a:t>-Bod</a:t>
            </a:r>
            <a:r>
              <a:rPr dirty="0"/>
              <a:t>y</a:t>
            </a:r>
            <a:r>
              <a:rPr spc="5" dirty="0"/>
              <a:t> </a:t>
            </a:r>
            <a:r>
              <a:rPr dirty="0"/>
              <a:t>Sol</a:t>
            </a:r>
            <a:r>
              <a:rPr spc="-70" dirty="0"/>
              <a:t>v</a:t>
            </a:r>
            <a:r>
              <a:rPr spc="-5" dirty="0"/>
              <a:t>e</a:t>
            </a:r>
            <a:r>
              <a:rPr spc="-8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456805" cy="21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App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0" dirty="0">
                <a:latin typeface="Calibri"/>
                <a:cs typeface="Calibri"/>
              </a:rPr>
              <a:t>r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thodo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og</a:t>
            </a:r>
            <a:r>
              <a:rPr sz="2800" spc="-2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29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maki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ompu</a:t>
            </a:r>
            <a:r>
              <a:rPr sz="2800" spc="-5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posi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tio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elocit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ces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 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time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448055"/>
            <a:ext cx="735838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z="4400" b="0" spc="-5" dirty="0">
                <a:latin typeface="Calibri Light"/>
                <a:cs typeface="Calibri Light"/>
              </a:rPr>
              <a:t>Com</a:t>
            </a:r>
            <a:r>
              <a:rPr sz="4400" b="0" spc="-15" dirty="0">
                <a:latin typeface="Calibri Light"/>
                <a:cs typeface="Calibri Light"/>
              </a:rPr>
              <a:t>m</a:t>
            </a:r>
            <a:r>
              <a:rPr sz="4400" b="0" dirty="0">
                <a:latin typeface="Calibri Light"/>
                <a:cs typeface="Calibri Light"/>
              </a:rPr>
              <a:t>uni</a:t>
            </a:r>
            <a:r>
              <a:rPr sz="4400" b="0" spc="-50" dirty="0">
                <a:latin typeface="Calibri Light"/>
                <a:cs typeface="Calibri Light"/>
              </a:rPr>
              <a:t>ca</a:t>
            </a:r>
            <a:r>
              <a:rPr sz="4400" b="0" dirty="0">
                <a:latin typeface="Calibri Light"/>
                <a:cs typeface="Calibri Light"/>
              </a:rPr>
              <a:t>tions </a:t>
            </a:r>
            <a:r>
              <a:rPr sz="4400" b="0" spc="-5" dirty="0">
                <a:latin typeface="Calibri Light"/>
                <a:cs typeface="Calibri Light"/>
              </a:rPr>
              <a:t>Amon</a:t>
            </a:r>
            <a:r>
              <a:rPr sz="4400" b="0" dirty="0">
                <a:latin typeface="Calibri Light"/>
                <a:cs typeface="Calibri Light"/>
              </a:rPr>
              <a:t>g</a:t>
            </a:r>
            <a:r>
              <a:rPr sz="4400" b="0" spc="15" dirty="0">
                <a:latin typeface="Calibri Light"/>
                <a:cs typeface="Calibri Light"/>
              </a:rPr>
              <a:t> </a:t>
            </a:r>
            <a:r>
              <a:rPr sz="4400" b="0" spc="-370" dirty="0">
                <a:latin typeface="Calibri Light"/>
                <a:cs typeface="Calibri Light"/>
              </a:rPr>
              <a:t>T</a:t>
            </a:r>
            <a:r>
              <a:rPr sz="4400" b="0" dirty="0">
                <a:latin typeface="Calibri Light"/>
                <a:cs typeface="Calibri Light"/>
              </a:rPr>
              <a:t>as</a:t>
            </a:r>
            <a:r>
              <a:rPr sz="4400" b="0" spc="-45" dirty="0">
                <a:latin typeface="Calibri Light"/>
                <a:cs typeface="Calibri Light"/>
              </a:rPr>
              <a:t>k</a:t>
            </a:r>
            <a:r>
              <a:rPr sz="4400" b="0" dirty="0">
                <a:latin typeface="Calibri Light"/>
                <a:cs typeface="Calibri Light"/>
              </a:rPr>
              <a:t>s </a:t>
            </a:r>
            <a:r>
              <a:rPr sz="4400" b="0" spc="-20" dirty="0">
                <a:latin typeface="Calibri Light"/>
                <a:cs typeface="Calibri Light"/>
              </a:rPr>
              <a:t>in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ts val="5015"/>
              </a:lnSpc>
            </a:pPr>
            <a:r>
              <a:rPr sz="4400" b="0" dirty="0">
                <a:latin typeface="Calibri Light"/>
                <a:cs typeface="Calibri Light"/>
              </a:rPr>
              <a:t>the</a:t>
            </a:r>
            <a:r>
              <a:rPr sz="4400" b="0" spc="-5" dirty="0">
                <a:latin typeface="Calibri Light"/>
                <a:cs typeface="Calibri Light"/>
              </a:rPr>
              <a:t> Basi</a:t>
            </a:r>
            <a:r>
              <a:rPr sz="4400" b="0" dirty="0">
                <a:latin typeface="Calibri Light"/>
                <a:cs typeface="Calibri Light"/>
              </a:rPr>
              <a:t>c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N</a:t>
            </a:r>
            <a:r>
              <a:rPr sz="4400" b="0" spc="-5" dirty="0">
                <a:latin typeface="Calibri Light"/>
                <a:cs typeface="Calibri Light"/>
              </a:rPr>
              <a:t>-Bod</a:t>
            </a:r>
            <a:r>
              <a:rPr sz="4400" b="0" dirty="0">
                <a:latin typeface="Calibri Light"/>
                <a:cs typeface="Calibri Light"/>
              </a:rPr>
              <a:t>y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Sol</a:t>
            </a:r>
            <a:r>
              <a:rPr sz="4400" b="0" spc="-55" dirty="0">
                <a:latin typeface="Calibri Light"/>
                <a:cs typeface="Calibri Light"/>
              </a:rPr>
              <a:t>v</a:t>
            </a:r>
            <a:r>
              <a:rPr sz="4400" b="0" spc="-5" dirty="0">
                <a:latin typeface="Calibri Light"/>
                <a:cs typeface="Calibri Light"/>
              </a:rPr>
              <a:t>er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" y="1752600"/>
            <a:ext cx="8374380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7139" y="1781182"/>
            <a:ext cx="4095750" cy="2044064"/>
          </a:xfrm>
          <a:custGeom>
            <a:avLst/>
            <a:gdLst/>
            <a:ahLst/>
            <a:cxnLst/>
            <a:rect l="l" t="t" r="r" b="b"/>
            <a:pathLst>
              <a:path w="4095750" h="2044064">
                <a:moveTo>
                  <a:pt x="11637" y="503674"/>
                </a:moveTo>
                <a:lnTo>
                  <a:pt x="36772" y="433140"/>
                </a:lnTo>
                <a:lnTo>
                  <a:pt x="74647" y="367564"/>
                </a:lnTo>
                <a:lnTo>
                  <a:pt x="124679" y="307037"/>
                </a:lnTo>
                <a:lnTo>
                  <a:pt x="186288" y="251653"/>
                </a:lnTo>
                <a:lnTo>
                  <a:pt x="258890" y="201505"/>
                </a:lnTo>
                <a:lnTo>
                  <a:pt x="341906" y="156686"/>
                </a:lnTo>
                <a:lnTo>
                  <a:pt x="434753" y="117290"/>
                </a:lnTo>
                <a:lnTo>
                  <a:pt x="536850" y="83409"/>
                </a:lnTo>
                <a:lnTo>
                  <a:pt x="647615" y="55137"/>
                </a:lnTo>
                <a:lnTo>
                  <a:pt x="766466" y="32567"/>
                </a:lnTo>
                <a:lnTo>
                  <a:pt x="892822" y="15792"/>
                </a:lnTo>
                <a:lnTo>
                  <a:pt x="1026101" y="4905"/>
                </a:lnTo>
                <a:lnTo>
                  <a:pt x="1165722" y="0"/>
                </a:lnTo>
                <a:lnTo>
                  <a:pt x="1311103" y="1168"/>
                </a:lnTo>
                <a:lnTo>
                  <a:pt x="1461663" y="8505"/>
                </a:lnTo>
                <a:lnTo>
                  <a:pt x="1616819" y="22102"/>
                </a:lnTo>
                <a:lnTo>
                  <a:pt x="1775990" y="42053"/>
                </a:lnTo>
                <a:lnTo>
                  <a:pt x="1938595" y="68451"/>
                </a:lnTo>
                <a:lnTo>
                  <a:pt x="2104052" y="101390"/>
                </a:lnTo>
                <a:lnTo>
                  <a:pt x="2271780" y="140962"/>
                </a:lnTo>
                <a:lnTo>
                  <a:pt x="2438021" y="186373"/>
                </a:lnTo>
                <a:lnTo>
                  <a:pt x="2599096" y="236528"/>
                </a:lnTo>
                <a:lnTo>
                  <a:pt x="2754539" y="291066"/>
                </a:lnTo>
                <a:lnTo>
                  <a:pt x="2903884" y="349628"/>
                </a:lnTo>
                <a:lnTo>
                  <a:pt x="3046664" y="411853"/>
                </a:lnTo>
                <a:lnTo>
                  <a:pt x="3182413" y="477381"/>
                </a:lnTo>
                <a:lnTo>
                  <a:pt x="3310666" y="545852"/>
                </a:lnTo>
                <a:lnTo>
                  <a:pt x="3430954" y="616907"/>
                </a:lnTo>
                <a:lnTo>
                  <a:pt x="3542813" y="690185"/>
                </a:lnTo>
                <a:lnTo>
                  <a:pt x="3645777" y="765326"/>
                </a:lnTo>
                <a:lnTo>
                  <a:pt x="3739378" y="841969"/>
                </a:lnTo>
                <a:lnTo>
                  <a:pt x="3823151" y="919756"/>
                </a:lnTo>
                <a:lnTo>
                  <a:pt x="3896629" y="998326"/>
                </a:lnTo>
                <a:lnTo>
                  <a:pt x="3959346" y="1077319"/>
                </a:lnTo>
                <a:lnTo>
                  <a:pt x="4010836" y="1156374"/>
                </a:lnTo>
                <a:lnTo>
                  <a:pt x="4050633" y="1235133"/>
                </a:lnTo>
                <a:lnTo>
                  <a:pt x="4078270" y="1313234"/>
                </a:lnTo>
                <a:lnTo>
                  <a:pt x="4093281" y="1390318"/>
                </a:lnTo>
                <a:lnTo>
                  <a:pt x="4095201" y="1466025"/>
                </a:lnTo>
                <a:lnTo>
                  <a:pt x="4083562" y="1539994"/>
                </a:lnTo>
                <a:lnTo>
                  <a:pt x="4058425" y="1610527"/>
                </a:lnTo>
                <a:lnTo>
                  <a:pt x="4020550" y="1676104"/>
                </a:lnTo>
                <a:lnTo>
                  <a:pt x="3970518" y="1736631"/>
                </a:lnTo>
                <a:lnTo>
                  <a:pt x="3908911" y="1792015"/>
                </a:lnTo>
                <a:lnTo>
                  <a:pt x="3836310" y="1842163"/>
                </a:lnTo>
                <a:lnTo>
                  <a:pt x="3753297" y="1886981"/>
                </a:lnTo>
                <a:lnTo>
                  <a:pt x="3660454" y="1926377"/>
                </a:lnTo>
                <a:lnTo>
                  <a:pt x="3558361" y="1960258"/>
                </a:lnTo>
                <a:lnTo>
                  <a:pt x="3447600" y="1988530"/>
                </a:lnTo>
                <a:lnTo>
                  <a:pt x="3328753" y="2011100"/>
                </a:lnTo>
                <a:lnTo>
                  <a:pt x="3202401" y="2027875"/>
                </a:lnTo>
                <a:lnTo>
                  <a:pt x="3069126" y="2038762"/>
                </a:lnTo>
                <a:lnTo>
                  <a:pt x="2929509" y="2043668"/>
                </a:lnTo>
                <a:lnTo>
                  <a:pt x="2784132" y="2042499"/>
                </a:lnTo>
                <a:lnTo>
                  <a:pt x="2633577" y="2035163"/>
                </a:lnTo>
                <a:lnTo>
                  <a:pt x="2478424" y="2021566"/>
                </a:lnTo>
                <a:lnTo>
                  <a:pt x="2319255" y="2001614"/>
                </a:lnTo>
                <a:lnTo>
                  <a:pt x="2156652" y="1975216"/>
                </a:lnTo>
                <a:lnTo>
                  <a:pt x="1991196" y="1942278"/>
                </a:lnTo>
                <a:lnTo>
                  <a:pt x="1823470" y="1902706"/>
                </a:lnTo>
                <a:lnTo>
                  <a:pt x="1657225" y="1857294"/>
                </a:lnTo>
                <a:lnTo>
                  <a:pt x="1496146" y="1807140"/>
                </a:lnTo>
                <a:lnTo>
                  <a:pt x="1340699" y="1752601"/>
                </a:lnTo>
                <a:lnTo>
                  <a:pt x="1191351" y="1694040"/>
                </a:lnTo>
                <a:lnTo>
                  <a:pt x="1048568" y="1631815"/>
                </a:lnTo>
                <a:lnTo>
                  <a:pt x="912816" y="1566287"/>
                </a:lnTo>
                <a:lnTo>
                  <a:pt x="784561" y="1497815"/>
                </a:lnTo>
                <a:lnTo>
                  <a:pt x="664270" y="1426761"/>
                </a:lnTo>
                <a:lnTo>
                  <a:pt x="552408" y="1353483"/>
                </a:lnTo>
                <a:lnTo>
                  <a:pt x="449442" y="1278342"/>
                </a:lnTo>
                <a:lnTo>
                  <a:pt x="355839" y="1201698"/>
                </a:lnTo>
                <a:lnTo>
                  <a:pt x="272064" y="1123911"/>
                </a:lnTo>
                <a:lnTo>
                  <a:pt x="198583" y="1045341"/>
                </a:lnTo>
                <a:lnTo>
                  <a:pt x="135864" y="966349"/>
                </a:lnTo>
                <a:lnTo>
                  <a:pt x="84372" y="887293"/>
                </a:lnTo>
                <a:lnTo>
                  <a:pt x="44573" y="808535"/>
                </a:lnTo>
                <a:lnTo>
                  <a:pt x="16934" y="730434"/>
                </a:lnTo>
                <a:lnTo>
                  <a:pt x="1921" y="653350"/>
                </a:lnTo>
                <a:lnTo>
                  <a:pt x="0" y="577643"/>
                </a:lnTo>
                <a:lnTo>
                  <a:pt x="11637" y="50367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2464" y="1842554"/>
            <a:ext cx="4095750" cy="2044064"/>
          </a:xfrm>
          <a:custGeom>
            <a:avLst/>
            <a:gdLst/>
            <a:ahLst/>
            <a:cxnLst/>
            <a:rect l="l" t="t" r="r" b="b"/>
            <a:pathLst>
              <a:path w="4095750" h="2044064">
                <a:moveTo>
                  <a:pt x="11638" y="503643"/>
                </a:moveTo>
                <a:lnTo>
                  <a:pt x="36775" y="433127"/>
                </a:lnTo>
                <a:lnTo>
                  <a:pt x="74653" y="367564"/>
                </a:lnTo>
                <a:lnTo>
                  <a:pt x="124689" y="307048"/>
                </a:lnTo>
                <a:lnTo>
                  <a:pt x="186301" y="251671"/>
                </a:lnTo>
                <a:lnTo>
                  <a:pt x="258909" y="201528"/>
                </a:lnTo>
                <a:lnTo>
                  <a:pt x="341929" y="156712"/>
                </a:lnTo>
                <a:lnTo>
                  <a:pt x="434781" y="117316"/>
                </a:lnTo>
                <a:lnTo>
                  <a:pt x="536883" y="83434"/>
                </a:lnTo>
                <a:lnTo>
                  <a:pt x="647653" y="55159"/>
                </a:lnTo>
                <a:lnTo>
                  <a:pt x="766510" y="32585"/>
                </a:lnTo>
                <a:lnTo>
                  <a:pt x="892871" y="15804"/>
                </a:lnTo>
                <a:lnTo>
                  <a:pt x="1026155" y="4911"/>
                </a:lnTo>
                <a:lnTo>
                  <a:pt x="1165781" y="0"/>
                </a:lnTo>
                <a:lnTo>
                  <a:pt x="1311166" y="1162"/>
                </a:lnTo>
                <a:lnTo>
                  <a:pt x="1461730" y="8492"/>
                </a:lnTo>
                <a:lnTo>
                  <a:pt x="1616889" y="22084"/>
                </a:lnTo>
                <a:lnTo>
                  <a:pt x="1776063" y="42030"/>
                </a:lnTo>
                <a:lnTo>
                  <a:pt x="1938671" y="68424"/>
                </a:lnTo>
                <a:lnTo>
                  <a:pt x="2104129" y="101360"/>
                </a:lnTo>
                <a:lnTo>
                  <a:pt x="2271857" y="140931"/>
                </a:lnTo>
                <a:lnTo>
                  <a:pt x="2438098" y="186361"/>
                </a:lnTo>
                <a:lnTo>
                  <a:pt x="2599173" y="236532"/>
                </a:lnTo>
                <a:lnTo>
                  <a:pt x="2754616" y="291085"/>
                </a:lnTo>
                <a:lnTo>
                  <a:pt x="2903961" y="349658"/>
                </a:lnTo>
                <a:lnTo>
                  <a:pt x="3046741" y="411894"/>
                </a:lnTo>
                <a:lnTo>
                  <a:pt x="3182491" y="477431"/>
                </a:lnTo>
                <a:lnTo>
                  <a:pt x="3310743" y="545909"/>
                </a:lnTo>
                <a:lnTo>
                  <a:pt x="3431031" y="616968"/>
                </a:lnTo>
                <a:lnTo>
                  <a:pt x="3542891" y="690249"/>
                </a:lnTo>
                <a:lnTo>
                  <a:pt x="3645854" y="765390"/>
                </a:lnTo>
                <a:lnTo>
                  <a:pt x="3739455" y="842033"/>
                </a:lnTo>
                <a:lnTo>
                  <a:pt x="3823228" y="919817"/>
                </a:lnTo>
                <a:lnTo>
                  <a:pt x="3896706" y="998382"/>
                </a:lnTo>
                <a:lnTo>
                  <a:pt x="3959423" y="1077368"/>
                </a:lnTo>
                <a:lnTo>
                  <a:pt x="4010913" y="1156416"/>
                </a:lnTo>
                <a:lnTo>
                  <a:pt x="4050710" y="1235163"/>
                </a:lnTo>
                <a:lnTo>
                  <a:pt x="4078347" y="1313252"/>
                </a:lnTo>
                <a:lnTo>
                  <a:pt x="4093359" y="1390322"/>
                </a:lnTo>
                <a:lnTo>
                  <a:pt x="4095278" y="1466012"/>
                </a:lnTo>
                <a:lnTo>
                  <a:pt x="4083639" y="1539963"/>
                </a:lnTo>
                <a:lnTo>
                  <a:pt x="4058501" y="1610498"/>
                </a:lnTo>
                <a:lnTo>
                  <a:pt x="4020624" y="1676077"/>
                </a:lnTo>
                <a:lnTo>
                  <a:pt x="3970588" y="1736608"/>
                </a:lnTo>
                <a:lnTo>
                  <a:pt x="3908976" y="1791996"/>
                </a:lnTo>
                <a:lnTo>
                  <a:pt x="3836370" y="1842150"/>
                </a:lnTo>
                <a:lnTo>
                  <a:pt x="3753351" y="1886975"/>
                </a:lnTo>
                <a:lnTo>
                  <a:pt x="3660501" y="1926377"/>
                </a:lnTo>
                <a:lnTo>
                  <a:pt x="3558401" y="1960264"/>
                </a:lnTo>
                <a:lnTo>
                  <a:pt x="3447635" y="1988542"/>
                </a:lnTo>
                <a:lnTo>
                  <a:pt x="3328782" y="2011118"/>
                </a:lnTo>
                <a:lnTo>
                  <a:pt x="3202426" y="2027897"/>
                </a:lnTo>
                <a:lnTo>
                  <a:pt x="3069149" y="2038787"/>
                </a:lnTo>
                <a:lnTo>
                  <a:pt x="2929530" y="2043694"/>
                </a:lnTo>
                <a:lnTo>
                  <a:pt x="2784154" y="2042525"/>
                </a:lnTo>
                <a:lnTo>
                  <a:pt x="2633600" y="2035186"/>
                </a:lnTo>
                <a:lnTo>
                  <a:pt x="2478452" y="2021584"/>
                </a:lnTo>
                <a:lnTo>
                  <a:pt x="2319291" y="2001625"/>
                </a:lnTo>
                <a:lnTo>
                  <a:pt x="2156698" y="1975217"/>
                </a:lnTo>
                <a:lnTo>
                  <a:pt x="1991256" y="1942265"/>
                </a:lnTo>
                <a:lnTo>
                  <a:pt x="1823547" y="1902675"/>
                </a:lnTo>
                <a:lnTo>
                  <a:pt x="1657305" y="1857264"/>
                </a:lnTo>
                <a:lnTo>
                  <a:pt x="1496227" y="1807109"/>
                </a:lnTo>
                <a:lnTo>
                  <a:pt x="1340779" y="1752571"/>
                </a:lnTo>
                <a:lnTo>
                  <a:pt x="1191429" y="1694009"/>
                </a:lnTo>
                <a:lnTo>
                  <a:pt x="1048642" y="1631784"/>
                </a:lnTo>
                <a:lnTo>
                  <a:pt x="912885" y="1566256"/>
                </a:lnTo>
                <a:lnTo>
                  <a:pt x="784625" y="1497785"/>
                </a:lnTo>
                <a:lnTo>
                  <a:pt x="664327" y="1426730"/>
                </a:lnTo>
                <a:lnTo>
                  <a:pt x="552459" y="1353453"/>
                </a:lnTo>
                <a:lnTo>
                  <a:pt x="449486" y="1278312"/>
                </a:lnTo>
                <a:lnTo>
                  <a:pt x="355875" y="1201668"/>
                </a:lnTo>
                <a:lnTo>
                  <a:pt x="272093" y="1123881"/>
                </a:lnTo>
                <a:lnTo>
                  <a:pt x="198606" y="1045311"/>
                </a:lnTo>
                <a:lnTo>
                  <a:pt x="135881" y="966318"/>
                </a:lnTo>
                <a:lnTo>
                  <a:pt x="84383" y="887263"/>
                </a:lnTo>
                <a:lnTo>
                  <a:pt x="44580" y="808504"/>
                </a:lnTo>
                <a:lnTo>
                  <a:pt x="16937" y="730403"/>
                </a:lnTo>
                <a:lnTo>
                  <a:pt x="1921" y="653319"/>
                </a:lnTo>
                <a:lnTo>
                  <a:pt x="0" y="577613"/>
                </a:lnTo>
                <a:lnTo>
                  <a:pt x="11638" y="503643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382" y="4029590"/>
            <a:ext cx="4095750" cy="2044064"/>
          </a:xfrm>
          <a:custGeom>
            <a:avLst/>
            <a:gdLst/>
            <a:ahLst/>
            <a:cxnLst/>
            <a:rect l="l" t="t" r="r" b="b"/>
            <a:pathLst>
              <a:path w="4095750" h="2044064">
                <a:moveTo>
                  <a:pt x="11637" y="503674"/>
                </a:moveTo>
                <a:lnTo>
                  <a:pt x="36772" y="433140"/>
                </a:lnTo>
                <a:lnTo>
                  <a:pt x="74647" y="367564"/>
                </a:lnTo>
                <a:lnTo>
                  <a:pt x="124680" y="307037"/>
                </a:lnTo>
                <a:lnTo>
                  <a:pt x="186289" y="251653"/>
                </a:lnTo>
                <a:lnTo>
                  <a:pt x="258892" y="201505"/>
                </a:lnTo>
                <a:lnTo>
                  <a:pt x="341909" y="156686"/>
                </a:lnTo>
                <a:lnTo>
                  <a:pt x="434757" y="117290"/>
                </a:lnTo>
                <a:lnTo>
                  <a:pt x="536854" y="83409"/>
                </a:lnTo>
                <a:lnTo>
                  <a:pt x="647620" y="55137"/>
                </a:lnTo>
                <a:lnTo>
                  <a:pt x="766472" y="32567"/>
                </a:lnTo>
                <a:lnTo>
                  <a:pt x="892829" y="15792"/>
                </a:lnTo>
                <a:lnTo>
                  <a:pt x="1026110" y="4905"/>
                </a:lnTo>
                <a:lnTo>
                  <a:pt x="1165731" y="0"/>
                </a:lnTo>
                <a:lnTo>
                  <a:pt x="1311113" y="1168"/>
                </a:lnTo>
                <a:lnTo>
                  <a:pt x="1461673" y="8505"/>
                </a:lnTo>
                <a:lnTo>
                  <a:pt x="1616830" y="22102"/>
                </a:lnTo>
                <a:lnTo>
                  <a:pt x="1776002" y="42053"/>
                </a:lnTo>
                <a:lnTo>
                  <a:pt x="1938607" y="68451"/>
                </a:lnTo>
                <a:lnTo>
                  <a:pt x="2104065" y="101390"/>
                </a:lnTo>
                <a:lnTo>
                  <a:pt x="2271792" y="140962"/>
                </a:lnTo>
                <a:lnTo>
                  <a:pt x="2438033" y="186373"/>
                </a:lnTo>
                <a:lnTo>
                  <a:pt x="2599109" y="236528"/>
                </a:lnTo>
                <a:lnTo>
                  <a:pt x="2754552" y="291066"/>
                </a:lnTo>
                <a:lnTo>
                  <a:pt x="2903897" y="349628"/>
                </a:lnTo>
                <a:lnTo>
                  <a:pt x="3046677" y="411853"/>
                </a:lnTo>
                <a:lnTo>
                  <a:pt x="3182426" y="477381"/>
                </a:lnTo>
                <a:lnTo>
                  <a:pt x="3310678" y="545852"/>
                </a:lnTo>
                <a:lnTo>
                  <a:pt x="3430967" y="616907"/>
                </a:lnTo>
                <a:lnTo>
                  <a:pt x="3542826" y="690185"/>
                </a:lnTo>
                <a:lnTo>
                  <a:pt x="3645789" y="765326"/>
                </a:lnTo>
                <a:lnTo>
                  <a:pt x="3739390" y="841969"/>
                </a:lnTo>
                <a:lnTo>
                  <a:pt x="3823163" y="919756"/>
                </a:lnTo>
                <a:lnTo>
                  <a:pt x="3896641" y="998326"/>
                </a:lnTo>
                <a:lnTo>
                  <a:pt x="3959359" y="1077319"/>
                </a:lnTo>
                <a:lnTo>
                  <a:pt x="4010849" y="1156374"/>
                </a:lnTo>
                <a:lnTo>
                  <a:pt x="4050646" y="1235133"/>
                </a:lnTo>
                <a:lnTo>
                  <a:pt x="4078283" y="1313234"/>
                </a:lnTo>
                <a:lnTo>
                  <a:pt x="4093294" y="1390318"/>
                </a:lnTo>
                <a:lnTo>
                  <a:pt x="4095213" y="1466025"/>
                </a:lnTo>
                <a:lnTo>
                  <a:pt x="4083574" y="1539994"/>
                </a:lnTo>
                <a:lnTo>
                  <a:pt x="4058437" y="1610519"/>
                </a:lnTo>
                <a:lnTo>
                  <a:pt x="4020562" y="1676089"/>
                </a:lnTo>
                <a:lnTo>
                  <a:pt x="3970531" y="1736611"/>
                </a:lnTo>
                <a:lnTo>
                  <a:pt x="3908924" y="1791991"/>
                </a:lnTo>
                <a:lnTo>
                  <a:pt x="3836323" y="1842137"/>
                </a:lnTo>
                <a:lnTo>
                  <a:pt x="3753310" y="1886955"/>
                </a:lnTo>
                <a:lnTo>
                  <a:pt x="3660466" y="1926351"/>
                </a:lnTo>
                <a:lnTo>
                  <a:pt x="3558373" y="1960233"/>
                </a:lnTo>
                <a:lnTo>
                  <a:pt x="3447613" y="1988506"/>
                </a:lnTo>
                <a:lnTo>
                  <a:pt x="3328766" y="2011078"/>
                </a:lnTo>
                <a:lnTo>
                  <a:pt x="3202414" y="2027855"/>
                </a:lnTo>
                <a:lnTo>
                  <a:pt x="3069139" y="2038744"/>
                </a:lnTo>
                <a:lnTo>
                  <a:pt x="2929522" y="2043652"/>
                </a:lnTo>
                <a:lnTo>
                  <a:pt x="2784145" y="2042484"/>
                </a:lnTo>
                <a:lnTo>
                  <a:pt x="2633589" y="2035149"/>
                </a:lnTo>
                <a:lnTo>
                  <a:pt x="2478436" y="2021551"/>
                </a:lnTo>
                <a:lnTo>
                  <a:pt x="2319268" y="2001599"/>
                </a:lnTo>
                <a:lnTo>
                  <a:pt x="2156665" y="1975199"/>
                </a:lnTo>
                <a:lnTo>
                  <a:pt x="1991209" y="1942257"/>
                </a:lnTo>
                <a:lnTo>
                  <a:pt x="1823482" y="1902680"/>
                </a:lnTo>
                <a:lnTo>
                  <a:pt x="1657237" y="1857263"/>
                </a:lnTo>
                <a:lnTo>
                  <a:pt x="1496158" y="1807102"/>
                </a:lnTo>
                <a:lnTo>
                  <a:pt x="1340711" y="1752558"/>
                </a:lnTo>
                <a:lnTo>
                  <a:pt x="1191363" y="1693990"/>
                </a:lnTo>
                <a:lnTo>
                  <a:pt x="1048579" y="1631759"/>
                </a:lnTo>
                <a:lnTo>
                  <a:pt x="912826" y="1566226"/>
                </a:lnTo>
                <a:lnTo>
                  <a:pt x="784570" y="1497750"/>
                </a:lnTo>
                <a:lnTo>
                  <a:pt x="664278" y="1426691"/>
                </a:lnTo>
                <a:lnTo>
                  <a:pt x="552415" y="1353410"/>
                </a:lnTo>
                <a:lnTo>
                  <a:pt x="449449" y="1278267"/>
                </a:lnTo>
                <a:lnTo>
                  <a:pt x="355844" y="1201623"/>
                </a:lnTo>
                <a:lnTo>
                  <a:pt x="272068" y="1123837"/>
                </a:lnTo>
                <a:lnTo>
                  <a:pt x="198587" y="1045269"/>
                </a:lnTo>
                <a:lnTo>
                  <a:pt x="135867" y="966280"/>
                </a:lnTo>
                <a:lnTo>
                  <a:pt x="84374" y="887230"/>
                </a:lnTo>
                <a:lnTo>
                  <a:pt x="44574" y="808480"/>
                </a:lnTo>
                <a:lnTo>
                  <a:pt x="16935" y="730389"/>
                </a:lnTo>
                <a:lnTo>
                  <a:pt x="1921" y="653317"/>
                </a:lnTo>
                <a:lnTo>
                  <a:pt x="0" y="577625"/>
                </a:lnTo>
                <a:lnTo>
                  <a:pt x="11637" y="50367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9518" y="4000451"/>
            <a:ext cx="4095750" cy="2044064"/>
          </a:xfrm>
          <a:custGeom>
            <a:avLst/>
            <a:gdLst/>
            <a:ahLst/>
            <a:cxnLst/>
            <a:rect l="l" t="t" r="r" b="b"/>
            <a:pathLst>
              <a:path w="4095750" h="2044064">
                <a:moveTo>
                  <a:pt x="11621" y="503730"/>
                </a:moveTo>
                <a:lnTo>
                  <a:pt x="36758" y="433196"/>
                </a:lnTo>
                <a:lnTo>
                  <a:pt x="74636" y="367617"/>
                </a:lnTo>
                <a:lnTo>
                  <a:pt x="124672" y="307086"/>
                </a:lnTo>
                <a:lnTo>
                  <a:pt x="186284" y="251697"/>
                </a:lnTo>
                <a:lnTo>
                  <a:pt x="258892" y="201544"/>
                </a:lnTo>
                <a:lnTo>
                  <a:pt x="341912" y="156719"/>
                </a:lnTo>
                <a:lnTo>
                  <a:pt x="434764" y="117316"/>
                </a:lnTo>
                <a:lnTo>
                  <a:pt x="536866" y="83429"/>
                </a:lnTo>
                <a:lnTo>
                  <a:pt x="647636" y="55151"/>
                </a:lnTo>
                <a:lnTo>
                  <a:pt x="766493" y="32576"/>
                </a:lnTo>
                <a:lnTo>
                  <a:pt x="892854" y="15797"/>
                </a:lnTo>
                <a:lnTo>
                  <a:pt x="1026138" y="4907"/>
                </a:lnTo>
                <a:lnTo>
                  <a:pt x="1165764" y="0"/>
                </a:lnTo>
                <a:lnTo>
                  <a:pt x="1311149" y="1169"/>
                </a:lnTo>
                <a:lnTo>
                  <a:pt x="1461712" y="8508"/>
                </a:lnTo>
                <a:lnTo>
                  <a:pt x="1616872" y="22110"/>
                </a:lnTo>
                <a:lnTo>
                  <a:pt x="1776046" y="42068"/>
                </a:lnTo>
                <a:lnTo>
                  <a:pt x="1938653" y="68477"/>
                </a:lnTo>
                <a:lnTo>
                  <a:pt x="2104112" y="101429"/>
                </a:lnTo>
                <a:lnTo>
                  <a:pt x="2271840" y="141018"/>
                </a:lnTo>
                <a:lnTo>
                  <a:pt x="2438081" y="186430"/>
                </a:lnTo>
                <a:lnTo>
                  <a:pt x="2599156" y="236584"/>
                </a:lnTo>
                <a:lnTo>
                  <a:pt x="2754599" y="291123"/>
                </a:lnTo>
                <a:lnTo>
                  <a:pt x="2903944" y="349684"/>
                </a:lnTo>
                <a:lnTo>
                  <a:pt x="3046724" y="411909"/>
                </a:lnTo>
                <a:lnTo>
                  <a:pt x="3182473" y="477437"/>
                </a:lnTo>
                <a:lnTo>
                  <a:pt x="3310725" y="545909"/>
                </a:lnTo>
                <a:lnTo>
                  <a:pt x="3431014" y="616963"/>
                </a:lnTo>
                <a:lnTo>
                  <a:pt x="3542873" y="690241"/>
                </a:lnTo>
                <a:lnTo>
                  <a:pt x="3645837" y="765382"/>
                </a:lnTo>
                <a:lnTo>
                  <a:pt x="3739438" y="842026"/>
                </a:lnTo>
                <a:lnTo>
                  <a:pt x="3823211" y="919813"/>
                </a:lnTo>
                <a:lnTo>
                  <a:pt x="3896689" y="998382"/>
                </a:lnTo>
                <a:lnTo>
                  <a:pt x="3959406" y="1077375"/>
                </a:lnTo>
                <a:lnTo>
                  <a:pt x="4010896" y="1156431"/>
                </a:lnTo>
                <a:lnTo>
                  <a:pt x="4050693" y="1235189"/>
                </a:lnTo>
                <a:lnTo>
                  <a:pt x="4078330" y="1313290"/>
                </a:lnTo>
                <a:lnTo>
                  <a:pt x="4093341" y="1390374"/>
                </a:lnTo>
                <a:lnTo>
                  <a:pt x="4095261" y="1466081"/>
                </a:lnTo>
                <a:lnTo>
                  <a:pt x="4083622" y="1540050"/>
                </a:lnTo>
                <a:lnTo>
                  <a:pt x="4058484" y="1610571"/>
                </a:lnTo>
                <a:lnTo>
                  <a:pt x="4020606" y="1676138"/>
                </a:lnTo>
                <a:lnTo>
                  <a:pt x="3970571" y="1736658"/>
                </a:lnTo>
                <a:lnTo>
                  <a:pt x="3908959" y="1792037"/>
                </a:lnTo>
                <a:lnTo>
                  <a:pt x="3836353" y="1842181"/>
                </a:lnTo>
                <a:lnTo>
                  <a:pt x="3753333" y="1886997"/>
                </a:lnTo>
                <a:lnTo>
                  <a:pt x="3660483" y="1926393"/>
                </a:lnTo>
                <a:lnTo>
                  <a:pt x="3558384" y="1960274"/>
                </a:lnTo>
                <a:lnTo>
                  <a:pt x="3447617" y="1988547"/>
                </a:lnTo>
                <a:lnTo>
                  <a:pt x="3328765" y="2011119"/>
                </a:lnTo>
                <a:lnTo>
                  <a:pt x="3202409" y="2027896"/>
                </a:lnTo>
                <a:lnTo>
                  <a:pt x="3069131" y="2038785"/>
                </a:lnTo>
                <a:lnTo>
                  <a:pt x="2929513" y="2043693"/>
                </a:lnTo>
                <a:lnTo>
                  <a:pt x="2784136" y="2042526"/>
                </a:lnTo>
                <a:lnTo>
                  <a:pt x="2633583" y="2035191"/>
                </a:lnTo>
                <a:lnTo>
                  <a:pt x="2478435" y="2021594"/>
                </a:lnTo>
                <a:lnTo>
                  <a:pt x="2319274" y="2001642"/>
                </a:lnTo>
                <a:lnTo>
                  <a:pt x="2156681" y="1975242"/>
                </a:lnTo>
                <a:lnTo>
                  <a:pt x="1991239" y="1942301"/>
                </a:lnTo>
                <a:lnTo>
                  <a:pt x="1823530" y="1902724"/>
                </a:lnTo>
                <a:lnTo>
                  <a:pt x="1657288" y="1857307"/>
                </a:lnTo>
                <a:lnTo>
                  <a:pt x="1496213" y="1807146"/>
                </a:lnTo>
                <a:lnTo>
                  <a:pt x="1340769" y="1752602"/>
                </a:lnTo>
                <a:lnTo>
                  <a:pt x="1191424" y="1694035"/>
                </a:lnTo>
                <a:lnTo>
                  <a:pt x="1048643" y="1631805"/>
                </a:lnTo>
                <a:lnTo>
                  <a:pt x="912892" y="1566272"/>
                </a:lnTo>
                <a:lnTo>
                  <a:pt x="784638" y="1497797"/>
                </a:lnTo>
                <a:lnTo>
                  <a:pt x="664347" y="1426739"/>
                </a:lnTo>
                <a:lnTo>
                  <a:pt x="552484" y="1353459"/>
                </a:lnTo>
                <a:lnTo>
                  <a:pt x="449517" y="1278317"/>
                </a:lnTo>
                <a:lnTo>
                  <a:pt x="355910" y="1201674"/>
                </a:lnTo>
                <a:lnTo>
                  <a:pt x="272131" y="1123888"/>
                </a:lnTo>
                <a:lnTo>
                  <a:pt x="198645" y="1045322"/>
                </a:lnTo>
                <a:lnTo>
                  <a:pt x="135920" y="966334"/>
                </a:lnTo>
                <a:lnTo>
                  <a:pt x="84419" y="887285"/>
                </a:lnTo>
                <a:lnTo>
                  <a:pt x="44611" y="808535"/>
                </a:lnTo>
                <a:lnTo>
                  <a:pt x="16961" y="730444"/>
                </a:lnTo>
                <a:lnTo>
                  <a:pt x="1935" y="653373"/>
                </a:lnTo>
                <a:lnTo>
                  <a:pt x="0" y="577682"/>
                </a:lnTo>
                <a:lnTo>
                  <a:pt x="11621" y="50373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52069"/>
            <a:ext cx="7214870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0" spc="-25" dirty="0">
                <a:latin typeface="Calibri Light"/>
                <a:cs typeface="Calibri Light"/>
              </a:rPr>
              <a:t>Communi</a:t>
            </a:r>
            <a:r>
              <a:rPr sz="3600" b="0" spc="-55" dirty="0">
                <a:latin typeface="Calibri Light"/>
                <a:cs typeface="Calibri Light"/>
              </a:rPr>
              <a:t>c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tions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Amon</a:t>
            </a:r>
            <a:r>
              <a:rPr sz="3600" b="0" dirty="0">
                <a:latin typeface="Calibri Light"/>
                <a:cs typeface="Calibri Light"/>
              </a:rPr>
              <a:t>g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A</a:t>
            </a:r>
            <a:r>
              <a:rPr sz="3600" b="0" spc="35" dirty="0">
                <a:latin typeface="Calibri Light"/>
                <a:cs typeface="Calibri Light"/>
              </a:rPr>
              <a:t>g</a:t>
            </a:r>
            <a:r>
              <a:rPr sz="3600" b="0" spc="-20" dirty="0">
                <a:latin typeface="Calibri Light"/>
                <a:cs typeface="Calibri Light"/>
              </a:rPr>
              <a:t>glome</a:t>
            </a:r>
            <a:r>
              <a:rPr sz="3600" b="0" spc="-110" dirty="0">
                <a:latin typeface="Calibri Light"/>
                <a:cs typeface="Calibri Light"/>
              </a:rPr>
              <a:t>r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25" dirty="0">
                <a:latin typeface="Calibri Light"/>
                <a:cs typeface="Calibri Light"/>
              </a:rPr>
              <a:t>ed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ts val="4105"/>
              </a:lnSpc>
            </a:pPr>
            <a:r>
              <a:rPr sz="3600" b="0" spc="-280" dirty="0">
                <a:latin typeface="Calibri Light"/>
                <a:cs typeface="Calibri Light"/>
              </a:rPr>
              <a:t>T</a:t>
            </a:r>
            <a:r>
              <a:rPr sz="3600" b="0" dirty="0">
                <a:latin typeface="Calibri Light"/>
                <a:cs typeface="Calibri Light"/>
              </a:rPr>
              <a:t>as</a:t>
            </a:r>
            <a:r>
              <a:rPr sz="3600" b="0" spc="-50" dirty="0">
                <a:latin typeface="Calibri Light"/>
                <a:cs typeface="Calibri Light"/>
              </a:rPr>
              <a:t>k</a:t>
            </a:r>
            <a:r>
              <a:rPr sz="3600" b="0" spc="-15" dirty="0">
                <a:latin typeface="Calibri Light"/>
                <a:cs typeface="Calibri Light"/>
              </a:rPr>
              <a:t>s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in</a:t>
            </a:r>
            <a:r>
              <a:rPr sz="3600" b="0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t</a:t>
            </a:r>
            <a:r>
              <a:rPr sz="3600" b="0" dirty="0">
                <a:latin typeface="Calibri Light"/>
                <a:cs typeface="Calibri Light"/>
              </a:rPr>
              <a:t>he</a:t>
            </a:r>
            <a:r>
              <a:rPr sz="3600" b="0" spc="-5" dirty="0">
                <a:latin typeface="Calibri Light"/>
                <a:cs typeface="Calibri Light"/>
              </a:rPr>
              <a:t> Basi</a:t>
            </a:r>
            <a:r>
              <a:rPr sz="3600" b="0" dirty="0">
                <a:latin typeface="Calibri Light"/>
                <a:cs typeface="Calibri Light"/>
              </a:rPr>
              <a:t>c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N-</a:t>
            </a:r>
            <a:r>
              <a:rPr sz="3600" b="0" spc="-5" dirty="0">
                <a:latin typeface="Calibri Light"/>
                <a:cs typeface="Calibri Light"/>
              </a:rPr>
              <a:t>Bod</a:t>
            </a:r>
            <a:r>
              <a:rPr sz="3600" b="0" dirty="0">
                <a:latin typeface="Calibri Light"/>
                <a:cs typeface="Calibri Light"/>
              </a:rPr>
              <a:t>y So</a:t>
            </a:r>
            <a:r>
              <a:rPr sz="3600" b="0" spc="-20" dirty="0">
                <a:latin typeface="Calibri Light"/>
                <a:cs typeface="Calibri Light"/>
              </a:rPr>
              <a:t>l</a:t>
            </a:r>
            <a:r>
              <a:rPr sz="3600" b="0" spc="-40" dirty="0">
                <a:latin typeface="Calibri Light"/>
                <a:cs typeface="Calibri Light"/>
              </a:rPr>
              <a:t>v</a:t>
            </a:r>
            <a:r>
              <a:rPr sz="3600" b="0" spc="-5" dirty="0">
                <a:latin typeface="Calibri Light"/>
                <a:cs typeface="Calibri Light"/>
              </a:rPr>
              <a:t>er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416" y="1607819"/>
            <a:ext cx="6769607" cy="458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R</a:t>
            </a:r>
            <a:r>
              <a:rPr spc="-5" dirty="0"/>
              <a:t>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230745" cy="280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Solvin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non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obl</a:t>
            </a:r>
            <a:r>
              <a:rPr sz="2800" spc="-15" dirty="0">
                <a:latin typeface="Calibri"/>
                <a:cs typeface="Calibri"/>
              </a:rPr>
              <a:t>ems.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5" dirty="0">
                <a:latin typeface="Calibri"/>
                <a:cs typeface="Calibri"/>
              </a:rPr>
              <a:t>bo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em.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salesma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obl</a:t>
            </a:r>
            <a:r>
              <a:rPr sz="2800" spc="-15" dirty="0">
                <a:latin typeface="Calibri"/>
                <a:cs typeface="Calibri"/>
              </a:rPr>
              <a:t>em.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App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0" dirty="0">
                <a:latin typeface="Calibri"/>
                <a:cs typeface="Calibri"/>
              </a:rPr>
              <a:t>r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thodo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og</a:t>
            </a:r>
            <a:r>
              <a:rPr sz="2800" spc="-20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art</a:t>
            </a:r>
            <a:r>
              <a:rPr sz="2800" spc="-2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7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20" dirty="0">
                <a:latin typeface="Calibri"/>
                <a:cs typeface="Calibri"/>
              </a:rPr>
              <a:t>seri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analog.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52069"/>
            <a:ext cx="7214870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0" spc="-25" dirty="0">
                <a:latin typeface="Calibri Light"/>
                <a:cs typeface="Calibri Light"/>
              </a:rPr>
              <a:t>Communi</a:t>
            </a:r>
            <a:r>
              <a:rPr sz="3600" b="0" spc="-55" dirty="0">
                <a:latin typeface="Calibri Light"/>
                <a:cs typeface="Calibri Light"/>
              </a:rPr>
              <a:t>c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tions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Amon</a:t>
            </a:r>
            <a:r>
              <a:rPr sz="3600" b="0" dirty="0">
                <a:latin typeface="Calibri Light"/>
                <a:cs typeface="Calibri Light"/>
              </a:rPr>
              <a:t>g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A</a:t>
            </a:r>
            <a:r>
              <a:rPr sz="3600" b="0" spc="35" dirty="0">
                <a:latin typeface="Calibri Light"/>
                <a:cs typeface="Calibri Light"/>
              </a:rPr>
              <a:t>g</a:t>
            </a:r>
            <a:r>
              <a:rPr sz="3600" b="0" spc="-20" dirty="0">
                <a:latin typeface="Calibri Light"/>
                <a:cs typeface="Calibri Light"/>
              </a:rPr>
              <a:t>glome</a:t>
            </a:r>
            <a:r>
              <a:rPr sz="3600" b="0" spc="-110" dirty="0">
                <a:latin typeface="Calibri Light"/>
                <a:cs typeface="Calibri Light"/>
              </a:rPr>
              <a:t>r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25" dirty="0">
                <a:latin typeface="Calibri Light"/>
                <a:cs typeface="Calibri Light"/>
              </a:rPr>
              <a:t>ed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ts val="4105"/>
              </a:lnSpc>
            </a:pPr>
            <a:r>
              <a:rPr sz="3600" b="0" spc="-280" dirty="0">
                <a:latin typeface="Calibri Light"/>
                <a:cs typeface="Calibri Light"/>
              </a:rPr>
              <a:t>T</a:t>
            </a:r>
            <a:r>
              <a:rPr sz="3600" b="0" dirty="0">
                <a:latin typeface="Calibri Light"/>
                <a:cs typeface="Calibri Light"/>
              </a:rPr>
              <a:t>as</a:t>
            </a:r>
            <a:r>
              <a:rPr sz="3600" b="0" spc="-50" dirty="0">
                <a:latin typeface="Calibri Light"/>
                <a:cs typeface="Calibri Light"/>
              </a:rPr>
              <a:t>k</a:t>
            </a:r>
            <a:r>
              <a:rPr sz="3600" b="0" spc="-15" dirty="0">
                <a:latin typeface="Calibri Light"/>
                <a:cs typeface="Calibri Light"/>
              </a:rPr>
              <a:t>s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in</a:t>
            </a:r>
            <a:r>
              <a:rPr sz="3600" b="0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t</a:t>
            </a:r>
            <a:r>
              <a:rPr sz="3600" b="0" dirty="0">
                <a:latin typeface="Calibri Light"/>
                <a:cs typeface="Calibri Light"/>
              </a:rPr>
              <a:t>he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1" spc="-75" dirty="0">
                <a:latin typeface="Calibri Light"/>
                <a:cs typeface="Calibri Light"/>
              </a:rPr>
              <a:t>R</a:t>
            </a:r>
            <a:r>
              <a:rPr sz="3600" b="1" spc="-5" dirty="0">
                <a:latin typeface="Calibri Light"/>
                <a:cs typeface="Calibri Light"/>
              </a:rPr>
              <a:t>educe</a:t>
            </a:r>
            <a:r>
              <a:rPr sz="3600" b="1" dirty="0">
                <a:latin typeface="Calibri Light"/>
                <a:cs typeface="Calibri Light"/>
              </a:rPr>
              <a:t>d</a:t>
            </a:r>
            <a:r>
              <a:rPr sz="3600" b="1" spc="-10" dirty="0">
                <a:latin typeface="Calibri Light"/>
                <a:cs typeface="Calibri Light"/>
              </a:rPr>
              <a:t> </a:t>
            </a:r>
            <a:r>
              <a:rPr sz="3600" b="1" dirty="0">
                <a:latin typeface="Calibri Light"/>
                <a:cs typeface="Calibri Light"/>
              </a:rPr>
              <a:t>N-</a:t>
            </a:r>
            <a:r>
              <a:rPr sz="3600" b="1" spc="-5" dirty="0">
                <a:latin typeface="Calibri Light"/>
                <a:cs typeface="Calibri Light"/>
              </a:rPr>
              <a:t>Bod</a:t>
            </a:r>
            <a:r>
              <a:rPr sz="3600" b="1" dirty="0">
                <a:latin typeface="Calibri Light"/>
                <a:cs typeface="Calibri Light"/>
              </a:rPr>
              <a:t>y So</a:t>
            </a:r>
            <a:r>
              <a:rPr sz="3600" b="1" spc="-20" dirty="0">
                <a:latin typeface="Calibri Light"/>
                <a:cs typeface="Calibri Light"/>
              </a:rPr>
              <a:t>l</a:t>
            </a:r>
            <a:r>
              <a:rPr sz="3600" b="1" spc="-40" dirty="0">
                <a:latin typeface="Calibri Light"/>
                <a:cs typeface="Calibri Light"/>
              </a:rPr>
              <a:t>v</a:t>
            </a:r>
            <a:r>
              <a:rPr sz="3600" b="1" spc="-5" dirty="0">
                <a:latin typeface="Calibri Light"/>
                <a:cs typeface="Calibri Light"/>
              </a:rPr>
              <a:t>er</a:t>
            </a:r>
            <a:endParaRPr sz="3600" b="1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968" y="1604772"/>
            <a:ext cx="7438644" cy="4934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3581400"/>
            <a:ext cx="133748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i="1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44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i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44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i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00633"/>
            <a:ext cx="7566659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b="0" spc="-25" dirty="0">
                <a:latin typeface="Calibri Light"/>
                <a:cs typeface="Calibri Light"/>
              </a:rPr>
              <a:t>Computin</a:t>
            </a:r>
            <a:r>
              <a:rPr sz="4000" b="0" spc="-20" dirty="0">
                <a:latin typeface="Calibri Light"/>
                <a:cs typeface="Calibri Light"/>
              </a:rPr>
              <a:t>g</a:t>
            </a:r>
            <a:r>
              <a:rPr sz="4000" b="0" spc="1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the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65" dirty="0">
                <a:latin typeface="Calibri Light"/>
                <a:cs typeface="Calibri Light"/>
              </a:rPr>
              <a:t>t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75" dirty="0">
                <a:latin typeface="Calibri Light"/>
                <a:cs typeface="Calibri Light"/>
              </a:rPr>
              <a:t>t</a:t>
            </a:r>
            <a:r>
              <a:rPr sz="4000" b="0" spc="-15" dirty="0">
                <a:latin typeface="Calibri Light"/>
                <a:cs typeface="Calibri Light"/>
              </a:rPr>
              <a:t>al</a:t>
            </a:r>
            <a:r>
              <a:rPr sz="4000" b="0" spc="10" dirty="0">
                <a:latin typeface="Calibri Light"/>
                <a:cs typeface="Calibri Light"/>
              </a:rPr>
              <a:t> </a:t>
            </a:r>
            <a:r>
              <a:rPr sz="4000" b="0" spc="-110" dirty="0">
                <a:latin typeface="Calibri Light"/>
                <a:cs typeface="Calibri Light"/>
              </a:rPr>
              <a:t>f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70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c</a:t>
            </a:r>
            <a:r>
              <a:rPr sz="4000" b="0" spc="-20" dirty="0">
                <a:latin typeface="Calibri Light"/>
                <a:cs typeface="Calibri Light"/>
              </a:rPr>
              <a:t>e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25" dirty="0">
                <a:latin typeface="Calibri Light"/>
                <a:cs typeface="Calibri Light"/>
              </a:rPr>
              <a:t>n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particle</a:t>
            </a:r>
            <a:endParaRPr sz="4000" dirty="0">
              <a:latin typeface="Calibri Light"/>
              <a:cs typeface="Calibri Light"/>
            </a:endParaRPr>
          </a:p>
          <a:p>
            <a:pPr marL="12700">
              <a:lnSpc>
                <a:spcPts val="4560"/>
              </a:lnSpc>
            </a:pPr>
            <a:r>
              <a:rPr sz="4000" b="0" spc="-25" dirty="0">
                <a:latin typeface="Calibri Light"/>
                <a:cs typeface="Calibri Light"/>
              </a:rPr>
              <a:t>q </a:t>
            </a:r>
            <a:r>
              <a:rPr sz="4000" b="0" spc="-15" dirty="0">
                <a:latin typeface="Calibri Light"/>
                <a:cs typeface="Calibri Light"/>
              </a:rPr>
              <a:t>in </a:t>
            </a:r>
            <a:r>
              <a:rPr sz="4000" b="0" spc="-30" dirty="0">
                <a:latin typeface="Calibri Light"/>
                <a:cs typeface="Calibri Light"/>
              </a:rPr>
              <a:t>t</a:t>
            </a:r>
            <a:r>
              <a:rPr sz="4000" b="0" spc="-25" dirty="0">
                <a:latin typeface="Calibri Light"/>
                <a:cs typeface="Calibri Light"/>
              </a:rPr>
              <a:t>he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75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educed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al</a:t>
            </a:r>
            <a:r>
              <a:rPr sz="4000" b="0" spc="-45" dirty="0">
                <a:latin typeface="Calibri Light"/>
                <a:cs typeface="Calibri Light"/>
              </a:rPr>
              <a:t>g</a:t>
            </a:r>
            <a:r>
              <a:rPr sz="4000" b="0" spc="-25" dirty="0">
                <a:latin typeface="Calibri Light"/>
                <a:cs typeface="Calibri Light"/>
              </a:rPr>
              <a:t>orithm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2017776"/>
            <a:ext cx="8491728" cy="388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5" name="圆角矩形 4"/>
          <p:cNvSpPr/>
          <p:nvPr/>
        </p:nvSpPr>
        <p:spPr>
          <a:xfrm>
            <a:off x="2971800" y="2017776"/>
            <a:ext cx="381000" cy="3444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Serial</a:t>
            </a:r>
            <a:r>
              <a:rPr spc="-10" dirty="0"/>
              <a:t> </a:t>
            </a:r>
            <a:r>
              <a:rPr spc="-30" dirty="0"/>
              <a:t>p</a:t>
            </a:r>
            <a:r>
              <a:rPr dirty="0"/>
              <a:t>seud</a:t>
            </a:r>
            <a:r>
              <a:rPr spc="-10" dirty="0"/>
              <a:t>o</a:t>
            </a:r>
            <a:r>
              <a:rPr spc="-5" dirty="0"/>
              <a:t>-</a:t>
            </a:r>
            <a:r>
              <a:rPr spc="-50" dirty="0"/>
              <a:t>c</a:t>
            </a:r>
            <a:r>
              <a:rPr spc="-5" dirty="0"/>
              <a:t>ode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1679448"/>
            <a:ext cx="7799832" cy="1717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3023" y="2311273"/>
            <a:ext cx="2195830" cy="1626870"/>
          </a:xfrm>
          <a:custGeom>
            <a:avLst/>
            <a:gdLst/>
            <a:ahLst/>
            <a:cxnLst/>
            <a:rect l="l" t="t" r="r" b="b"/>
            <a:pathLst>
              <a:path w="2195829" h="1626870">
                <a:moveTo>
                  <a:pt x="1751812" y="12700"/>
                </a:moveTo>
                <a:lnTo>
                  <a:pt x="1488693" y="12700"/>
                </a:lnTo>
                <a:lnTo>
                  <a:pt x="1555368" y="13588"/>
                </a:lnTo>
                <a:lnTo>
                  <a:pt x="1619377" y="15748"/>
                </a:lnTo>
                <a:lnTo>
                  <a:pt x="1680590" y="19176"/>
                </a:lnTo>
                <a:lnTo>
                  <a:pt x="1739011" y="24002"/>
                </a:lnTo>
                <a:lnTo>
                  <a:pt x="1794383" y="30099"/>
                </a:lnTo>
                <a:lnTo>
                  <a:pt x="1846706" y="37973"/>
                </a:lnTo>
                <a:lnTo>
                  <a:pt x="1895602" y="47243"/>
                </a:lnTo>
                <a:lnTo>
                  <a:pt x="1941067" y="58165"/>
                </a:lnTo>
                <a:lnTo>
                  <a:pt x="1982977" y="70738"/>
                </a:lnTo>
                <a:lnTo>
                  <a:pt x="2021077" y="85089"/>
                </a:lnTo>
                <a:lnTo>
                  <a:pt x="2085593" y="118999"/>
                </a:lnTo>
                <a:lnTo>
                  <a:pt x="2133727" y="160400"/>
                </a:lnTo>
                <a:lnTo>
                  <a:pt x="2158619" y="196596"/>
                </a:lnTo>
                <a:lnTo>
                  <a:pt x="2174621" y="236981"/>
                </a:lnTo>
                <a:lnTo>
                  <a:pt x="2181986" y="281939"/>
                </a:lnTo>
                <a:lnTo>
                  <a:pt x="2182622" y="297941"/>
                </a:lnTo>
                <a:lnTo>
                  <a:pt x="2182368" y="314325"/>
                </a:lnTo>
                <a:lnTo>
                  <a:pt x="2176272" y="366394"/>
                </a:lnTo>
                <a:lnTo>
                  <a:pt x="2162555" y="422148"/>
                </a:lnTo>
                <a:lnTo>
                  <a:pt x="2149348" y="461517"/>
                </a:lnTo>
                <a:lnTo>
                  <a:pt x="2133092" y="502285"/>
                </a:lnTo>
                <a:lnTo>
                  <a:pt x="2114041" y="544576"/>
                </a:lnTo>
                <a:lnTo>
                  <a:pt x="2091943" y="588137"/>
                </a:lnTo>
                <a:lnTo>
                  <a:pt x="2067305" y="633222"/>
                </a:lnTo>
                <a:lnTo>
                  <a:pt x="2040254" y="679323"/>
                </a:lnTo>
                <a:lnTo>
                  <a:pt x="2010790" y="726821"/>
                </a:lnTo>
                <a:lnTo>
                  <a:pt x="1962277" y="799973"/>
                </a:lnTo>
                <a:lnTo>
                  <a:pt x="1927225" y="850011"/>
                </a:lnTo>
                <a:lnTo>
                  <a:pt x="1890522" y="900938"/>
                </a:lnTo>
                <a:lnTo>
                  <a:pt x="1851787" y="952753"/>
                </a:lnTo>
                <a:lnTo>
                  <a:pt x="1811654" y="1005459"/>
                </a:lnTo>
                <a:lnTo>
                  <a:pt x="1769872" y="1058672"/>
                </a:lnTo>
                <a:lnTo>
                  <a:pt x="1726818" y="1112774"/>
                </a:lnTo>
                <a:lnTo>
                  <a:pt x="1682496" y="1167384"/>
                </a:lnTo>
                <a:lnTo>
                  <a:pt x="1590675" y="1278254"/>
                </a:lnTo>
                <a:lnTo>
                  <a:pt x="1543430" y="1334262"/>
                </a:lnTo>
                <a:lnTo>
                  <a:pt x="1495552" y="1390522"/>
                </a:lnTo>
                <a:lnTo>
                  <a:pt x="1299972" y="1617979"/>
                </a:lnTo>
                <a:lnTo>
                  <a:pt x="1309497" y="1626362"/>
                </a:lnTo>
                <a:lnTo>
                  <a:pt x="1505203" y="1398904"/>
                </a:lnTo>
                <a:lnTo>
                  <a:pt x="1600327" y="1286382"/>
                </a:lnTo>
                <a:lnTo>
                  <a:pt x="1646809" y="1230629"/>
                </a:lnTo>
                <a:lnTo>
                  <a:pt x="1692275" y="1175512"/>
                </a:lnTo>
                <a:lnTo>
                  <a:pt x="1736725" y="1120775"/>
                </a:lnTo>
                <a:lnTo>
                  <a:pt x="1779904" y="1066673"/>
                </a:lnTo>
                <a:lnTo>
                  <a:pt x="1821688" y="1013205"/>
                </a:lnTo>
                <a:lnTo>
                  <a:pt x="1861947" y="960501"/>
                </a:lnTo>
                <a:lnTo>
                  <a:pt x="1900681" y="908557"/>
                </a:lnTo>
                <a:lnTo>
                  <a:pt x="1937639" y="857376"/>
                </a:lnTo>
                <a:lnTo>
                  <a:pt x="1972690" y="807212"/>
                </a:lnTo>
                <a:lnTo>
                  <a:pt x="2005584" y="757936"/>
                </a:lnTo>
                <a:lnTo>
                  <a:pt x="2036445" y="709676"/>
                </a:lnTo>
                <a:lnTo>
                  <a:pt x="2065020" y="662686"/>
                </a:lnTo>
                <a:lnTo>
                  <a:pt x="2091181" y="616838"/>
                </a:lnTo>
                <a:lnTo>
                  <a:pt x="2114550" y="572007"/>
                </a:lnTo>
                <a:lnTo>
                  <a:pt x="2135378" y="528574"/>
                </a:lnTo>
                <a:lnTo>
                  <a:pt x="2153411" y="486537"/>
                </a:lnTo>
                <a:lnTo>
                  <a:pt x="2168271" y="445769"/>
                </a:lnTo>
                <a:lnTo>
                  <a:pt x="2180081" y="406653"/>
                </a:lnTo>
                <a:lnTo>
                  <a:pt x="2188718" y="368935"/>
                </a:lnTo>
                <a:lnTo>
                  <a:pt x="2194941" y="315213"/>
                </a:lnTo>
                <a:lnTo>
                  <a:pt x="2195322" y="298196"/>
                </a:lnTo>
                <a:lnTo>
                  <a:pt x="2194686" y="281559"/>
                </a:lnTo>
                <a:lnTo>
                  <a:pt x="2187067" y="234187"/>
                </a:lnTo>
                <a:lnTo>
                  <a:pt x="2170049" y="191007"/>
                </a:lnTo>
                <a:lnTo>
                  <a:pt x="2143632" y="152526"/>
                </a:lnTo>
                <a:lnTo>
                  <a:pt x="2093214" y="108965"/>
                </a:lnTo>
                <a:lnTo>
                  <a:pt x="2026539" y="73532"/>
                </a:lnTo>
                <a:lnTo>
                  <a:pt x="1987423" y="58927"/>
                </a:lnTo>
                <a:lnTo>
                  <a:pt x="1944751" y="45974"/>
                </a:lnTo>
                <a:lnTo>
                  <a:pt x="1898523" y="34925"/>
                </a:lnTo>
                <a:lnTo>
                  <a:pt x="1848992" y="25400"/>
                </a:lnTo>
                <a:lnTo>
                  <a:pt x="1796288" y="17652"/>
                </a:lnTo>
                <a:lnTo>
                  <a:pt x="1751812" y="12700"/>
                </a:lnTo>
                <a:close/>
              </a:path>
              <a:path w="2195829" h="1626870">
                <a:moveTo>
                  <a:pt x="82041" y="68072"/>
                </a:moveTo>
                <a:lnTo>
                  <a:pt x="79248" y="70230"/>
                </a:lnTo>
                <a:lnTo>
                  <a:pt x="0" y="129666"/>
                </a:lnTo>
                <a:lnTo>
                  <a:pt x="90677" y="169417"/>
                </a:lnTo>
                <a:lnTo>
                  <a:pt x="93979" y="170814"/>
                </a:lnTo>
                <a:lnTo>
                  <a:pt x="97662" y="169290"/>
                </a:lnTo>
                <a:lnTo>
                  <a:pt x="100456" y="162940"/>
                </a:lnTo>
                <a:lnTo>
                  <a:pt x="99060" y="159130"/>
                </a:lnTo>
                <a:lnTo>
                  <a:pt x="42817" y="134492"/>
                </a:lnTo>
                <a:lnTo>
                  <a:pt x="13208" y="134492"/>
                </a:lnTo>
                <a:lnTo>
                  <a:pt x="11811" y="121792"/>
                </a:lnTo>
                <a:lnTo>
                  <a:pt x="35126" y="119104"/>
                </a:lnTo>
                <a:lnTo>
                  <a:pt x="86867" y="80390"/>
                </a:lnTo>
                <a:lnTo>
                  <a:pt x="89662" y="78231"/>
                </a:lnTo>
                <a:lnTo>
                  <a:pt x="90297" y="74294"/>
                </a:lnTo>
                <a:lnTo>
                  <a:pt x="88137" y="71500"/>
                </a:lnTo>
                <a:lnTo>
                  <a:pt x="86105" y="68706"/>
                </a:lnTo>
                <a:lnTo>
                  <a:pt x="82041" y="68072"/>
                </a:lnTo>
                <a:close/>
              </a:path>
              <a:path w="2195829" h="1626870">
                <a:moveTo>
                  <a:pt x="35126" y="119104"/>
                </a:moveTo>
                <a:lnTo>
                  <a:pt x="11811" y="121792"/>
                </a:lnTo>
                <a:lnTo>
                  <a:pt x="13208" y="134492"/>
                </a:lnTo>
                <a:lnTo>
                  <a:pt x="24220" y="133223"/>
                </a:lnTo>
                <a:lnTo>
                  <a:pt x="16255" y="133223"/>
                </a:lnTo>
                <a:lnTo>
                  <a:pt x="14986" y="122300"/>
                </a:lnTo>
                <a:lnTo>
                  <a:pt x="30853" y="122300"/>
                </a:lnTo>
                <a:lnTo>
                  <a:pt x="35126" y="119104"/>
                </a:lnTo>
                <a:close/>
              </a:path>
              <a:path w="2195829" h="1626870">
                <a:moveTo>
                  <a:pt x="36646" y="131789"/>
                </a:moveTo>
                <a:lnTo>
                  <a:pt x="13208" y="134492"/>
                </a:lnTo>
                <a:lnTo>
                  <a:pt x="42817" y="134492"/>
                </a:lnTo>
                <a:lnTo>
                  <a:pt x="36646" y="131789"/>
                </a:lnTo>
                <a:close/>
              </a:path>
              <a:path w="2195829" h="1626870">
                <a:moveTo>
                  <a:pt x="14986" y="122300"/>
                </a:moveTo>
                <a:lnTo>
                  <a:pt x="16255" y="133223"/>
                </a:lnTo>
                <a:lnTo>
                  <a:pt x="24994" y="126685"/>
                </a:lnTo>
                <a:lnTo>
                  <a:pt x="14986" y="122300"/>
                </a:lnTo>
                <a:close/>
              </a:path>
              <a:path w="2195829" h="1626870">
                <a:moveTo>
                  <a:pt x="24994" y="126685"/>
                </a:moveTo>
                <a:lnTo>
                  <a:pt x="16255" y="133223"/>
                </a:lnTo>
                <a:lnTo>
                  <a:pt x="24220" y="133223"/>
                </a:lnTo>
                <a:lnTo>
                  <a:pt x="36646" y="131789"/>
                </a:lnTo>
                <a:lnTo>
                  <a:pt x="24994" y="126685"/>
                </a:lnTo>
                <a:close/>
              </a:path>
              <a:path w="2195829" h="1626870">
                <a:moveTo>
                  <a:pt x="1488821" y="0"/>
                </a:moveTo>
                <a:lnTo>
                  <a:pt x="1419605" y="380"/>
                </a:lnTo>
                <a:lnTo>
                  <a:pt x="1347977" y="1777"/>
                </a:lnTo>
                <a:lnTo>
                  <a:pt x="1274190" y="4317"/>
                </a:lnTo>
                <a:lnTo>
                  <a:pt x="1198372" y="7747"/>
                </a:lnTo>
                <a:lnTo>
                  <a:pt x="1120521" y="12064"/>
                </a:lnTo>
                <a:lnTo>
                  <a:pt x="959992" y="23494"/>
                </a:lnTo>
                <a:lnTo>
                  <a:pt x="708278" y="45592"/>
                </a:lnTo>
                <a:lnTo>
                  <a:pt x="534797" y="63246"/>
                </a:lnTo>
                <a:lnTo>
                  <a:pt x="35126" y="119104"/>
                </a:lnTo>
                <a:lnTo>
                  <a:pt x="24994" y="126685"/>
                </a:lnTo>
                <a:lnTo>
                  <a:pt x="36646" y="131789"/>
                </a:lnTo>
                <a:lnTo>
                  <a:pt x="709422" y="58292"/>
                </a:lnTo>
                <a:lnTo>
                  <a:pt x="960881" y="36067"/>
                </a:lnTo>
                <a:lnTo>
                  <a:pt x="1121283" y="24764"/>
                </a:lnTo>
                <a:lnTo>
                  <a:pt x="1198879" y="20447"/>
                </a:lnTo>
                <a:lnTo>
                  <a:pt x="1274572" y="17017"/>
                </a:lnTo>
                <a:lnTo>
                  <a:pt x="1348231" y="14477"/>
                </a:lnTo>
                <a:lnTo>
                  <a:pt x="1419605" y="13080"/>
                </a:lnTo>
                <a:lnTo>
                  <a:pt x="1751812" y="12700"/>
                </a:lnTo>
                <a:lnTo>
                  <a:pt x="1740408" y="11429"/>
                </a:lnTo>
                <a:lnTo>
                  <a:pt x="1681734" y="6476"/>
                </a:lnTo>
                <a:lnTo>
                  <a:pt x="1620139" y="3048"/>
                </a:lnTo>
                <a:lnTo>
                  <a:pt x="1555750" y="888"/>
                </a:lnTo>
                <a:lnTo>
                  <a:pt x="1488821" y="0"/>
                </a:lnTo>
                <a:close/>
              </a:path>
              <a:path w="2195829" h="1626870">
                <a:moveTo>
                  <a:pt x="30853" y="122300"/>
                </a:moveTo>
                <a:lnTo>
                  <a:pt x="14986" y="122300"/>
                </a:lnTo>
                <a:lnTo>
                  <a:pt x="24994" y="126685"/>
                </a:lnTo>
                <a:lnTo>
                  <a:pt x="30853" y="122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4917" y="4001033"/>
            <a:ext cx="6094095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024505">
              <a:lnSpc>
                <a:spcPct val="100000"/>
              </a:lnSpc>
            </a:pP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ting</a:t>
            </a:r>
            <a:r>
              <a:rPr sz="2400" spc="-3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6F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0066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er</a:t>
            </a:r>
            <a:r>
              <a:rPr sz="2400" spc="1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particles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pl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loo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map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s/parti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cles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7963" y="3188207"/>
            <a:ext cx="1586865" cy="966469"/>
          </a:xfrm>
          <a:custGeom>
            <a:avLst/>
            <a:gdLst/>
            <a:ahLst/>
            <a:cxnLst/>
            <a:rect l="l" t="t" r="r" b="b"/>
            <a:pathLst>
              <a:path w="1586864" h="966470">
                <a:moveTo>
                  <a:pt x="433294" y="18067"/>
                </a:moveTo>
                <a:lnTo>
                  <a:pt x="392556" y="51180"/>
                </a:lnTo>
                <a:lnTo>
                  <a:pt x="339725" y="106552"/>
                </a:lnTo>
                <a:lnTo>
                  <a:pt x="288163" y="161670"/>
                </a:lnTo>
                <a:lnTo>
                  <a:pt x="238760" y="216153"/>
                </a:lnTo>
                <a:lnTo>
                  <a:pt x="191897" y="269747"/>
                </a:lnTo>
                <a:lnTo>
                  <a:pt x="148717" y="322579"/>
                </a:lnTo>
                <a:lnTo>
                  <a:pt x="109600" y="374141"/>
                </a:lnTo>
                <a:lnTo>
                  <a:pt x="75311" y="424433"/>
                </a:lnTo>
                <a:lnTo>
                  <a:pt x="46609" y="473201"/>
                </a:lnTo>
                <a:lnTo>
                  <a:pt x="24130" y="520318"/>
                </a:lnTo>
                <a:lnTo>
                  <a:pt x="8509" y="565657"/>
                </a:lnTo>
                <a:lnTo>
                  <a:pt x="762" y="608964"/>
                </a:lnTo>
                <a:lnTo>
                  <a:pt x="0" y="629919"/>
                </a:lnTo>
                <a:lnTo>
                  <a:pt x="1524" y="650239"/>
                </a:lnTo>
                <a:lnTo>
                  <a:pt x="11684" y="689355"/>
                </a:lnTo>
                <a:lnTo>
                  <a:pt x="32004" y="725296"/>
                </a:lnTo>
                <a:lnTo>
                  <a:pt x="63118" y="758062"/>
                </a:lnTo>
                <a:lnTo>
                  <a:pt x="104901" y="787272"/>
                </a:lnTo>
                <a:lnTo>
                  <a:pt x="143129" y="806830"/>
                </a:lnTo>
                <a:lnTo>
                  <a:pt x="186817" y="824737"/>
                </a:lnTo>
                <a:lnTo>
                  <a:pt x="252984" y="846327"/>
                </a:lnTo>
                <a:lnTo>
                  <a:pt x="327787" y="865123"/>
                </a:lnTo>
                <a:lnTo>
                  <a:pt x="368173" y="873759"/>
                </a:lnTo>
                <a:lnTo>
                  <a:pt x="410591" y="881633"/>
                </a:lnTo>
                <a:lnTo>
                  <a:pt x="454787" y="889126"/>
                </a:lnTo>
                <a:lnTo>
                  <a:pt x="500634" y="896111"/>
                </a:lnTo>
                <a:lnTo>
                  <a:pt x="548132" y="902588"/>
                </a:lnTo>
                <a:lnTo>
                  <a:pt x="647700" y="914272"/>
                </a:lnTo>
                <a:lnTo>
                  <a:pt x="699643" y="919479"/>
                </a:lnTo>
                <a:lnTo>
                  <a:pt x="807338" y="928750"/>
                </a:lnTo>
                <a:lnTo>
                  <a:pt x="919607" y="936751"/>
                </a:lnTo>
                <a:lnTo>
                  <a:pt x="1094739" y="946657"/>
                </a:lnTo>
                <a:lnTo>
                  <a:pt x="1585976" y="966088"/>
                </a:lnTo>
                <a:lnTo>
                  <a:pt x="1586357" y="953388"/>
                </a:lnTo>
                <a:lnTo>
                  <a:pt x="1155191" y="936878"/>
                </a:lnTo>
                <a:lnTo>
                  <a:pt x="920369" y="924051"/>
                </a:lnTo>
                <a:lnTo>
                  <a:pt x="808354" y="916050"/>
                </a:lnTo>
                <a:lnTo>
                  <a:pt x="701039" y="906906"/>
                </a:lnTo>
                <a:lnTo>
                  <a:pt x="598678" y="895984"/>
                </a:lnTo>
                <a:lnTo>
                  <a:pt x="549910" y="890015"/>
                </a:lnTo>
                <a:lnTo>
                  <a:pt x="502538" y="883538"/>
                </a:lnTo>
                <a:lnTo>
                  <a:pt x="456945" y="876553"/>
                </a:lnTo>
                <a:lnTo>
                  <a:pt x="412876" y="869187"/>
                </a:lnTo>
                <a:lnTo>
                  <a:pt x="370839" y="861313"/>
                </a:lnTo>
                <a:lnTo>
                  <a:pt x="330707" y="852804"/>
                </a:lnTo>
                <a:lnTo>
                  <a:pt x="292735" y="843660"/>
                </a:lnTo>
                <a:lnTo>
                  <a:pt x="222757" y="823848"/>
                </a:lnTo>
                <a:lnTo>
                  <a:pt x="176530" y="807211"/>
                </a:lnTo>
                <a:lnTo>
                  <a:pt x="135636" y="789177"/>
                </a:lnTo>
                <a:lnTo>
                  <a:pt x="100584" y="769619"/>
                </a:lnTo>
                <a:lnTo>
                  <a:pt x="63245" y="741171"/>
                </a:lnTo>
                <a:lnTo>
                  <a:pt x="36830" y="710056"/>
                </a:lnTo>
                <a:lnTo>
                  <a:pt x="17780" y="667384"/>
                </a:lnTo>
                <a:lnTo>
                  <a:pt x="12700" y="630427"/>
                </a:lnTo>
                <a:lnTo>
                  <a:pt x="13335" y="610615"/>
                </a:lnTo>
                <a:lnTo>
                  <a:pt x="20700" y="569340"/>
                </a:lnTo>
                <a:lnTo>
                  <a:pt x="35687" y="525525"/>
                </a:lnTo>
                <a:lnTo>
                  <a:pt x="57657" y="479424"/>
                </a:lnTo>
                <a:lnTo>
                  <a:pt x="85979" y="431418"/>
                </a:lnTo>
                <a:lnTo>
                  <a:pt x="119887" y="381762"/>
                </a:lnTo>
                <a:lnTo>
                  <a:pt x="158623" y="330453"/>
                </a:lnTo>
                <a:lnTo>
                  <a:pt x="201549" y="278129"/>
                </a:lnTo>
                <a:lnTo>
                  <a:pt x="248157" y="224662"/>
                </a:lnTo>
                <a:lnTo>
                  <a:pt x="297434" y="170306"/>
                </a:lnTo>
                <a:lnTo>
                  <a:pt x="348869" y="115315"/>
                </a:lnTo>
                <a:lnTo>
                  <a:pt x="430290" y="30431"/>
                </a:lnTo>
                <a:lnTo>
                  <a:pt x="433294" y="18067"/>
                </a:lnTo>
                <a:close/>
              </a:path>
              <a:path w="1586864" h="966470">
                <a:moveTo>
                  <a:pt x="449703" y="4699"/>
                </a:moveTo>
                <a:lnTo>
                  <a:pt x="437514" y="4699"/>
                </a:lnTo>
                <a:lnTo>
                  <a:pt x="446659" y="13462"/>
                </a:lnTo>
                <a:lnTo>
                  <a:pt x="430290" y="30431"/>
                </a:lnTo>
                <a:lnTo>
                  <a:pt x="415036" y="93217"/>
                </a:lnTo>
                <a:lnTo>
                  <a:pt x="414147" y="96646"/>
                </a:lnTo>
                <a:lnTo>
                  <a:pt x="416306" y="100075"/>
                </a:lnTo>
                <a:lnTo>
                  <a:pt x="419607" y="100964"/>
                </a:lnTo>
                <a:lnTo>
                  <a:pt x="423037" y="101726"/>
                </a:lnTo>
                <a:lnTo>
                  <a:pt x="426466" y="99694"/>
                </a:lnTo>
                <a:lnTo>
                  <a:pt x="427355" y="96265"/>
                </a:lnTo>
                <a:lnTo>
                  <a:pt x="449703" y="4699"/>
                </a:lnTo>
                <a:close/>
              </a:path>
              <a:path w="1586864" h="966470">
                <a:moveTo>
                  <a:pt x="450850" y="0"/>
                </a:moveTo>
                <a:lnTo>
                  <a:pt x="355473" y="26924"/>
                </a:lnTo>
                <a:lnTo>
                  <a:pt x="352044" y="27939"/>
                </a:lnTo>
                <a:lnTo>
                  <a:pt x="350138" y="31368"/>
                </a:lnTo>
                <a:lnTo>
                  <a:pt x="351028" y="34797"/>
                </a:lnTo>
                <a:lnTo>
                  <a:pt x="352044" y="38100"/>
                </a:lnTo>
                <a:lnTo>
                  <a:pt x="355473" y="40131"/>
                </a:lnTo>
                <a:lnTo>
                  <a:pt x="358901" y="39115"/>
                </a:lnTo>
                <a:lnTo>
                  <a:pt x="421302" y="21460"/>
                </a:lnTo>
                <a:lnTo>
                  <a:pt x="437514" y="4699"/>
                </a:lnTo>
                <a:lnTo>
                  <a:pt x="449703" y="4699"/>
                </a:lnTo>
                <a:lnTo>
                  <a:pt x="450850" y="0"/>
                </a:lnTo>
                <a:close/>
              </a:path>
              <a:path w="1586864" h="966470">
                <a:moveTo>
                  <a:pt x="440430" y="7492"/>
                </a:moveTo>
                <a:lnTo>
                  <a:pt x="435863" y="7492"/>
                </a:lnTo>
                <a:lnTo>
                  <a:pt x="443738" y="15112"/>
                </a:lnTo>
                <a:lnTo>
                  <a:pt x="433294" y="18067"/>
                </a:lnTo>
                <a:lnTo>
                  <a:pt x="430290" y="30431"/>
                </a:lnTo>
                <a:lnTo>
                  <a:pt x="446659" y="13462"/>
                </a:lnTo>
                <a:lnTo>
                  <a:pt x="440430" y="7492"/>
                </a:lnTo>
                <a:close/>
              </a:path>
              <a:path w="1586864" h="966470">
                <a:moveTo>
                  <a:pt x="437514" y="4699"/>
                </a:moveTo>
                <a:lnTo>
                  <a:pt x="421302" y="21460"/>
                </a:lnTo>
                <a:lnTo>
                  <a:pt x="433294" y="18067"/>
                </a:lnTo>
                <a:lnTo>
                  <a:pt x="435863" y="7492"/>
                </a:lnTo>
                <a:lnTo>
                  <a:pt x="440430" y="7492"/>
                </a:lnTo>
                <a:lnTo>
                  <a:pt x="437514" y="4699"/>
                </a:lnTo>
                <a:close/>
              </a:path>
              <a:path w="1586864" h="966470">
                <a:moveTo>
                  <a:pt x="435863" y="7492"/>
                </a:moveTo>
                <a:lnTo>
                  <a:pt x="433294" y="18067"/>
                </a:lnTo>
                <a:lnTo>
                  <a:pt x="443738" y="15112"/>
                </a:lnTo>
                <a:lnTo>
                  <a:pt x="435863" y="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0364" y="4181855"/>
            <a:ext cx="2264664" cy="2264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2826385"/>
            <a:ext cx="5902325" cy="145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55"/>
              </a:lnSpc>
            </a:pPr>
            <a:r>
              <a:rPr sz="5400" b="0" spc="-145" dirty="0">
                <a:latin typeface="Calibri Light"/>
                <a:cs typeface="Calibri Light"/>
              </a:rPr>
              <a:t>P</a:t>
            </a:r>
            <a:r>
              <a:rPr sz="5400" b="0" spc="-30" dirty="0">
                <a:latin typeface="Calibri Light"/>
                <a:cs typeface="Calibri Light"/>
              </a:rPr>
              <a:t>a</a:t>
            </a:r>
            <a:r>
              <a:rPr sz="5400" b="0" spc="-130" dirty="0">
                <a:latin typeface="Calibri Light"/>
                <a:cs typeface="Calibri Light"/>
              </a:rPr>
              <a:t>r</a:t>
            </a:r>
            <a:r>
              <a:rPr sz="5400" b="0" spc="-20" dirty="0">
                <a:latin typeface="Calibri Light"/>
                <a:cs typeface="Calibri Light"/>
              </a:rPr>
              <a:t>alle</a:t>
            </a:r>
            <a:r>
              <a:rPr sz="5400" b="0" spc="-40" dirty="0">
                <a:latin typeface="Calibri Light"/>
                <a:cs typeface="Calibri Light"/>
              </a:rPr>
              <a:t>l</a:t>
            </a:r>
            <a:r>
              <a:rPr sz="5400" b="0" spc="-20" dirty="0">
                <a:latin typeface="Calibri Light"/>
                <a:cs typeface="Calibri Light"/>
              </a:rPr>
              <a:t>izing</a:t>
            </a:r>
            <a:r>
              <a:rPr sz="5400" b="0" spc="-4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the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30" dirty="0">
                <a:latin typeface="Calibri Light"/>
                <a:cs typeface="Calibri Light"/>
              </a:rPr>
              <a:t>Basic</a:t>
            </a:r>
            <a:endParaRPr sz="5400">
              <a:latin typeface="Calibri Light"/>
              <a:cs typeface="Calibri Light"/>
            </a:endParaRPr>
          </a:p>
          <a:p>
            <a:pPr marL="12700">
              <a:lnSpc>
                <a:spcPts val="6155"/>
              </a:lnSpc>
            </a:pPr>
            <a:r>
              <a:rPr sz="5400" b="0" dirty="0">
                <a:latin typeface="Calibri Light"/>
                <a:cs typeface="Calibri Light"/>
              </a:rPr>
              <a:t>Sol</a:t>
            </a:r>
            <a:r>
              <a:rPr sz="5400" b="0" spc="-55" dirty="0">
                <a:latin typeface="Calibri Light"/>
                <a:cs typeface="Calibri Light"/>
              </a:rPr>
              <a:t>v</a:t>
            </a:r>
            <a:r>
              <a:rPr sz="5400" b="0" spc="-5" dirty="0">
                <a:latin typeface="Calibri Light"/>
                <a:cs typeface="Calibri Light"/>
              </a:rPr>
              <a:t>e</a:t>
            </a:r>
            <a:r>
              <a:rPr sz="5400" b="0" dirty="0">
                <a:latin typeface="Calibri Light"/>
                <a:cs typeface="Calibri Light"/>
              </a:rPr>
              <a:t>r</a:t>
            </a:r>
            <a:r>
              <a:rPr sz="5400" b="0" spc="-15" dirty="0">
                <a:latin typeface="Calibri Light"/>
                <a:cs typeface="Calibri Light"/>
              </a:rPr>
              <a:t> </a:t>
            </a:r>
            <a:r>
              <a:rPr sz="5400" b="0" spc="-20" dirty="0">
                <a:latin typeface="Calibri Light"/>
                <a:cs typeface="Calibri Light"/>
              </a:rPr>
              <a:t>usin</a:t>
            </a:r>
            <a:r>
              <a:rPr sz="5400" b="0" spc="-30" dirty="0">
                <a:latin typeface="Calibri Light"/>
                <a:cs typeface="Calibri Light"/>
              </a:rPr>
              <a:t>g </a:t>
            </a:r>
            <a:r>
              <a:rPr sz="5400" b="0" spc="-5" dirty="0">
                <a:latin typeface="Calibri Light"/>
                <a:cs typeface="Calibri Light"/>
              </a:rPr>
              <a:t>Open</a:t>
            </a:r>
            <a:r>
              <a:rPr sz="5400" b="0" spc="-10" dirty="0">
                <a:latin typeface="Calibri Light"/>
                <a:cs typeface="Calibri Light"/>
              </a:rPr>
              <a:t>M</a:t>
            </a:r>
            <a:r>
              <a:rPr sz="5400" b="0" dirty="0">
                <a:latin typeface="Calibri Light"/>
                <a:cs typeface="Calibri Light"/>
              </a:rPr>
              <a:t>P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Fi</a:t>
            </a:r>
            <a:r>
              <a:rPr spc="-80" dirty="0"/>
              <a:t>r</a:t>
            </a:r>
            <a:r>
              <a:rPr spc="-50" dirty="0"/>
              <a:t>s</a:t>
            </a:r>
            <a:r>
              <a:rPr dirty="0"/>
              <a:t>t</a:t>
            </a:r>
            <a:r>
              <a:rPr spc="-20" dirty="0"/>
              <a:t> 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45" dirty="0"/>
              <a:t>t</a:t>
            </a:r>
            <a:r>
              <a:rPr spc="-5" dirty="0"/>
              <a:t>em</a:t>
            </a:r>
            <a:r>
              <a:rPr spc="-35" dirty="0"/>
              <a:t>p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641348"/>
            <a:ext cx="8313420" cy="2307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4366" y="4616322"/>
            <a:ext cx="545465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85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che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ond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aused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loo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arr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depend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ences.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913" y="2451354"/>
            <a:ext cx="3288029" cy="6985"/>
          </a:xfrm>
          <a:custGeom>
            <a:avLst/>
            <a:gdLst/>
            <a:ahLst/>
            <a:cxnLst/>
            <a:rect l="l" t="t" r="r" b="b"/>
            <a:pathLst>
              <a:path w="3288029" h="6985">
                <a:moveTo>
                  <a:pt x="0" y="0"/>
                </a:moveTo>
                <a:lnTo>
                  <a:pt x="3287649" y="6985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913" y="3140201"/>
            <a:ext cx="3288029" cy="6985"/>
          </a:xfrm>
          <a:custGeom>
            <a:avLst/>
            <a:gdLst/>
            <a:ahLst/>
            <a:cxnLst/>
            <a:rect l="l" t="t" r="r" b="b"/>
            <a:pathLst>
              <a:path w="3288029" h="6985">
                <a:moveTo>
                  <a:pt x="0" y="0"/>
                </a:moveTo>
                <a:lnTo>
                  <a:pt x="3287649" y="6985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Fi</a:t>
            </a:r>
            <a:r>
              <a:rPr spc="-80" dirty="0"/>
              <a:t>r</a:t>
            </a:r>
            <a:r>
              <a:rPr spc="-50" dirty="0"/>
              <a:t>s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324611" y="1688592"/>
            <a:ext cx="8484108" cy="32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862" y="1969770"/>
            <a:ext cx="3288029" cy="6985"/>
          </a:xfrm>
          <a:custGeom>
            <a:avLst/>
            <a:gdLst/>
            <a:ahLst/>
            <a:cxnLst/>
            <a:rect l="l" t="t" r="r" b="b"/>
            <a:pathLst>
              <a:path w="3288029" h="6985">
                <a:moveTo>
                  <a:pt x="0" y="0"/>
                </a:moveTo>
                <a:lnTo>
                  <a:pt x="3287649" y="6984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3276" y="4989195"/>
            <a:ext cx="7480934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ondi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tion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SzPct val="60416"/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Onl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ac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ess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[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] 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a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q.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SzPct val="60416"/>
              <a:buFont typeface="Arial"/>
              <a:buChar char="•"/>
              <a:tabLst>
                <a:tab pos="469900" algn="l"/>
              </a:tabLst>
            </a:pP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sse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os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mass</a:t>
            </a:r>
            <a:r>
              <a:rPr sz="2400" i="1" spc="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i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ar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ra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</a:t>
            </a:r>
            <a:r>
              <a:rPr spc="-65" dirty="0"/>
              <a:t>c</a:t>
            </a:r>
            <a:r>
              <a:rPr spc="-5" dirty="0"/>
              <a:t>on</a:t>
            </a:r>
            <a:r>
              <a:rPr dirty="0"/>
              <a:t>d</a:t>
            </a:r>
            <a:r>
              <a:rPr spc="10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557527"/>
            <a:ext cx="7962900" cy="2519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1694" y="1921001"/>
            <a:ext cx="3288029" cy="6985"/>
          </a:xfrm>
          <a:custGeom>
            <a:avLst/>
            <a:gdLst/>
            <a:ahLst/>
            <a:cxnLst/>
            <a:rect l="l" t="t" r="r" b="b"/>
            <a:pathLst>
              <a:path w="3288029" h="6985">
                <a:moveTo>
                  <a:pt x="0" y="0"/>
                </a:moveTo>
                <a:lnTo>
                  <a:pt x="3287649" y="6985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4306061"/>
            <a:ext cx="7944484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ondi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tion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58333"/>
              <a:buFont typeface="Arial"/>
              <a:buChar char="•"/>
              <a:tabLst>
                <a:tab pos="469900" algn="l"/>
              </a:tabLst>
            </a:pP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singl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esses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s[q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[q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masses[q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]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[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q]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particl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q.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SzPct val="58333"/>
              <a:buFont typeface="Arial"/>
              <a:buChar char="•"/>
              <a:tabLst>
                <a:tab pos="46990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alar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ari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ble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onl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R</a:t>
            </a:r>
            <a:r>
              <a:rPr spc="-5" dirty="0"/>
              <a:t>epe</a:t>
            </a:r>
            <a:r>
              <a:rPr spc="-50" dirty="0"/>
              <a:t>a</a:t>
            </a:r>
            <a:r>
              <a:rPr spc="-60" dirty="0"/>
              <a:t>t</a:t>
            </a:r>
            <a:r>
              <a:rPr spc="-5" dirty="0"/>
              <a:t>e</a:t>
            </a:r>
            <a:r>
              <a:rPr dirty="0"/>
              <a:t>d </a:t>
            </a:r>
            <a:r>
              <a:rPr spc="-95" dirty="0"/>
              <a:t>f</a:t>
            </a:r>
            <a:r>
              <a:rPr spc="-5" dirty="0"/>
              <a:t>orkin</a:t>
            </a:r>
            <a:r>
              <a:rPr dirty="0"/>
              <a:t>g and joining</a:t>
            </a:r>
            <a:r>
              <a:rPr spc="5" dirty="0"/>
              <a:t> </a:t>
            </a:r>
            <a:r>
              <a:rPr spc="-5" dirty="0"/>
              <a:t>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051331"/>
            <a:ext cx="173418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th</a:t>
            </a:r>
            <a:r>
              <a:rPr sz="4400" b="0" spc="-55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eads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2133600"/>
            <a:ext cx="8279892" cy="247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719" y="1826514"/>
            <a:ext cx="1229995" cy="418465"/>
          </a:xfrm>
          <a:custGeom>
            <a:avLst/>
            <a:gdLst/>
            <a:ahLst/>
            <a:cxnLst/>
            <a:rect l="l" t="t" r="r" b="b"/>
            <a:pathLst>
              <a:path w="1229995" h="418464">
                <a:moveTo>
                  <a:pt x="120818" y="253959"/>
                </a:moveTo>
                <a:lnTo>
                  <a:pt x="113283" y="258699"/>
                </a:lnTo>
                <a:lnTo>
                  <a:pt x="0" y="378713"/>
                </a:lnTo>
                <a:lnTo>
                  <a:pt x="160274" y="418211"/>
                </a:lnTo>
                <a:lnTo>
                  <a:pt x="172702" y="417017"/>
                </a:lnTo>
                <a:lnTo>
                  <a:pt x="181632" y="408517"/>
                </a:lnTo>
                <a:lnTo>
                  <a:pt x="182311" y="394338"/>
                </a:lnTo>
                <a:lnTo>
                  <a:pt x="177416" y="386334"/>
                </a:lnTo>
                <a:lnTo>
                  <a:pt x="41656" y="386334"/>
                </a:lnTo>
                <a:lnTo>
                  <a:pt x="30987" y="349758"/>
                </a:lnTo>
                <a:lnTo>
                  <a:pt x="98510" y="329873"/>
                </a:lnTo>
                <a:lnTo>
                  <a:pt x="140969" y="284861"/>
                </a:lnTo>
                <a:lnTo>
                  <a:pt x="146059" y="273816"/>
                </a:lnTo>
                <a:lnTo>
                  <a:pt x="143601" y="262225"/>
                </a:lnTo>
                <a:lnTo>
                  <a:pt x="131831" y="254273"/>
                </a:lnTo>
                <a:lnTo>
                  <a:pt x="120818" y="253959"/>
                </a:lnTo>
                <a:close/>
              </a:path>
              <a:path w="1229995" h="418464">
                <a:moveTo>
                  <a:pt x="98510" y="329873"/>
                </a:moveTo>
                <a:lnTo>
                  <a:pt x="30987" y="349758"/>
                </a:lnTo>
                <a:lnTo>
                  <a:pt x="41656" y="386334"/>
                </a:lnTo>
                <a:lnTo>
                  <a:pt x="59339" y="381126"/>
                </a:lnTo>
                <a:lnTo>
                  <a:pt x="50164" y="381126"/>
                </a:lnTo>
                <a:lnTo>
                  <a:pt x="40893" y="349503"/>
                </a:lnTo>
                <a:lnTo>
                  <a:pt x="79994" y="349503"/>
                </a:lnTo>
                <a:lnTo>
                  <a:pt x="98510" y="329873"/>
                </a:lnTo>
                <a:close/>
              </a:path>
              <a:path w="1229995" h="418464">
                <a:moveTo>
                  <a:pt x="107808" y="366855"/>
                </a:moveTo>
                <a:lnTo>
                  <a:pt x="41656" y="386334"/>
                </a:lnTo>
                <a:lnTo>
                  <a:pt x="177416" y="386334"/>
                </a:lnTo>
                <a:lnTo>
                  <a:pt x="176377" y="384635"/>
                </a:lnTo>
                <a:lnTo>
                  <a:pt x="107808" y="366855"/>
                </a:lnTo>
                <a:close/>
              </a:path>
              <a:path w="1229995" h="418464">
                <a:moveTo>
                  <a:pt x="40893" y="349503"/>
                </a:moveTo>
                <a:lnTo>
                  <a:pt x="50164" y="381126"/>
                </a:lnTo>
                <a:lnTo>
                  <a:pt x="72309" y="357650"/>
                </a:lnTo>
                <a:lnTo>
                  <a:pt x="40893" y="349503"/>
                </a:lnTo>
                <a:close/>
              </a:path>
              <a:path w="1229995" h="418464">
                <a:moveTo>
                  <a:pt x="72309" y="357650"/>
                </a:moveTo>
                <a:lnTo>
                  <a:pt x="50164" y="381126"/>
                </a:lnTo>
                <a:lnTo>
                  <a:pt x="59339" y="381126"/>
                </a:lnTo>
                <a:lnTo>
                  <a:pt x="107808" y="366855"/>
                </a:lnTo>
                <a:lnTo>
                  <a:pt x="72309" y="357650"/>
                </a:lnTo>
                <a:close/>
              </a:path>
              <a:path w="1229995" h="418464">
                <a:moveTo>
                  <a:pt x="1218692" y="0"/>
                </a:moveTo>
                <a:lnTo>
                  <a:pt x="98510" y="329873"/>
                </a:lnTo>
                <a:lnTo>
                  <a:pt x="72309" y="357650"/>
                </a:lnTo>
                <a:lnTo>
                  <a:pt x="107808" y="366855"/>
                </a:lnTo>
                <a:lnTo>
                  <a:pt x="1229486" y="36575"/>
                </a:lnTo>
                <a:lnTo>
                  <a:pt x="1218692" y="0"/>
                </a:lnTo>
                <a:close/>
              </a:path>
              <a:path w="1229995" h="418464">
                <a:moveTo>
                  <a:pt x="79994" y="349503"/>
                </a:moveTo>
                <a:lnTo>
                  <a:pt x="40893" y="349503"/>
                </a:lnTo>
                <a:lnTo>
                  <a:pt x="72309" y="357650"/>
                </a:lnTo>
                <a:lnTo>
                  <a:pt x="79994" y="349503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43376" y="1358264"/>
            <a:ext cx="413067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6FF"/>
                </a:solidFill>
                <a:latin typeface="Calibri"/>
                <a:cs typeface="Calibri"/>
              </a:rPr>
              <a:t>sam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eam 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s will</a:t>
            </a:r>
            <a:r>
              <a:rPr sz="2400" spc="-20" dirty="0">
                <a:solidFill>
                  <a:srgbClr val="0066FF"/>
                </a:solidFill>
                <a:latin typeface="Calibri"/>
                <a:cs typeface="Calibri"/>
              </a:rPr>
              <a:t> be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d in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 bot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lo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op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s and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66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66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0066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0066FF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066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tion</a:t>
            </a:r>
            <a:r>
              <a:rPr sz="2400" spc="-2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 ou</a:t>
            </a:r>
            <a:r>
              <a:rPr sz="2400" spc="-30" dirty="0">
                <a:solidFill>
                  <a:srgbClr val="0066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er</a:t>
            </a:r>
            <a:r>
              <a:rPr sz="2400" spc="-1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6FF"/>
                </a:solidFill>
                <a:latin typeface="Calibri"/>
                <a:cs typeface="Calibri"/>
              </a:rPr>
              <a:t>lo</a:t>
            </a:r>
            <a:r>
              <a:rPr sz="2400" spc="-15" dirty="0">
                <a:solidFill>
                  <a:srgbClr val="0066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p.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628" y="4814468"/>
            <a:ext cx="330581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obl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 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 th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all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position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 and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elociti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7413" y="3141598"/>
            <a:ext cx="816610" cy="1520825"/>
          </a:xfrm>
          <a:custGeom>
            <a:avLst/>
            <a:gdLst/>
            <a:ahLst/>
            <a:cxnLst/>
            <a:rect l="l" t="t" r="r" b="b"/>
            <a:pathLst>
              <a:path w="816609" h="1520825">
                <a:moveTo>
                  <a:pt x="42476" y="66984"/>
                </a:moveTo>
                <a:lnTo>
                  <a:pt x="40644" y="104450"/>
                </a:lnTo>
                <a:lnTo>
                  <a:pt x="782827" y="1520317"/>
                </a:lnTo>
                <a:lnTo>
                  <a:pt x="816483" y="1502537"/>
                </a:lnTo>
                <a:lnTo>
                  <a:pt x="74699" y="87201"/>
                </a:lnTo>
                <a:lnTo>
                  <a:pt x="42476" y="66984"/>
                </a:lnTo>
                <a:close/>
              </a:path>
              <a:path w="816609" h="1520825">
                <a:moveTo>
                  <a:pt x="7492" y="0"/>
                </a:moveTo>
                <a:lnTo>
                  <a:pt x="0" y="164846"/>
                </a:lnTo>
                <a:lnTo>
                  <a:pt x="4158" y="177668"/>
                </a:lnTo>
                <a:lnTo>
                  <a:pt x="15624" y="184495"/>
                </a:lnTo>
                <a:lnTo>
                  <a:pt x="29825" y="181005"/>
                </a:lnTo>
                <a:lnTo>
                  <a:pt x="37397" y="170873"/>
                </a:lnTo>
                <a:lnTo>
                  <a:pt x="40644" y="104450"/>
                </a:lnTo>
                <a:lnTo>
                  <a:pt x="8127" y="42417"/>
                </a:lnTo>
                <a:lnTo>
                  <a:pt x="41910" y="24637"/>
                </a:lnTo>
                <a:lnTo>
                  <a:pt x="46770" y="24637"/>
                </a:lnTo>
                <a:lnTo>
                  <a:pt x="7492" y="0"/>
                </a:lnTo>
                <a:close/>
              </a:path>
              <a:path w="816609" h="1520825">
                <a:moveTo>
                  <a:pt x="46770" y="24637"/>
                </a:moveTo>
                <a:lnTo>
                  <a:pt x="41910" y="24637"/>
                </a:lnTo>
                <a:lnTo>
                  <a:pt x="74699" y="87201"/>
                </a:lnTo>
                <a:lnTo>
                  <a:pt x="127000" y="120014"/>
                </a:lnTo>
                <a:lnTo>
                  <a:pt x="138594" y="122834"/>
                </a:lnTo>
                <a:lnTo>
                  <a:pt x="149435" y="118359"/>
                </a:lnTo>
                <a:lnTo>
                  <a:pt x="155096" y="105453"/>
                </a:lnTo>
                <a:lnTo>
                  <a:pt x="153694" y="94720"/>
                </a:lnTo>
                <a:lnTo>
                  <a:pt x="147192" y="87629"/>
                </a:lnTo>
                <a:lnTo>
                  <a:pt x="46770" y="24637"/>
                </a:lnTo>
                <a:close/>
              </a:path>
              <a:path w="816609" h="1520825">
                <a:moveTo>
                  <a:pt x="41910" y="24637"/>
                </a:moveTo>
                <a:lnTo>
                  <a:pt x="8127" y="42417"/>
                </a:lnTo>
                <a:lnTo>
                  <a:pt x="40644" y="104450"/>
                </a:lnTo>
                <a:lnTo>
                  <a:pt x="42476" y="66984"/>
                </a:lnTo>
                <a:lnTo>
                  <a:pt x="14859" y="49656"/>
                </a:lnTo>
                <a:lnTo>
                  <a:pt x="44069" y="34416"/>
                </a:lnTo>
                <a:lnTo>
                  <a:pt x="47035" y="34416"/>
                </a:lnTo>
                <a:lnTo>
                  <a:pt x="41910" y="24637"/>
                </a:lnTo>
                <a:close/>
              </a:path>
              <a:path w="816609" h="1520825">
                <a:moveTo>
                  <a:pt x="47035" y="34416"/>
                </a:moveTo>
                <a:lnTo>
                  <a:pt x="44069" y="34416"/>
                </a:lnTo>
                <a:lnTo>
                  <a:pt x="42476" y="66984"/>
                </a:lnTo>
                <a:lnTo>
                  <a:pt x="74699" y="87201"/>
                </a:lnTo>
                <a:lnTo>
                  <a:pt x="47035" y="34416"/>
                </a:lnTo>
                <a:close/>
              </a:path>
              <a:path w="816609" h="1520825">
                <a:moveTo>
                  <a:pt x="44069" y="34416"/>
                </a:moveTo>
                <a:lnTo>
                  <a:pt x="14859" y="49656"/>
                </a:lnTo>
                <a:lnTo>
                  <a:pt x="42476" y="66984"/>
                </a:lnTo>
                <a:lnTo>
                  <a:pt x="44069" y="344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913" y="2469642"/>
            <a:ext cx="2534285" cy="0"/>
          </a:xfrm>
          <a:custGeom>
            <a:avLst/>
            <a:gdLst/>
            <a:ahLst/>
            <a:cxnLst/>
            <a:rect l="l" t="t" r="r" b="b"/>
            <a:pathLst>
              <a:path w="2534285">
                <a:moveTo>
                  <a:pt x="0" y="0"/>
                </a:moveTo>
                <a:lnTo>
                  <a:pt x="2533777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305" y="3173729"/>
            <a:ext cx="2534285" cy="0"/>
          </a:xfrm>
          <a:custGeom>
            <a:avLst/>
            <a:gdLst/>
            <a:ahLst/>
            <a:cxnLst/>
            <a:rect l="l" t="t" r="r" b="b"/>
            <a:pathLst>
              <a:path w="2534285">
                <a:moveTo>
                  <a:pt x="0" y="0"/>
                </a:moveTo>
                <a:lnTo>
                  <a:pt x="2533777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4913" y="3871721"/>
            <a:ext cx="2534285" cy="0"/>
          </a:xfrm>
          <a:custGeom>
            <a:avLst/>
            <a:gdLst/>
            <a:ahLst/>
            <a:cxnLst/>
            <a:rect l="l" t="t" r="r" b="b"/>
            <a:pathLst>
              <a:path w="2534285">
                <a:moveTo>
                  <a:pt x="0" y="0"/>
                </a:moveTo>
                <a:lnTo>
                  <a:pt x="2533777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Addin</a:t>
            </a:r>
            <a:r>
              <a:rPr dirty="0"/>
              <a:t>g</a:t>
            </a:r>
            <a:r>
              <a:rPr spc="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5" dirty="0"/>
              <a:t>s</a:t>
            </a:r>
            <a:r>
              <a:rPr dirty="0"/>
              <a:t>ingle</a:t>
            </a:r>
            <a:r>
              <a:rPr spc="-5" dirty="0"/>
              <a:t> </a:t>
            </a:r>
            <a:r>
              <a:rPr dirty="0"/>
              <a:t>di</a:t>
            </a:r>
            <a:r>
              <a:rPr spc="-70" dirty="0"/>
              <a:t>r</a:t>
            </a:r>
            <a:r>
              <a:rPr spc="-5" dirty="0"/>
              <a:t>ecti</a:t>
            </a:r>
            <a:r>
              <a:rPr spc="-60" dirty="0"/>
              <a:t>v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99160" y="1667255"/>
            <a:ext cx="67437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3252215"/>
            <a:ext cx="5573268" cy="1914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1388" y="2401823"/>
            <a:ext cx="2269490" cy="327660"/>
          </a:xfrm>
          <a:custGeom>
            <a:avLst/>
            <a:gdLst/>
            <a:ahLst/>
            <a:cxnLst/>
            <a:rect l="l" t="t" r="r" b="b"/>
            <a:pathLst>
              <a:path w="2269490" h="327660">
                <a:moveTo>
                  <a:pt x="0" y="54610"/>
                </a:moveTo>
                <a:lnTo>
                  <a:pt x="15624" y="16415"/>
                </a:lnTo>
                <a:lnTo>
                  <a:pt x="53408" y="13"/>
                </a:lnTo>
                <a:lnTo>
                  <a:pt x="2214626" y="0"/>
                </a:lnTo>
                <a:lnTo>
                  <a:pt x="2228937" y="1904"/>
                </a:lnTo>
                <a:lnTo>
                  <a:pt x="2261382" y="26429"/>
                </a:lnTo>
                <a:lnTo>
                  <a:pt x="2269236" y="273050"/>
                </a:lnTo>
                <a:lnTo>
                  <a:pt x="2267331" y="287361"/>
                </a:lnTo>
                <a:lnTo>
                  <a:pt x="2242806" y="319806"/>
                </a:lnTo>
                <a:lnTo>
                  <a:pt x="54610" y="327660"/>
                </a:lnTo>
                <a:lnTo>
                  <a:pt x="40298" y="325755"/>
                </a:lnTo>
                <a:lnTo>
                  <a:pt x="7853" y="301230"/>
                </a:lnTo>
                <a:lnTo>
                  <a:pt x="0" y="5461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85542" y="5129682"/>
            <a:ext cx="446976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gl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 the th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eads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oll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wing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bl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ck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1138" y="2743835"/>
            <a:ext cx="1617980" cy="2306955"/>
          </a:xfrm>
          <a:custGeom>
            <a:avLst/>
            <a:gdLst/>
            <a:ahLst/>
            <a:cxnLst/>
            <a:rect l="l" t="t" r="r" b="b"/>
            <a:pathLst>
              <a:path w="1617979" h="2306954">
                <a:moveTo>
                  <a:pt x="43135" y="61514"/>
                </a:moveTo>
                <a:lnTo>
                  <a:pt x="46254" y="99647"/>
                </a:lnTo>
                <a:lnTo>
                  <a:pt x="1586102" y="2306573"/>
                </a:lnTo>
                <a:lnTo>
                  <a:pt x="1617472" y="2284857"/>
                </a:lnTo>
                <a:lnTo>
                  <a:pt x="76339" y="76267"/>
                </a:lnTo>
                <a:lnTo>
                  <a:pt x="43135" y="61514"/>
                </a:lnTo>
                <a:close/>
              </a:path>
              <a:path w="1617979" h="2306954">
                <a:moveTo>
                  <a:pt x="0" y="0"/>
                </a:moveTo>
                <a:lnTo>
                  <a:pt x="13335" y="164464"/>
                </a:lnTo>
                <a:lnTo>
                  <a:pt x="14478" y="169550"/>
                </a:lnTo>
                <a:lnTo>
                  <a:pt x="22579" y="178849"/>
                </a:lnTo>
                <a:lnTo>
                  <a:pt x="36859" y="181502"/>
                </a:lnTo>
                <a:lnTo>
                  <a:pt x="47725" y="174158"/>
                </a:lnTo>
                <a:lnTo>
                  <a:pt x="51308" y="161416"/>
                </a:lnTo>
                <a:lnTo>
                  <a:pt x="46254" y="99647"/>
                </a:lnTo>
                <a:lnTo>
                  <a:pt x="5969" y="41910"/>
                </a:lnTo>
                <a:lnTo>
                  <a:pt x="37211" y="20192"/>
                </a:lnTo>
                <a:lnTo>
                  <a:pt x="43603" y="20192"/>
                </a:lnTo>
                <a:lnTo>
                  <a:pt x="0" y="0"/>
                </a:lnTo>
                <a:close/>
              </a:path>
              <a:path w="1617979" h="2306954">
                <a:moveTo>
                  <a:pt x="43603" y="20192"/>
                </a:moveTo>
                <a:lnTo>
                  <a:pt x="37211" y="20192"/>
                </a:lnTo>
                <a:lnTo>
                  <a:pt x="76339" y="76267"/>
                </a:lnTo>
                <a:lnTo>
                  <a:pt x="142200" y="105529"/>
                </a:lnTo>
                <a:lnTo>
                  <a:pt x="152448" y="101199"/>
                </a:lnTo>
                <a:lnTo>
                  <a:pt x="160537" y="89350"/>
                </a:lnTo>
                <a:lnTo>
                  <a:pt x="158493" y="77673"/>
                </a:lnTo>
                <a:lnTo>
                  <a:pt x="149733" y="69341"/>
                </a:lnTo>
                <a:lnTo>
                  <a:pt x="43603" y="20192"/>
                </a:lnTo>
                <a:close/>
              </a:path>
              <a:path w="1617979" h="2306954">
                <a:moveTo>
                  <a:pt x="37211" y="20192"/>
                </a:moveTo>
                <a:lnTo>
                  <a:pt x="5969" y="41910"/>
                </a:lnTo>
                <a:lnTo>
                  <a:pt x="46254" y="99647"/>
                </a:lnTo>
                <a:lnTo>
                  <a:pt x="43135" y="61514"/>
                </a:lnTo>
                <a:lnTo>
                  <a:pt x="13588" y="48387"/>
                </a:lnTo>
                <a:lnTo>
                  <a:pt x="40512" y="29463"/>
                </a:lnTo>
                <a:lnTo>
                  <a:pt x="43680" y="29463"/>
                </a:lnTo>
                <a:lnTo>
                  <a:pt x="37211" y="20192"/>
                </a:lnTo>
                <a:close/>
              </a:path>
              <a:path w="1617979" h="2306954">
                <a:moveTo>
                  <a:pt x="43680" y="29463"/>
                </a:moveTo>
                <a:lnTo>
                  <a:pt x="40512" y="29463"/>
                </a:lnTo>
                <a:lnTo>
                  <a:pt x="43135" y="61514"/>
                </a:lnTo>
                <a:lnTo>
                  <a:pt x="76339" y="76267"/>
                </a:lnTo>
                <a:lnTo>
                  <a:pt x="43680" y="29463"/>
                </a:lnTo>
                <a:close/>
              </a:path>
              <a:path w="1617979" h="2306954">
                <a:moveTo>
                  <a:pt x="40512" y="29463"/>
                </a:moveTo>
                <a:lnTo>
                  <a:pt x="13588" y="48387"/>
                </a:lnTo>
                <a:lnTo>
                  <a:pt x="43135" y="61514"/>
                </a:lnTo>
                <a:lnTo>
                  <a:pt x="40512" y="294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826385"/>
            <a:ext cx="6884670" cy="145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55"/>
              </a:lnSpc>
            </a:pPr>
            <a:r>
              <a:rPr sz="5400" b="0" spc="-145" dirty="0">
                <a:latin typeface="Calibri Light"/>
                <a:cs typeface="Calibri Light"/>
              </a:rPr>
              <a:t>P</a:t>
            </a:r>
            <a:r>
              <a:rPr sz="5400" b="0" spc="-30" dirty="0">
                <a:latin typeface="Calibri Light"/>
                <a:cs typeface="Calibri Light"/>
              </a:rPr>
              <a:t>a</a:t>
            </a:r>
            <a:r>
              <a:rPr sz="5400" b="0" spc="-130" dirty="0">
                <a:latin typeface="Calibri Light"/>
                <a:cs typeface="Calibri Light"/>
              </a:rPr>
              <a:t>r</a:t>
            </a:r>
            <a:r>
              <a:rPr sz="5400" b="0" spc="-20" dirty="0">
                <a:latin typeface="Calibri Light"/>
                <a:cs typeface="Calibri Light"/>
              </a:rPr>
              <a:t>alle</a:t>
            </a:r>
            <a:r>
              <a:rPr sz="5400" b="0" spc="-40" dirty="0">
                <a:latin typeface="Calibri Light"/>
                <a:cs typeface="Calibri Light"/>
              </a:rPr>
              <a:t>l</a:t>
            </a:r>
            <a:r>
              <a:rPr sz="5400" b="0" spc="-20" dirty="0">
                <a:latin typeface="Calibri Light"/>
                <a:cs typeface="Calibri Light"/>
              </a:rPr>
              <a:t>izing</a:t>
            </a:r>
            <a:r>
              <a:rPr sz="5400" b="0" spc="-4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the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114" dirty="0">
                <a:latin typeface="Calibri Light"/>
                <a:cs typeface="Calibri Light"/>
              </a:rPr>
              <a:t>R</a:t>
            </a:r>
            <a:r>
              <a:rPr sz="5400" b="0" spc="-35" dirty="0">
                <a:latin typeface="Calibri Light"/>
                <a:cs typeface="Calibri Light"/>
              </a:rPr>
              <a:t>educed</a:t>
            </a:r>
            <a:endParaRPr sz="5400">
              <a:latin typeface="Calibri Light"/>
              <a:cs typeface="Calibri Light"/>
            </a:endParaRPr>
          </a:p>
          <a:p>
            <a:pPr marL="12700">
              <a:lnSpc>
                <a:spcPts val="6155"/>
              </a:lnSpc>
            </a:pPr>
            <a:r>
              <a:rPr sz="5400" b="0" dirty="0">
                <a:latin typeface="Calibri Light"/>
                <a:cs typeface="Calibri Light"/>
              </a:rPr>
              <a:t>Sol</a:t>
            </a:r>
            <a:r>
              <a:rPr sz="5400" b="0" spc="-55" dirty="0">
                <a:latin typeface="Calibri Light"/>
                <a:cs typeface="Calibri Light"/>
              </a:rPr>
              <a:t>v</a:t>
            </a:r>
            <a:r>
              <a:rPr sz="5400" b="0" spc="-5" dirty="0">
                <a:latin typeface="Calibri Light"/>
                <a:cs typeface="Calibri Light"/>
              </a:rPr>
              <a:t>e</a:t>
            </a:r>
            <a:r>
              <a:rPr sz="5400" b="0" dirty="0">
                <a:latin typeface="Calibri Light"/>
                <a:cs typeface="Calibri Light"/>
              </a:rPr>
              <a:t>r</a:t>
            </a:r>
            <a:r>
              <a:rPr sz="5400" b="0" spc="-15" dirty="0">
                <a:latin typeface="Calibri Light"/>
                <a:cs typeface="Calibri Light"/>
              </a:rPr>
              <a:t> </a:t>
            </a:r>
            <a:r>
              <a:rPr sz="5400" b="0" spc="-20" dirty="0">
                <a:latin typeface="Calibri Light"/>
                <a:cs typeface="Calibri Light"/>
              </a:rPr>
              <a:t>usin</a:t>
            </a:r>
            <a:r>
              <a:rPr sz="5400" b="0" spc="-30" dirty="0">
                <a:latin typeface="Calibri Light"/>
                <a:cs typeface="Calibri Light"/>
              </a:rPr>
              <a:t>g </a:t>
            </a:r>
            <a:r>
              <a:rPr sz="5400" b="0" spc="-5" dirty="0">
                <a:latin typeface="Calibri Light"/>
                <a:cs typeface="Calibri Light"/>
              </a:rPr>
              <a:t>Open</a:t>
            </a:r>
            <a:r>
              <a:rPr sz="5400" b="0" spc="-10" dirty="0">
                <a:latin typeface="Calibri Light"/>
                <a:cs typeface="Calibri Light"/>
              </a:rPr>
              <a:t>M</a:t>
            </a:r>
            <a:r>
              <a:rPr sz="5400" b="0" dirty="0">
                <a:latin typeface="Calibri Light"/>
                <a:cs typeface="Calibri Light"/>
              </a:rPr>
              <a:t>P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0364" y="4181855"/>
            <a:ext cx="2264664" cy="2264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444" y="4553864"/>
            <a:ext cx="459041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225" dirty="0">
                <a:latin typeface="Calibri Light"/>
                <a:cs typeface="Calibri Light"/>
              </a:rPr>
              <a:t>T</a:t>
            </a:r>
            <a:r>
              <a:rPr sz="4400" b="0" spc="-55" dirty="0">
                <a:latin typeface="Calibri Light"/>
                <a:cs typeface="Calibri Light"/>
              </a:rPr>
              <a:t>w</a:t>
            </a:r>
            <a:r>
              <a:rPr sz="4400" b="0" dirty="0">
                <a:latin typeface="Calibri Light"/>
                <a:cs typeface="Calibri Light"/>
              </a:rPr>
              <a:t>o</a:t>
            </a:r>
            <a:r>
              <a:rPr sz="4400" b="0" spc="20" dirty="0">
                <a:latin typeface="Calibri Light"/>
                <a:cs typeface="Calibri Light"/>
              </a:rPr>
              <a:t> </a:t>
            </a:r>
            <a:r>
              <a:rPr sz="4800" b="0" spc="-5" dirty="0">
                <a:latin typeface="Calibri Light"/>
                <a:cs typeface="Calibri Light"/>
              </a:rPr>
              <a:t>N</a:t>
            </a:r>
            <a:r>
              <a:rPr sz="4800" b="0" spc="-10" dirty="0">
                <a:latin typeface="Calibri Light"/>
                <a:cs typeface="Calibri Light"/>
              </a:rPr>
              <a:t>-</a:t>
            </a:r>
            <a:r>
              <a:rPr sz="4800" b="0" spc="-5" dirty="0">
                <a:latin typeface="Calibri Light"/>
                <a:cs typeface="Calibri Light"/>
              </a:rPr>
              <a:t>Bod</a:t>
            </a:r>
            <a:r>
              <a:rPr sz="4800" b="0" dirty="0">
                <a:latin typeface="Calibri Light"/>
                <a:cs typeface="Calibri Light"/>
              </a:rPr>
              <a:t>y</a:t>
            </a:r>
            <a:r>
              <a:rPr sz="4800" b="0" spc="-7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Sol</a:t>
            </a:r>
            <a:r>
              <a:rPr sz="4400" b="0" spc="-60" dirty="0">
                <a:latin typeface="Calibri Light"/>
                <a:cs typeface="Calibri Light"/>
              </a:rPr>
              <a:t>v</a:t>
            </a:r>
            <a:r>
              <a:rPr sz="4400" b="0" spc="-5" dirty="0">
                <a:latin typeface="Calibri Light"/>
                <a:cs typeface="Calibri Light"/>
              </a:rPr>
              <a:t>e</a:t>
            </a:r>
            <a:r>
              <a:rPr sz="4400" b="0" spc="-80" dirty="0">
                <a:latin typeface="Calibri Light"/>
                <a:cs typeface="Calibri Light"/>
              </a:rPr>
              <a:t>r</a:t>
            </a:r>
            <a:r>
              <a:rPr sz="4400" b="0" dirty="0"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" y="1196339"/>
            <a:ext cx="3095244" cy="3096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3291" y="1484375"/>
            <a:ext cx="2449067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20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0" dirty="0"/>
              <a:t>P</a:t>
            </a:r>
            <a:r>
              <a:rPr sz="3200" dirty="0"/>
              <a:t>a</a:t>
            </a:r>
            <a:r>
              <a:rPr sz="3200" spc="-60" dirty="0"/>
              <a:t>r</a:t>
            </a:r>
            <a:r>
              <a:rPr sz="3200" dirty="0"/>
              <a:t>allelizing</a:t>
            </a:r>
            <a:r>
              <a:rPr sz="3200" spc="-10" dirty="0"/>
              <a:t> </a:t>
            </a:r>
            <a:r>
              <a:rPr sz="3200" spc="5" dirty="0"/>
              <a:t>t</a:t>
            </a:r>
            <a:r>
              <a:rPr sz="3200" dirty="0"/>
              <a:t>he</a:t>
            </a:r>
            <a:r>
              <a:rPr sz="3200" spc="-5" dirty="0"/>
              <a:t> </a:t>
            </a:r>
            <a:r>
              <a:rPr sz="3200" spc="-65" dirty="0"/>
              <a:t>R</a:t>
            </a:r>
            <a:r>
              <a:rPr sz="3200" spc="-5" dirty="0"/>
              <a:t>edu</a:t>
            </a:r>
            <a:r>
              <a:rPr sz="3200" spc="10" dirty="0"/>
              <a:t>c</a:t>
            </a:r>
            <a:r>
              <a:rPr sz="3200" spc="-5" dirty="0"/>
              <a:t>e</a:t>
            </a:r>
            <a:r>
              <a:rPr sz="3200" dirty="0"/>
              <a:t>d</a:t>
            </a:r>
            <a:r>
              <a:rPr sz="3200" spc="-10" dirty="0"/>
              <a:t> </a:t>
            </a:r>
            <a:r>
              <a:rPr sz="3200" dirty="0"/>
              <a:t>Sol</a:t>
            </a:r>
            <a:r>
              <a:rPr sz="3200" spc="-45" dirty="0"/>
              <a:t>v</a:t>
            </a:r>
            <a:r>
              <a:rPr sz="3200" spc="-5" dirty="0"/>
              <a:t>e</a:t>
            </a:r>
            <a:r>
              <a:rPr sz="3200" dirty="0"/>
              <a:t>r</a:t>
            </a:r>
            <a:r>
              <a:rPr sz="3200" spc="15" dirty="0"/>
              <a:t> </a:t>
            </a:r>
            <a:r>
              <a:rPr sz="3200" dirty="0"/>
              <a:t>Using</a:t>
            </a:r>
            <a:r>
              <a:rPr sz="3200" spc="-5" dirty="0"/>
              <a:t> OpenMP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68451" y="1475232"/>
            <a:ext cx="7674864" cy="4806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1388" y="2401823"/>
            <a:ext cx="2491740" cy="327660"/>
          </a:xfrm>
          <a:custGeom>
            <a:avLst/>
            <a:gdLst/>
            <a:ahLst/>
            <a:cxnLst/>
            <a:rect l="l" t="t" r="r" b="b"/>
            <a:pathLst>
              <a:path w="2491740" h="327660">
                <a:moveTo>
                  <a:pt x="0" y="54610"/>
                </a:moveTo>
                <a:lnTo>
                  <a:pt x="15624" y="16415"/>
                </a:lnTo>
                <a:lnTo>
                  <a:pt x="53408" y="13"/>
                </a:lnTo>
                <a:lnTo>
                  <a:pt x="2437129" y="0"/>
                </a:lnTo>
                <a:lnTo>
                  <a:pt x="2451441" y="1904"/>
                </a:lnTo>
                <a:lnTo>
                  <a:pt x="2483886" y="26429"/>
                </a:lnTo>
                <a:lnTo>
                  <a:pt x="2491740" y="273050"/>
                </a:lnTo>
                <a:lnTo>
                  <a:pt x="2489835" y="287361"/>
                </a:lnTo>
                <a:lnTo>
                  <a:pt x="2465310" y="319806"/>
                </a:lnTo>
                <a:lnTo>
                  <a:pt x="54610" y="327660"/>
                </a:lnTo>
                <a:lnTo>
                  <a:pt x="40298" y="325755"/>
                </a:lnTo>
                <a:lnTo>
                  <a:pt x="7853" y="301230"/>
                </a:lnTo>
                <a:lnTo>
                  <a:pt x="0" y="5461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5900" y="3275076"/>
            <a:ext cx="2967355" cy="878205"/>
          </a:xfrm>
          <a:custGeom>
            <a:avLst/>
            <a:gdLst/>
            <a:ahLst/>
            <a:cxnLst/>
            <a:rect l="l" t="t" r="r" b="b"/>
            <a:pathLst>
              <a:path w="2967354" h="878204">
                <a:moveTo>
                  <a:pt x="0" y="146303"/>
                </a:moveTo>
                <a:lnTo>
                  <a:pt x="6352" y="103547"/>
                </a:lnTo>
                <a:lnTo>
                  <a:pt x="24152" y="65776"/>
                </a:lnTo>
                <a:lnTo>
                  <a:pt x="51517" y="34873"/>
                </a:lnTo>
                <a:lnTo>
                  <a:pt x="86562" y="12723"/>
                </a:lnTo>
                <a:lnTo>
                  <a:pt x="127403" y="1210"/>
                </a:lnTo>
                <a:lnTo>
                  <a:pt x="2820924" y="0"/>
                </a:lnTo>
                <a:lnTo>
                  <a:pt x="2835613" y="729"/>
                </a:lnTo>
                <a:lnTo>
                  <a:pt x="2876917" y="11106"/>
                </a:lnTo>
                <a:lnTo>
                  <a:pt x="2912609" y="32304"/>
                </a:lnTo>
                <a:lnTo>
                  <a:pt x="2940803" y="62439"/>
                </a:lnTo>
                <a:lnTo>
                  <a:pt x="2959616" y="99625"/>
                </a:lnTo>
                <a:lnTo>
                  <a:pt x="2967165" y="141979"/>
                </a:lnTo>
                <a:lnTo>
                  <a:pt x="2967228" y="731519"/>
                </a:lnTo>
                <a:lnTo>
                  <a:pt x="2966498" y="746209"/>
                </a:lnTo>
                <a:lnTo>
                  <a:pt x="2956121" y="787513"/>
                </a:lnTo>
                <a:lnTo>
                  <a:pt x="2934923" y="823205"/>
                </a:lnTo>
                <a:lnTo>
                  <a:pt x="2904788" y="851399"/>
                </a:lnTo>
                <a:lnTo>
                  <a:pt x="2867602" y="870212"/>
                </a:lnTo>
                <a:lnTo>
                  <a:pt x="2825248" y="877761"/>
                </a:lnTo>
                <a:lnTo>
                  <a:pt x="146304" y="877824"/>
                </a:lnTo>
                <a:lnTo>
                  <a:pt x="131614" y="877094"/>
                </a:lnTo>
                <a:lnTo>
                  <a:pt x="90310" y="866717"/>
                </a:lnTo>
                <a:lnTo>
                  <a:pt x="54618" y="845519"/>
                </a:lnTo>
                <a:lnTo>
                  <a:pt x="26424" y="815384"/>
                </a:lnTo>
                <a:lnTo>
                  <a:pt x="7611" y="778198"/>
                </a:lnTo>
                <a:lnTo>
                  <a:pt x="62" y="735844"/>
                </a:lnTo>
                <a:lnTo>
                  <a:pt x="0" y="14630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1454" y="3134995"/>
            <a:ext cx="354457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i="1" spc="-7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rall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400" i="1" spc="-5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ati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 o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initiali</a:t>
            </a:r>
            <a:r>
              <a:rPr sz="2400" i="1" spc="-5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ati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ces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 fin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ere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en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amo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rati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3763" y="3621571"/>
            <a:ext cx="758825" cy="171450"/>
          </a:xfrm>
          <a:custGeom>
            <a:avLst/>
            <a:gdLst/>
            <a:ahLst/>
            <a:cxnLst/>
            <a:rect l="l" t="t" r="r" b="b"/>
            <a:pathLst>
              <a:path w="758825" h="171450">
                <a:moveTo>
                  <a:pt x="151196" y="0"/>
                </a:moveTo>
                <a:lnTo>
                  <a:pt x="142494" y="2372"/>
                </a:lnTo>
                <a:lnTo>
                  <a:pt x="0" y="85557"/>
                </a:lnTo>
                <a:lnTo>
                  <a:pt x="142494" y="168742"/>
                </a:lnTo>
                <a:lnTo>
                  <a:pt x="154266" y="171158"/>
                </a:lnTo>
                <a:lnTo>
                  <a:pt x="164993" y="166357"/>
                </a:lnTo>
                <a:lnTo>
                  <a:pt x="170151" y="153232"/>
                </a:lnTo>
                <a:lnTo>
                  <a:pt x="168362" y="142527"/>
                </a:lnTo>
                <a:lnTo>
                  <a:pt x="105989" y="104607"/>
                </a:lnTo>
                <a:lnTo>
                  <a:pt x="37846" y="104607"/>
                </a:lnTo>
                <a:lnTo>
                  <a:pt x="37846" y="66507"/>
                </a:lnTo>
                <a:lnTo>
                  <a:pt x="108457" y="66507"/>
                </a:lnTo>
                <a:lnTo>
                  <a:pt x="161798" y="35392"/>
                </a:lnTo>
                <a:lnTo>
                  <a:pt x="169665" y="26374"/>
                </a:lnTo>
                <a:lnTo>
                  <a:pt x="170744" y="14650"/>
                </a:lnTo>
                <a:lnTo>
                  <a:pt x="161662" y="3532"/>
                </a:lnTo>
                <a:lnTo>
                  <a:pt x="151196" y="0"/>
                </a:lnTo>
                <a:close/>
              </a:path>
              <a:path w="758825" h="171450">
                <a:moveTo>
                  <a:pt x="108457" y="66507"/>
                </a:moveTo>
                <a:lnTo>
                  <a:pt x="37846" y="66507"/>
                </a:lnTo>
                <a:lnTo>
                  <a:pt x="37846" y="104607"/>
                </a:lnTo>
                <a:lnTo>
                  <a:pt x="105989" y="104607"/>
                </a:lnTo>
                <a:lnTo>
                  <a:pt x="101811" y="102067"/>
                </a:lnTo>
                <a:lnTo>
                  <a:pt x="47498" y="102067"/>
                </a:lnTo>
                <a:lnTo>
                  <a:pt x="47498" y="69047"/>
                </a:lnTo>
                <a:lnTo>
                  <a:pt x="104103" y="69047"/>
                </a:lnTo>
                <a:lnTo>
                  <a:pt x="108457" y="66507"/>
                </a:lnTo>
                <a:close/>
              </a:path>
              <a:path w="758825" h="171450">
                <a:moveTo>
                  <a:pt x="758444" y="66507"/>
                </a:moveTo>
                <a:lnTo>
                  <a:pt x="108457" y="66507"/>
                </a:lnTo>
                <a:lnTo>
                  <a:pt x="75215" y="85899"/>
                </a:lnTo>
                <a:lnTo>
                  <a:pt x="105989" y="104607"/>
                </a:lnTo>
                <a:lnTo>
                  <a:pt x="758444" y="104607"/>
                </a:lnTo>
                <a:lnTo>
                  <a:pt x="758444" y="66507"/>
                </a:lnTo>
                <a:close/>
              </a:path>
              <a:path w="758825" h="171450">
                <a:moveTo>
                  <a:pt x="47498" y="69047"/>
                </a:moveTo>
                <a:lnTo>
                  <a:pt x="47498" y="102067"/>
                </a:lnTo>
                <a:lnTo>
                  <a:pt x="75215" y="85899"/>
                </a:lnTo>
                <a:lnTo>
                  <a:pt x="47498" y="69047"/>
                </a:lnTo>
                <a:close/>
              </a:path>
              <a:path w="758825" h="171450">
                <a:moveTo>
                  <a:pt x="75215" y="85899"/>
                </a:moveTo>
                <a:lnTo>
                  <a:pt x="47498" y="102067"/>
                </a:lnTo>
                <a:lnTo>
                  <a:pt x="101811" y="102067"/>
                </a:lnTo>
                <a:lnTo>
                  <a:pt x="75215" y="85899"/>
                </a:lnTo>
                <a:close/>
              </a:path>
              <a:path w="758825" h="171450">
                <a:moveTo>
                  <a:pt x="104103" y="69047"/>
                </a:moveTo>
                <a:lnTo>
                  <a:pt x="47498" y="69047"/>
                </a:lnTo>
                <a:lnTo>
                  <a:pt x="75215" y="85899"/>
                </a:lnTo>
                <a:lnTo>
                  <a:pt x="104103" y="69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80" dirty="0"/>
              <a:t>r</a:t>
            </a:r>
            <a:r>
              <a:rPr spc="-5" dirty="0"/>
              <a:t>oblem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87196" y="1915667"/>
            <a:ext cx="3105912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571" y="2942970"/>
            <a:ext cx="55467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Upd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[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3]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ond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2895" y="2890773"/>
            <a:ext cx="9861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200" b="1" spc="-6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y?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1844" y="765048"/>
            <a:ext cx="2016252" cy="201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111" y="3634485"/>
            <a:ext cx="656526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Unli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basi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sion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sion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, a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upd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ele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ra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othe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than tho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esponding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its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assi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parti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8472" y="5490845"/>
            <a:ext cx="1249045" cy="261620"/>
          </a:xfrm>
          <a:custGeom>
            <a:avLst/>
            <a:gdLst/>
            <a:ahLst/>
            <a:cxnLst/>
            <a:rect l="l" t="t" r="r" b="b"/>
            <a:pathLst>
              <a:path w="1249045" h="261620">
                <a:moveTo>
                  <a:pt x="1173026" y="229949"/>
                </a:moveTo>
                <a:lnTo>
                  <a:pt x="1167256" y="261175"/>
                </a:lnTo>
                <a:lnTo>
                  <a:pt x="1249045" y="237604"/>
                </a:lnTo>
                <a:lnTo>
                  <a:pt x="1241986" y="232270"/>
                </a:lnTo>
                <a:lnTo>
                  <a:pt x="1185544" y="232270"/>
                </a:lnTo>
                <a:lnTo>
                  <a:pt x="1173026" y="229949"/>
                </a:lnTo>
                <a:close/>
              </a:path>
              <a:path w="1249045" h="261620">
                <a:moveTo>
                  <a:pt x="1175332" y="217469"/>
                </a:moveTo>
                <a:lnTo>
                  <a:pt x="1173026" y="229949"/>
                </a:lnTo>
                <a:lnTo>
                  <a:pt x="1185544" y="232270"/>
                </a:lnTo>
                <a:lnTo>
                  <a:pt x="1187830" y="219786"/>
                </a:lnTo>
                <a:lnTo>
                  <a:pt x="1175332" y="217469"/>
                </a:lnTo>
                <a:close/>
              </a:path>
              <a:path w="1249045" h="261620">
                <a:moveTo>
                  <a:pt x="1181100" y="186258"/>
                </a:moveTo>
                <a:lnTo>
                  <a:pt x="1175332" y="217469"/>
                </a:lnTo>
                <a:lnTo>
                  <a:pt x="1187830" y="219786"/>
                </a:lnTo>
                <a:lnTo>
                  <a:pt x="1185544" y="232270"/>
                </a:lnTo>
                <a:lnTo>
                  <a:pt x="1241986" y="232270"/>
                </a:lnTo>
                <a:lnTo>
                  <a:pt x="1181100" y="186258"/>
                </a:lnTo>
                <a:close/>
              </a:path>
              <a:path w="1249045" h="261620">
                <a:moveTo>
                  <a:pt x="2286" y="0"/>
                </a:moveTo>
                <a:lnTo>
                  <a:pt x="0" y="12445"/>
                </a:lnTo>
                <a:lnTo>
                  <a:pt x="1173026" y="229949"/>
                </a:lnTo>
                <a:lnTo>
                  <a:pt x="1175332" y="217469"/>
                </a:lnTo>
                <a:lnTo>
                  <a:pt x="22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9014" y="5705246"/>
            <a:ext cx="1238250" cy="283210"/>
          </a:xfrm>
          <a:custGeom>
            <a:avLst/>
            <a:gdLst/>
            <a:ahLst/>
            <a:cxnLst/>
            <a:rect l="l" t="t" r="r" b="b"/>
            <a:pathLst>
              <a:path w="1238250" h="283210">
                <a:moveTo>
                  <a:pt x="1162101" y="31090"/>
                </a:moveTo>
                <a:lnTo>
                  <a:pt x="0" y="270471"/>
                </a:lnTo>
                <a:lnTo>
                  <a:pt x="2539" y="282917"/>
                </a:lnTo>
                <a:lnTo>
                  <a:pt x="1164660" y="43519"/>
                </a:lnTo>
                <a:lnTo>
                  <a:pt x="1162101" y="31090"/>
                </a:lnTo>
                <a:close/>
              </a:path>
              <a:path w="1238250" h="283210">
                <a:moveTo>
                  <a:pt x="1229623" y="28536"/>
                </a:moveTo>
                <a:lnTo>
                  <a:pt x="1174496" y="28536"/>
                </a:lnTo>
                <a:lnTo>
                  <a:pt x="1177036" y="40970"/>
                </a:lnTo>
                <a:lnTo>
                  <a:pt x="1164660" y="43519"/>
                </a:lnTo>
                <a:lnTo>
                  <a:pt x="1171066" y="74637"/>
                </a:lnTo>
                <a:lnTo>
                  <a:pt x="1229623" y="28536"/>
                </a:lnTo>
                <a:close/>
              </a:path>
              <a:path w="1238250" h="283210">
                <a:moveTo>
                  <a:pt x="1174496" y="28536"/>
                </a:moveTo>
                <a:lnTo>
                  <a:pt x="1162101" y="31090"/>
                </a:lnTo>
                <a:lnTo>
                  <a:pt x="1164660" y="43519"/>
                </a:lnTo>
                <a:lnTo>
                  <a:pt x="1177036" y="40970"/>
                </a:lnTo>
                <a:lnTo>
                  <a:pt x="1174496" y="28536"/>
                </a:lnTo>
                <a:close/>
              </a:path>
              <a:path w="1238250" h="283210">
                <a:moveTo>
                  <a:pt x="1155700" y="0"/>
                </a:moveTo>
                <a:lnTo>
                  <a:pt x="1162101" y="31090"/>
                </a:lnTo>
                <a:lnTo>
                  <a:pt x="1174496" y="28536"/>
                </a:lnTo>
                <a:lnTo>
                  <a:pt x="1229623" y="28536"/>
                </a:lnTo>
                <a:lnTo>
                  <a:pt x="1237995" y="21945"/>
                </a:lnTo>
                <a:lnTo>
                  <a:pt x="11557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7401" y="5580669"/>
            <a:ext cx="169989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70" dirty="0">
                <a:solidFill>
                  <a:srgbClr val="0000FF"/>
                </a:solidFill>
                <a:latin typeface="Cambria Math"/>
                <a:cs typeface="Cambria Math"/>
              </a:rPr>
              <a:t>𝐹</a:t>
            </a:r>
            <a:r>
              <a:rPr sz="2625" spc="52" baseline="-15873" dirty="0">
                <a:solidFill>
                  <a:srgbClr val="0000FF"/>
                </a:solidFill>
                <a:latin typeface="Cambria Math"/>
                <a:cs typeface="Cambria Math"/>
              </a:rPr>
              <a:t>3</a:t>
            </a:r>
            <a:r>
              <a:rPr sz="2625" baseline="-15873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625" spc="-195" baseline="-15873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[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3]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4682" y="641222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0302" y="5114290"/>
            <a:ext cx="0" cy="1291590"/>
          </a:xfrm>
          <a:custGeom>
            <a:avLst/>
            <a:gdLst/>
            <a:ahLst/>
            <a:cxnLst/>
            <a:rect l="l" t="t" r="r" b="b"/>
            <a:pathLst>
              <a:path h="1291589">
                <a:moveTo>
                  <a:pt x="0" y="0"/>
                </a:moveTo>
                <a:lnTo>
                  <a:pt x="0" y="1291590"/>
                </a:lnTo>
              </a:path>
            </a:pathLst>
          </a:custGeom>
          <a:ln w="32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4682" y="510730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1073" y="6412229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64988" y="5114290"/>
            <a:ext cx="0" cy="1291590"/>
          </a:xfrm>
          <a:custGeom>
            <a:avLst/>
            <a:gdLst/>
            <a:ahLst/>
            <a:cxnLst/>
            <a:rect l="l" t="t" r="r" b="b"/>
            <a:pathLst>
              <a:path h="1291589">
                <a:moveTo>
                  <a:pt x="0" y="0"/>
                </a:moveTo>
                <a:lnTo>
                  <a:pt x="0" y="1291590"/>
                </a:lnTo>
              </a:path>
            </a:pathLst>
          </a:custGeom>
          <a:ln w="32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1073" y="510730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535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7358" y="5020777"/>
            <a:ext cx="60261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f</a:t>
            </a:r>
            <a:r>
              <a:rPr sz="2625" spc="44" baseline="-15873" dirty="0">
                <a:latin typeface="Cambria Math"/>
                <a:cs typeface="Cambria Math"/>
              </a:rPr>
              <a:t>01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7358" y="5020777"/>
            <a:ext cx="3050540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4569" algn="ctr">
              <a:lnSpc>
                <a:spcPct val="100000"/>
              </a:lnSpc>
              <a:tabLst>
                <a:tab pos="1894205" algn="l"/>
                <a:tab pos="2674620" algn="l"/>
              </a:tabLst>
            </a:pPr>
            <a:r>
              <a:rPr sz="3600" baseline="11574" dirty="0">
                <a:latin typeface="Cambria Math"/>
                <a:cs typeface="Cambria Math"/>
              </a:rPr>
              <a:t>f</a:t>
            </a:r>
            <a:r>
              <a:rPr sz="1750" spc="25" dirty="0">
                <a:latin typeface="Cambria Math"/>
                <a:cs typeface="Cambria Math"/>
              </a:rPr>
              <a:t>0</a:t>
            </a:r>
            <a:r>
              <a:rPr sz="1750" spc="35" dirty="0">
                <a:latin typeface="Cambria Math"/>
                <a:cs typeface="Cambria Math"/>
              </a:rPr>
              <a:t>1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3600" baseline="11574" dirty="0">
                <a:latin typeface="Cambria Math"/>
                <a:cs typeface="Cambria Math"/>
              </a:rPr>
              <a:t>f</a:t>
            </a:r>
            <a:r>
              <a:rPr sz="1750" spc="25" dirty="0">
                <a:latin typeface="Cambria Math"/>
                <a:cs typeface="Cambria Math"/>
              </a:rPr>
              <a:t>0</a:t>
            </a:r>
            <a:r>
              <a:rPr sz="1750" spc="35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3600" baseline="11574" dirty="0">
                <a:latin typeface="Cambria Math"/>
                <a:cs typeface="Cambria Math"/>
              </a:rPr>
              <a:t>f</a:t>
            </a:r>
            <a:r>
              <a:rPr sz="1750" spc="25" dirty="0">
                <a:latin typeface="Cambria Math"/>
                <a:cs typeface="Cambria Math"/>
              </a:rPr>
              <a:t>0</a:t>
            </a:r>
            <a:r>
              <a:rPr sz="1750" spc="35" dirty="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  <a:p>
            <a:pPr marL="1095375" algn="ctr">
              <a:lnSpc>
                <a:spcPts val="2670"/>
              </a:lnSpc>
              <a:spcBef>
                <a:spcPts val="85"/>
              </a:spcBef>
              <a:tabLst>
                <a:tab pos="1892935" algn="l"/>
                <a:tab pos="2673350" algn="l"/>
              </a:tabLst>
            </a:pPr>
            <a:r>
              <a:rPr sz="3600" baseline="11574" dirty="0">
                <a:latin typeface="Cambria Math"/>
                <a:cs typeface="Cambria Math"/>
              </a:rPr>
              <a:t>0	</a:t>
            </a:r>
            <a:r>
              <a:rPr sz="3600" spc="-89" baseline="11574" dirty="0">
                <a:latin typeface="Cambria Math"/>
                <a:cs typeface="Cambria Math"/>
              </a:rPr>
              <a:t>f</a:t>
            </a:r>
            <a:r>
              <a:rPr sz="1750" spc="25" dirty="0">
                <a:latin typeface="Cambria Math"/>
                <a:cs typeface="Cambria Math"/>
              </a:rPr>
              <a:t>1</a:t>
            </a:r>
            <a:r>
              <a:rPr sz="1750" spc="35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3600" spc="-89" baseline="11574" dirty="0">
                <a:latin typeface="Cambria Math"/>
                <a:cs typeface="Cambria Math"/>
              </a:rPr>
              <a:t>f</a:t>
            </a:r>
            <a:r>
              <a:rPr sz="1750" spc="25" dirty="0">
                <a:latin typeface="Cambria Math"/>
                <a:cs typeface="Cambria Math"/>
              </a:rPr>
              <a:t>1</a:t>
            </a:r>
            <a:r>
              <a:rPr sz="1750" spc="35" dirty="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ts val="2670"/>
              </a:lnSpc>
              <a:tabLst>
                <a:tab pos="905510" algn="l"/>
                <a:tab pos="2002789" algn="l"/>
                <a:tab pos="2687320" algn="l"/>
              </a:tabLst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f	</a:t>
            </a: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f	0	f</a:t>
            </a:r>
            <a:r>
              <a:rPr sz="2625" spc="37" baseline="-15873" dirty="0">
                <a:latin typeface="Cambria Math"/>
                <a:cs typeface="Cambria Math"/>
              </a:rPr>
              <a:t>23</a:t>
            </a:r>
            <a:endParaRPr sz="2625" baseline="-15873">
              <a:latin typeface="Cambria Math"/>
              <a:cs typeface="Cambria Math"/>
            </a:endParaRPr>
          </a:p>
          <a:p>
            <a:pPr marL="1792605">
              <a:lnSpc>
                <a:spcPct val="100000"/>
              </a:lnSpc>
              <a:spcBef>
                <a:spcPts val="70"/>
              </a:spcBef>
              <a:tabLst>
                <a:tab pos="2783840" algn="l"/>
              </a:tabLst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f</a:t>
            </a:r>
            <a:r>
              <a:rPr sz="2625" spc="37" baseline="-15873" dirty="0">
                <a:latin typeface="Cambria Math"/>
                <a:cs typeface="Cambria Math"/>
              </a:rPr>
              <a:t>2</a:t>
            </a:r>
            <a:r>
              <a:rPr sz="2625" spc="52" baseline="-15873" dirty="0">
                <a:latin typeface="Cambria Math"/>
                <a:cs typeface="Cambria Math"/>
              </a:rPr>
              <a:t>3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7398" y="5898903"/>
            <a:ext cx="2825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30" dirty="0">
                <a:latin typeface="Cambria Math"/>
                <a:cs typeface="Cambria Math"/>
              </a:rPr>
              <a:t>02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3096" y="5898903"/>
            <a:ext cx="2819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Cambria Math"/>
                <a:cs typeface="Cambria Math"/>
              </a:rPr>
              <a:t>12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7358" y="6147292"/>
            <a:ext cx="60261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f</a:t>
            </a:r>
            <a:r>
              <a:rPr sz="2625" spc="44" baseline="-15873" dirty="0">
                <a:latin typeface="Cambria Math"/>
                <a:cs typeface="Cambria Math"/>
              </a:rPr>
              <a:t>03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0676" y="6147292"/>
            <a:ext cx="59436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−</a:t>
            </a:r>
            <a:r>
              <a:rPr sz="2400" spc="-60" dirty="0">
                <a:latin typeface="Cambria Math"/>
                <a:cs typeface="Cambria Math"/>
              </a:rPr>
              <a:t>f</a:t>
            </a:r>
            <a:r>
              <a:rPr sz="2625" spc="37" baseline="-15873" dirty="0">
                <a:latin typeface="Cambria Math"/>
                <a:cs typeface="Cambria Math"/>
              </a:rPr>
              <a:t>13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84420" y="5024628"/>
            <a:ext cx="405765" cy="702945"/>
          </a:xfrm>
          <a:custGeom>
            <a:avLst/>
            <a:gdLst/>
            <a:ahLst/>
            <a:cxnLst/>
            <a:rect l="l" t="t" r="r" b="b"/>
            <a:pathLst>
              <a:path w="405764" h="702945">
                <a:moveTo>
                  <a:pt x="0" y="67564"/>
                </a:moveTo>
                <a:lnTo>
                  <a:pt x="12952" y="27756"/>
                </a:lnTo>
                <a:lnTo>
                  <a:pt x="45946" y="3526"/>
                </a:lnTo>
                <a:lnTo>
                  <a:pt x="337819" y="0"/>
                </a:lnTo>
                <a:lnTo>
                  <a:pt x="352277" y="1547"/>
                </a:lnTo>
                <a:lnTo>
                  <a:pt x="387868" y="22157"/>
                </a:lnTo>
                <a:lnTo>
                  <a:pt x="404952" y="59879"/>
                </a:lnTo>
                <a:lnTo>
                  <a:pt x="405383" y="635000"/>
                </a:lnTo>
                <a:lnTo>
                  <a:pt x="403836" y="649449"/>
                </a:lnTo>
                <a:lnTo>
                  <a:pt x="383226" y="685039"/>
                </a:lnTo>
                <a:lnTo>
                  <a:pt x="345504" y="702132"/>
                </a:lnTo>
                <a:lnTo>
                  <a:pt x="67563" y="702564"/>
                </a:lnTo>
                <a:lnTo>
                  <a:pt x="53106" y="701015"/>
                </a:lnTo>
                <a:lnTo>
                  <a:pt x="17515" y="680396"/>
                </a:lnTo>
                <a:lnTo>
                  <a:pt x="431" y="642680"/>
                </a:lnTo>
                <a:lnTo>
                  <a:pt x="0" y="6756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4420" y="5789676"/>
            <a:ext cx="425450" cy="314325"/>
          </a:xfrm>
          <a:custGeom>
            <a:avLst/>
            <a:gdLst/>
            <a:ahLst/>
            <a:cxnLst/>
            <a:rect l="l" t="t" r="r" b="b"/>
            <a:pathLst>
              <a:path w="425450" h="314325">
                <a:moveTo>
                  <a:pt x="0" y="52324"/>
                </a:moveTo>
                <a:lnTo>
                  <a:pt x="16157" y="14491"/>
                </a:lnTo>
                <a:lnTo>
                  <a:pt x="372871" y="0"/>
                </a:lnTo>
                <a:lnTo>
                  <a:pt x="387197" y="1979"/>
                </a:lnTo>
                <a:lnTo>
                  <a:pt x="418854" y="27315"/>
                </a:lnTo>
                <a:lnTo>
                  <a:pt x="425195" y="261620"/>
                </a:lnTo>
                <a:lnTo>
                  <a:pt x="423220" y="275922"/>
                </a:lnTo>
                <a:lnTo>
                  <a:pt x="397908" y="307589"/>
                </a:lnTo>
                <a:lnTo>
                  <a:pt x="52324" y="313944"/>
                </a:lnTo>
                <a:lnTo>
                  <a:pt x="37998" y="311964"/>
                </a:lnTo>
                <a:lnTo>
                  <a:pt x="6341" y="286628"/>
                </a:lnTo>
                <a:lnTo>
                  <a:pt x="0" y="5232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009" y="5113030"/>
            <a:ext cx="226695" cy="536575"/>
          </a:xfrm>
          <a:custGeom>
            <a:avLst/>
            <a:gdLst/>
            <a:ahLst/>
            <a:cxnLst/>
            <a:rect l="l" t="t" r="r" b="b"/>
            <a:pathLst>
              <a:path w="226694" h="536575">
                <a:moveTo>
                  <a:pt x="226302" y="536437"/>
                </a:moveTo>
                <a:lnTo>
                  <a:pt x="186928" y="535284"/>
                </a:lnTo>
                <a:lnTo>
                  <a:pt x="139605" y="529866"/>
                </a:lnTo>
                <a:lnTo>
                  <a:pt x="111240" y="287390"/>
                </a:lnTo>
                <a:lnTo>
                  <a:pt x="109458" y="284024"/>
                </a:lnTo>
                <a:lnTo>
                  <a:pt x="71793" y="272955"/>
                </a:lnTo>
                <a:lnTo>
                  <a:pt x="20074" y="268630"/>
                </a:lnTo>
                <a:lnTo>
                  <a:pt x="0" y="268223"/>
                </a:lnTo>
                <a:lnTo>
                  <a:pt x="19772" y="267902"/>
                </a:lnTo>
                <a:lnTo>
                  <a:pt x="71679" y="263581"/>
                </a:lnTo>
                <a:lnTo>
                  <a:pt x="109738" y="252133"/>
                </a:lnTo>
                <a:lnTo>
                  <a:pt x="111240" y="19166"/>
                </a:lnTo>
                <a:lnTo>
                  <a:pt x="113022" y="15800"/>
                </a:lnTo>
                <a:lnTo>
                  <a:pt x="150687" y="4731"/>
                </a:lnTo>
                <a:lnTo>
                  <a:pt x="202406" y="406"/>
                </a:lnTo>
                <a:lnTo>
                  <a:pt x="22248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009" y="5855218"/>
            <a:ext cx="226695" cy="538480"/>
          </a:xfrm>
          <a:custGeom>
            <a:avLst/>
            <a:gdLst/>
            <a:ahLst/>
            <a:cxnLst/>
            <a:rect l="l" t="t" r="r" b="b"/>
            <a:pathLst>
              <a:path w="226694" h="538479">
                <a:moveTo>
                  <a:pt x="226302" y="537961"/>
                </a:moveTo>
                <a:lnTo>
                  <a:pt x="186928" y="536808"/>
                </a:lnTo>
                <a:lnTo>
                  <a:pt x="139605" y="531390"/>
                </a:lnTo>
                <a:lnTo>
                  <a:pt x="111240" y="288152"/>
                </a:lnTo>
                <a:lnTo>
                  <a:pt x="109458" y="284772"/>
                </a:lnTo>
                <a:lnTo>
                  <a:pt x="71793" y="273700"/>
                </a:lnTo>
                <a:lnTo>
                  <a:pt x="20074" y="269390"/>
                </a:lnTo>
                <a:lnTo>
                  <a:pt x="0" y="268986"/>
                </a:lnTo>
                <a:lnTo>
                  <a:pt x="19772" y="268666"/>
                </a:lnTo>
                <a:lnTo>
                  <a:pt x="71679" y="264360"/>
                </a:lnTo>
                <a:lnTo>
                  <a:pt x="109738" y="252907"/>
                </a:lnTo>
                <a:lnTo>
                  <a:pt x="111240" y="19166"/>
                </a:lnTo>
                <a:lnTo>
                  <a:pt x="113022" y="15786"/>
                </a:lnTo>
                <a:lnTo>
                  <a:pt x="150687" y="4714"/>
                </a:lnTo>
                <a:lnTo>
                  <a:pt x="202406" y="404"/>
                </a:lnTo>
                <a:lnTo>
                  <a:pt x="22248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0163" y="5285740"/>
            <a:ext cx="8470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9307" y="6016091"/>
            <a:ext cx="8470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6371844" y="4973696"/>
            <a:ext cx="22859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alibri"/>
                <a:cs typeface="Calibri"/>
              </a:rPr>
              <a:t>Two threads attempt to access F</a:t>
            </a:r>
            <a:r>
              <a:rPr lang="en-US" altLang="zh-CN" sz="2000" baseline="-250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000" baseline="-25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Fi</a:t>
            </a:r>
            <a:r>
              <a:rPr spc="-80" dirty="0"/>
              <a:t>r</a:t>
            </a:r>
            <a:r>
              <a:rPr spc="-50" dirty="0"/>
              <a:t>s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solution</a:t>
            </a:r>
            <a:r>
              <a:rPr spc="-15" dirty="0"/>
              <a:t> </a:t>
            </a:r>
            <a:r>
              <a:rPr spc="-45" dirty="0"/>
              <a:t>a</a:t>
            </a:r>
            <a:r>
              <a:rPr spc="-60" dirty="0"/>
              <a:t>t</a:t>
            </a:r>
            <a:r>
              <a:rPr spc="-45" dirty="0"/>
              <a:t>t</a:t>
            </a:r>
            <a:r>
              <a:rPr spc="-5" dirty="0"/>
              <a:t>em</a:t>
            </a:r>
            <a:r>
              <a:rPr spc="-35" dirty="0"/>
              <a:t>p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2340864"/>
            <a:ext cx="6665976" cy="2904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7221" y="1660270"/>
            <a:ext cx="33629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upda</a:t>
            </a:r>
            <a:r>
              <a:rPr sz="2800" b="1" i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i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i="1" spc="-22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5312" y="1645411"/>
            <a:ext cx="2052320" cy="721360"/>
          </a:xfrm>
          <a:custGeom>
            <a:avLst/>
            <a:gdLst/>
            <a:ahLst/>
            <a:cxnLst/>
            <a:rect l="l" t="t" r="r" b="b"/>
            <a:pathLst>
              <a:path w="2052320" h="721360">
                <a:moveTo>
                  <a:pt x="264730" y="675639"/>
                </a:moveTo>
                <a:lnTo>
                  <a:pt x="261047" y="676910"/>
                </a:lnTo>
                <a:lnTo>
                  <a:pt x="258761" y="684530"/>
                </a:lnTo>
                <a:lnTo>
                  <a:pt x="260412" y="688339"/>
                </a:lnTo>
                <a:lnTo>
                  <a:pt x="263841" y="688339"/>
                </a:lnTo>
                <a:lnTo>
                  <a:pt x="357186" y="721360"/>
                </a:lnTo>
                <a:lnTo>
                  <a:pt x="356284" y="716280"/>
                </a:lnTo>
                <a:lnTo>
                  <a:pt x="344232" y="716280"/>
                </a:lnTo>
                <a:lnTo>
                  <a:pt x="329313" y="698428"/>
                </a:lnTo>
                <a:lnTo>
                  <a:pt x="268032" y="676910"/>
                </a:lnTo>
                <a:lnTo>
                  <a:pt x="264730" y="675639"/>
                </a:lnTo>
                <a:close/>
              </a:path>
              <a:path w="2052320" h="721360">
                <a:moveTo>
                  <a:pt x="329313" y="698428"/>
                </a:moveTo>
                <a:lnTo>
                  <a:pt x="344232" y="716280"/>
                </a:lnTo>
                <a:lnTo>
                  <a:pt x="347450" y="713739"/>
                </a:lnTo>
                <a:lnTo>
                  <a:pt x="342835" y="713739"/>
                </a:lnTo>
                <a:lnTo>
                  <a:pt x="340879" y="702489"/>
                </a:lnTo>
                <a:lnTo>
                  <a:pt x="329313" y="698428"/>
                </a:lnTo>
                <a:close/>
              </a:path>
              <a:path w="2052320" h="721360">
                <a:moveTo>
                  <a:pt x="336104" y="618489"/>
                </a:moveTo>
                <a:lnTo>
                  <a:pt x="329246" y="619760"/>
                </a:lnTo>
                <a:lnTo>
                  <a:pt x="326960" y="623570"/>
                </a:lnTo>
                <a:lnTo>
                  <a:pt x="327595" y="626110"/>
                </a:lnTo>
                <a:lnTo>
                  <a:pt x="338783" y="690439"/>
                </a:lnTo>
                <a:lnTo>
                  <a:pt x="353884" y="708660"/>
                </a:lnTo>
                <a:lnTo>
                  <a:pt x="344232" y="716280"/>
                </a:lnTo>
                <a:lnTo>
                  <a:pt x="356284" y="716280"/>
                </a:lnTo>
                <a:lnTo>
                  <a:pt x="340041" y="624839"/>
                </a:lnTo>
                <a:lnTo>
                  <a:pt x="339406" y="621030"/>
                </a:lnTo>
                <a:lnTo>
                  <a:pt x="336104" y="618489"/>
                </a:lnTo>
                <a:close/>
              </a:path>
              <a:path w="2052320" h="721360">
                <a:moveTo>
                  <a:pt x="340879" y="702489"/>
                </a:moveTo>
                <a:lnTo>
                  <a:pt x="342835" y="713739"/>
                </a:lnTo>
                <a:lnTo>
                  <a:pt x="351217" y="706120"/>
                </a:lnTo>
                <a:lnTo>
                  <a:pt x="340879" y="702489"/>
                </a:lnTo>
                <a:close/>
              </a:path>
              <a:path w="2052320" h="721360">
                <a:moveTo>
                  <a:pt x="338783" y="690439"/>
                </a:moveTo>
                <a:lnTo>
                  <a:pt x="340879" y="702489"/>
                </a:lnTo>
                <a:lnTo>
                  <a:pt x="351217" y="706120"/>
                </a:lnTo>
                <a:lnTo>
                  <a:pt x="342835" y="713739"/>
                </a:lnTo>
                <a:lnTo>
                  <a:pt x="347450" y="713739"/>
                </a:lnTo>
                <a:lnTo>
                  <a:pt x="353884" y="708660"/>
                </a:lnTo>
                <a:lnTo>
                  <a:pt x="338783" y="690439"/>
                </a:lnTo>
                <a:close/>
              </a:path>
              <a:path w="2052320" h="721360">
                <a:moveTo>
                  <a:pt x="461961" y="346710"/>
                </a:moveTo>
                <a:lnTo>
                  <a:pt x="394905" y="346710"/>
                </a:lnTo>
                <a:lnTo>
                  <a:pt x="364171" y="347980"/>
                </a:lnTo>
                <a:lnTo>
                  <a:pt x="349566" y="347980"/>
                </a:lnTo>
                <a:lnTo>
                  <a:pt x="335469" y="349250"/>
                </a:lnTo>
                <a:lnTo>
                  <a:pt x="322134" y="349250"/>
                </a:lnTo>
                <a:lnTo>
                  <a:pt x="297115" y="351789"/>
                </a:lnTo>
                <a:lnTo>
                  <a:pt x="275017" y="354330"/>
                </a:lnTo>
                <a:lnTo>
                  <a:pt x="265111" y="356870"/>
                </a:lnTo>
                <a:lnTo>
                  <a:pt x="255840" y="359410"/>
                </a:lnTo>
                <a:lnTo>
                  <a:pt x="247712" y="360680"/>
                </a:lnTo>
                <a:lnTo>
                  <a:pt x="240092" y="364489"/>
                </a:lnTo>
                <a:lnTo>
                  <a:pt x="233234" y="367030"/>
                </a:lnTo>
                <a:lnTo>
                  <a:pt x="222185" y="373380"/>
                </a:lnTo>
                <a:lnTo>
                  <a:pt x="190308" y="402589"/>
                </a:lnTo>
                <a:lnTo>
                  <a:pt x="185228" y="412750"/>
                </a:lnTo>
                <a:lnTo>
                  <a:pt x="185101" y="412750"/>
                </a:lnTo>
                <a:lnTo>
                  <a:pt x="181926" y="421639"/>
                </a:lnTo>
                <a:lnTo>
                  <a:pt x="179640" y="430530"/>
                </a:lnTo>
                <a:lnTo>
                  <a:pt x="178624" y="440689"/>
                </a:lnTo>
                <a:lnTo>
                  <a:pt x="178624" y="450850"/>
                </a:lnTo>
                <a:lnTo>
                  <a:pt x="188784" y="495300"/>
                </a:lnTo>
                <a:lnTo>
                  <a:pt x="205040" y="530860"/>
                </a:lnTo>
                <a:lnTo>
                  <a:pt x="211898" y="542289"/>
                </a:lnTo>
                <a:lnTo>
                  <a:pt x="219264" y="554989"/>
                </a:lnTo>
                <a:lnTo>
                  <a:pt x="244918" y="593089"/>
                </a:lnTo>
                <a:lnTo>
                  <a:pt x="285050" y="645160"/>
                </a:lnTo>
                <a:lnTo>
                  <a:pt x="329313" y="698428"/>
                </a:lnTo>
                <a:lnTo>
                  <a:pt x="340879" y="702489"/>
                </a:lnTo>
                <a:lnTo>
                  <a:pt x="338783" y="690439"/>
                </a:lnTo>
                <a:lnTo>
                  <a:pt x="316800" y="664210"/>
                </a:lnTo>
                <a:lnTo>
                  <a:pt x="295083" y="637539"/>
                </a:lnTo>
                <a:lnTo>
                  <a:pt x="274382" y="610870"/>
                </a:lnTo>
                <a:lnTo>
                  <a:pt x="255332" y="585470"/>
                </a:lnTo>
                <a:lnTo>
                  <a:pt x="238060" y="560070"/>
                </a:lnTo>
                <a:lnTo>
                  <a:pt x="230186" y="548639"/>
                </a:lnTo>
                <a:lnTo>
                  <a:pt x="222947" y="535939"/>
                </a:lnTo>
                <a:lnTo>
                  <a:pt x="216343" y="524510"/>
                </a:lnTo>
                <a:lnTo>
                  <a:pt x="210374" y="513080"/>
                </a:lnTo>
                <a:lnTo>
                  <a:pt x="194372" y="469900"/>
                </a:lnTo>
                <a:lnTo>
                  <a:pt x="191197" y="441960"/>
                </a:lnTo>
                <a:lnTo>
                  <a:pt x="192086" y="434339"/>
                </a:lnTo>
                <a:lnTo>
                  <a:pt x="193864" y="425450"/>
                </a:lnTo>
                <a:lnTo>
                  <a:pt x="197039" y="416560"/>
                </a:lnTo>
                <a:lnTo>
                  <a:pt x="197314" y="416560"/>
                </a:lnTo>
                <a:lnTo>
                  <a:pt x="200595" y="410210"/>
                </a:lnTo>
                <a:lnTo>
                  <a:pt x="228408" y="383539"/>
                </a:lnTo>
                <a:lnTo>
                  <a:pt x="267397" y="369570"/>
                </a:lnTo>
                <a:lnTo>
                  <a:pt x="276922" y="367030"/>
                </a:lnTo>
                <a:lnTo>
                  <a:pt x="298512" y="364489"/>
                </a:lnTo>
                <a:lnTo>
                  <a:pt x="322896" y="361950"/>
                </a:lnTo>
                <a:lnTo>
                  <a:pt x="336104" y="361950"/>
                </a:lnTo>
                <a:lnTo>
                  <a:pt x="349947" y="360680"/>
                </a:lnTo>
                <a:lnTo>
                  <a:pt x="364425" y="360680"/>
                </a:lnTo>
                <a:lnTo>
                  <a:pt x="395032" y="359410"/>
                </a:lnTo>
                <a:lnTo>
                  <a:pt x="745489" y="359410"/>
                </a:lnTo>
                <a:lnTo>
                  <a:pt x="726502" y="358139"/>
                </a:lnTo>
                <a:lnTo>
                  <a:pt x="649286" y="354330"/>
                </a:lnTo>
                <a:lnTo>
                  <a:pt x="610678" y="353060"/>
                </a:lnTo>
                <a:lnTo>
                  <a:pt x="572324" y="350520"/>
                </a:lnTo>
                <a:lnTo>
                  <a:pt x="461961" y="346710"/>
                </a:lnTo>
                <a:close/>
              </a:path>
              <a:path w="2052320" h="721360">
                <a:moveTo>
                  <a:pt x="197314" y="416560"/>
                </a:moveTo>
                <a:lnTo>
                  <a:pt x="197039" y="416560"/>
                </a:lnTo>
                <a:lnTo>
                  <a:pt x="196658" y="417830"/>
                </a:lnTo>
                <a:lnTo>
                  <a:pt x="197314" y="416560"/>
                </a:lnTo>
                <a:close/>
              </a:path>
              <a:path w="2052320" h="721360">
                <a:moveTo>
                  <a:pt x="1051495" y="382270"/>
                </a:moveTo>
                <a:lnTo>
                  <a:pt x="952816" y="382270"/>
                </a:lnTo>
                <a:lnTo>
                  <a:pt x="967421" y="383539"/>
                </a:lnTo>
                <a:lnTo>
                  <a:pt x="1031048" y="383539"/>
                </a:lnTo>
                <a:lnTo>
                  <a:pt x="1051495" y="382270"/>
                </a:lnTo>
                <a:close/>
              </a:path>
              <a:path w="2052320" h="721360">
                <a:moveTo>
                  <a:pt x="745489" y="359410"/>
                </a:moveTo>
                <a:lnTo>
                  <a:pt x="461707" y="359410"/>
                </a:lnTo>
                <a:lnTo>
                  <a:pt x="571689" y="363220"/>
                </a:lnTo>
                <a:lnTo>
                  <a:pt x="610043" y="365760"/>
                </a:lnTo>
                <a:lnTo>
                  <a:pt x="648651" y="367030"/>
                </a:lnTo>
                <a:lnTo>
                  <a:pt x="725740" y="370839"/>
                </a:lnTo>
                <a:lnTo>
                  <a:pt x="801178" y="375920"/>
                </a:lnTo>
                <a:lnTo>
                  <a:pt x="837500" y="377189"/>
                </a:lnTo>
                <a:lnTo>
                  <a:pt x="872552" y="379730"/>
                </a:lnTo>
                <a:lnTo>
                  <a:pt x="937830" y="382270"/>
                </a:lnTo>
                <a:lnTo>
                  <a:pt x="1060639" y="382270"/>
                </a:lnTo>
                <a:lnTo>
                  <a:pt x="1097850" y="373380"/>
                </a:lnTo>
                <a:lnTo>
                  <a:pt x="1098612" y="373380"/>
                </a:lnTo>
                <a:lnTo>
                  <a:pt x="1100898" y="370839"/>
                </a:lnTo>
                <a:lnTo>
                  <a:pt x="967802" y="370839"/>
                </a:lnTo>
                <a:lnTo>
                  <a:pt x="953197" y="369570"/>
                </a:lnTo>
                <a:lnTo>
                  <a:pt x="938211" y="369570"/>
                </a:lnTo>
                <a:lnTo>
                  <a:pt x="873187" y="367030"/>
                </a:lnTo>
                <a:lnTo>
                  <a:pt x="838135" y="364489"/>
                </a:lnTo>
                <a:lnTo>
                  <a:pt x="801813" y="363220"/>
                </a:lnTo>
                <a:lnTo>
                  <a:pt x="745489" y="359410"/>
                </a:lnTo>
                <a:close/>
              </a:path>
              <a:path w="2052320" h="721360">
                <a:moveTo>
                  <a:pt x="1102041" y="369570"/>
                </a:moveTo>
                <a:lnTo>
                  <a:pt x="1050606" y="369570"/>
                </a:lnTo>
                <a:lnTo>
                  <a:pt x="1041081" y="370839"/>
                </a:lnTo>
                <a:lnTo>
                  <a:pt x="1101533" y="370839"/>
                </a:lnTo>
                <a:lnTo>
                  <a:pt x="1102041" y="369570"/>
                </a:lnTo>
                <a:close/>
              </a:path>
              <a:path w="2052320" h="721360">
                <a:moveTo>
                  <a:pt x="1090994" y="362419"/>
                </a:moveTo>
                <a:lnTo>
                  <a:pt x="1088198" y="364489"/>
                </a:lnTo>
                <a:lnTo>
                  <a:pt x="1084769" y="365760"/>
                </a:lnTo>
                <a:lnTo>
                  <a:pt x="1079943" y="367030"/>
                </a:lnTo>
                <a:lnTo>
                  <a:pt x="1074101" y="367030"/>
                </a:lnTo>
                <a:lnTo>
                  <a:pt x="1067116" y="368300"/>
                </a:lnTo>
                <a:lnTo>
                  <a:pt x="1059369" y="369570"/>
                </a:lnTo>
                <a:lnTo>
                  <a:pt x="1102422" y="369570"/>
                </a:lnTo>
                <a:lnTo>
                  <a:pt x="1103946" y="365760"/>
                </a:lnTo>
                <a:lnTo>
                  <a:pt x="1104200" y="365760"/>
                </a:lnTo>
                <a:lnTo>
                  <a:pt x="1104243" y="364489"/>
                </a:lnTo>
                <a:lnTo>
                  <a:pt x="1091627" y="364489"/>
                </a:lnTo>
                <a:lnTo>
                  <a:pt x="1091627" y="363219"/>
                </a:lnTo>
                <a:lnTo>
                  <a:pt x="1090357" y="363220"/>
                </a:lnTo>
                <a:lnTo>
                  <a:pt x="1090950" y="362627"/>
                </a:lnTo>
                <a:lnTo>
                  <a:pt x="1090994" y="362419"/>
                </a:lnTo>
                <a:close/>
              </a:path>
              <a:path w="2052320" h="721360">
                <a:moveTo>
                  <a:pt x="1091627" y="363219"/>
                </a:moveTo>
                <a:lnTo>
                  <a:pt x="1091627" y="364489"/>
                </a:lnTo>
                <a:lnTo>
                  <a:pt x="1091793" y="363496"/>
                </a:lnTo>
                <a:lnTo>
                  <a:pt x="1091627" y="363219"/>
                </a:lnTo>
                <a:close/>
              </a:path>
              <a:path w="2052320" h="721360">
                <a:moveTo>
                  <a:pt x="1091793" y="363496"/>
                </a:moveTo>
                <a:lnTo>
                  <a:pt x="1091627" y="364489"/>
                </a:lnTo>
                <a:lnTo>
                  <a:pt x="1092389" y="364489"/>
                </a:lnTo>
                <a:lnTo>
                  <a:pt x="1091793" y="363496"/>
                </a:lnTo>
                <a:close/>
              </a:path>
              <a:path w="2052320" h="721360">
                <a:moveTo>
                  <a:pt x="1091899" y="362857"/>
                </a:moveTo>
                <a:lnTo>
                  <a:pt x="1091793" y="363496"/>
                </a:lnTo>
                <a:lnTo>
                  <a:pt x="1092389" y="364489"/>
                </a:lnTo>
                <a:lnTo>
                  <a:pt x="1091899" y="362857"/>
                </a:lnTo>
                <a:close/>
              </a:path>
              <a:path w="2052320" h="721360">
                <a:moveTo>
                  <a:pt x="1104327" y="361950"/>
                </a:moveTo>
                <a:lnTo>
                  <a:pt x="1092643" y="361950"/>
                </a:lnTo>
                <a:lnTo>
                  <a:pt x="1092080" y="362419"/>
                </a:lnTo>
                <a:lnTo>
                  <a:pt x="1091968" y="363086"/>
                </a:lnTo>
                <a:lnTo>
                  <a:pt x="1092389" y="364489"/>
                </a:lnTo>
                <a:lnTo>
                  <a:pt x="1104243" y="364489"/>
                </a:lnTo>
                <a:lnTo>
                  <a:pt x="1104327" y="361950"/>
                </a:lnTo>
                <a:close/>
              </a:path>
              <a:path w="2052320" h="721360">
                <a:moveTo>
                  <a:pt x="1091627" y="363086"/>
                </a:moveTo>
                <a:lnTo>
                  <a:pt x="1091627" y="363219"/>
                </a:lnTo>
                <a:lnTo>
                  <a:pt x="1091793" y="363496"/>
                </a:lnTo>
                <a:lnTo>
                  <a:pt x="1091754" y="363220"/>
                </a:lnTo>
                <a:lnTo>
                  <a:pt x="1091627" y="363086"/>
                </a:lnTo>
                <a:close/>
              </a:path>
              <a:path w="2052320" h="721360">
                <a:moveTo>
                  <a:pt x="1091272" y="362712"/>
                </a:moveTo>
                <a:lnTo>
                  <a:pt x="1090357" y="363220"/>
                </a:lnTo>
                <a:lnTo>
                  <a:pt x="1091119" y="363220"/>
                </a:lnTo>
                <a:lnTo>
                  <a:pt x="1091201" y="363038"/>
                </a:lnTo>
                <a:lnTo>
                  <a:pt x="1091272" y="362712"/>
                </a:lnTo>
                <a:close/>
              </a:path>
              <a:path w="2052320" h="721360">
                <a:moveTo>
                  <a:pt x="1091323" y="362766"/>
                </a:moveTo>
                <a:lnTo>
                  <a:pt x="1091119" y="363220"/>
                </a:lnTo>
                <a:lnTo>
                  <a:pt x="1091337" y="363038"/>
                </a:lnTo>
                <a:lnTo>
                  <a:pt x="1091323" y="362766"/>
                </a:lnTo>
                <a:close/>
              </a:path>
              <a:path w="2052320" h="721360">
                <a:moveTo>
                  <a:pt x="1091458" y="362937"/>
                </a:moveTo>
                <a:lnTo>
                  <a:pt x="1091119" y="363220"/>
                </a:lnTo>
                <a:lnTo>
                  <a:pt x="1091627" y="363219"/>
                </a:lnTo>
                <a:lnTo>
                  <a:pt x="1091458" y="362937"/>
                </a:lnTo>
                <a:close/>
              </a:path>
              <a:path w="2052320" h="721360">
                <a:moveTo>
                  <a:pt x="1091474" y="362924"/>
                </a:moveTo>
                <a:lnTo>
                  <a:pt x="1091627" y="363219"/>
                </a:lnTo>
                <a:lnTo>
                  <a:pt x="1091582" y="363038"/>
                </a:lnTo>
                <a:close/>
              </a:path>
              <a:path w="2052320" h="721360">
                <a:moveTo>
                  <a:pt x="1091627" y="363038"/>
                </a:moveTo>
                <a:lnTo>
                  <a:pt x="1091754" y="363220"/>
                </a:lnTo>
                <a:lnTo>
                  <a:pt x="1091627" y="363038"/>
                </a:lnTo>
                <a:close/>
              </a:path>
              <a:path w="2052320" h="721360">
                <a:moveTo>
                  <a:pt x="1091830" y="362627"/>
                </a:moveTo>
                <a:lnTo>
                  <a:pt x="1091661" y="363086"/>
                </a:lnTo>
                <a:lnTo>
                  <a:pt x="1091754" y="363220"/>
                </a:lnTo>
                <a:lnTo>
                  <a:pt x="1091830" y="362627"/>
                </a:lnTo>
                <a:close/>
              </a:path>
              <a:path w="2052320" h="721360">
                <a:moveTo>
                  <a:pt x="1091520" y="362885"/>
                </a:moveTo>
                <a:lnTo>
                  <a:pt x="1091582" y="363038"/>
                </a:lnTo>
                <a:lnTo>
                  <a:pt x="1091520" y="362885"/>
                </a:lnTo>
                <a:close/>
              </a:path>
              <a:path w="2052320" h="721360">
                <a:moveTo>
                  <a:pt x="1091368" y="362667"/>
                </a:moveTo>
                <a:lnTo>
                  <a:pt x="1091474" y="362924"/>
                </a:lnTo>
                <a:lnTo>
                  <a:pt x="1091368" y="362667"/>
                </a:lnTo>
                <a:close/>
              </a:path>
              <a:path w="2052320" h="721360">
                <a:moveTo>
                  <a:pt x="1091627" y="362514"/>
                </a:moveTo>
                <a:lnTo>
                  <a:pt x="1091424" y="362627"/>
                </a:lnTo>
                <a:lnTo>
                  <a:pt x="1091520" y="362885"/>
                </a:lnTo>
                <a:lnTo>
                  <a:pt x="1091627" y="362514"/>
                </a:lnTo>
                <a:close/>
              </a:path>
              <a:path w="2052320" h="721360">
                <a:moveTo>
                  <a:pt x="1091772" y="362433"/>
                </a:moveTo>
                <a:lnTo>
                  <a:pt x="1091627" y="362796"/>
                </a:lnTo>
                <a:lnTo>
                  <a:pt x="1091772" y="362433"/>
                </a:lnTo>
                <a:close/>
              </a:path>
              <a:path w="2052320" h="721360">
                <a:moveTo>
                  <a:pt x="1091151" y="362426"/>
                </a:moveTo>
                <a:lnTo>
                  <a:pt x="1091191" y="362627"/>
                </a:lnTo>
                <a:lnTo>
                  <a:pt x="1091151" y="362426"/>
                </a:lnTo>
                <a:close/>
              </a:path>
              <a:path w="2052320" h="721360">
                <a:moveTo>
                  <a:pt x="1091179" y="362398"/>
                </a:moveTo>
                <a:lnTo>
                  <a:pt x="1091310" y="362690"/>
                </a:lnTo>
                <a:lnTo>
                  <a:pt x="1091179" y="362398"/>
                </a:lnTo>
                <a:close/>
              </a:path>
              <a:path w="2052320" h="721360">
                <a:moveTo>
                  <a:pt x="1091627" y="361950"/>
                </a:moveTo>
                <a:lnTo>
                  <a:pt x="1091264" y="362312"/>
                </a:lnTo>
                <a:lnTo>
                  <a:pt x="1091253" y="362503"/>
                </a:lnTo>
                <a:lnTo>
                  <a:pt x="1091363" y="362661"/>
                </a:lnTo>
                <a:lnTo>
                  <a:pt x="1091527" y="362312"/>
                </a:lnTo>
                <a:lnTo>
                  <a:pt x="1091627" y="361950"/>
                </a:lnTo>
                <a:close/>
              </a:path>
              <a:path w="2052320" h="721360">
                <a:moveTo>
                  <a:pt x="1091627" y="362091"/>
                </a:moveTo>
                <a:lnTo>
                  <a:pt x="1091373" y="362655"/>
                </a:lnTo>
                <a:lnTo>
                  <a:pt x="1091611" y="362523"/>
                </a:lnTo>
                <a:lnTo>
                  <a:pt x="1091627" y="362091"/>
                </a:lnTo>
                <a:close/>
              </a:path>
              <a:path w="2052320" h="721360">
                <a:moveTo>
                  <a:pt x="1091990" y="362312"/>
                </a:moveTo>
                <a:lnTo>
                  <a:pt x="1091830" y="362627"/>
                </a:lnTo>
                <a:lnTo>
                  <a:pt x="1091990" y="362312"/>
                </a:lnTo>
                <a:close/>
              </a:path>
              <a:path w="2052320" h="721360">
                <a:moveTo>
                  <a:pt x="1092643" y="361950"/>
                </a:moveTo>
                <a:lnTo>
                  <a:pt x="1091990" y="362312"/>
                </a:lnTo>
                <a:lnTo>
                  <a:pt x="1091955" y="362523"/>
                </a:lnTo>
                <a:lnTo>
                  <a:pt x="1092643" y="361950"/>
                </a:lnTo>
                <a:close/>
              </a:path>
              <a:path w="2052320" h="721360">
                <a:moveTo>
                  <a:pt x="1091653" y="362034"/>
                </a:moveTo>
                <a:lnTo>
                  <a:pt x="1091627" y="362514"/>
                </a:lnTo>
                <a:lnTo>
                  <a:pt x="1091653" y="362034"/>
                </a:lnTo>
                <a:close/>
              </a:path>
              <a:path w="2052320" h="721360">
                <a:moveTo>
                  <a:pt x="1092262" y="360680"/>
                </a:moveTo>
                <a:lnTo>
                  <a:pt x="1091691" y="361950"/>
                </a:lnTo>
                <a:lnTo>
                  <a:pt x="1091772" y="362433"/>
                </a:lnTo>
                <a:lnTo>
                  <a:pt x="1091940" y="362340"/>
                </a:lnTo>
                <a:lnTo>
                  <a:pt x="1092051" y="361950"/>
                </a:lnTo>
                <a:lnTo>
                  <a:pt x="1092262" y="360680"/>
                </a:lnTo>
                <a:close/>
              </a:path>
              <a:path w="2052320" h="721360">
                <a:moveTo>
                  <a:pt x="1092262" y="360680"/>
                </a:moveTo>
                <a:lnTo>
                  <a:pt x="1089341" y="360680"/>
                </a:lnTo>
                <a:lnTo>
                  <a:pt x="1090994" y="362419"/>
                </a:lnTo>
                <a:lnTo>
                  <a:pt x="1090865" y="361950"/>
                </a:lnTo>
                <a:lnTo>
                  <a:pt x="1091691" y="361950"/>
                </a:lnTo>
                <a:lnTo>
                  <a:pt x="1092262" y="360680"/>
                </a:lnTo>
                <a:close/>
              </a:path>
              <a:path w="2052320" h="721360">
                <a:moveTo>
                  <a:pt x="1091627" y="361950"/>
                </a:moveTo>
                <a:lnTo>
                  <a:pt x="1091137" y="362312"/>
                </a:lnTo>
                <a:lnTo>
                  <a:pt x="1091627" y="361950"/>
                </a:lnTo>
                <a:close/>
              </a:path>
              <a:path w="2052320" h="721360">
                <a:moveTo>
                  <a:pt x="1090865" y="361950"/>
                </a:moveTo>
                <a:lnTo>
                  <a:pt x="1091100" y="362340"/>
                </a:lnTo>
                <a:lnTo>
                  <a:pt x="1090865" y="361950"/>
                </a:lnTo>
                <a:close/>
              </a:path>
              <a:path w="2052320" h="721360">
                <a:moveTo>
                  <a:pt x="1091627" y="361950"/>
                </a:moveTo>
                <a:lnTo>
                  <a:pt x="1090865" y="361950"/>
                </a:lnTo>
                <a:lnTo>
                  <a:pt x="1091125" y="362321"/>
                </a:lnTo>
                <a:lnTo>
                  <a:pt x="1091627" y="361950"/>
                </a:lnTo>
                <a:close/>
              </a:path>
              <a:path w="2052320" h="721360">
                <a:moveTo>
                  <a:pt x="322261" y="0"/>
                </a:moveTo>
                <a:lnTo>
                  <a:pt x="273874" y="0"/>
                </a:lnTo>
                <a:lnTo>
                  <a:pt x="228662" y="1270"/>
                </a:lnTo>
                <a:lnTo>
                  <a:pt x="187133" y="1270"/>
                </a:lnTo>
                <a:lnTo>
                  <a:pt x="149211" y="2539"/>
                </a:lnTo>
                <a:lnTo>
                  <a:pt x="115188" y="5080"/>
                </a:lnTo>
                <a:lnTo>
                  <a:pt x="85025" y="6350"/>
                </a:lnTo>
                <a:lnTo>
                  <a:pt x="59016" y="10160"/>
                </a:lnTo>
                <a:lnTo>
                  <a:pt x="37095" y="12700"/>
                </a:lnTo>
                <a:lnTo>
                  <a:pt x="19506" y="16510"/>
                </a:lnTo>
                <a:lnTo>
                  <a:pt x="11670" y="19050"/>
                </a:lnTo>
                <a:lnTo>
                  <a:pt x="11327" y="20320"/>
                </a:lnTo>
                <a:lnTo>
                  <a:pt x="6755" y="22860"/>
                </a:lnTo>
                <a:lnTo>
                  <a:pt x="5307" y="22860"/>
                </a:lnTo>
                <a:lnTo>
                  <a:pt x="1916" y="26670"/>
                </a:lnTo>
                <a:lnTo>
                  <a:pt x="1396" y="27939"/>
                </a:lnTo>
                <a:lnTo>
                  <a:pt x="70" y="32512"/>
                </a:lnTo>
                <a:lnTo>
                  <a:pt x="0" y="34593"/>
                </a:lnTo>
                <a:lnTo>
                  <a:pt x="1408" y="39370"/>
                </a:lnTo>
                <a:lnTo>
                  <a:pt x="1751" y="40639"/>
                </a:lnTo>
                <a:lnTo>
                  <a:pt x="5066" y="44450"/>
                </a:lnTo>
                <a:lnTo>
                  <a:pt x="5371" y="44450"/>
                </a:lnTo>
                <a:lnTo>
                  <a:pt x="5714" y="45720"/>
                </a:lnTo>
                <a:lnTo>
                  <a:pt x="10006" y="48260"/>
                </a:lnTo>
                <a:lnTo>
                  <a:pt x="16433" y="53339"/>
                </a:lnTo>
                <a:lnTo>
                  <a:pt x="24281" y="57150"/>
                </a:lnTo>
                <a:lnTo>
                  <a:pt x="33374" y="62230"/>
                </a:lnTo>
                <a:lnTo>
                  <a:pt x="43865" y="67310"/>
                </a:lnTo>
                <a:lnTo>
                  <a:pt x="55663" y="72389"/>
                </a:lnTo>
                <a:lnTo>
                  <a:pt x="68680" y="76200"/>
                </a:lnTo>
                <a:lnTo>
                  <a:pt x="82993" y="81280"/>
                </a:lnTo>
                <a:lnTo>
                  <a:pt x="98297" y="86360"/>
                </a:lnTo>
                <a:lnTo>
                  <a:pt x="114883" y="92710"/>
                </a:lnTo>
                <a:lnTo>
                  <a:pt x="132460" y="97789"/>
                </a:lnTo>
                <a:lnTo>
                  <a:pt x="150964" y="104139"/>
                </a:lnTo>
                <a:lnTo>
                  <a:pt x="170585" y="109220"/>
                </a:lnTo>
                <a:lnTo>
                  <a:pt x="190943" y="115570"/>
                </a:lnTo>
                <a:lnTo>
                  <a:pt x="212152" y="120650"/>
                </a:lnTo>
                <a:lnTo>
                  <a:pt x="256856" y="133350"/>
                </a:lnTo>
                <a:lnTo>
                  <a:pt x="304227" y="146050"/>
                </a:lnTo>
                <a:lnTo>
                  <a:pt x="379284" y="165100"/>
                </a:lnTo>
                <a:lnTo>
                  <a:pt x="431227" y="179070"/>
                </a:lnTo>
                <a:lnTo>
                  <a:pt x="591374" y="218439"/>
                </a:lnTo>
                <a:lnTo>
                  <a:pt x="644587" y="232410"/>
                </a:lnTo>
                <a:lnTo>
                  <a:pt x="697038" y="245110"/>
                </a:lnTo>
                <a:lnTo>
                  <a:pt x="797749" y="270510"/>
                </a:lnTo>
                <a:lnTo>
                  <a:pt x="844993" y="283210"/>
                </a:lnTo>
                <a:lnTo>
                  <a:pt x="867599" y="288289"/>
                </a:lnTo>
                <a:lnTo>
                  <a:pt x="889443" y="294639"/>
                </a:lnTo>
                <a:lnTo>
                  <a:pt x="930845" y="306070"/>
                </a:lnTo>
                <a:lnTo>
                  <a:pt x="950276" y="311150"/>
                </a:lnTo>
                <a:lnTo>
                  <a:pt x="968691" y="316230"/>
                </a:lnTo>
                <a:lnTo>
                  <a:pt x="986090" y="321310"/>
                </a:lnTo>
                <a:lnTo>
                  <a:pt x="1002473" y="326389"/>
                </a:lnTo>
                <a:lnTo>
                  <a:pt x="1017586" y="331470"/>
                </a:lnTo>
                <a:lnTo>
                  <a:pt x="1031683" y="335280"/>
                </a:lnTo>
                <a:lnTo>
                  <a:pt x="1044383" y="340360"/>
                </a:lnTo>
                <a:lnTo>
                  <a:pt x="1055813" y="344170"/>
                </a:lnTo>
                <a:lnTo>
                  <a:pt x="1065719" y="347980"/>
                </a:lnTo>
                <a:lnTo>
                  <a:pt x="1074355" y="351789"/>
                </a:lnTo>
                <a:lnTo>
                  <a:pt x="1081467" y="355600"/>
                </a:lnTo>
                <a:lnTo>
                  <a:pt x="1086674" y="358139"/>
                </a:lnTo>
                <a:lnTo>
                  <a:pt x="1090230" y="360680"/>
                </a:lnTo>
                <a:lnTo>
                  <a:pt x="1092262" y="360680"/>
                </a:lnTo>
                <a:lnTo>
                  <a:pt x="1091990" y="362312"/>
                </a:lnTo>
                <a:lnTo>
                  <a:pt x="1092643" y="361950"/>
                </a:lnTo>
                <a:lnTo>
                  <a:pt x="1104327" y="361950"/>
                </a:lnTo>
                <a:lnTo>
                  <a:pt x="1104454" y="360680"/>
                </a:lnTo>
                <a:lnTo>
                  <a:pt x="1104200" y="359410"/>
                </a:lnTo>
                <a:lnTo>
                  <a:pt x="1101787" y="355600"/>
                </a:lnTo>
                <a:lnTo>
                  <a:pt x="1101406" y="354330"/>
                </a:lnTo>
                <a:lnTo>
                  <a:pt x="1098866" y="351789"/>
                </a:lnTo>
                <a:lnTo>
                  <a:pt x="1098231" y="351789"/>
                </a:lnTo>
                <a:lnTo>
                  <a:pt x="1097850" y="350520"/>
                </a:lnTo>
                <a:lnTo>
                  <a:pt x="1093151" y="347980"/>
                </a:lnTo>
                <a:lnTo>
                  <a:pt x="1086928" y="344170"/>
                </a:lnTo>
                <a:lnTo>
                  <a:pt x="1079435" y="340360"/>
                </a:lnTo>
                <a:lnTo>
                  <a:pt x="1070418" y="336550"/>
                </a:lnTo>
                <a:lnTo>
                  <a:pt x="1060131" y="332739"/>
                </a:lnTo>
                <a:lnTo>
                  <a:pt x="1048574" y="327660"/>
                </a:lnTo>
                <a:lnTo>
                  <a:pt x="1035620" y="323850"/>
                </a:lnTo>
                <a:lnTo>
                  <a:pt x="1021396" y="318770"/>
                </a:lnTo>
                <a:lnTo>
                  <a:pt x="989646" y="308610"/>
                </a:lnTo>
                <a:lnTo>
                  <a:pt x="972247" y="303530"/>
                </a:lnTo>
                <a:lnTo>
                  <a:pt x="953705" y="298450"/>
                </a:lnTo>
                <a:lnTo>
                  <a:pt x="934274" y="293370"/>
                </a:lnTo>
                <a:lnTo>
                  <a:pt x="913954" y="288289"/>
                </a:lnTo>
                <a:lnTo>
                  <a:pt x="892745" y="281939"/>
                </a:lnTo>
                <a:lnTo>
                  <a:pt x="870774" y="275589"/>
                </a:lnTo>
                <a:lnTo>
                  <a:pt x="848168" y="270510"/>
                </a:lnTo>
                <a:lnTo>
                  <a:pt x="800797" y="257810"/>
                </a:lnTo>
                <a:lnTo>
                  <a:pt x="700213" y="232410"/>
                </a:lnTo>
                <a:lnTo>
                  <a:pt x="487234" y="180339"/>
                </a:lnTo>
                <a:lnTo>
                  <a:pt x="434402" y="166370"/>
                </a:lnTo>
                <a:lnTo>
                  <a:pt x="382459" y="153670"/>
                </a:lnTo>
                <a:lnTo>
                  <a:pt x="260285" y="120650"/>
                </a:lnTo>
                <a:lnTo>
                  <a:pt x="237552" y="115570"/>
                </a:lnTo>
                <a:lnTo>
                  <a:pt x="215581" y="109220"/>
                </a:lnTo>
                <a:lnTo>
                  <a:pt x="194499" y="102870"/>
                </a:lnTo>
                <a:lnTo>
                  <a:pt x="174154" y="97789"/>
                </a:lnTo>
                <a:lnTo>
                  <a:pt x="154723" y="91439"/>
                </a:lnTo>
                <a:lnTo>
                  <a:pt x="136270" y="85089"/>
                </a:lnTo>
                <a:lnTo>
                  <a:pt x="118795" y="80010"/>
                </a:lnTo>
                <a:lnTo>
                  <a:pt x="73176" y="64770"/>
                </a:lnTo>
                <a:lnTo>
                  <a:pt x="49033" y="54610"/>
                </a:lnTo>
                <a:lnTo>
                  <a:pt x="38950" y="50800"/>
                </a:lnTo>
                <a:lnTo>
                  <a:pt x="30517" y="46989"/>
                </a:lnTo>
                <a:lnTo>
                  <a:pt x="23506" y="43180"/>
                </a:lnTo>
                <a:lnTo>
                  <a:pt x="18312" y="39370"/>
                </a:lnTo>
                <a:lnTo>
                  <a:pt x="15459" y="36830"/>
                </a:lnTo>
                <a:lnTo>
                  <a:pt x="14947" y="36830"/>
                </a:lnTo>
                <a:lnTo>
                  <a:pt x="14032" y="35560"/>
                </a:lnTo>
                <a:lnTo>
                  <a:pt x="11772" y="35560"/>
                </a:lnTo>
                <a:lnTo>
                  <a:pt x="12388" y="34031"/>
                </a:lnTo>
                <a:lnTo>
                  <a:pt x="12453" y="33020"/>
                </a:lnTo>
                <a:lnTo>
                  <a:pt x="12457" y="31750"/>
                </a:lnTo>
                <a:lnTo>
                  <a:pt x="15277" y="31750"/>
                </a:lnTo>
                <a:lnTo>
                  <a:pt x="17563" y="30480"/>
                </a:lnTo>
                <a:lnTo>
                  <a:pt x="19411" y="30480"/>
                </a:lnTo>
                <a:lnTo>
                  <a:pt x="22338" y="29210"/>
                </a:lnTo>
                <a:lnTo>
                  <a:pt x="60362" y="21589"/>
                </a:lnTo>
                <a:lnTo>
                  <a:pt x="115823" y="16510"/>
                </a:lnTo>
                <a:lnTo>
                  <a:pt x="187387" y="13970"/>
                </a:lnTo>
                <a:lnTo>
                  <a:pt x="228789" y="13970"/>
                </a:lnTo>
                <a:lnTo>
                  <a:pt x="273747" y="12700"/>
                </a:lnTo>
                <a:lnTo>
                  <a:pt x="745425" y="12700"/>
                </a:lnTo>
                <a:lnTo>
                  <a:pt x="547559" y="5080"/>
                </a:lnTo>
                <a:lnTo>
                  <a:pt x="322261" y="0"/>
                </a:lnTo>
                <a:close/>
              </a:path>
              <a:path w="2052320" h="721360">
                <a:moveTo>
                  <a:pt x="1091691" y="361950"/>
                </a:moveTo>
                <a:close/>
              </a:path>
              <a:path w="2052320" h="721360">
                <a:moveTo>
                  <a:pt x="745425" y="12700"/>
                </a:moveTo>
                <a:lnTo>
                  <a:pt x="322134" y="12700"/>
                </a:lnTo>
                <a:lnTo>
                  <a:pt x="547178" y="17780"/>
                </a:lnTo>
                <a:lnTo>
                  <a:pt x="815402" y="27939"/>
                </a:lnTo>
                <a:lnTo>
                  <a:pt x="929994" y="33877"/>
                </a:lnTo>
                <a:lnTo>
                  <a:pt x="1197799" y="46989"/>
                </a:lnTo>
                <a:lnTo>
                  <a:pt x="2051366" y="96520"/>
                </a:lnTo>
                <a:lnTo>
                  <a:pt x="2052128" y="83820"/>
                </a:lnTo>
                <a:lnTo>
                  <a:pt x="1198434" y="34289"/>
                </a:lnTo>
                <a:lnTo>
                  <a:pt x="1182567" y="33533"/>
                </a:lnTo>
                <a:lnTo>
                  <a:pt x="816037" y="15239"/>
                </a:lnTo>
                <a:lnTo>
                  <a:pt x="745425" y="12700"/>
                </a:lnTo>
                <a:close/>
              </a:path>
              <a:path w="2052320" h="721360">
                <a:moveTo>
                  <a:pt x="14032" y="35560"/>
                </a:moveTo>
                <a:lnTo>
                  <a:pt x="14947" y="36830"/>
                </a:lnTo>
                <a:lnTo>
                  <a:pt x="14180" y="35691"/>
                </a:lnTo>
                <a:lnTo>
                  <a:pt x="14032" y="35560"/>
                </a:lnTo>
                <a:close/>
              </a:path>
              <a:path w="2052320" h="721360">
                <a:moveTo>
                  <a:pt x="14180" y="35691"/>
                </a:moveTo>
                <a:lnTo>
                  <a:pt x="14947" y="36830"/>
                </a:lnTo>
                <a:lnTo>
                  <a:pt x="15459" y="36830"/>
                </a:lnTo>
                <a:lnTo>
                  <a:pt x="14180" y="35691"/>
                </a:lnTo>
                <a:close/>
              </a:path>
              <a:path w="2052320" h="721360">
                <a:moveTo>
                  <a:pt x="13007" y="33950"/>
                </a:moveTo>
                <a:lnTo>
                  <a:pt x="13410" y="35560"/>
                </a:lnTo>
                <a:lnTo>
                  <a:pt x="14032" y="35560"/>
                </a:lnTo>
                <a:lnTo>
                  <a:pt x="14180" y="35691"/>
                </a:lnTo>
                <a:lnTo>
                  <a:pt x="13007" y="33950"/>
                </a:lnTo>
                <a:close/>
              </a:path>
              <a:path w="2052320" h="721360">
                <a:moveTo>
                  <a:pt x="12450" y="33877"/>
                </a:moveTo>
                <a:lnTo>
                  <a:pt x="11772" y="35560"/>
                </a:lnTo>
                <a:lnTo>
                  <a:pt x="12448" y="34593"/>
                </a:lnTo>
                <a:lnTo>
                  <a:pt x="12450" y="33877"/>
                </a:lnTo>
                <a:close/>
              </a:path>
              <a:path w="2052320" h="721360">
                <a:moveTo>
                  <a:pt x="12448" y="34593"/>
                </a:moveTo>
                <a:lnTo>
                  <a:pt x="11772" y="35560"/>
                </a:lnTo>
                <a:lnTo>
                  <a:pt x="12445" y="35560"/>
                </a:lnTo>
                <a:lnTo>
                  <a:pt x="12448" y="34593"/>
                </a:lnTo>
                <a:close/>
              </a:path>
              <a:path w="2052320" h="721360">
                <a:moveTo>
                  <a:pt x="12767" y="34137"/>
                </a:moveTo>
                <a:lnTo>
                  <a:pt x="12448" y="34593"/>
                </a:lnTo>
                <a:lnTo>
                  <a:pt x="12445" y="35560"/>
                </a:lnTo>
                <a:lnTo>
                  <a:pt x="12767" y="34137"/>
                </a:lnTo>
                <a:close/>
              </a:path>
              <a:path w="2052320" h="721360">
                <a:moveTo>
                  <a:pt x="12810" y="34077"/>
                </a:moveTo>
                <a:lnTo>
                  <a:pt x="12445" y="35560"/>
                </a:lnTo>
                <a:lnTo>
                  <a:pt x="13410" y="35560"/>
                </a:lnTo>
                <a:lnTo>
                  <a:pt x="12810" y="34077"/>
                </a:lnTo>
                <a:close/>
              </a:path>
              <a:path w="2052320" h="721360">
                <a:moveTo>
                  <a:pt x="12954" y="33870"/>
                </a:moveTo>
                <a:lnTo>
                  <a:pt x="12896" y="34289"/>
                </a:lnTo>
                <a:lnTo>
                  <a:pt x="13410" y="35560"/>
                </a:lnTo>
                <a:lnTo>
                  <a:pt x="13054" y="34137"/>
                </a:lnTo>
                <a:lnTo>
                  <a:pt x="12954" y="33870"/>
                </a:lnTo>
                <a:close/>
              </a:path>
              <a:path w="2052320" h="721360">
                <a:moveTo>
                  <a:pt x="12589" y="33533"/>
                </a:moveTo>
                <a:lnTo>
                  <a:pt x="12510" y="33730"/>
                </a:lnTo>
                <a:lnTo>
                  <a:pt x="12448" y="34593"/>
                </a:lnTo>
                <a:lnTo>
                  <a:pt x="12661" y="34289"/>
                </a:lnTo>
                <a:lnTo>
                  <a:pt x="12781" y="34077"/>
                </a:lnTo>
                <a:lnTo>
                  <a:pt x="12589" y="33533"/>
                </a:lnTo>
                <a:close/>
              </a:path>
              <a:path w="2052320" h="721360">
                <a:moveTo>
                  <a:pt x="12860" y="33730"/>
                </a:moveTo>
                <a:lnTo>
                  <a:pt x="12810" y="34077"/>
                </a:lnTo>
                <a:lnTo>
                  <a:pt x="12899" y="33950"/>
                </a:lnTo>
                <a:lnTo>
                  <a:pt x="12860" y="33730"/>
                </a:lnTo>
                <a:close/>
              </a:path>
              <a:path w="2052320" h="721360">
                <a:moveTo>
                  <a:pt x="12641" y="33405"/>
                </a:moveTo>
                <a:lnTo>
                  <a:pt x="12669" y="33730"/>
                </a:lnTo>
                <a:lnTo>
                  <a:pt x="12791" y="34031"/>
                </a:lnTo>
                <a:lnTo>
                  <a:pt x="12860" y="33730"/>
                </a:lnTo>
                <a:lnTo>
                  <a:pt x="12641" y="33405"/>
                </a:lnTo>
                <a:close/>
              </a:path>
              <a:path w="2052320" h="721360">
                <a:moveTo>
                  <a:pt x="12453" y="33196"/>
                </a:moveTo>
                <a:lnTo>
                  <a:pt x="12450" y="33877"/>
                </a:lnTo>
                <a:lnTo>
                  <a:pt x="12510" y="33730"/>
                </a:lnTo>
                <a:lnTo>
                  <a:pt x="12453" y="33196"/>
                </a:lnTo>
                <a:close/>
              </a:path>
              <a:path w="2052320" h="721360">
                <a:moveTo>
                  <a:pt x="13905" y="32512"/>
                </a:moveTo>
                <a:lnTo>
                  <a:pt x="13049" y="32987"/>
                </a:lnTo>
                <a:lnTo>
                  <a:pt x="12979" y="33835"/>
                </a:lnTo>
                <a:lnTo>
                  <a:pt x="13905" y="32512"/>
                </a:lnTo>
                <a:close/>
              </a:path>
              <a:path w="2052320" h="721360">
                <a:moveTo>
                  <a:pt x="12783" y="33052"/>
                </a:moveTo>
                <a:lnTo>
                  <a:pt x="12728" y="33535"/>
                </a:lnTo>
                <a:lnTo>
                  <a:pt x="12860" y="33730"/>
                </a:lnTo>
                <a:lnTo>
                  <a:pt x="12783" y="33052"/>
                </a:lnTo>
                <a:close/>
              </a:path>
              <a:path w="2052320" h="721360">
                <a:moveTo>
                  <a:pt x="13308" y="31750"/>
                </a:moveTo>
                <a:lnTo>
                  <a:pt x="13001" y="32512"/>
                </a:lnTo>
                <a:lnTo>
                  <a:pt x="12904" y="33535"/>
                </a:lnTo>
                <a:lnTo>
                  <a:pt x="12991" y="33020"/>
                </a:lnTo>
                <a:lnTo>
                  <a:pt x="13308" y="31750"/>
                </a:lnTo>
                <a:close/>
              </a:path>
              <a:path w="2052320" h="721360">
                <a:moveTo>
                  <a:pt x="12453" y="33126"/>
                </a:moveTo>
                <a:lnTo>
                  <a:pt x="12589" y="33533"/>
                </a:lnTo>
                <a:lnTo>
                  <a:pt x="12641" y="33405"/>
                </a:lnTo>
                <a:lnTo>
                  <a:pt x="12453" y="33126"/>
                </a:lnTo>
                <a:close/>
              </a:path>
              <a:path w="2052320" h="721360">
                <a:moveTo>
                  <a:pt x="12457" y="31750"/>
                </a:moveTo>
                <a:lnTo>
                  <a:pt x="12500" y="33196"/>
                </a:lnTo>
                <a:lnTo>
                  <a:pt x="12641" y="33405"/>
                </a:lnTo>
                <a:lnTo>
                  <a:pt x="12753" y="33126"/>
                </a:lnTo>
                <a:lnTo>
                  <a:pt x="12648" y="32512"/>
                </a:lnTo>
                <a:lnTo>
                  <a:pt x="12457" y="31750"/>
                </a:lnTo>
                <a:close/>
              </a:path>
              <a:path w="2052320" h="721360">
                <a:moveTo>
                  <a:pt x="12453" y="33020"/>
                </a:moveTo>
                <a:close/>
              </a:path>
              <a:path w="2052320" h="721360">
                <a:moveTo>
                  <a:pt x="13308" y="31750"/>
                </a:moveTo>
                <a:lnTo>
                  <a:pt x="12457" y="31750"/>
                </a:lnTo>
                <a:lnTo>
                  <a:pt x="12783" y="33052"/>
                </a:lnTo>
                <a:lnTo>
                  <a:pt x="13308" y="31750"/>
                </a:lnTo>
                <a:close/>
              </a:path>
              <a:path w="2052320" h="721360">
                <a:moveTo>
                  <a:pt x="13025" y="33001"/>
                </a:moveTo>
                <a:close/>
              </a:path>
              <a:path w="2052320" h="721360">
                <a:moveTo>
                  <a:pt x="14439" y="31750"/>
                </a:moveTo>
                <a:lnTo>
                  <a:pt x="13025" y="33001"/>
                </a:lnTo>
                <a:lnTo>
                  <a:pt x="13905" y="32512"/>
                </a:lnTo>
                <a:lnTo>
                  <a:pt x="14439" y="31750"/>
                </a:lnTo>
                <a:close/>
              </a:path>
              <a:path w="2052320" h="721360">
                <a:moveTo>
                  <a:pt x="14439" y="31750"/>
                </a:moveTo>
                <a:lnTo>
                  <a:pt x="13308" y="31750"/>
                </a:lnTo>
                <a:lnTo>
                  <a:pt x="13028" y="32987"/>
                </a:lnTo>
                <a:lnTo>
                  <a:pt x="14439" y="31750"/>
                </a:lnTo>
                <a:close/>
              </a:path>
              <a:path w="2052320" h="721360">
                <a:moveTo>
                  <a:pt x="15277" y="31750"/>
                </a:moveTo>
                <a:lnTo>
                  <a:pt x="14439" y="31750"/>
                </a:lnTo>
                <a:lnTo>
                  <a:pt x="13905" y="32512"/>
                </a:lnTo>
                <a:lnTo>
                  <a:pt x="15277" y="31750"/>
                </a:lnTo>
                <a:close/>
              </a:path>
              <a:path w="2052320" h="721360">
                <a:moveTo>
                  <a:pt x="19411" y="30480"/>
                </a:moveTo>
                <a:lnTo>
                  <a:pt x="17563" y="30480"/>
                </a:lnTo>
                <a:lnTo>
                  <a:pt x="16483" y="31750"/>
                </a:lnTo>
                <a:lnTo>
                  <a:pt x="19411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0913" y="5485663"/>
            <a:ext cx="48202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-20" dirty="0">
                <a:solidFill>
                  <a:srgbClr val="FF0000"/>
                </a:solidFill>
                <a:latin typeface="Calibri"/>
                <a:cs typeface="Calibri"/>
              </a:rPr>
              <a:t>Drawbac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ar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412" y="2366772"/>
            <a:ext cx="4368165" cy="459105"/>
          </a:xfrm>
          <a:custGeom>
            <a:avLst/>
            <a:gdLst/>
            <a:ahLst/>
            <a:cxnLst/>
            <a:rect l="l" t="t" r="r" b="b"/>
            <a:pathLst>
              <a:path w="4368165" h="459105">
                <a:moveTo>
                  <a:pt x="0" y="76453"/>
                </a:moveTo>
                <a:lnTo>
                  <a:pt x="11602" y="35969"/>
                </a:lnTo>
                <a:lnTo>
                  <a:pt x="41819" y="8287"/>
                </a:lnTo>
                <a:lnTo>
                  <a:pt x="4291330" y="0"/>
                </a:lnTo>
                <a:lnTo>
                  <a:pt x="4305818" y="1376"/>
                </a:lnTo>
                <a:lnTo>
                  <a:pt x="4342806" y="19968"/>
                </a:lnTo>
                <a:lnTo>
                  <a:pt x="4364681" y="54860"/>
                </a:lnTo>
                <a:lnTo>
                  <a:pt x="4367784" y="382269"/>
                </a:lnTo>
                <a:lnTo>
                  <a:pt x="4366407" y="396758"/>
                </a:lnTo>
                <a:lnTo>
                  <a:pt x="4347815" y="433746"/>
                </a:lnTo>
                <a:lnTo>
                  <a:pt x="4312923" y="455621"/>
                </a:lnTo>
                <a:lnTo>
                  <a:pt x="76453" y="458724"/>
                </a:lnTo>
                <a:lnTo>
                  <a:pt x="61947" y="457347"/>
                </a:lnTo>
                <a:lnTo>
                  <a:pt x="24952" y="438755"/>
                </a:lnTo>
                <a:lnTo>
                  <a:pt x="3097" y="403863"/>
                </a:lnTo>
                <a:lnTo>
                  <a:pt x="0" y="7645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65045" y="5922289"/>
            <a:ext cx="42329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ely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seriali</a:t>
            </a:r>
            <a:r>
              <a:rPr sz="3200" b="1" i="1" spc="-3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ed!!!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</a:t>
            </a:r>
            <a:r>
              <a:rPr spc="-65" dirty="0"/>
              <a:t>c</a:t>
            </a:r>
            <a:r>
              <a:rPr spc="-5" dirty="0"/>
              <a:t>on</a:t>
            </a:r>
            <a:r>
              <a:rPr dirty="0"/>
              <a:t>d</a:t>
            </a:r>
            <a:r>
              <a:rPr spc="10" dirty="0"/>
              <a:t> </a:t>
            </a:r>
            <a:r>
              <a:rPr dirty="0"/>
              <a:t>solution</a:t>
            </a:r>
            <a:r>
              <a:rPr spc="-15" dirty="0"/>
              <a:t> </a:t>
            </a:r>
            <a:r>
              <a:rPr spc="-35" dirty="0"/>
              <a:t>a</a:t>
            </a:r>
            <a:r>
              <a:rPr spc="-60" dirty="0"/>
              <a:t>t</a:t>
            </a:r>
            <a:r>
              <a:rPr spc="-45" dirty="0"/>
              <a:t>t</a:t>
            </a:r>
            <a:r>
              <a:rPr spc="-5" dirty="0"/>
              <a:t>em</a:t>
            </a:r>
            <a:r>
              <a:rPr spc="-35" dirty="0"/>
              <a:t>p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615440"/>
            <a:ext cx="5590032" cy="3610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9119" y="5721350"/>
            <a:ext cx="66948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orma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seri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al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ode.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4503" y="1615439"/>
            <a:ext cx="4369435" cy="381000"/>
          </a:xfrm>
          <a:custGeom>
            <a:avLst/>
            <a:gdLst/>
            <a:ahLst/>
            <a:cxnLst/>
            <a:rect l="l" t="t" r="r" b="b"/>
            <a:pathLst>
              <a:path w="4369435" h="381000">
                <a:moveTo>
                  <a:pt x="0" y="63500"/>
                </a:moveTo>
                <a:lnTo>
                  <a:pt x="13689" y="24120"/>
                </a:lnTo>
                <a:lnTo>
                  <a:pt x="48098" y="1882"/>
                </a:lnTo>
                <a:lnTo>
                  <a:pt x="4305808" y="0"/>
                </a:lnTo>
                <a:lnTo>
                  <a:pt x="4320221" y="1645"/>
                </a:lnTo>
                <a:lnTo>
                  <a:pt x="4354999" y="23355"/>
                </a:lnTo>
                <a:lnTo>
                  <a:pt x="4369299" y="62445"/>
                </a:lnTo>
                <a:lnTo>
                  <a:pt x="4369308" y="317500"/>
                </a:lnTo>
                <a:lnTo>
                  <a:pt x="4367662" y="331913"/>
                </a:lnTo>
                <a:lnTo>
                  <a:pt x="4345952" y="366691"/>
                </a:lnTo>
                <a:lnTo>
                  <a:pt x="4306862" y="380991"/>
                </a:lnTo>
                <a:lnTo>
                  <a:pt x="63500" y="381000"/>
                </a:lnTo>
                <a:lnTo>
                  <a:pt x="49082" y="379354"/>
                </a:lnTo>
                <a:lnTo>
                  <a:pt x="14304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4503" y="2831592"/>
            <a:ext cx="4788535" cy="381000"/>
          </a:xfrm>
          <a:custGeom>
            <a:avLst/>
            <a:gdLst/>
            <a:ahLst/>
            <a:cxnLst/>
            <a:rect l="l" t="t" r="r" b="b"/>
            <a:pathLst>
              <a:path w="4788535" h="381000">
                <a:moveTo>
                  <a:pt x="0" y="63500"/>
                </a:moveTo>
                <a:lnTo>
                  <a:pt x="13689" y="24120"/>
                </a:lnTo>
                <a:lnTo>
                  <a:pt x="48098" y="1882"/>
                </a:lnTo>
                <a:lnTo>
                  <a:pt x="4724908" y="0"/>
                </a:lnTo>
                <a:lnTo>
                  <a:pt x="4739321" y="1645"/>
                </a:lnTo>
                <a:lnTo>
                  <a:pt x="4774099" y="23355"/>
                </a:lnTo>
                <a:lnTo>
                  <a:pt x="4788399" y="62445"/>
                </a:lnTo>
                <a:lnTo>
                  <a:pt x="4788408" y="317500"/>
                </a:lnTo>
                <a:lnTo>
                  <a:pt x="4786762" y="331913"/>
                </a:lnTo>
                <a:lnTo>
                  <a:pt x="4765052" y="366691"/>
                </a:lnTo>
                <a:lnTo>
                  <a:pt x="4725962" y="380991"/>
                </a:lnTo>
                <a:lnTo>
                  <a:pt x="63500" y="381000"/>
                </a:lnTo>
                <a:lnTo>
                  <a:pt x="49082" y="379354"/>
                </a:lnTo>
                <a:lnTo>
                  <a:pt x="14304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503" y="3607308"/>
            <a:ext cx="4418330" cy="381000"/>
          </a:xfrm>
          <a:custGeom>
            <a:avLst/>
            <a:gdLst/>
            <a:ahLst/>
            <a:cxnLst/>
            <a:rect l="l" t="t" r="r" b="b"/>
            <a:pathLst>
              <a:path w="4418330" h="381000">
                <a:moveTo>
                  <a:pt x="0" y="63500"/>
                </a:moveTo>
                <a:lnTo>
                  <a:pt x="13689" y="24120"/>
                </a:lnTo>
                <a:lnTo>
                  <a:pt x="48098" y="1882"/>
                </a:lnTo>
                <a:lnTo>
                  <a:pt x="4354576" y="0"/>
                </a:lnTo>
                <a:lnTo>
                  <a:pt x="4368989" y="1645"/>
                </a:lnTo>
                <a:lnTo>
                  <a:pt x="4403767" y="23355"/>
                </a:lnTo>
                <a:lnTo>
                  <a:pt x="4418067" y="62445"/>
                </a:lnTo>
                <a:lnTo>
                  <a:pt x="4418076" y="317500"/>
                </a:lnTo>
                <a:lnTo>
                  <a:pt x="4416430" y="331913"/>
                </a:lnTo>
                <a:lnTo>
                  <a:pt x="4394720" y="366691"/>
                </a:lnTo>
                <a:lnTo>
                  <a:pt x="4355630" y="380991"/>
                </a:lnTo>
                <a:lnTo>
                  <a:pt x="63500" y="381000"/>
                </a:lnTo>
                <a:lnTo>
                  <a:pt x="49082" y="379354"/>
                </a:lnTo>
                <a:lnTo>
                  <a:pt x="14304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0119" y="4802123"/>
            <a:ext cx="4813300" cy="381000"/>
          </a:xfrm>
          <a:custGeom>
            <a:avLst/>
            <a:gdLst/>
            <a:ahLst/>
            <a:cxnLst/>
            <a:rect l="l" t="t" r="r" b="b"/>
            <a:pathLst>
              <a:path w="4813300" h="381000">
                <a:moveTo>
                  <a:pt x="0" y="63500"/>
                </a:moveTo>
                <a:lnTo>
                  <a:pt x="13689" y="24120"/>
                </a:lnTo>
                <a:lnTo>
                  <a:pt x="48098" y="1882"/>
                </a:lnTo>
                <a:lnTo>
                  <a:pt x="4749292" y="0"/>
                </a:lnTo>
                <a:lnTo>
                  <a:pt x="4763705" y="1645"/>
                </a:lnTo>
                <a:lnTo>
                  <a:pt x="4798483" y="23355"/>
                </a:lnTo>
                <a:lnTo>
                  <a:pt x="4812783" y="62445"/>
                </a:lnTo>
                <a:lnTo>
                  <a:pt x="4812792" y="317500"/>
                </a:lnTo>
                <a:lnTo>
                  <a:pt x="4811146" y="331913"/>
                </a:lnTo>
                <a:lnTo>
                  <a:pt x="4789436" y="366691"/>
                </a:lnTo>
                <a:lnTo>
                  <a:pt x="4750346" y="380991"/>
                </a:lnTo>
                <a:lnTo>
                  <a:pt x="63500" y="381000"/>
                </a:lnTo>
                <a:lnTo>
                  <a:pt x="49082" y="379354"/>
                </a:lnTo>
                <a:lnTo>
                  <a:pt x="14304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59728" y="2943377"/>
            <a:ext cx="235585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lock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each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parti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Thi</a:t>
            </a:r>
            <a:r>
              <a:rPr spc="-55" dirty="0"/>
              <a:t>r</a:t>
            </a:r>
            <a:r>
              <a:rPr dirty="0"/>
              <a:t>d s</a:t>
            </a:r>
            <a:r>
              <a:rPr spc="-20" dirty="0"/>
              <a:t>o</a:t>
            </a:r>
            <a:r>
              <a:rPr dirty="0"/>
              <a:t>lution</a:t>
            </a:r>
            <a:r>
              <a:rPr spc="-10" dirty="0"/>
              <a:t> </a:t>
            </a:r>
            <a:r>
              <a:rPr spc="-40" dirty="0"/>
              <a:t>a</a:t>
            </a:r>
            <a:r>
              <a:rPr spc="-60" dirty="0"/>
              <a:t>t</a:t>
            </a:r>
            <a:r>
              <a:rPr spc="-45" dirty="0"/>
              <a:t>t</a:t>
            </a:r>
            <a:r>
              <a:rPr spc="-5" dirty="0"/>
              <a:t>em</a:t>
            </a:r>
            <a:r>
              <a:rPr spc="-35" dirty="0"/>
              <a:t>p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82267"/>
            <a:ext cx="755459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So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utio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ar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ompu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tion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ces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phases:</a:t>
            </a:r>
            <a:endParaRPr sz="2800">
              <a:latin typeface="Calibri"/>
              <a:cs typeface="Calibri"/>
            </a:endParaRPr>
          </a:p>
          <a:p>
            <a:pPr marL="12700" marR="647700">
              <a:lnSpc>
                <a:spcPts val="3020"/>
              </a:lnSpc>
              <a:spcBef>
                <a:spcPts val="1055"/>
              </a:spcBef>
            </a:pPr>
            <a:r>
              <a:rPr sz="2800" b="1" spc="-15" dirty="0">
                <a:latin typeface="Calibri"/>
                <a:cs typeface="Calibri"/>
              </a:rPr>
              <a:t>(Phase </a:t>
            </a:r>
            <a:r>
              <a:rPr sz="2800" b="1" spc="-10" dirty="0">
                <a:latin typeface="Calibri"/>
                <a:cs typeface="Calibri"/>
              </a:rPr>
              <a:t>I)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orm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alcul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own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ces;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990"/>
              </a:spcBef>
            </a:pPr>
            <a:r>
              <a:rPr sz="2800" b="1" spc="-15" dirty="0">
                <a:latin typeface="Calibri"/>
                <a:cs typeface="Calibri"/>
              </a:rPr>
              <a:t>(Phase</a:t>
            </a:r>
            <a:r>
              <a:rPr sz="2800" b="1" spc="-10" dirty="0">
                <a:latin typeface="Calibri"/>
                <a:cs typeface="Calibri"/>
              </a:rPr>
              <a:t> II)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ass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parti</a:t>
            </a:r>
            <a:r>
              <a:rPr sz="2800" spc="-15" dirty="0">
                <a:latin typeface="Calibri"/>
                <a:cs typeface="Calibri"/>
              </a:rPr>
              <a:t>cle q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ibut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io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8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3595" y="4969764"/>
            <a:ext cx="3105911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4251" y="5484114"/>
            <a:ext cx="864235" cy="427990"/>
          </a:xfrm>
          <a:custGeom>
            <a:avLst/>
            <a:gdLst/>
            <a:ahLst/>
            <a:cxnLst/>
            <a:rect l="l" t="t" r="r" b="b"/>
            <a:pathLst>
              <a:path w="864235" h="427989">
                <a:moveTo>
                  <a:pt x="864082" y="0"/>
                </a:moveTo>
                <a:lnTo>
                  <a:pt x="863457" y="40493"/>
                </a:lnTo>
                <a:lnTo>
                  <a:pt x="860349" y="96354"/>
                </a:lnTo>
                <a:lnTo>
                  <a:pt x="854980" y="144315"/>
                </a:lnTo>
                <a:lnTo>
                  <a:pt x="847731" y="182073"/>
                </a:lnTo>
                <a:lnTo>
                  <a:pt x="829127" y="217780"/>
                </a:lnTo>
                <a:lnTo>
                  <a:pt x="468350" y="217932"/>
                </a:lnTo>
                <a:lnTo>
                  <a:pt x="464930" y="218885"/>
                </a:lnTo>
                <a:lnTo>
                  <a:pt x="446790" y="260453"/>
                </a:lnTo>
                <a:lnTo>
                  <a:pt x="439888" y="300448"/>
                </a:lnTo>
                <a:lnTo>
                  <a:pt x="434942" y="350182"/>
                </a:lnTo>
                <a:lnTo>
                  <a:pt x="432336" y="407354"/>
                </a:lnTo>
                <a:lnTo>
                  <a:pt x="432053" y="427666"/>
                </a:lnTo>
                <a:lnTo>
                  <a:pt x="431878" y="407764"/>
                </a:lnTo>
                <a:lnTo>
                  <a:pt x="430551" y="369317"/>
                </a:lnTo>
                <a:lnTo>
                  <a:pt x="426356" y="316627"/>
                </a:lnTo>
                <a:lnTo>
                  <a:pt x="419896" y="272452"/>
                </a:lnTo>
                <a:lnTo>
                  <a:pt x="408498" y="231731"/>
                </a:lnTo>
                <a:lnTo>
                  <a:pt x="36296" y="217932"/>
                </a:lnTo>
                <a:lnTo>
                  <a:pt x="32876" y="216978"/>
                </a:lnTo>
                <a:lnTo>
                  <a:pt x="14736" y="175410"/>
                </a:lnTo>
                <a:lnTo>
                  <a:pt x="7834" y="135415"/>
                </a:lnTo>
                <a:lnTo>
                  <a:pt x="2888" y="85681"/>
                </a:lnTo>
                <a:lnTo>
                  <a:pt x="282" y="28509"/>
                </a:lnTo>
                <a:lnTo>
                  <a:pt x="0" y="8197"/>
                </a:lnTo>
              </a:path>
            </a:pathLst>
          </a:custGeom>
          <a:ln w="2286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7919" y="5484114"/>
            <a:ext cx="864235" cy="427990"/>
          </a:xfrm>
          <a:custGeom>
            <a:avLst/>
            <a:gdLst/>
            <a:ahLst/>
            <a:cxnLst/>
            <a:rect l="l" t="t" r="r" b="b"/>
            <a:pathLst>
              <a:path w="864235" h="427989">
                <a:moveTo>
                  <a:pt x="864082" y="0"/>
                </a:moveTo>
                <a:lnTo>
                  <a:pt x="863457" y="40493"/>
                </a:lnTo>
                <a:lnTo>
                  <a:pt x="860349" y="96354"/>
                </a:lnTo>
                <a:lnTo>
                  <a:pt x="854980" y="144315"/>
                </a:lnTo>
                <a:lnTo>
                  <a:pt x="847731" y="182073"/>
                </a:lnTo>
                <a:lnTo>
                  <a:pt x="829127" y="217780"/>
                </a:lnTo>
                <a:lnTo>
                  <a:pt x="468350" y="217932"/>
                </a:lnTo>
                <a:lnTo>
                  <a:pt x="464930" y="218885"/>
                </a:lnTo>
                <a:lnTo>
                  <a:pt x="446790" y="260453"/>
                </a:lnTo>
                <a:lnTo>
                  <a:pt x="439888" y="300448"/>
                </a:lnTo>
                <a:lnTo>
                  <a:pt x="434942" y="350182"/>
                </a:lnTo>
                <a:lnTo>
                  <a:pt x="432336" y="407354"/>
                </a:lnTo>
                <a:lnTo>
                  <a:pt x="432053" y="427666"/>
                </a:lnTo>
                <a:lnTo>
                  <a:pt x="431878" y="407764"/>
                </a:lnTo>
                <a:lnTo>
                  <a:pt x="430551" y="369317"/>
                </a:lnTo>
                <a:lnTo>
                  <a:pt x="426356" y="316627"/>
                </a:lnTo>
                <a:lnTo>
                  <a:pt x="419896" y="272452"/>
                </a:lnTo>
                <a:lnTo>
                  <a:pt x="408498" y="231731"/>
                </a:lnTo>
                <a:lnTo>
                  <a:pt x="36296" y="217932"/>
                </a:lnTo>
                <a:lnTo>
                  <a:pt x="32876" y="216978"/>
                </a:lnTo>
                <a:lnTo>
                  <a:pt x="14736" y="175410"/>
                </a:lnTo>
                <a:lnTo>
                  <a:pt x="7834" y="135415"/>
                </a:lnTo>
                <a:lnTo>
                  <a:pt x="2888" y="85681"/>
                </a:lnTo>
                <a:lnTo>
                  <a:pt x="282" y="28509"/>
                </a:lnTo>
                <a:lnTo>
                  <a:pt x="0" y="8197"/>
                </a:lnTo>
              </a:path>
            </a:pathLst>
          </a:custGeom>
          <a:ln w="2286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51528" y="6114084"/>
            <a:ext cx="1118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5229859" y="6114389"/>
            <a:ext cx="1118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R</a:t>
            </a:r>
            <a:r>
              <a:rPr spc="-35" dirty="0"/>
              <a:t>e</a:t>
            </a:r>
            <a:r>
              <a:rPr dirty="0"/>
              <a:t>vis</a:t>
            </a:r>
            <a:r>
              <a:rPr spc="-15" dirty="0"/>
              <a:t>e</a:t>
            </a:r>
            <a:r>
              <a:rPr dirty="0"/>
              <a:t>d </a:t>
            </a:r>
            <a:r>
              <a:rPr spc="10" dirty="0"/>
              <a:t>a</a:t>
            </a:r>
            <a:r>
              <a:rPr dirty="0"/>
              <a:t>l</a:t>
            </a:r>
            <a:r>
              <a:rPr spc="-30" dirty="0"/>
              <a:t>g</a:t>
            </a:r>
            <a:r>
              <a:rPr spc="-5" dirty="0"/>
              <a:t>orith</a:t>
            </a:r>
            <a:r>
              <a:rPr dirty="0"/>
              <a:t>m</a:t>
            </a:r>
            <a:r>
              <a:rPr spc="15" dirty="0"/>
              <a:t> </a:t>
            </a:r>
            <a:r>
              <a:rPr dirty="0">
                <a:latin typeface="Calibri Light"/>
                <a:cs typeface="Calibri Light"/>
              </a:rPr>
              <a:t>– </a:t>
            </a:r>
            <a:r>
              <a:rPr dirty="0"/>
              <a:t>phase</a:t>
            </a:r>
            <a:r>
              <a:rPr spc="-10" dirty="0"/>
              <a:t> </a:t>
            </a:r>
            <a:r>
              <a:rPr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1560575"/>
            <a:ext cx="8599932" cy="465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9417" y="4516373"/>
            <a:ext cx="5471160" cy="1285240"/>
          </a:xfrm>
          <a:custGeom>
            <a:avLst/>
            <a:gdLst/>
            <a:ahLst/>
            <a:cxnLst/>
            <a:rect l="l" t="t" r="r" b="b"/>
            <a:pathLst>
              <a:path w="5471159" h="1285239">
                <a:moveTo>
                  <a:pt x="0" y="214121"/>
                </a:moveTo>
                <a:lnTo>
                  <a:pt x="6224" y="162672"/>
                </a:lnTo>
                <a:lnTo>
                  <a:pt x="23903" y="115729"/>
                </a:lnTo>
                <a:lnTo>
                  <a:pt x="51549" y="74781"/>
                </a:lnTo>
                <a:lnTo>
                  <a:pt x="87672" y="41318"/>
                </a:lnTo>
                <a:lnTo>
                  <a:pt x="130784" y="16829"/>
                </a:lnTo>
                <a:lnTo>
                  <a:pt x="179394" y="2803"/>
                </a:lnTo>
                <a:lnTo>
                  <a:pt x="214121" y="0"/>
                </a:lnTo>
                <a:lnTo>
                  <a:pt x="5257037" y="0"/>
                </a:lnTo>
                <a:lnTo>
                  <a:pt x="5308487" y="6224"/>
                </a:lnTo>
                <a:lnTo>
                  <a:pt x="5355430" y="23903"/>
                </a:lnTo>
                <a:lnTo>
                  <a:pt x="5396378" y="51549"/>
                </a:lnTo>
                <a:lnTo>
                  <a:pt x="5429841" y="87672"/>
                </a:lnTo>
                <a:lnTo>
                  <a:pt x="5454330" y="130784"/>
                </a:lnTo>
                <a:lnTo>
                  <a:pt x="5468356" y="179394"/>
                </a:lnTo>
                <a:lnTo>
                  <a:pt x="5471159" y="214121"/>
                </a:lnTo>
                <a:lnTo>
                  <a:pt x="5471159" y="1070610"/>
                </a:lnTo>
                <a:lnTo>
                  <a:pt x="5464935" y="1122063"/>
                </a:lnTo>
                <a:lnTo>
                  <a:pt x="5447256" y="1169008"/>
                </a:lnTo>
                <a:lnTo>
                  <a:pt x="5419610" y="1209955"/>
                </a:lnTo>
                <a:lnTo>
                  <a:pt x="5383487" y="1243416"/>
                </a:lnTo>
                <a:lnTo>
                  <a:pt x="5340375" y="1267904"/>
                </a:lnTo>
                <a:lnTo>
                  <a:pt x="5291765" y="1281929"/>
                </a:lnTo>
                <a:lnTo>
                  <a:pt x="5257037" y="1284732"/>
                </a:lnTo>
                <a:lnTo>
                  <a:pt x="214121" y="1284732"/>
                </a:lnTo>
                <a:lnTo>
                  <a:pt x="162672" y="1278508"/>
                </a:lnTo>
                <a:lnTo>
                  <a:pt x="115729" y="1260830"/>
                </a:lnTo>
                <a:lnTo>
                  <a:pt x="74781" y="1233186"/>
                </a:lnTo>
                <a:lnTo>
                  <a:pt x="41318" y="1197064"/>
                </a:lnTo>
                <a:lnTo>
                  <a:pt x="16829" y="1153953"/>
                </a:lnTo>
                <a:lnTo>
                  <a:pt x="2803" y="1105340"/>
                </a:lnTo>
                <a:lnTo>
                  <a:pt x="0" y="1070610"/>
                </a:lnTo>
                <a:lnTo>
                  <a:pt x="0" y="214121"/>
                </a:lnTo>
                <a:close/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7204" y="5959246"/>
            <a:ext cx="517144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(1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ch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th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per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orm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ul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tions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esults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own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 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R</a:t>
            </a:r>
            <a:r>
              <a:rPr spc="-35" dirty="0"/>
              <a:t>e</a:t>
            </a:r>
            <a:r>
              <a:rPr dirty="0"/>
              <a:t>vis</a:t>
            </a:r>
            <a:r>
              <a:rPr spc="-15" dirty="0"/>
              <a:t>e</a:t>
            </a:r>
            <a:r>
              <a:rPr dirty="0"/>
              <a:t>d </a:t>
            </a:r>
            <a:r>
              <a:rPr spc="10" dirty="0"/>
              <a:t>a</a:t>
            </a:r>
            <a:r>
              <a:rPr dirty="0"/>
              <a:t>l</a:t>
            </a:r>
            <a:r>
              <a:rPr spc="-30" dirty="0"/>
              <a:t>g</a:t>
            </a:r>
            <a:r>
              <a:rPr spc="-5" dirty="0"/>
              <a:t>orith</a:t>
            </a:r>
            <a:r>
              <a:rPr dirty="0"/>
              <a:t>m</a:t>
            </a:r>
            <a:r>
              <a:rPr spc="15" dirty="0"/>
              <a:t> </a:t>
            </a:r>
            <a:r>
              <a:rPr dirty="0">
                <a:latin typeface="Calibri Light"/>
                <a:cs typeface="Calibri Light"/>
              </a:rPr>
              <a:t>– </a:t>
            </a:r>
            <a:r>
              <a:rPr dirty="0"/>
              <a:t>phase</a:t>
            </a:r>
            <a:r>
              <a:rPr spc="-10" dirty="0"/>
              <a:t> </a:t>
            </a:r>
            <a:r>
              <a:rPr spc="-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2084832"/>
            <a:ext cx="8380476" cy="242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589" y="2967989"/>
            <a:ext cx="7484745" cy="1283335"/>
          </a:xfrm>
          <a:custGeom>
            <a:avLst/>
            <a:gdLst/>
            <a:ahLst/>
            <a:cxnLst/>
            <a:rect l="l" t="t" r="r" b="b"/>
            <a:pathLst>
              <a:path w="7484745" h="1283335">
                <a:moveTo>
                  <a:pt x="0" y="213868"/>
                </a:moveTo>
                <a:lnTo>
                  <a:pt x="6215" y="162475"/>
                </a:lnTo>
                <a:lnTo>
                  <a:pt x="23872" y="115586"/>
                </a:lnTo>
                <a:lnTo>
                  <a:pt x="51483" y="74687"/>
                </a:lnTo>
                <a:lnTo>
                  <a:pt x="87562" y="41265"/>
                </a:lnTo>
                <a:lnTo>
                  <a:pt x="130623" y="16807"/>
                </a:lnTo>
                <a:lnTo>
                  <a:pt x="179178" y="2799"/>
                </a:lnTo>
                <a:lnTo>
                  <a:pt x="213868" y="0"/>
                </a:lnTo>
                <a:lnTo>
                  <a:pt x="7270495" y="0"/>
                </a:lnTo>
                <a:lnTo>
                  <a:pt x="7321888" y="6215"/>
                </a:lnTo>
                <a:lnTo>
                  <a:pt x="7368777" y="23872"/>
                </a:lnTo>
                <a:lnTo>
                  <a:pt x="7409676" y="51483"/>
                </a:lnTo>
                <a:lnTo>
                  <a:pt x="7443098" y="87562"/>
                </a:lnTo>
                <a:lnTo>
                  <a:pt x="7467556" y="130623"/>
                </a:lnTo>
                <a:lnTo>
                  <a:pt x="7481564" y="179178"/>
                </a:lnTo>
                <a:lnTo>
                  <a:pt x="7484363" y="213868"/>
                </a:lnTo>
                <a:lnTo>
                  <a:pt x="7484363" y="1069340"/>
                </a:lnTo>
                <a:lnTo>
                  <a:pt x="7478148" y="1120732"/>
                </a:lnTo>
                <a:lnTo>
                  <a:pt x="7460491" y="1167621"/>
                </a:lnTo>
                <a:lnTo>
                  <a:pt x="7432880" y="1208520"/>
                </a:lnTo>
                <a:lnTo>
                  <a:pt x="7396801" y="1241942"/>
                </a:lnTo>
                <a:lnTo>
                  <a:pt x="7353740" y="1266400"/>
                </a:lnTo>
                <a:lnTo>
                  <a:pt x="7305185" y="1280408"/>
                </a:lnTo>
                <a:lnTo>
                  <a:pt x="7270495" y="1283208"/>
                </a:lnTo>
                <a:lnTo>
                  <a:pt x="213868" y="1283208"/>
                </a:lnTo>
                <a:lnTo>
                  <a:pt x="162475" y="1276992"/>
                </a:lnTo>
                <a:lnTo>
                  <a:pt x="115586" y="1259335"/>
                </a:lnTo>
                <a:lnTo>
                  <a:pt x="74687" y="1231724"/>
                </a:lnTo>
                <a:lnTo>
                  <a:pt x="41265" y="1195645"/>
                </a:lnTo>
                <a:lnTo>
                  <a:pt x="16807" y="1152584"/>
                </a:lnTo>
                <a:lnTo>
                  <a:pt x="2799" y="1104029"/>
                </a:lnTo>
                <a:lnTo>
                  <a:pt x="0" y="1069340"/>
                </a:lnTo>
                <a:lnTo>
                  <a:pt x="0" y="213868"/>
                </a:lnTo>
                <a:close/>
              </a:path>
            </a:pathLst>
          </a:custGeom>
          <a:ln w="2285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1094" y="4693158"/>
            <a:ext cx="637984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(2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assigned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parti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le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will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ons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en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ompu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ed by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20" y="4538471"/>
            <a:ext cx="5661660" cy="817244"/>
          </a:xfrm>
          <a:custGeom>
            <a:avLst/>
            <a:gdLst/>
            <a:ahLst/>
            <a:cxnLst/>
            <a:rect l="l" t="t" r="r" b="b"/>
            <a:pathLst>
              <a:path w="5661659" h="817245">
                <a:moveTo>
                  <a:pt x="5525495" y="0"/>
                </a:moveTo>
                <a:lnTo>
                  <a:pt x="133742" y="20"/>
                </a:lnTo>
                <a:lnTo>
                  <a:pt x="91382" y="7523"/>
                </a:lnTo>
                <a:lnTo>
                  <a:pt x="54652" y="27060"/>
                </a:lnTo>
                <a:lnTo>
                  <a:pt x="25727" y="56458"/>
                </a:lnTo>
                <a:lnTo>
                  <a:pt x="6778" y="93543"/>
                </a:lnTo>
                <a:lnTo>
                  <a:pt x="106" y="133762"/>
                </a:lnTo>
                <a:lnTo>
                  <a:pt x="0" y="683101"/>
                </a:lnTo>
                <a:lnTo>
                  <a:pt x="1030" y="697712"/>
                </a:lnTo>
                <a:lnTo>
                  <a:pt x="12786" y="738437"/>
                </a:lnTo>
                <a:lnTo>
                  <a:pt x="35851" y="772806"/>
                </a:lnTo>
                <a:lnTo>
                  <a:pt x="68053" y="798648"/>
                </a:lnTo>
                <a:lnTo>
                  <a:pt x="107218" y="813788"/>
                </a:lnTo>
                <a:lnTo>
                  <a:pt x="136123" y="816863"/>
                </a:lnTo>
                <a:lnTo>
                  <a:pt x="5527876" y="816843"/>
                </a:lnTo>
                <a:lnTo>
                  <a:pt x="5570236" y="809340"/>
                </a:lnTo>
                <a:lnTo>
                  <a:pt x="5606966" y="789803"/>
                </a:lnTo>
                <a:lnTo>
                  <a:pt x="5635891" y="760405"/>
                </a:lnTo>
                <a:lnTo>
                  <a:pt x="5654840" y="723320"/>
                </a:lnTo>
                <a:lnTo>
                  <a:pt x="5661512" y="683101"/>
                </a:lnTo>
                <a:lnTo>
                  <a:pt x="5661619" y="133762"/>
                </a:lnTo>
                <a:lnTo>
                  <a:pt x="5660589" y="119151"/>
                </a:lnTo>
                <a:lnTo>
                  <a:pt x="5648833" y="78426"/>
                </a:lnTo>
                <a:lnTo>
                  <a:pt x="5625767" y="44057"/>
                </a:lnTo>
                <a:lnTo>
                  <a:pt x="5593566" y="18215"/>
                </a:lnTo>
                <a:lnTo>
                  <a:pt x="5554401" y="3075"/>
                </a:lnTo>
                <a:lnTo>
                  <a:pt x="5525495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4538471"/>
            <a:ext cx="5661660" cy="817244"/>
          </a:xfrm>
          <a:custGeom>
            <a:avLst/>
            <a:gdLst/>
            <a:ahLst/>
            <a:cxnLst/>
            <a:rect l="l" t="t" r="r" b="b"/>
            <a:pathLst>
              <a:path w="5661659" h="817245">
                <a:moveTo>
                  <a:pt x="0" y="136144"/>
                </a:moveTo>
                <a:lnTo>
                  <a:pt x="6799" y="93543"/>
                </a:lnTo>
                <a:lnTo>
                  <a:pt x="25747" y="56458"/>
                </a:lnTo>
                <a:lnTo>
                  <a:pt x="54673" y="27060"/>
                </a:lnTo>
                <a:lnTo>
                  <a:pt x="91402" y="7523"/>
                </a:lnTo>
                <a:lnTo>
                  <a:pt x="133762" y="20"/>
                </a:lnTo>
                <a:lnTo>
                  <a:pt x="5525516" y="0"/>
                </a:lnTo>
                <a:lnTo>
                  <a:pt x="5540194" y="782"/>
                </a:lnTo>
                <a:lnTo>
                  <a:pt x="5581197" y="11872"/>
                </a:lnTo>
                <a:lnTo>
                  <a:pt x="5615962" y="34388"/>
                </a:lnTo>
                <a:lnTo>
                  <a:pt x="5642314" y="66156"/>
                </a:lnTo>
                <a:lnTo>
                  <a:pt x="5658081" y="105004"/>
                </a:lnTo>
                <a:lnTo>
                  <a:pt x="5661659" y="680719"/>
                </a:lnTo>
                <a:lnTo>
                  <a:pt x="5660877" y="695398"/>
                </a:lnTo>
                <a:lnTo>
                  <a:pt x="5649787" y="736401"/>
                </a:lnTo>
                <a:lnTo>
                  <a:pt x="5627271" y="771166"/>
                </a:lnTo>
                <a:lnTo>
                  <a:pt x="5595503" y="797518"/>
                </a:lnTo>
                <a:lnTo>
                  <a:pt x="5556655" y="813285"/>
                </a:lnTo>
                <a:lnTo>
                  <a:pt x="136144" y="816863"/>
                </a:lnTo>
                <a:lnTo>
                  <a:pt x="121465" y="816081"/>
                </a:lnTo>
                <a:lnTo>
                  <a:pt x="80462" y="804991"/>
                </a:lnTo>
                <a:lnTo>
                  <a:pt x="45697" y="782475"/>
                </a:lnTo>
                <a:lnTo>
                  <a:pt x="19345" y="750707"/>
                </a:lnTo>
                <a:lnTo>
                  <a:pt x="3578" y="711859"/>
                </a:lnTo>
                <a:lnTo>
                  <a:pt x="0" y="1361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4876" y="3653028"/>
            <a:ext cx="5661660" cy="861060"/>
          </a:xfrm>
          <a:custGeom>
            <a:avLst/>
            <a:gdLst/>
            <a:ahLst/>
            <a:cxnLst/>
            <a:rect l="l" t="t" r="r" b="b"/>
            <a:pathLst>
              <a:path w="5661659" h="861060">
                <a:moveTo>
                  <a:pt x="5518150" y="0"/>
                </a:moveTo>
                <a:lnTo>
                  <a:pt x="129102" y="714"/>
                </a:lnTo>
                <a:lnTo>
                  <a:pt x="87841" y="11200"/>
                </a:lnTo>
                <a:lnTo>
                  <a:pt x="52344" y="32678"/>
                </a:lnTo>
                <a:lnTo>
                  <a:pt x="24568" y="63193"/>
                </a:lnTo>
                <a:lnTo>
                  <a:pt x="6468" y="100789"/>
                </a:lnTo>
                <a:lnTo>
                  <a:pt x="0" y="143510"/>
                </a:lnTo>
                <a:lnTo>
                  <a:pt x="697" y="717550"/>
                </a:lnTo>
                <a:lnTo>
                  <a:pt x="6386" y="760008"/>
                </a:lnTo>
                <a:lnTo>
                  <a:pt x="24418" y="797644"/>
                </a:lnTo>
                <a:lnTo>
                  <a:pt x="52138" y="828211"/>
                </a:lnTo>
                <a:lnTo>
                  <a:pt x="87591" y="849754"/>
                </a:lnTo>
                <a:lnTo>
                  <a:pt x="128821" y="860317"/>
                </a:lnTo>
                <a:lnTo>
                  <a:pt x="143510" y="861060"/>
                </a:lnTo>
                <a:lnTo>
                  <a:pt x="5532557" y="860345"/>
                </a:lnTo>
                <a:lnTo>
                  <a:pt x="5573818" y="849859"/>
                </a:lnTo>
                <a:lnTo>
                  <a:pt x="5609315" y="828381"/>
                </a:lnTo>
                <a:lnTo>
                  <a:pt x="5637091" y="797866"/>
                </a:lnTo>
                <a:lnTo>
                  <a:pt x="5655191" y="760270"/>
                </a:lnTo>
                <a:lnTo>
                  <a:pt x="5661659" y="717550"/>
                </a:lnTo>
                <a:lnTo>
                  <a:pt x="5660962" y="143510"/>
                </a:lnTo>
                <a:lnTo>
                  <a:pt x="5655273" y="101051"/>
                </a:lnTo>
                <a:lnTo>
                  <a:pt x="5637241" y="63415"/>
                </a:lnTo>
                <a:lnTo>
                  <a:pt x="5609521" y="32848"/>
                </a:lnTo>
                <a:lnTo>
                  <a:pt x="5574068" y="11305"/>
                </a:lnTo>
                <a:lnTo>
                  <a:pt x="5532838" y="742"/>
                </a:lnTo>
                <a:lnTo>
                  <a:pt x="55181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4876" y="3653028"/>
            <a:ext cx="5661660" cy="861060"/>
          </a:xfrm>
          <a:custGeom>
            <a:avLst/>
            <a:gdLst/>
            <a:ahLst/>
            <a:cxnLst/>
            <a:rect l="l" t="t" r="r" b="b"/>
            <a:pathLst>
              <a:path w="5661659" h="861060">
                <a:moveTo>
                  <a:pt x="0" y="143510"/>
                </a:moveTo>
                <a:lnTo>
                  <a:pt x="6468" y="100789"/>
                </a:lnTo>
                <a:lnTo>
                  <a:pt x="24568" y="63193"/>
                </a:lnTo>
                <a:lnTo>
                  <a:pt x="52344" y="32678"/>
                </a:lnTo>
                <a:lnTo>
                  <a:pt x="87841" y="11200"/>
                </a:lnTo>
                <a:lnTo>
                  <a:pt x="129102" y="714"/>
                </a:lnTo>
                <a:lnTo>
                  <a:pt x="5518150" y="0"/>
                </a:lnTo>
                <a:lnTo>
                  <a:pt x="5532838" y="742"/>
                </a:lnTo>
                <a:lnTo>
                  <a:pt x="5574068" y="11305"/>
                </a:lnTo>
                <a:lnTo>
                  <a:pt x="5609521" y="32848"/>
                </a:lnTo>
                <a:lnTo>
                  <a:pt x="5637241" y="63415"/>
                </a:lnTo>
                <a:lnTo>
                  <a:pt x="5655273" y="101051"/>
                </a:lnTo>
                <a:lnTo>
                  <a:pt x="5661659" y="717550"/>
                </a:lnTo>
                <a:lnTo>
                  <a:pt x="5660917" y="732238"/>
                </a:lnTo>
                <a:lnTo>
                  <a:pt x="5650354" y="773468"/>
                </a:lnTo>
                <a:lnTo>
                  <a:pt x="5628811" y="808921"/>
                </a:lnTo>
                <a:lnTo>
                  <a:pt x="5598244" y="836641"/>
                </a:lnTo>
                <a:lnTo>
                  <a:pt x="5560608" y="854673"/>
                </a:lnTo>
                <a:lnTo>
                  <a:pt x="143510" y="861060"/>
                </a:lnTo>
                <a:lnTo>
                  <a:pt x="128821" y="860317"/>
                </a:lnTo>
                <a:lnTo>
                  <a:pt x="87591" y="849754"/>
                </a:lnTo>
                <a:lnTo>
                  <a:pt x="52138" y="828211"/>
                </a:lnTo>
                <a:lnTo>
                  <a:pt x="24418" y="797644"/>
                </a:lnTo>
                <a:lnTo>
                  <a:pt x="6386" y="760008"/>
                </a:lnTo>
                <a:lnTo>
                  <a:pt x="0" y="14351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Anothe</a:t>
            </a:r>
            <a:r>
              <a:rPr dirty="0"/>
              <a:t>r</a:t>
            </a:r>
            <a:r>
              <a:rPr spc="25" dirty="0"/>
              <a:t> </a:t>
            </a:r>
            <a:r>
              <a:rPr spc="-80"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7542" y="1873549"/>
            <a:ext cx="554863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parti</a:t>
            </a:r>
            <a:r>
              <a:rPr sz="2800" spc="-10" dirty="0">
                <a:latin typeface="Calibri"/>
                <a:cs typeface="Calibri"/>
              </a:rPr>
              <a:t>cles,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bloc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parti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0896" y="523747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3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9120" y="2847339"/>
            <a:ext cx="0" cy="2382520"/>
          </a:xfrm>
          <a:custGeom>
            <a:avLst/>
            <a:gdLst/>
            <a:ahLst/>
            <a:cxnLst/>
            <a:rect l="l" t="t" r="r" b="b"/>
            <a:pathLst>
              <a:path h="2382520">
                <a:moveTo>
                  <a:pt x="0" y="0"/>
                </a:moveTo>
                <a:lnTo>
                  <a:pt x="0" y="2382520"/>
                </a:lnTo>
              </a:path>
            </a:pathLst>
          </a:custGeom>
          <a:ln w="37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0896" y="28397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3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39076" y="523747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25245" y="2847339"/>
            <a:ext cx="0" cy="2382520"/>
          </a:xfrm>
          <a:custGeom>
            <a:avLst/>
            <a:gdLst/>
            <a:ahLst/>
            <a:cxnLst/>
            <a:rect l="l" t="t" r="r" b="b"/>
            <a:pathLst>
              <a:path h="2382520">
                <a:moveTo>
                  <a:pt x="0" y="0"/>
                </a:moveTo>
                <a:lnTo>
                  <a:pt x="0" y="2382520"/>
                </a:lnTo>
              </a:path>
            </a:pathLst>
          </a:custGeom>
          <a:ln w="37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9076" y="28397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25192" y="2742892"/>
            <a:ext cx="2222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3689" y="2742892"/>
            <a:ext cx="4476750" cy="87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 marR="5080" indent="-113030">
              <a:lnSpc>
                <a:spcPct val="102600"/>
              </a:lnSpc>
              <a:tabLst>
                <a:tab pos="1053465" algn="l"/>
                <a:tab pos="2098675" algn="l"/>
                <a:tab pos="3143250" algn="l"/>
                <a:tab pos="4055745" algn="l"/>
              </a:tabLst>
            </a:pP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5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4200" spc="-30" baseline="11904" dirty="0">
                <a:latin typeface="Cambria Math"/>
                <a:cs typeface="Cambria Math"/>
              </a:rPr>
              <a:t>0</a:t>
            </a:r>
            <a:r>
              <a:rPr sz="4200" baseline="11904" dirty="0">
                <a:latin typeface="Cambria Math"/>
                <a:cs typeface="Cambria Math"/>
              </a:rPr>
              <a:t>	</a:t>
            </a:r>
            <a:r>
              <a:rPr sz="4200" spc="-885" baseline="11904" dirty="0">
                <a:latin typeface="Cambria Math"/>
                <a:cs typeface="Cambria Math"/>
              </a:rPr>
              <a:t> </a:t>
            </a: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2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-430" dirty="0">
                <a:latin typeface="Cambria Math"/>
                <a:cs typeface="Cambria Math"/>
              </a:rPr>
              <a:t> </a:t>
            </a: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3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-420" dirty="0">
                <a:latin typeface="Cambria Math"/>
                <a:cs typeface="Cambria Math"/>
              </a:rPr>
              <a:t> </a:t>
            </a: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4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-415" dirty="0">
                <a:latin typeface="Cambria Math"/>
                <a:cs typeface="Cambria Math"/>
              </a:rPr>
              <a:t> </a:t>
            </a: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5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9829" y="3180534"/>
            <a:ext cx="697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01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9829" y="3619446"/>
            <a:ext cx="697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02</a:t>
            </a:r>
            <a:endParaRPr sz="3000" baseline="-16666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5673" y="3619446"/>
            <a:ext cx="15043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413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12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0300" y="3619446"/>
            <a:ext cx="23901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  <a:tabLst>
                <a:tab pos="1056640" algn="l"/>
                <a:tab pos="1969135" algn="l"/>
              </a:tabLst>
            </a:pP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2</a:t>
            </a:r>
            <a:r>
              <a:rPr sz="2000" spc="6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2</a:t>
            </a:r>
            <a:r>
              <a:rPr sz="2000" spc="65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2</a:t>
            </a:r>
            <a:r>
              <a:rPr sz="2000" spc="6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9829" y="4056834"/>
            <a:ext cx="69786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03</a:t>
            </a:r>
            <a:endParaRPr sz="3000" baseline="-16666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04</a:t>
            </a:r>
            <a:endParaRPr sz="3075" baseline="-16260" dirty="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5673" y="4056834"/>
            <a:ext cx="69024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13</a:t>
            </a:r>
            <a:endParaRPr sz="3000" baseline="-16666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14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1994" y="4056834"/>
            <a:ext cx="69786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mbria Math"/>
                <a:cs typeface="Cambria Math"/>
              </a:rPr>
              <a:t>−f</a:t>
            </a:r>
            <a:r>
              <a:rPr sz="3000" spc="82" baseline="-16666" dirty="0">
                <a:latin typeface="Cambria Math"/>
                <a:cs typeface="Cambria Math"/>
              </a:rPr>
              <a:t>23</a:t>
            </a:r>
            <a:endParaRPr sz="3000" baseline="-16666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24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7711" y="4056834"/>
            <a:ext cx="252285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ts val="3120"/>
              </a:lnSpc>
              <a:tabLst>
                <a:tab pos="1189355" algn="l"/>
                <a:tab pos="2101850" algn="l"/>
              </a:tabLst>
            </a:pPr>
            <a:r>
              <a:rPr sz="4200" spc="-30" baseline="11904" dirty="0">
                <a:latin typeface="Cambria Math"/>
                <a:cs typeface="Cambria Math"/>
              </a:rPr>
              <a:t>0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3</a:t>
            </a:r>
            <a:r>
              <a:rPr sz="2000" spc="65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3</a:t>
            </a:r>
            <a:r>
              <a:rPr sz="2000" spc="6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3120"/>
              </a:lnSpc>
              <a:tabLst>
                <a:tab pos="1303655" algn="l"/>
                <a:tab pos="210185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3</a:t>
            </a:r>
            <a:r>
              <a:rPr sz="3075" spc="67" baseline="-16260" dirty="0">
                <a:latin typeface="Cambria Math"/>
                <a:cs typeface="Cambria Math"/>
              </a:rPr>
              <a:t>4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45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9829" y="4933515"/>
            <a:ext cx="697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05</a:t>
            </a:r>
            <a:endParaRPr sz="3075" baseline="-16260" dirty="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5673" y="4933515"/>
            <a:ext cx="69024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15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1994" y="4933515"/>
            <a:ext cx="697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mbria Math"/>
                <a:cs typeface="Cambria Math"/>
              </a:rPr>
              <a:t>−f</a:t>
            </a:r>
            <a:r>
              <a:rPr sz="3075" spc="52" baseline="-16260" dirty="0">
                <a:latin typeface="Cambria Math"/>
                <a:cs typeface="Cambria Math"/>
              </a:rPr>
              <a:t>25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7711" y="4933515"/>
            <a:ext cx="697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35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1905" y="4933515"/>
            <a:ext cx="1382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221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4</a:t>
            </a:r>
            <a:r>
              <a:rPr sz="3075" spc="67" baseline="-16260" dirty="0">
                <a:latin typeface="Cambria Math"/>
                <a:cs typeface="Cambria Math"/>
              </a:rPr>
              <a:t>5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67217" y="2822458"/>
            <a:ext cx="226695" cy="702945"/>
          </a:xfrm>
          <a:custGeom>
            <a:avLst/>
            <a:gdLst/>
            <a:ahLst/>
            <a:cxnLst/>
            <a:rect l="l" t="t" r="r" b="b"/>
            <a:pathLst>
              <a:path w="226694" h="702945">
                <a:moveTo>
                  <a:pt x="226302" y="702553"/>
                </a:moveTo>
                <a:lnTo>
                  <a:pt x="186928" y="701394"/>
                </a:lnTo>
                <a:lnTo>
                  <a:pt x="139605" y="695961"/>
                </a:lnTo>
                <a:lnTo>
                  <a:pt x="111240" y="370448"/>
                </a:lnTo>
                <a:lnTo>
                  <a:pt x="109458" y="367082"/>
                </a:lnTo>
                <a:lnTo>
                  <a:pt x="71793" y="356013"/>
                </a:lnTo>
                <a:lnTo>
                  <a:pt x="20074" y="351688"/>
                </a:lnTo>
                <a:lnTo>
                  <a:pt x="0" y="351281"/>
                </a:lnTo>
                <a:lnTo>
                  <a:pt x="19772" y="350960"/>
                </a:lnTo>
                <a:lnTo>
                  <a:pt x="71679" y="346639"/>
                </a:lnTo>
                <a:lnTo>
                  <a:pt x="109738" y="335191"/>
                </a:lnTo>
                <a:lnTo>
                  <a:pt x="111240" y="19166"/>
                </a:lnTo>
                <a:lnTo>
                  <a:pt x="113022" y="15800"/>
                </a:lnTo>
                <a:lnTo>
                  <a:pt x="150687" y="4731"/>
                </a:lnTo>
                <a:lnTo>
                  <a:pt x="202406" y="406"/>
                </a:lnTo>
                <a:lnTo>
                  <a:pt x="22248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8675" y="3065017"/>
            <a:ext cx="8470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67217" y="3680470"/>
            <a:ext cx="226695" cy="702945"/>
          </a:xfrm>
          <a:custGeom>
            <a:avLst/>
            <a:gdLst/>
            <a:ahLst/>
            <a:cxnLst/>
            <a:rect l="l" t="t" r="r" b="b"/>
            <a:pathLst>
              <a:path w="226694" h="702945">
                <a:moveTo>
                  <a:pt x="226302" y="702553"/>
                </a:moveTo>
                <a:lnTo>
                  <a:pt x="186928" y="701394"/>
                </a:lnTo>
                <a:lnTo>
                  <a:pt x="139605" y="695961"/>
                </a:lnTo>
                <a:lnTo>
                  <a:pt x="111240" y="370448"/>
                </a:lnTo>
                <a:lnTo>
                  <a:pt x="109458" y="367082"/>
                </a:lnTo>
                <a:lnTo>
                  <a:pt x="71793" y="356013"/>
                </a:lnTo>
                <a:lnTo>
                  <a:pt x="20074" y="351688"/>
                </a:lnTo>
                <a:lnTo>
                  <a:pt x="0" y="351281"/>
                </a:lnTo>
                <a:lnTo>
                  <a:pt x="19772" y="350960"/>
                </a:lnTo>
                <a:lnTo>
                  <a:pt x="71679" y="346639"/>
                </a:lnTo>
                <a:lnTo>
                  <a:pt x="109738" y="335191"/>
                </a:lnTo>
                <a:lnTo>
                  <a:pt x="111240" y="19166"/>
                </a:lnTo>
                <a:lnTo>
                  <a:pt x="113022" y="15800"/>
                </a:lnTo>
                <a:lnTo>
                  <a:pt x="150687" y="4731"/>
                </a:lnTo>
                <a:lnTo>
                  <a:pt x="202406" y="406"/>
                </a:lnTo>
                <a:lnTo>
                  <a:pt x="22248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8675" y="3923029"/>
            <a:ext cx="8470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56549" y="4538482"/>
            <a:ext cx="226695" cy="702945"/>
          </a:xfrm>
          <a:custGeom>
            <a:avLst/>
            <a:gdLst/>
            <a:ahLst/>
            <a:cxnLst/>
            <a:rect l="l" t="t" r="r" b="b"/>
            <a:pathLst>
              <a:path w="226694" h="702945">
                <a:moveTo>
                  <a:pt x="226302" y="702553"/>
                </a:moveTo>
                <a:lnTo>
                  <a:pt x="186928" y="701394"/>
                </a:lnTo>
                <a:lnTo>
                  <a:pt x="139605" y="695961"/>
                </a:lnTo>
                <a:lnTo>
                  <a:pt x="111240" y="370448"/>
                </a:lnTo>
                <a:lnTo>
                  <a:pt x="109458" y="367082"/>
                </a:lnTo>
                <a:lnTo>
                  <a:pt x="71793" y="356013"/>
                </a:lnTo>
                <a:lnTo>
                  <a:pt x="20074" y="351688"/>
                </a:lnTo>
                <a:lnTo>
                  <a:pt x="0" y="351282"/>
                </a:lnTo>
                <a:lnTo>
                  <a:pt x="19772" y="350960"/>
                </a:lnTo>
                <a:lnTo>
                  <a:pt x="71679" y="346639"/>
                </a:lnTo>
                <a:lnTo>
                  <a:pt x="109738" y="335191"/>
                </a:lnTo>
                <a:lnTo>
                  <a:pt x="111240" y="19166"/>
                </a:lnTo>
                <a:lnTo>
                  <a:pt x="113022" y="15800"/>
                </a:lnTo>
                <a:lnTo>
                  <a:pt x="150687" y="4731"/>
                </a:lnTo>
                <a:lnTo>
                  <a:pt x="202406" y="406"/>
                </a:lnTo>
                <a:lnTo>
                  <a:pt x="22248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7398" y="4781041"/>
            <a:ext cx="8470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66772" y="3138297"/>
            <a:ext cx="1559560" cy="764540"/>
          </a:xfrm>
          <a:custGeom>
            <a:avLst/>
            <a:gdLst/>
            <a:ahLst/>
            <a:cxnLst/>
            <a:rect l="l" t="t" r="r" b="b"/>
            <a:pathLst>
              <a:path w="1559560" h="764539">
                <a:moveTo>
                  <a:pt x="51815" y="695832"/>
                </a:moveTo>
                <a:lnTo>
                  <a:pt x="0" y="763396"/>
                </a:lnTo>
                <a:lnTo>
                  <a:pt x="85216" y="764285"/>
                </a:lnTo>
                <a:lnTo>
                  <a:pt x="74000" y="741298"/>
                </a:lnTo>
                <a:lnTo>
                  <a:pt x="59816" y="741298"/>
                </a:lnTo>
                <a:lnTo>
                  <a:pt x="54355" y="729869"/>
                </a:lnTo>
                <a:lnTo>
                  <a:pt x="65723" y="724335"/>
                </a:lnTo>
                <a:lnTo>
                  <a:pt x="51815" y="695832"/>
                </a:lnTo>
                <a:close/>
              </a:path>
              <a:path w="1559560" h="764539">
                <a:moveTo>
                  <a:pt x="65723" y="724335"/>
                </a:moveTo>
                <a:lnTo>
                  <a:pt x="54355" y="729869"/>
                </a:lnTo>
                <a:lnTo>
                  <a:pt x="59816" y="741298"/>
                </a:lnTo>
                <a:lnTo>
                  <a:pt x="71278" y="735720"/>
                </a:lnTo>
                <a:lnTo>
                  <a:pt x="65723" y="724335"/>
                </a:lnTo>
                <a:close/>
              </a:path>
              <a:path w="1559560" h="764539">
                <a:moveTo>
                  <a:pt x="71278" y="735720"/>
                </a:moveTo>
                <a:lnTo>
                  <a:pt x="59816" y="741298"/>
                </a:lnTo>
                <a:lnTo>
                  <a:pt x="74000" y="741298"/>
                </a:lnTo>
                <a:lnTo>
                  <a:pt x="71278" y="735720"/>
                </a:lnTo>
                <a:close/>
              </a:path>
              <a:path w="1559560" h="764539">
                <a:moveTo>
                  <a:pt x="1553844" y="0"/>
                </a:moveTo>
                <a:lnTo>
                  <a:pt x="65723" y="724335"/>
                </a:lnTo>
                <a:lnTo>
                  <a:pt x="71278" y="735720"/>
                </a:lnTo>
                <a:lnTo>
                  <a:pt x="1559305" y="11429"/>
                </a:lnTo>
                <a:lnTo>
                  <a:pt x="155384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19627" y="3363976"/>
            <a:ext cx="805815" cy="432434"/>
          </a:xfrm>
          <a:custGeom>
            <a:avLst/>
            <a:gdLst/>
            <a:ahLst/>
            <a:cxnLst/>
            <a:rect l="l" t="t" r="r" b="b"/>
            <a:pathLst>
              <a:path w="805814" h="432435">
                <a:moveTo>
                  <a:pt x="49403" y="363093"/>
                </a:moveTo>
                <a:lnTo>
                  <a:pt x="0" y="432435"/>
                </a:lnTo>
                <a:lnTo>
                  <a:pt x="85217" y="430403"/>
                </a:lnTo>
                <a:lnTo>
                  <a:pt x="73459" y="408305"/>
                </a:lnTo>
                <a:lnTo>
                  <a:pt x="59055" y="408305"/>
                </a:lnTo>
                <a:lnTo>
                  <a:pt x="53086" y="397001"/>
                </a:lnTo>
                <a:lnTo>
                  <a:pt x="64278" y="391050"/>
                </a:lnTo>
                <a:lnTo>
                  <a:pt x="49403" y="363093"/>
                </a:lnTo>
                <a:close/>
              </a:path>
              <a:path w="805814" h="432435">
                <a:moveTo>
                  <a:pt x="64278" y="391050"/>
                </a:moveTo>
                <a:lnTo>
                  <a:pt x="53086" y="397001"/>
                </a:lnTo>
                <a:lnTo>
                  <a:pt x="59055" y="408305"/>
                </a:lnTo>
                <a:lnTo>
                  <a:pt x="70281" y="402333"/>
                </a:lnTo>
                <a:lnTo>
                  <a:pt x="64278" y="391050"/>
                </a:lnTo>
                <a:close/>
              </a:path>
              <a:path w="805814" h="432435">
                <a:moveTo>
                  <a:pt x="70281" y="402333"/>
                </a:moveTo>
                <a:lnTo>
                  <a:pt x="59055" y="408305"/>
                </a:lnTo>
                <a:lnTo>
                  <a:pt x="73459" y="408305"/>
                </a:lnTo>
                <a:lnTo>
                  <a:pt x="70281" y="402333"/>
                </a:lnTo>
                <a:close/>
              </a:path>
              <a:path w="805814" h="432435">
                <a:moveTo>
                  <a:pt x="799719" y="0"/>
                </a:moveTo>
                <a:lnTo>
                  <a:pt x="64278" y="391050"/>
                </a:lnTo>
                <a:lnTo>
                  <a:pt x="70281" y="402333"/>
                </a:lnTo>
                <a:lnTo>
                  <a:pt x="805688" y="11175"/>
                </a:lnTo>
                <a:lnTo>
                  <a:pt x="79971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66772" y="3040760"/>
            <a:ext cx="2655570" cy="1307465"/>
          </a:xfrm>
          <a:custGeom>
            <a:avLst/>
            <a:gdLst/>
            <a:ahLst/>
            <a:cxnLst/>
            <a:rect l="l" t="t" r="r" b="b"/>
            <a:pathLst>
              <a:path w="2655570" h="1307464">
                <a:moveTo>
                  <a:pt x="51688" y="1238631"/>
                </a:moveTo>
                <a:lnTo>
                  <a:pt x="0" y="1306449"/>
                </a:lnTo>
                <a:lnTo>
                  <a:pt x="85216" y="1307083"/>
                </a:lnTo>
                <a:lnTo>
                  <a:pt x="73958" y="1284096"/>
                </a:lnTo>
                <a:lnTo>
                  <a:pt x="59816" y="1284096"/>
                </a:lnTo>
                <a:lnTo>
                  <a:pt x="54228" y="1272794"/>
                </a:lnTo>
                <a:lnTo>
                  <a:pt x="65673" y="1267181"/>
                </a:lnTo>
                <a:lnTo>
                  <a:pt x="51688" y="1238631"/>
                </a:lnTo>
                <a:close/>
              </a:path>
              <a:path w="2655570" h="1307464">
                <a:moveTo>
                  <a:pt x="65673" y="1267181"/>
                </a:moveTo>
                <a:lnTo>
                  <a:pt x="54228" y="1272794"/>
                </a:lnTo>
                <a:lnTo>
                  <a:pt x="59816" y="1284096"/>
                </a:lnTo>
                <a:lnTo>
                  <a:pt x="71219" y="1278505"/>
                </a:lnTo>
                <a:lnTo>
                  <a:pt x="65673" y="1267181"/>
                </a:lnTo>
                <a:close/>
              </a:path>
              <a:path w="2655570" h="1307464">
                <a:moveTo>
                  <a:pt x="71219" y="1278505"/>
                </a:moveTo>
                <a:lnTo>
                  <a:pt x="59816" y="1284096"/>
                </a:lnTo>
                <a:lnTo>
                  <a:pt x="73958" y="1284096"/>
                </a:lnTo>
                <a:lnTo>
                  <a:pt x="71219" y="1278505"/>
                </a:lnTo>
                <a:close/>
              </a:path>
              <a:path w="2655570" h="1307464">
                <a:moveTo>
                  <a:pt x="2649601" y="0"/>
                </a:moveTo>
                <a:lnTo>
                  <a:pt x="65673" y="1267181"/>
                </a:lnTo>
                <a:lnTo>
                  <a:pt x="71219" y="1278505"/>
                </a:lnTo>
                <a:lnTo>
                  <a:pt x="2655316" y="11429"/>
                </a:lnTo>
                <a:lnTo>
                  <a:pt x="264960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33571" y="3453891"/>
            <a:ext cx="1518285" cy="839469"/>
          </a:xfrm>
          <a:custGeom>
            <a:avLst/>
            <a:gdLst/>
            <a:ahLst/>
            <a:cxnLst/>
            <a:rect l="l" t="t" r="r" b="b"/>
            <a:pathLst>
              <a:path w="1518285" h="839470">
                <a:moveTo>
                  <a:pt x="48387" y="768858"/>
                </a:moveTo>
                <a:lnTo>
                  <a:pt x="0" y="838962"/>
                </a:lnTo>
                <a:lnTo>
                  <a:pt x="85089" y="835660"/>
                </a:lnTo>
                <a:lnTo>
                  <a:pt x="73158" y="813943"/>
                </a:lnTo>
                <a:lnTo>
                  <a:pt x="58674" y="813943"/>
                </a:lnTo>
                <a:lnTo>
                  <a:pt x="52577" y="802767"/>
                </a:lnTo>
                <a:lnTo>
                  <a:pt x="63665" y="796666"/>
                </a:lnTo>
                <a:lnTo>
                  <a:pt x="48387" y="768858"/>
                </a:lnTo>
                <a:close/>
              </a:path>
              <a:path w="1518285" h="839470">
                <a:moveTo>
                  <a:pt x="63665" y="796666"/>
                </a:moveTo>
                <a:lnTo>
                  <a:pt x="52577" y="802767"/>
                </a:lnTo>
                <a:lnTo>
                  <a:pt x="58674" y="813943"/>
                </a:lnTo>
                <a:lnTo>
                  <a:pt x="69796" y="807823"/>
                </a:lnTo>
                <a:lnTo>
                  <a:pt x="63665" y="796666"/>
                </a:lnTo>
                <a:close/>
              </a:path>
              <a:path w="1518285" h="839470">
                <a:moveTo>
                  <a:pt x="69796" y="807823"/>
                </a:moveTo>
                <a:lnTo>
                  <a:pt x="58674" y="813943"/>
                </a:lnTo>
                <a:lnTo>
                  <a:pt x="73158" y="813943"/>
                </a:lnTo>
                <a:lnTo>
                  <a:pt x="69796" y="807823"/>
                </a:lnTo>
                <a:close/>
              </a:path>
              <a:path w="1518285" h="839470">
                <a:moveTo>
                  <a:pt x="1511680" y="0"/>
                </a:moveTo>
                <a:lnTo>
                  <a:pt x="63665" y="796666"/>
                </a:lnTo>
                <a:lnTo>
                  <a:pt x="69796" y="807823"/>
                </a:lnTo>
                <a:lnTo>
                  <a:pt x="1517777" y="11175"/>
                </a:lnTo>
                <a:lnTo>
                  <a:pt x="151168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7032" y="3895852"/>
            <a:ext cx="1573530" cy="895985"/>
          </a:xfrm>
          <a:custGeom>
            <a:avLst/>
            <a:gdLst/>
            <a:ahLst/>
            <a:cxnLst/>
            <a:rect l="l" t="t" r="r" b="b"/>
            <a:pathLst>
              <a:path w="1573529" h="895985">
                <a:moveTo>
                  <a:pt x="47497" y="825119"/>
                </a:moveTo>
                <a:lnTo>
                  <a:pt x="0" y="895858"/>
                </a:lnTo>
                <a:lnTo>
                  <a:pt x="85089" y="891413"/>
                </a:lnTo>
                <a:lnTo>
                  <a:pt x="72991" y="870077"/>
                </a:lnTo>
                <a:lnTo>
                  <a:pt x="58419" y="870077"/>
                </a:lnTo>
                <a:lnTo>
                  <a:pt x="52069" y="859028"/>
                </a:lnTo>
                <a:lnTo>
                  <a:pt x="63160" y="852740"/>
                </a:lnTo>
                <a:lnTo>
                  <a:pt x="47497" y="825119"/>
                </a:lnTo>
                <a:close/>
              </a:path>
              <a:path w="1573529" h="895985">
                <a:moveTo>
                  <a:pt x="63160" y="852740"/>
                </a:moveTo>
                <a:lnTo>
                  <a:pt x="52069" y="859028"/>
                </a:lnTo>
                <a:lnTo>
                  <a:pt x="58419" y="870077"/>
                </a:lnTo>
                <a:lnTo>
                  <a:pt x="69446" y="863825"/>
                </a:lnTo>
                <a:lnTo>
                  <a:pt x="63160" y="852740"/>
                </a:lnTo>
                <a:close/>
              </a:path>
              <a:path w="1573529" h="895985">
                <a:moveTo>
                  <a:pt x="69446" y="863825"/>
                </a:moveTo>
                <a:lnTo>
                  <a:pt x="58419" y="870077"/>
                </a:lnTo>
                <a:lnTo>
                  <a:pt x="72991" y="870077"/>
                </a:lnTo>
                <a:lnTo>
                  <a:pt x="69446" y="863825"/>
                </a:lnTo>
                <a:close/>
              </a:path>
              <a:path w="1573529" h="895985">
                <a:moveTo>
                  <a:pt x="1567306" y="0"/>
                </a:moveTo>
                <a:lnTo>
                  <a:pt x="63160" y="852740"/>
                </a:lnTo>
                <a:lnTo>
                  <a:pt x="69446" y="863825"/>
                </a:lnTo>
                <a:lnTo>
                  <a:pt x="1573529" y="11049"/>
                </a:lnTo>
                <a:lnTo>
                  <a:pt x="15673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33571" y="3353308"/>
            <a:ext cx="2572385" cy="1455420"/>
          </a:xfrm>
          <a:custGeom>
            <a:avLst/>
            <a:gdLst/>
            <a:ahLst/>
            <a:cxnLst/>
            <a:rect l="l" t="t" r="r" b="b"/>
            <a:pathLst>
              <a:path w="2572385" h="1455420">
                <a:moveTo>
                  <a:pt x="47625" y="1384680"/>
                </a:moveTo>
                <a:lnTo>
                  <a:pt x="0" y="1455292"/>
                </a:lnTo>
                <a:lnTo>
                  <a:pt x="85089" y="1450974"/>
                </a:lnTo>
                <a:lnTo>
                  <a:pt x="73032" y="1429639"/>
                </a:lnTo>
                <a:lnTo>
                  <a:pt x="58419" y="1429639"/>
                </a:lnTo>
                <a:lnTo>
                  <a:pt x="52197" y="1418589"/>
                </a:lnTo>
                <a:lnTo>
                  <a:pt x="63259" y="1412346"/>
                </a:lnTo>
                <a:lnTo>
                  <a:pt x="47625" y="1384680"/>
                </a:lnTo>
                <a:close/>
              </a:path>
              <a:path w="2572385" h="1455420">
                <a:moveTo>
                  <a:pt x="63259" y="1412346"/>
                </a:moveTo>
                <a:lnTo>
                  <a:pt x="52197" y="1418589"/>
                </a:lnTo>
                <a:lnTo>
                  <a:pt x="58419" y="1429639"/>
                </a:lnTo>
                <a:lnTo>
                  <a:pt x="69498" y="1423386"/>
                </a:lnTo>
                <a:lnTo>
                  <a:pt x="63259" y="1412346"/>
                </a:lnTo>
                <a:close/>
              </a:path>
              <a:path w="2572385" h="1455420">
                <a:moveTo>
                  <a:pt x="69498" y="1423386"/>
                </a:moveTo>
                <a:lnTo>
                  <a:pt x="58419" y="1429639"/>
                </a:lnTo>
                <a:lnTo>
                  <a:pt x="73032" y="1429639"/>
                </a:lnTo>
                <a:lnTo>
                  <a:pt x="69498" y="1423386"/>
                </a:lnTo>
                <a:close/>
              </a:path>
              <a:path w="2572385" h="1455420">
                <a:moveTo>
                  <a:pt x="2565654" y="0"/>
                </a:moveTo>
                <a:lnTo>
                  <a:pt x="63259" y="1412346"/>
                </a:lnTo>
                <a:lnTo>
                  <a:pt x="69498" y="1423386"/>
                </a:lnTo>
                <a:lnTo>
                  <a:pt x="2571877" y="11175"/>
                </a:lnTo>
                <a:lnTo>
                  <a:pt x="256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75332" y="2902076"/>
            <a:ext cx="3688079" cy="1788160"/>
          </a:xfrm>
          <a:custGeom>
            <a:avLst/>
            <a:gdLst/>
            <a:ahLst/>
            <a:cxnLst/>
            <a:rect l="l" t="t" r="r" b="b"/>
            <a:pathLst>
              <a:path w="3688079" h="1788160">
                <a:moveTo>
                  <a:pt x="52069" y="1719072"/>
                </a:moveTo>
                <a:lnTo>
                  <a:pt x="0" y="1786636"/>
                </a:lnTo>
                <a:lnTo>
                  <a:pt x="85217" y="1787779"/>
                </a:lnTo>
                <a:lnTo>
                  <a:pt x="74065" y="1764665"/>
                </a:lnTo>
                <a:lnTo>
                  <a:pt x="59943" y="1764665"/>
                </a:lnTo>
                <a:lnTo>
                  <a:pt x="54356" y="1753235"/>
                </a:lnTo>
                <a:lnTo>
                  <a:pt x="65867" y="1747672"/>
                </a:lnTo>
                <a:lnTo>
                  <a:pt x="52069" y="1719072"/>
                </a:lnTo>
                <a:close/>
              </a:path>
              <a:path w="3688079" h="1788160">
                <a:moveTo>
                  <a:pt x="65867" y="1747672"/>
                </a:moveTo>
                <a:lnTo>
                  <a:pt x="54356" y="1753235"/>
                </a:lnTo>
                <a:lnTo>
                  <a:pt x="59943" y="1764665"/>
                </a:lnTo>
                <a:lnTo>
                  <a:pt x="71396" y="1759130"/>
                </a:lnTo>
                <a:lnTo>
                  <a:pt x="65867" y="1747672"/>
                </a:lnTo>
                <a:close/>
              </a:path>
              <a:path w="3688079" h="1788160">
                <a:moveTo>
                  <a:pt x="71396" y="1759130"/>
                </a:moveTo>
                <a:lnTo>
                  <a:pt x="59943" y="1764665"/>
                </a:lnTo>
                <a:lnTo>
                  <a:pt x="74065" y="1764665"/>
                </a:lnTo>
                <a:lnTo>
                  <a:pt x="71396" y="1759130"/>
                </a:lnTo>
                <a:close/>
              </a:path>
              <a:path w="3688079" h="1788160">
                <a:moveTo>
                  <a:pt x="3682619" y="0"/>
                </a:moveTo>
                <a:lnTo>
                  <a:pt x="65867" y="1747672"/>
                </a:lnTo>
                <a:lnTo>
                  <a:pt x="71396" y="1759130"/>
                </a:lnTo>
                <a:lnTo>
                  <a:pt x="3688079" y="11430"/>
                </a:lnTo>
                <a:lnTo>
                  <a:pt x="36826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86400" y="4414011"/>
            <a:ext cx="660400" cy="361315"/>
          </a:xfrm>
          <a:custGeom>
            <a:avLst/>
            <a:gdLst/>
            <a:ahLst/>
            <a:cxnLst/>
            <a:rect l="l" t="t" r="r" b="b"/>
            <a:pathLst>
              <a:path w="660400" h="361314">
                <a:moveTo>
                  <a:pt x="48895" y="291211"/>
                </a:moveTo>
                <a:lnTo>
                  <a:pt x="0" y="360933"/>
                </a:lnTo>
                <a:lnTo>
                  <a:pt x="85089" y="358139"/>
                </a:lnTo>
                <a:lnTo>
                  <a:pt x="73276" y="336295"/>
                </a:lnTo>
                <a:lnTo>
                  <a:pt x="58927" y="336295"/>
                </a:lnTo>
                <a:lnTo>
                  <a:pt x="52832" y="325119"/>
                </a:lnTo>
                <a:lnTo>
                  <a:pt x="63975" y="319097"/>
                </a:lnTo>
                <a:lnTo>
                  <a:pt x="48895" y="291211"/>
                </a:lnTo>
                <a:close/>
              </a:path>
              <a:path w="660400" h="361314">
                <a:moveTo>
                  <a:pt x="63975" y="319097"/>
                </a:moveTo>
                <a:lnTo>
                  <a:pt x="52832" y="325119"/>
                </a:lnTo>
                <a:lnTo>
                  <a:pt x="58927" y="336295"/>
                </a:lnTo>
                <a:lnTo>
                  <a:pt x="70031" y="330294"/>
                </a:lnTo>
                <a:lnTo>
                  <a:pt x="63975" y="319097"/>
                </a:lnTo>
                <a:close/>
              </a:path>
              <a:path w="660400" h="361314">
                <a:moveTo>
                  <a:pt x="70031" y="330294"/>
                </a:moveTo>
                <a:lnTo>
                  <a:pt x="58927" y="336295"/>
                </a:lnTo>
                <a:lnTo>
                  <a:pt x="73276" y="336295"/>
                </a:lnTo>
                <a:lnTo>
                  <a:pt x="70031" y="330294"/>
                </a:lnTo>
                <a:close/>
              </a:path>
              <a:path w="660400" h="361314">
                <a:moveTo>
                  <a:pt x="654430" y="0"/>
                </a:moveTo>
                <a:lnTo>
                  <a:pt x="63975" y="319097"/>
                </a:lnTo>
                <a:lnTo>
                  <a:pt x="70031" y="330294"/>
                </a:lnTo>
                <a:lnTo>
                  <a:pt x="660400" y="11175"/>
                </a:lnTo>
                <a:lnTo>
                  <a:pt x="6544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91511" y="2994914"/>
            <a:ext cx="4686935" cy="2129155"/>
          </a:xfrm>
          <a:custGeom>
            <a:avLst/>
            <a:gdLst/>
            <a:ahLst/>
            <a:cxnLst/>
            <a:rect l="l" t="t" r="r" b="b"/>
            <a:pathLst>
              <a:path w="4686934" h="2129154">
                <a:moveTo>
                  <a:pt x="53720" y="2059686"/>
                </a:moveTo>
                <a:lnTo>
                  <a:pt x="0" y="2125853"/>
                </a:lnTo>
                <a:lnTo>
                  <a:pt x="85089" y="2129028"/>
                </a:lnTo>
                <a:lnTo>
                  <a:pt x="74403" y="2105406"/>
                </a:lnTo>
                <a:lnTo>
                  <a:pt x="60451" y="2105406"/>
                </a:lnTo>
                <a:lnTo>
                  <a:pt x="55244" y="2093849"/>
                </a:lnTo>
                <a:lnTo>
                  <a:pt x="66808" y="2088615"/>
                </a:lnTo>
                <a:lnTo>
                  <a:pt x="53720" y="2059686"/>
                </a:lnTo>
                <a:close/>
              </a:path>
              <a:path w="4686934" h="2129154">
                <a:moveTo>
                  <a:pt x="66808" y="2088615"/>
                </a:moveTo>
                <a:lnTo>
                  <a:pt x="55244" y="2093849"/>
                </a:lnTo>
                <a:lnTo>
                  <a:pt x="60451" y="2105406"/>
                </a:lnTo>
                <a:lnTo>
                  <a:pt x="72032" y="2100164"/>
                </a:lnTo>
                <a:lnTo>
                  <a:pt x="66808" y="2088615"/>
                </a:lnTo>
                <a:close/>
              </a:path>
              <a:path w="4686934" h="2129154">
                <a:moveTo>
                  <a:pt x="72032" y="2100164"/>
                </a:moveTo>
                <a:lnTo>
                  <a:pt x="60451" y="2105406"/>
                </a:lnTo>
                <a:lnTo>
                  <a:pt x="74403" y="2105406"/>
                </a:lnTo>
                <a:lnTo>
                  <a:pt x="72032" y="2100164"/>
                </a:lnTo>
                <a:close/>
              </a:path>
              <a:path w="4686934" h="2129154">
                <a:moveTo>
                  <a:pt x="4681220" y="0"/>
                </a:moveTo>
                <a:lnTo>
                  <a:pt x="66808" y="2088615"/>
                </a:lnTo>
                <a:lnTo>
                  <a:pt x="72032" y="2100164"/>
                </a:lnTo>
                <a:lnTo>
                  <a:pt x="4686427" y="11684"/>
                </a:lnTo>
                <a:lnTo>
                  <a:pt x="468122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39084" y="3363976"/>
            <a:ext cx="3546475" cy="1840230"/>
          </a:xfrm>
          <a:custGeom>
            <a:avLst/>
            <a:gdLst/>
            <a:ahLst/>
            <a:cxnLst/>
            <a:rect l="l" t="t" r="r" b="b"/>
            <a:pathLst>
              <a:path w="3546475" h="1840229">
                <a:moveTo>
                  <a:pt x="50164" y="1771142"/>
                </a:moveTo>
                <a:lnTo>
                  <a:pt x="0" y="1839976"/>
                </a:lnTo>
                <a:lnTo>
                  <a:pt x="85216" y="1838833"/>
                </a:lnTo>
                <a:lnTo>
                  <a:pt x="73642" y="1816481"/>
                </a:lnTo>
                <a:lnTo>
                  <a:pt x="59308" y="1816481"/>
                </a:lnTo>
                <a:lnTo>
                  <a:pt x="53466" y="1805178"/>
                </a:lnTo>
                <a:lnTo>
                  <a:pt x="64761" y="1799330"/>
                </a:lnTo>
                <a:lnTo>
                  <a:pt x="50164" y="1771142"/>
                </a:lnTo>
                <a:close/>
              </a:path>
              <a:path w="3546475" h="1840229">
                <a:moveTo>
                  <a:pt x="64761" y="1799330"/>
                </a:moveTo>
                <a:lnTo>
                  <a:pt x="53466" y="1805178"/>
                </a:lnTo>
                <a:lnTo>
                  <a:pt x="59308" y="1816481"/>
                </a:lnTo>
                <a:lnTo>
                  <a:pt x="70612" y="1810628"/>
                </a:lnTo>
                <a:lnTo>
                  <a:pt x="64761" y="1799330"/>
                </a:lnTo>
                <a:close/>
              </a:path>
              <a:path w="3546475" h="1840229">
                <a:moveTo>
                  <a:pt x="70612" y="1810628"/>
                </a:moveTo>
                <a:lnTo>
                  <a:pt x="59308" y="1816481"/>
                </a:lnTo>
                <a:lnTo>
                  <a:pt x="73642" y="1816481"/>
                </a:lnTo>
                <a:lnTo>
                  <a:pt x="70612" y="1810628"/>
                </a:lnTo>
                <a:close/>
              </a:path>
              <a:path w="3546475" h="1840229">
                <a:moveTo>
                  <a:pt x="3540124" y="0"/>
                </a:moveTo>
                <a:lnTo>
                  <a:pt x="64761" y="1799330"/>
                </a:lnTo>
                <a:lnTo>
                  <a:pt x="70612" y="1810628"/>
                </a:lnTo>
                <a:lnTo>
                  <a:pt x="3545966" y="11175"/>
                </a:lnTo>
                <a:lnTo>
                  <a:pt x="354012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47032" y="3866896"/>
            <a:ext cx="2457450" cy="1299845"/>
          </a:xfrm>
          <a:custGeom>
            <a:avLst/>
            <a:gdLst/>
            <a:ahLst/>
            <a:cxnLst/>
            <a:rect l="l" t="t" r="r" b="b"/>
            <a:pathLst>
              <a:path w="2457450" h="1299845">
                <a:moveTo>
                  <a:pt x="49656" y="1230248"/>
                </a:moveTo>
                <a:lnTo>
                  <a:pt x="0" y="1299464"/>
                </a:lnTo>
                <a:lnTo>
                  <a:pt x="85216" y="1297558"/>
                </a:lnTo>
                <a:lnTo>
                  <a:pt x="73542" y="1275460"/>
                </a:lnTo>
                <a:lnTo>
                  <a:pt x="59181" y="1275460"/>
                </a:lnTo>
                <a:lnTo>
                  <a:pt x="53212" y="1264284"/>
                </a:lnTo>
                <a:lnTo>
                  <a:pt x="64495" y="1258337"/>
                </a:lnTo>
                <a:lnTo>
                  <a:pt x="49656" y="1230248"/>
                </a:lnTo>
                <a:close/>
              </a:path>
              <a:path w="2457450" h="1299845">
                <a:moveTo>
                  <a:pt x="64495" y="1258337"/>
                </a:moveTo>
                <a:lnTo>
                  <a:pt x="53212" y="1264284"/>
                </a:lnTo>
                <a:lnTo>
                  <a:pt x="59181" y="1275460"/>
                </a:lnTo>
                <a:lnTo>
                  <a:pt x="70414" y="1269539"/>
                </a:lnTo>
                <a:lnTo>
                  <a:pt x="64495" y="1258337"/>
                </a:lnTo>
                <a:close/>
              </a:path>
              <a:path w="2457450" h="1299845">
                <a:moveTo>
                  <a:pt x="70414" y="1269539"/>
                </a:moveTo>
                <a:lnTo>
                  <a:pt x="59181" y="1275460"/>
                </a:lnTo>
                <a:lnTo>
                  <a:pt x="73542" y="1275460"/>
                </a:lnTo>
                <a:lnTo>
                  <a:pt x="70414" y="1269539"/>
                </a:lnTo>
                <a:close/>
              </a:path>
              <a:path w="2457450" h="1299845">
                <a:moveTo>
                  <a:pt x="2451481" y="0"/>
                </a:moveTo>
                <a:lnTo>
                  <a:pt x="64495" y="1258337"/>
                </a:lnTo>
                <a:lnTo>
                  <a:pt x="70414" y="1269539"/>
                </a:lnTo>
                <a:lnTo>
                  <a:pt x="2457322" y="11175"/>
                </a:lnTo>
                <a:lnTo>
                  <a:pt x="245148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58967" y="4340859"/>
            <a:ext cx="1489710" cy="836930"/>
          </a:xfrm>
          <a:custGeom>
            <a:avLst/>
            <a:gdLst/>
            <a:ahLst/>
            <a:cxnLst/>
            <a:rect l="l" t="t" r="r" b="b"/>
            <a:pathLst>
              <a:path w="1489709" h="836929">
                <a:moveTo>
                  <a:pt x="47879" y="766063"/>
                </a:moveTo>
                <a:lnTo>
                  <a:pt x="0" y="836548"/>
                </a:lnTo>
                <a:lnTo>
                  <a:pt x="85090" y="832612"/>
                </a:lnTo>
                <a:lnTo>
                  <a:pt x="73088" y="811148"/>
                </a:lnTo>
                <a:lnTo>
                  <a:pt x="58547" y="811148"/>
                </a:lnTo>
                <a:lnTo>
                  <a:pt x="52324" y="799972"/>
                </a:lnTo>
                <a:lnTo>
                  <a:pt x="63382" y="793790"/>
                </a:lnTo>
                <a:lnTo>
                  <a:pt x="47879" y="766063"/>
                </a:lnTo>
                <a:close/>
              </a:path>
              <a:path w="1489709" h="836929">
                <a:moveTo>
                  <a:pt x="63382" y="793790"/>
                </a:moveTo>
                <a:lnTo>
                  <a:pt x="52324" y="799972"/>
                </a:lnTo>
                <a:lnTo>
                  <a:pt x="58547" y="811148"/>
                </a:lnTo>
                <a:lnTo>
                  <a:pt x="69625" y="804955"/>
                </a:lnTo>
                <a:lnTo>
                  <a:pt x="63382" y="793790"/>
                </a:lnTo>
                <a:close/>
              </a:path>
              <a:path w="1489709" h="836929">
                <a:moveTo>
                  <a:pt x="69625" y="804955"/>
                </a:moveTo>
                <a:lnTo>
                  <a:pt x="58547" y="811148"/>
                </a:lnTo>
                <a:lnTo>
                  <a:pt x="73088" y="811148"/>
                </a:lnTo>
                <a:lnTo>
                  <a:pt x="69625" y="804955"/>
                </a:lnTo>
                <a:close/>
              </a:path>
              <a:path w="1489709" h="836929">
                <a:moveTo>
                  <a:pt x="1483360" y="0"/>
                </a:moveTo>
                <a:lnTo>
                  <a:pt x="63382" y="793790"/>
                </a:lnTo>
                <a:lnTo>
                  <a:pt x="69625" y="804955"/>
                </a:lnTo>
                <a:lnTo>
                  <a:pt x="1489583" y="11175"/>
                </a:lnTo>
                <a:lnTo>
                  <a:pt x="148336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03832" y="2682239"/>
            <a:ext cx="5660390" cy="922019"/>
          </a:xfrm>
          <a:custGeom>
            <a:avLst/>
            <a:gdLst/>
            <a:ahLst/>
            <a:cxnLst/>
            <a:rect l="l" t="t" r="r" b="b"/>
            <a:pathLst>
              <a:path w="5660390" h="922020">
                <a:moveTo>
                  <a:pt x="0" y="153670"/>
                </a:moveTo>
                <a:lnTo>
                  <a:pt x="6062" y="110810"/>
                </a:lnTo>
                <a:lnTo>
                  <a:pt x="23110" y="72610"/>
                </a:lnTo>
                <a:lnTo>
                  <a:pt x="49436" y="40778"/>
                </a:lnTo>
                <a:lnTo>
                  <a:pt x="83331" y="17020"/>
                </a:lnTo>
                <a:lnTo>
                  <a:pt x="123088" y="3046"/>
                </a:lnTo>
                <a:lnTo>
                  <a:pt x="5506466" y="0"/>
                </a:lnTo>
                <a:lnTo>
                  <a:pt x="5521164" y="694"/>
                </a:lnTo>
                <a:lnTo>
                  <a:pt x="5562660" y="10608"/>
                </a:lnTo>
                <a:lnTo>
                  <a:pt x="5598927" y="30939"/>
                </a:lnTo>
                <a:lnTo>
                  <a:pt x="5628258" y="59978"/>
                </a:lnTo>
                <a:lnTo>
                  <a:pt x="5648944" y="96017"/>
                </a:lnTo>
                <a:lnTo>
                  <a:pt x="5659278" y="137348"/>
                </a:lnTo>
                <a:lnTo>
                  <a:pt x="5660136" y="768350"/>
                </a:lnTo>
                <a:lnTo>
                  <a:pt x="5659441" y="783048"/>
                </a:lnTo>
                <a:lnTo>
                  <a:pt x="5649527" y="824544"/>
                </a:lnTo>
                <a:lnTo>
                  <a:pt x="5629196" y="860811"/>
                </a:lnTo>
                <a:lnTo>
                  <a:pt x="5600157" y="890142"/>
                </a:lnTo>
                <a:lnTo>
                  <a:pt x="5564118" y="910828"/>
                </a:lnTo>
                <a:lnTo>
                  <a:pt x="5522787" y="921162"/>
                </a:lnTo>
                <a:lnTo>
                  <a:pt x="153669" y="922020"/>
                </a:lnTo>
                <a:lnTo>
                  <a:pt x="138971" y="921325"/>
                </a:lnTo>
                <a:lnTo>
                  <a:pt x="97475" y="911411"/>
                </a:lnTo>
                <a:lnTo>
                  <a:pt x="61208" y="891080"/>
                </a:lnTo>
                <a:lnTo>
                  <a:pt x="31877" y="862041"/>
                </a:lnTo>
                <a:lnTo>
                  <a:pt x="11191" y="826002"/>
                </a:lnTo>
                <a:lnTo>
                  <a:pt x="857" y="784671"/>
                </a:lnTo>
                <a:lnTo>
                  <a:pt x="0" y="15367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565263" y="2799588"/>
            <a:ext cx="886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50" name="object 50"/>
          <p:cNvSpPr txBox="1"/>
          <p:nvPr/>
        </p:nvSpPr>
        <p:spPr>
          <a:xfrm>
            <a:off x="7543545" y="3320415"/>
            <a:ext cx="90043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195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arti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305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arti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26034">
              <a:lnSpc>
                <a:spcPct val="100000"/>
              </a:lnSpc>
              <a:spcBef>
                <a:spcPts val="1415"/>
              </a:spcBef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610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arti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15" dirty="0"/>
              <a:t>Fi</a:t>
            </a:r>
            <a:r>
              <a:rPr sz="3600" spc="-100" dirty="0"/>
              <a:t>r</a:t>
            </a:r>
            <a:r>
              <a:rPr sz="3600" spc="-65" dirty="0"/>
              <a:t>s</a:t>
            </a:r>
            <a:r>
              <a:rPr sz="3600" spc="-15" dirty="0"/>
              <a:t>t</a:t>
            </a:r>
            <a:r>
              <a:rPr sz="3600" dirty="0"/>
              <a:t> </a:t>
            </a:r>
            <a:r>
              <a:rPr sz="3600" spc="-20" dirty="0"/>
              <a:t>Phase</a:t>
            </a:r>
            <a:r>
              <a:rPr sz="3600" spc="-5" dirty="0"/>
              <a:t> </a:t>
            </a:r>
            <a:r>
              <a:rPr sz="3600" spc="-30" dirty="0"/>
              <a:t>Compu</a:t>
            </a:r>
            <a:r>
              <a:rPr sz="3600" spc="-65" dirty="0"/>
              <a:t>t</a:t>
            </a:r>
            <a:r>
              <a:rPr sz="3600" spc="-60" dirty="0"/>
              <a:t>a</a:t>
            </a:r>
            <a:r>
              <a:rPr sz="3600" spc="-15" dirty="0"/>
              <a:t>tions</a:t>
            </a:r>
            <a:r>
              <a:rPr sz="3600" spc="10" dirty="0"/>
              <a:t> </a:t>
            </a:r>
            <a:r>
              <a:rPr sz="3600" spc="-95" dirty="0"/>
              <a:t>f</a:t>
            </a:r>
            <a:r>
              <a:rPr sz="3600" spc="-5" dirty="0"/>
              <a:t>o</a:t>
            </a:r>
            <a:r>
              <a:rPr sz="3600" dirty="0"/>
              <a:t>r</a:t>
            </a:r>
            <a:r>
              <a:rPr sz="3600" spc="-20" dirty="0"/>
              <a:t> </a:t>
            </a:r>
            <a:r>
              <a:rPr sz="3600" spc="-70" dirty="0"/>
              <a:t>R</a:t>
            </a:r>
            <a:r>
              <a:rPr sz="3600" spc="-25" dirty="0"/>
              <a:t>educed</a:t>
            </a:r>
            <a:endParaRPr sz="3600"/>
          </a:p>
          <a:p>
            <a:pPr marL="12700">
              <a:lnSpc>
                <a:spcPts val="4105"/>
              </a:lnSpc>
            </a:pPr>
            <a:r>
              <a:rPr sz="3600" spc="-5" dirty="0"/>
              <a:t>Al</a:t>
            </a:r>
            <a:r>
              <a:rPr sz="3600" spc="-15" dirty="0"/>
              <a:t>g</a:t>
            </a:r>
            <a:r>
              <a:rPr sz="3600" spc="-5" dirty="0"/>
              <a:t>o</a:t>
            </a:r>
            <a:r>
              <a:rPr sz="3600" spc="-10" dirty="0"/>
              <a:t>r</a:t>
            </a:r>
            <a:r>
              <a:rPr sz="3600" dirty="0"/>
              <a:t>ithm</a:t>
            </a:r>
            <a:r>
              <a:rPr sz="3600" spc="-5" dirty="0"/>
              <a:t> </a:t>
            </a:r>
            <a:r>
              <a:rPr sz="3600" spc="-20" dirty="0"/>
              <a:t>with</a:t>
            </a:r>
            <a:r>
              <a:rPr sz="3600" spc="-5" dirty="0"/>
              <a:t> </a:t>
            </a:r>
            <a:r>
              <a:rPr sz="3600" spc="5" dirty="0"/>
              <a:t>B</a:t>
            </a:r>
            <a:r>
              <a:rPr sz="3600" dirty="0"/>
              <a:t>lock</a:t>
            </a:r>
            <a:r>
              <a:rPr sz="3600" spc="-30" dirty="0"/>
              <a:t> </a:t>
            </a:r>
            <a:r>
              <a:rPr sz="3600" spc="-90" dirty="0"/>
              <a:t>P</a:t>
            </a:r>
            <a:r>
              <a:rPr sz="3600" spc="-20" dirty="0"/>
              <a:t>a</a:t>
            </a:r>
            <a:r>
              <a:rPr sz="3600" spc="-25" dirty="0"/>
              <a:t>r</a:t>
            </a:r>
            <a:r>
              <a:rPr sz="3600" dirty="0"/>
              <a:t>tition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28827" y="2223516"/>
            <a:ext cx="8084820" cy="2868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3972" y="3011423"/>
            <a:ext cx="2970530" cy="1945005"/>
          </a:xfrm>
          <a:custGeom>
            <a:avLst/>
            <a:gdLst/>
            <a:ahLst/>
            <a:cxnLst/>
            <a:rect l="l" t="t" r="r" b="b"/>
            <a:pathLst>
              <a:path w="2970529" h="1945004">
                <a:moveTo>
                  <a:pt x="0" y="324103"/>
                </a:moveTo>
                <a:lnTo>
                  <a:pt x="4243" y="271545"/>
                </a:lnTo>
                <a:lnTo>
                  <a:pt x="16528" y="221683"/>
                </a:lnTo>
                <a:lnTo>
                  <a:pt x="36186" y="175183"/>
                </a:lnTo>
                <a:lnTo>
                  <a:pt x="62549" y="132716"/>
                </a:lnTo>
                <a:lnTo>
                  <a:pt x="94948" y="94948"/>
                </a:lnTo>
                <a:lnTo>
                  <a:pt x="132716" y="62549"/>
                </a:lnTo>
                <a:lnTo>
                  <a:pt x="175183" y="36186"/>
                </a:lnTo>
                <a:lnTo>
                  <a:pt x="221683" y="16528"/>
                </a:lnTo>
                <a:lnTo>
                  <a:pt x="271545" y="4243"/>
                </a:lnTo>
                <a:lnTo>
                  <a:pt x="324103" y="0"/>
                </a:lnTo>
                <a:lnTo>
                  <a:pt x="2646172" y="0"/>
                </a:lnTo>
                <a:lnTo>
                  <a:pt x="2698730" y="4243"/>
                </a:lnTo>
                <a:lnTo>
                  <a:pt x="2748592" y="16528"/>
                </a:lnTo>
                <a:lnTo>
                  <a:pt x="2795092" y="36186"/>
                </a:lnTo>
                <a:lnTo>
                  <a:pt x="2837559" y="62549"/>
                </a:lnTo>
                <a:lnTo>
                  <a:pt x="2875327" y="94948"/>
                </a:lnTo>
                <a:lnTo>
                  <a:pt x="2907726" y="132716"/>
                </a:lnTo>
                <a:lnTo>
                  <a:pt x="2934089" y="175183"/>
                </a:lnTo>
                <a:lnTo>
                  <a:pt x="2953747" y="221683"/>
                </a:lnTo>
                <a:lnTo>
                  <a:pt x="2966032" y="271545"/>
                </a:lnTo>
                <a:lnTo>
                  <a:pt x="2970276" y="324103"/>
                </a:lnTo>
                <a:lnTo>
                  <a:pt x="2970276" y="1620520"/>
                </a:lnTo>
                <a:lnTo>
                  <a:pt x="2966032" y="1673078"/>
                </a:lnTo>
                <a:lnTo>
                  <a:pt x="2953747" y="1722940"/>
                </a:lnTo>
                <a:lnTo>
                  <a:pt x="2934089" y="1769440"/>
                </a:lnTo>
                <a:lnTo>
                  <a:pt x="2907726" y="1811907"/>
                </a:lnTo>
                <a:lnTo>
                  <a:pt x="2875327" y="1849675"/>
                </a:lnTo>
                <a:lnTo>
                  <a:pt x="2837559" y="1882074"/>
                </a:lnTo>
                <a:lnTo>
                  <a:pt x="2795092" y="1908437"/>
                </a:lnTo>
                <a:lnTo>
                  <a:pt x="2748592" y="1928095"/>
                </a:lnTo>
                <a:lnTo>
                  <a:pt x="2698730" y="1940380"/>
                </a:lnTo>
                <a:lnTo>
                  <a:pt x="2646172" y="1944624"/>
                </a:lnTo>
                <a:lnTo>
                  <a:pt x="324103" y="1944624"/>
                </a:lnTo>
                <a:lnTo>
                  <a:pt x="271545" y="1940380"/>
                </a:lnTo>
                <a:lnTo>
                  <a:pt x="221683" y="1928095"/>
                </a:lnTo>
                <a:lnTo>
                  <a:pt x="175183" y="1908437"/>
                </a:lnTo>
                <a:lnTo>
                  <a:pt x="132716" y="1882074"/>
                </a:lnTo>
                <a:lnTo>
                  <a:pt x="94948" y="1849675"/>
                </a:lnTo>
                <a:lnTo>
                  <a:pt x="62549" y="1811907"/>
                </a:lnTo>
                <a:lnTo>
                  <a:pt x="36186" y="1769440"/>
                </a:lnTo>
                <a:lnTo>
                  <a:pt x="16528" y="1722940"/>
                </a:lnTo>
                <a:lnTo>
                  <a:pt x="4243" y="1673078"/>
                </a:lnTo>
                <a:lnTo>
                  <a:pt x="0" y="1620520"/>
                </a:lnTo>
                <a:lnTo>
                  <a:pt x="0" y="32410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9779" y="3657600"/>
            <a:ext cx="1874520" cy="1298575"/>
          </a:xfrm>
          <a:custGeom>
            <a:avLst/>
            <a:gdLst/>
            <a:ahLst/>
            <a:cxnLst/>
            <a:rect l="l" t="t" r="r" b="b"/>
            <a:pathLst>
              <a:path w="1874520" h="1298575">
                <a:moveTo>
                  <a:pt x="0" y="216407"/>
                </a:moveTo>
                <a:lnTo>
                  <a:pt x="6290" y="164406"/>
                </a:lnTo>
                <a:lnTo>
                  <a:pt x="24157" y="116961"/>
                </a:lnTo>
                <a:lnTo>
                  <a:pt x="52097" y="75576"/>
                </a:lnTo>
                <a:lnTo>
                  <a:pt x="88605" y="41757"/>
                </a:lnTo>
                <a:lnTo>
                  <a:pt x="132177" y="17008"/>
                </a:lnTo>
                <a:lnTo>
                  <a:pt x="181308" y="2832"/>
                </a:lnTo>
                <a:lnTo>
                  <a:pt x="216408" y="0"/>
                </a:lnTo>
                <a:lnTo>
                  <a:pt x="1658112" y="0"/>
                </a:lnTo>
                <a:lnTo>
                  <a:pt x="1710113" y="6290"/>
                </a:lnTo>
                <a:lnTo>
                  <a:pt x="1757558" y="24157"/>
                </a:lnTo>
                <a:lnTo>
                  <a:pt x="1798943" y="52097"/>
                </a:lnTo>
                <a:lnTo>
                  <a:pt x="1832762" y="88605"/>
                </a:lnTo>
                <a:lnTo>
                  <a:pt x="1857511" y="132177"/>
                </a:lnTo>
                <a:lnTo>
                  <a:pt x="1871687" y="181308"/>
                </a:lnTo>
                <a:lnTo>
                  <a:pt x="1874520" y="216407"/>
                </a:lnTo>
                <a:lnTo>
                  <a:pt x="1874520" y="1082039"/>
                </a:lnTo>
                <a:lnTo>
                  <a:pt x="1868229" y="1134041"/>
                </a:lnTo>
                <a:lnTo>
                  <a:pt x="1850362" y="1181486"/>
                </a:lnTo>
                <a:lnTo>
                  <a:pt x="1822422" y="1222871"/>
                </a:lnTo>
                <a:lnTo>
                  <a:pt x="1785914" y="1256690"/>
                </a:lnTo>
                <a:lnTo>
                  <a:pt x="1742342" y="1281439"/>
                </a:lnTo>
                <a:lnTo>
                  <a:pt x="1693211" y="1295615"/>
                </a:lnTo>
                <a:lnTo>
                  <a:pt x="1658112" y="1298448"/>
                </a:lnTo>
                <a:lnTo>
                  <a:pt x="216408" y="1298448"/>
                </a:lnTo>
                <a:lnTo>
                  <a:pt x="164406" y="1292157"/>
                </a:lnTo>
                <a:lnTo>
                  <a:pt x="116961" y="1274290"/>
                </a:lnTo>
                <a:lnTo>
                  <a:pt x="75576" y="1246350"/>
                </a:lnTo>
                <a:lnTo>
                  <a:pt x="41757" y="1209842"/>
                </a:lnTo>
                <a:lnTo>
                  <a:pt x="17008" y="1166270"/>
                </a:lnTo>
                <a:lnTo>
                  <a:pt x="2832" y="1117139"/>
                </a:lnTo>
                <a:lnTo>
                  <a:pt x="0" y="1082039"/>
                </a:lnTo>
                <a:lnTo>
                  <a:pt x="0" y="21640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4300" y="4338828"/>
            <a:ext cx="782320" cy="617220"/>
          </a:xfrm>
          <a:custGeom>
            <a:avLst/>
            <a:gdLst/>
            <a:ahLst/>
            <a:cxnLst/>
            <a:rect l="l" t="t" r="r" b="b"/>
            <a:pathLst>
              <a:path w="782320" h="617220">
                <a:moveTo>
                  <a:pt x="0" y="102870"/>
                </a:moveTo>
                <a:lnTo>
                  <a:pt x="8849" y="61099"/>
                </a:lnTo>
                <a:lnTo>
                  <a:pt x="32851" y="27538"/>
                </a:lnTo>
                <a:lnTo>
                  <a:pt x="68187" y="6004"/>
                </a:lnTo>
                <a:lnTo>
                  <a:pt x="678942" y="0"/>
                </a:lnTo>
                <a:lnTo>
                  <a:pt x="693541" y="1030"/>
                </a:lnTo>
                <a:lnTo>
                  <a:pt x="733000" y="15355"/>
                </a:lnTo>
                <a:lnTo>
                  <a:pt x="762976" y="43559"/>
                </a:lnTo>
                <a:lnTo>
                  <a:pt x="779652" y="81825"/>
                </a:lnTo>
                <a:lnTo>
                  <a:pt x="781811" y="514350"/>
                </a:lnTo>
                <a:lnTo>
                  <a:pt x="780781" y="528949"/>
                </a:lnTo>
                <a:lnTo>
                  <a:pt x="766456" y="568408"/>
                </a:lnTo>
                <a:lnTo>
                  <a:pt x="738252" y="598384"/>
                </a:lnTo>
                <a:lnTo>
                  <a:pt x="699986" y="615060"/>
                </a:lnTo>
                <a:lnTo>
                  <a:pt x="102870" y="617220"/>
                </a:lnTo>
                <a:lnTo>
                  <a:pt x="88270" y="616189"/>
                </a:lnTo>
                <a:lnTo>
                  <a:pt x="48811" y="601864"/>
                </a:lnTo>
                <a:lnTo>
                  <a:pt x="18835" y="573660"/>
                </a:lnTo>
                <a:lnTo>
                  <a:pt x="2159" y="535394"/>
                </a:lnTo>
                <a:lnTo>
                  <a:pt x="0" y="10287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5910" y="5463108"/>
            <a:ext cx="62503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Imbalanced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orkloa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among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ee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eads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Anothe</a:t>
            </a:r>
            <a:r>
              <a:rPr dirty="0"/>
              <a:t>r</a:t>
            </a:r>
            <a:r>
              <a:rPr spc="25" dirty="0"/>
              <a:t> </a:t>
            </a:r>
            <a:r>
              <a:rPr spc="-80" dirty="0"/>
              <a:t>e</a:t>
            </a:r>
            <a:r>
              <a:rPr spc="-85" dirty="0"/>
              <a:t>x</a:t>
            </a:r>
            <a:r>
              <a:rPr dirty="0"/>
              <a:t>ample</a:t>
            </a:r>
            <a:r>
              <a:rPr spc="-3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0" dirty="0"/>
              <a:t>c</a:t>
            </a:r>
            <a:r>
              <a:rPr spc="-5" dirty="0"/>
              <a:t>o</a:t>
            </a:r>
            <a:r>
              <a:rPr spc="-55" dirty="0"/>
              <a:t>n</a:t>
            </a:r>
            <a:r>
              <a:rPr dirty="0"/>
              <a:t>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554990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parti</a:t>
            </a:r>
            <a:r>
              <a:rPr sz="2800" spc="-10" dirty="0">
                <a:latin typeface="Calibri"/>
                <a:cs typeface="Calibri"/>
              </a:rPr>
              <a:t>cles,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3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cl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parti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896" y="523747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3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9120" y="2847339"/>
            <a:ext cx="0" cy="2382520"/>
          </a:xfrm>
          <a:custGeom>
            <a:avLst/>
            <a:gdLst/>
            <a:ahLst/>
            <a:cxnLst/>
            <a:rect l="l" t="t" r="r" b="b"/>
            <a:pathLst>
              <a:path h="2382520">
                <a:moveTo>
                  <a:pt x="0" y="0"/>
                </a:moveTo>
                <a:lnTo>
                  <a:pt x="0" y="2382520"/>
                </a:lnTo>
              </a:path>
            </a:pathLst>
          </a:custGeom>
          <a:ln w="37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0896" y="28397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3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9076" y="523747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5245" y="2847339"/>
            <a:ext cx="0" cy="2382520"/>
          </a:xfrm>
          <a:custGeom>
            <a:avLst/>
            <a:gdLst/>
            <a:ahLst/>
            <a:cxnLst/>
            <a:rect l="l" t="t" r="r" b="b"/>
            <a:pathLst>
              <a:path h="2382520">
                <a:moveTo>
                  <a:pt x="0" y="0"/>
                </a:moveTo>
                <a:lnTo>
                  <a:pt x="0" y="2382520"/>
                </a:lnTo>
              </a:path>
            </a:pathLst>
          </a:custGeom>
          <a:ln w="37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9076" y="28397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9829" y="2742892"/>
            <a:ext cx="2550160" cy="262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2800" spc="-2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129921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01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7910" algn="l"/>
                <a:tab pos="2339975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0</a:t>
            </a:r>
            <a:r>
              <a:rPr sz="3000" spc="97" baseline="-16666" dirty="0">
                <a:latin typeface="Cambria Math"/>
                <a:cs typeface="Cambria Math"/>
              </a:rPr>
              <a:t>2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12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105791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0</a:t>
            </a:r>
            <a:r>
              <a:rPr sz="3000" spc="97" baseline="-16666" dirty="0">
                <a:latin typeface="Cambria Math"/>
                <a:cs typeface="Cambria Math"/>
              </a:rPr>
              <a:t>3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00" spc="82" baseline="-16666" dirty="0">
                <a:latin typeface="Cambria Math"/>
                <a:cs typeface="Cambria Math"/>
              </a:rPr>
              <a:t>13</a:t>
            </a:r>
            <a:endParaRPr sz="3000" baseline="-16666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791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0</a:t>
            </a:r>
            <a:r>
              <a:rPr sz="3075" spc="67" baseline="-16260" dirty="0">
                <a:latin typeface="Cambria Math"/>
                <a:cs typeface="Cambria Math"/>
              </a:rPr>
              <a:t>4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14</a:t>
            </a:r>
            <a:endParaRPr sz="3075" baseline="-1626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105791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5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0</a:t>
            </a:r>
            <a:r>
              <a:rPr sz="3075" spc="67" baseline="-16260" dirty="0">
                <a:latin typeface="Cambria Math"/>
                <a:cs typeface="Cambria Math"/>
              </a:rPr>
              <a:t>5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7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15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3689" y="2742892"/>
            <a:ext cx="44767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  <a:tabLst>
                <a:tab pos="1053465" algn="l"/>
                <a:tab pos="2098675" algn="l"/>
                <a:tab pos="3143250" algn="l"/>
                <a:tab pos="4055745" algn="l"/>
              </a:tabLst>
            </a:pP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9408" y="3180534"/>
            <a:ext cx="34283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  <a:tabLst>
                <a:tab pos="1056005" algn="l"/>
                <a:tab pos="2101850" algn="l"/>
                <a:tab pos="3014980" algn="l"/>
              </a:tabLst>
            </a:pP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2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3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4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4200" spc="-104" baseline="11904" dirty="0">
                <a:latin typeface="Cambria Math"/>
                <a:cs typeface="Cambria Math"/>
              </a:rPr>
              <a:t>f</a:t>
            </a:r>
            <a:r>
              <a:rPr sz="2050" spc="35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5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0300" y="3619446"/>
            <a:ext cx="23901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  <a:tabLst>
                <a:tab pos="1056640" algn="l"/>
                <a:tab pos="1969135" algn="l"/>
              </a:tabLst>
            </a:pP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2</a:t>
            </a:r>
            <a:r>
              <a:rPr sz="2000" spc="6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2</a:t>
            </a:r>
            <a:r>
              <a:rPr sz="2000" spc="65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2</a:t>
            </a:r>
            <a:r>
              <a:rPr sz="2000" spc="6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1994" y="4056834"/>
            <a:ext cx="1743710" cy="130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3655" algn="l"/>
              </a:tabLst>
            </a:pPr>
            <a:r>
              <a:rPr sz="2800" spc="-15" dirty="0">
                <a:latin typeface="Cambria Math"/>
                <a:cs typeface="Cambria Math"/>
              </a:rPr>
              <a:t>−f</a:t>
            </a:r>
            <a:r>
              <a:rPr sz="3000" spc="82" baseline="-16666" dirty="0">
                <a:latin typeface="Cambria Math"/>
                <a:cs typeface="Cambria Math"/>
              </a:rPr>
              <a:t>23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791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2</a:t>
            </a:r>
            <a:r>
              <a:rPr sz="3075" spc="67" baseline="-16260" dirty="0">
                <a:latin typeface="Cambria Math"/>
                <a:cs typeface="Cambria Math"/>
              </a:rPr>
              <a:t>4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34</a:t>
            </a:r>
            <a:endParaRPr sz="3075" baseline="-1626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1057910" algn="l"/>
              </a:tabLst>
            </a:pPr>
            <a:r>
              <a:rPr sz="2800" spc="-15" dirty="0">
                <a:latin typeface="Cambria Math"/>
                <a:cs typeface="Cambria Math"/>
              </a:rPr>
              <a:t>−f</a:t>
            </a:r>
            <a:r>
              <a:rPr sz="3075" spc="52" baseline="-16260" dirty="0">
                <a:latin typeface="Cambria Math"/>
                <a:cs typeface="Cambria Math"/>
              </a:rPr>
              <a:t>2</a:t>
            </a:r>
            <a:r>
              <a:rPr sz="3075" spc="67" baseline="-16260" dirty="0">
                <a:latin typeface="Cambria Math"/>
                <a:cs typeface="Cambria Math"/>
              </a:rPr>
              <a:t>5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35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4494" y="4056834"/>
            <a:ext cx="13462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  <a:tabLst>
                <a:tab pos="925194" algn="l"/>
              </a:tabLst>
            </a:pP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3</a:t>
            </a:r>
            <a:r>
              <a:rPr sz="2000" spc="65" dirty="0">
                <a:latin typeface="Cambria Math"/>
                <a:cs typeface="Cambria Math"/>
              </a:rPr>
              <a:t>4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4200" spc="-15" baseline="11904" dirty="0">
                <a:latin typeface="Cambria Math"/>
                <a:cs typeface="Cambria Math"/>
              </a:rPr>
              <a:t>f</a:t>
            </a:r>
            <a:r>
              <a:rPr sz="2000" spc="55" dirty="0">
                <a:latin typeface="Cambria Math"/>
                <a:cs typeface="Cambria Math"/>
              </a:rPr>
              <a:t>3</a:t>
            </a:r>
            <a:r>
              <a:rPr sz="2000" spc="65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1905" y="4495508"/>
            <a:ext cx="1478280" cy="87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>
              <a:lnSpc>
                <a:spcPct val="100000"/>
              </a:lnSpc>
              <a:tabLst>
                <a:tab pos="1057910" algn="l"/>
              </a:tabLst>
            </a:pPr>
            <a:r>
              <a:rPr sz="2800" spc="-20" dirty="0">
                <a:latin typeface="Cambria Math"/>
                <a:cs typeface="Cambria Math"/>
              </a:rPr>
              <a:t>0	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45</a:t>
            </a:r>
            <a:endParaRPr sz="3075" baseline="-1626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1172210" algn="l"/>
              </a:tabLst>
            </a:pPr>
            <a:r>
              <a:rPr sz="2800" spc="-30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f</a:t>
            </a:r>
            <a:r>
              <a:rPr sz="3075" spc="52" baseline="-16260" dirty="0">
                <a:latin typeface="Cambria Math"/>
                <a:cs typeface="Cambria Math"/>
              </a:rPr>
              <a:t>4</a:t>
            </a:r>
            <a:r>
              <a:rPr sz="3075" spc="67" baseline="-16260" dirty="0">
                <a:latin typeface="Cambria Math"/>
                <a:cs typeface="Cambria Math"/>
              </a:rPr>
              <a:t>5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292" y="2799588"/>
            <a:ext cx="864869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Th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ad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1305"/>
              </a:spcBef>
            </a:pP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ad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5263" y="2799588"/>
            <a:ext cx="886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6306" y="3272916"/>
            <a:ext cx="886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8498" y="3746500"/>
            <a:ext cx="895350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arti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arti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1415"/>
              </a:spcBef>
            </a:pP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arti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042" y="4122445"/>
            <a:ext cx="865505" cy="111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Th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ea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1305"/>
              </a:spcBef>
            </a:pP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Th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ad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99588" y="2723388"/>
            <a:ext cx="4543425" cy="421005"/>
          </a:xfrm>
          <a:custGeom>
            <a:avLst/>
            <a:gdLst/>
            <a:ahLst/>
            <a:cxnLst/>
            <a:rect l="l" t="t" r="r" b="b"/>
            <a:pathLst>
              <a:path w="4543425" h="421005">
                <a:moveTo>
                  <a:pt x="0" y="70103"/>
                </a:moveTo>
                <a:lnTo>
                  <a:pt x="12535" y="30072"/>
                </a:lnTo>
                <a:lnTo>
                  <a:pt x="44694" y="4741"/>
                </a:lnTo>
                <a:lnTo>
                  <a:pt x="4472940" y="0"/>
                </a:lnTo>
                <a:lnTo>
                  <a:pt x="4487412" y="1493"/>
                </a:lnTo>
                <a:lnTo>
                  <a:pt x="4523452" y="21478"/>
                </a:lnTo>
                <a:lnTo>
                  <a:pt x="4542066" y="58361"/>
                </a:lnTo>
                <a:lnTo>
                  <a:pt x="4543044" y="350520"/>
                </a:lnTo>
                <a:lnTo>
                  <a:pt x="4541550" y="364992"/>
                </a:lnTo>
                <a:lnTo>
                  <a:pt x="4521565" y="401032"/>
                </a:lnTo>
                <a:lnTo>
                  <a:pt x="4484682" y="419646"/>
                </a:lnTo>
                <a:lnTo>
                  <a:pt x="70104" y="420624"/>
                </a:lnTo>
                <a:lnTo>
                  <a:pt x="55631" y="419130"/>
                </a:lnTo>
                <a:lnTo>
                  <a:pt x="19591" y="399145"/>
                </a:lnTo>
                <a:lnTo>
                  <a:pt x="977" y="362262"/>
                </a:lnTo>
                <a:lnTo>
                  <a:pt x="0" y="7010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1232" y="3162300"/>
            <a:ext cx="3581400" cy="419100"/>
          </a:xfrm>
          <a:custGeom>
            <a:avLst/>
            <a:gdLst/>
            <a:ahLst/>
            <a:cxnLst/>
            <a:rect l="l" t="t" r="r" b="b"/>
            <a:pathLst>
              <a:path w="3581400" h="419100">
                <a:moveTo>
                  <a:pt x="0" y="69850"/>
                </a:moveTo>
                <a:lnTo>
                  <a:pt x="12572" y="29834"/>
                </a:lnTo>
                <a:lnTo>
                  <a:pt x="44811" y="4613"/>
                </a:lnTo>
                <a:lnTo>
                  <a:pt x="3511549" y="0"/>
                </a:lnTo>
                <a:lnTo>
                  <a:pt x="3526024" y="1498"/>
                </a:lnTo>
                <a:lnTo>
                  <a:pt x="3562022" y="21539"/>
                </a:lnTo>
                <a:lnTo>
                  <a:pt x="3580485" y="58507"/>
                </a:lnTo>
                <a:lnTo>
                  <a:pt x="3581399" y="349250"/>
                </a:lnTo>
                <a:lnTo>
                  <a:pt x="3579901" y="363724"/>
                </a:lnTo>
                <a:lnTo>
                  <a:pt x="3559860" y="399722"/>
                </a:lnTo>
                <a:lnTo>
                  <a:pt x="3522892" y="418185"/>
                </a:lnTo>
                <a:lnTo>
                  <a:pt x="69850" y="419100"/>
                </a:lnTo>
                <a:lnTo>
                  <a:pt x="55375" y="417601"/>
                </a:lnTo>
                <a:lnTo>
                  <a:pt x="19377" y="397560"/>
                </a:lnTo>
                <a:lnTo>
                  <a:pt x="914" y="360592"/>
                </a:lnTo>
                <a:lnTo>
                  <a:pt x="0" y="6985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4315" y="3611879"/>
            <a:ext cx="2528570" cy="421005"/>
          </a:xfrm>
          <a:custGeom>
            <a:avLst/>
            <a:gdLst/>
            <a:ahLst/>
            <a:cxnLst/>
            <a:rect l="l" t="t" r="r" b="b"/>
            <a:pathLst>
              <a:path w="2528570" h="421004">
                <a:moveTo>
                  <a:pt x="0" y="70104"/>
                </a:moveTo>
                <a:lnTo>
                  <a:pt x="12535" y="30072"/>
                </a:lnTo>
                <a:lnTo>
                  <a:pt x="44694" y="4741"/>
                </a:lnTo>
                <a:lnTo>
                  <a:pt x="2458212" y="0"/>
                </a:lnTo>
                <a:lnTo>
                  <a:pt x="2472684" y="1493"/>
                </a:lnTo>
                <a:lnTo>
                  <a:pt x="2508724" y="21478"/>
                </a:lnTo>
                <a:lnTo>
                  <a:pt x="2527338" y="58361"/>
                </a:lnTo>
                <a:lnTo>
                  <a:pt x="2528316" y="350520"/>
                </a:lnTo>
                <a:lnTo>
                  <a:pt x="2526822" y="364992"/>
                </a:lnTo>
                <a:lnTo>
                  <a:pt x="2506837" y="401032"/>
                </a:lnTo>
                <a:lnTo>
                  <a:pt x="2469954" y="419646"/>
                </a:lnTo>
                <a:lnTo>
                  <a:pt x="70104" y="420624"/>
                </a:lnTo>
                <a:lnTo>
                  <a:pt x="55631" y="419130"/>
                </a:lnTo>
                <a:lnTo>
                  <a:pt x="19591" y="399145"/>
                </a:lnTo>
                <a:lnTo>
                  <a:pt x="977" y="362262"/>
                </a:lnTo>
                <a:lnTo>
                  <a:pt x="0" y="7010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2828" y="4070603"/>
            <a:ext cx="1480185" cy="421005"/>
          </a:xfrm>
          <a:custGeom>
            <a:avLst/>
            <a:gdLst/>
            <a:ahLst/>
            <a:cxnLst/>
            <a:rect l="l" t="t" r="r" b="b"/>
            <a:pathLst>
              <a:path w="1480184" h="421004">
                <a:moveTo>
                  <a:pt x="0" y="70104"/>
                </a:moveTo>
                <a:lnTo>
                  <a:pt x="12535" y="30072"/>
                </a:lnTo>
                <a:lnTo>
                  <a:pt x="44694" y="4741"/>
                </a:lnTo>
                <a:lnTo>
                  <a:pt x="1409700" y="0"/>
                </a:lnTo>
                <a:lnTo>
                  <a:pt x="1424172" y="1493"/>
                </a:lnTo>
                <a:lnTo>
                  <a:pt x="1460212" y="21478"/>
                </a:lnTo>
                <a:lnTo>
                  <a:pt x="1478826" y="58361"/>
                </a:lnTo>
                <a:lnTo>
                  <a:pt x="1479803" y="350520"/>
                </a:lnTo>
                <a:lnTo>
                  <a:pt x="1478310" y="364992"/>
                </a:lnTo>
                <a:lnTo>
                  <a:pt x="1458325" y="401032"/>
                </a:lnTo>
                <a:lnTo>
                  <a:pt x="1421442" y="419646"/>
                </a:lnTo>
                <a:lnTo>
                  <a:pt x="70104" y="420624"/>
                </a:lnTo>
                <a:lnTo>
                  <a:pt x="55631" y="419130"/>
                </a:lnTo>
                <a:lnTo>
                  <a:pt x="19591" y="399145"/>
                </a:lnTo>
                <a:lnTo>
                  <a:pt x="977" y="362262"/>
                </a:lnTo>
                <a:lnTo>
                  <a:pt x="0" y="7010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7228" y="4515611"/>
            <a:ext cx="594360" cy="421005"/>
          </a:xfrm>
          <a:custGeom>
            <a:avLst/>
            <a:gdLst/>
            <a:ahLst/>
            <a:cxnLst/>
            <a:rect l="l" t="t" r="r" b="b"/>
            <a:pathLst>
              <a:path w="594359" h="421004">
                <a:moveTo>
                  <a:pt x="0" y="70104"/>
                </a:moveTo>
                <a:lnTo>
                  <a:pt x="12535" y="30072"/>
                </a:lnTo>
                <a:lnTo>
                  <a:pt x="44694" y="4741"/>
                </a:lnTo>
                <a:lnTo>
                  <a:pt x="524255" y="0"/>
                </a:lnTo>
                <a:lnTo>
                  <a:pt x="538728" y="1493"/>
                </a:lnTo>
                <a:lnTo>
                  <a:pt x="574768" y="21478"/>
                </a:lnTo>
                <a:lnTo>
                  <a:pt x="593382" y="58361"/>
                </a:lnTo>
                <a:lnTo>
                  <a:pt x="594360" y="350519"/>
                </a:lnTo>
                <a:lnTo>
                  <a:pt x="592866" y="364992"/>
                </a:lnTo>
                <a:lnTo>
                  <a:pt x="572881" y="401032"/>
                </a:lnTo>
                <a:lnTo>
                  <a:pt x="535998" y="419646"/>
                </a:lnTo>
                <a:lnTo>
                  <a:pt x="70103" y="420624"/>
                </a:lnTo>
                <a:lnTo>
                  <a:pt x="55631" y="419130"/>
                </a:lnTo>
                <a:lnTo>
                  <a:pt x="19591" y="399145"/>
                </a:lnTo>
                <a:lnTo>
                  <a:pt x="977" y="362262"/>
                </a:lnTo>
                <a:lnTo>
                  <a:pt x="0" y="7010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5" dirty="0"/>
              <a:t> </a:t>
            </a:r>
            <a:r>
              <a:rPr spc="-5" dirty="0"/>
              <a:t>n-</a:t>
            </a:r>
            <a:r>
              <a:rPr dirty="0"/>
              <a:t>body</a:t>
            </a:r>
            <a:r>
              <a:rPr spc="-10" dirty="0"/>
              <a:t> </a:t>
            </a:r>
            <a:r>
              <a:rPr dirty="0"/>
              <a:t>p</a:t>
            </a:r>
            <a:r>
              <a:rPr spc="-80" dirty="0"/>
              <a:t>r</a:t>
            </a:r>
            <a:r>
              <a:rPr spc="-5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650156"/>
            <a:ext cx="7367270" cy="243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posi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elocit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oll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ection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acting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parti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cles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550">
              <a:latin typeface="Times New Roman"/>
              <a:cs typeface="Times New Roman"/>
            </a:endParaRPr>
          </a:p>
          <a:p>
            <a:pPr marL="241300" marR="1574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n-bod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8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sol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og</a:t>
            </a:r>
            <a:r>
              <a:rPr sz="2800" spc="-7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am</a:t>
            </a:r>
            <a:r>
              <a:rPr sz="28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find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sol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-bod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oblem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si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ul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io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</a:t>
            </a:r>
            <a:r>
              <a:rPr sz="2800" dirty="0">
                <a:latin typeface="Calibri"/>
                <a:cs typeface="Calibri"/>
              </a:rPr>
              <a:t>ic</a:t>
            </a:r>
            <a:r>
              <a:rPr sz="2800" spc="-15" dirty="0">
                <a:latin typeface="Calibri"/>
                <a:cs typeface="Calibri"/>
              </a:rPr>
              <a:t>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8547" y="3953255"/>
            <a:ext cx="1839468" cy="2587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15" dirty="0"/>
              <a:t>Fi</a:t>
            </a:r>
            <a:r>
              <a:rPr sz="3600" spc="-100" dirty="0"/>
              <a:t>r</a:t>
            </a:r>
            <a:r>
              <a:rPr sz="3600" spc="-65" dirty="0"/>
              <a:t>s</a:t>
            </a:r>
            <a:r>
              <a:rPr sz="3600" spc="-15" dirty="0"/>
              <a:t>t</a:t>
            </a:r>
            <a:r>
              <a:rPr sz="3600" dirty="0"/>
              <a:t> </a:t>
            </a:r>
            <a:r>
              <a:rPr sz="3600" spc="-20" dirty="0"/>
              <a:t>Phase</a:t>
            </a:r>
            <a:r>
              <a:rPr sz="3600" spc="-5" dirty="0"/>
              <a:t> </a:t>
            </a:r>
            <a:r>
              <a:rPr sz="3600" spc="-30" dirty="0"/>
              <a:t>Compu</a:t>
            </a:r>
            <a:r>
              <a:rPr sz="3600" spc="-65" dirty="0"/>
              <a:t>t</a:t>
            </a:r>
            <a:r>
              <a:rPr sz="3600" spc="-60" dirty="0"/>
              <a:t>a</a:t>
            </a:r>
            <a:r>
              <a:rPr sz="3600" spc="-15" dirty="0"/>
              <a:t>tions</a:t>
            </a:r>
            <a:r>
              <a:rPr sz="3600" spc="10" dirty="0"/>
              <a:t> </a:t>
            </a:r>
            <a:r>
              <a:rPr sz="3600" spc="-95" dirty="0"/>
              <a:t>f</a:t>
            </a:r>
            <a:r>
              <a:rPr sz="3600" spc="-5" dirty="0"/>
              <a:t>o</a:t>
            </a:r>
            <a:r>
              <a:rPr sz="3600" dirty="0"/>
              <a:t>r</a:t>
            </a:r>
            <a:r>
              <a:rPr sz="3600" spc="-20" dirty="0"/>
              <a:t> </a:t>
            </a:r>
            <a:r>
              <a:rPr sz="3600" spc="-70" dirty="0"/>
              <a:t>R</a:t>
            </a:r>
            <a:r>
              <a:rPr sz="3600" spc="-25" dirty="0"/>
              <a:t>educed</a:t>
            </a:r>
            <a:endParaRPr sz="3600"/>
          </a:p>
          <a:p>
            <a:pPr marL="12700">
              <a:lnSpc>
                <a:spcPts val="4105"/>
              </a:lnSpc>
            </a:pPr>
            <a:r>
              <a:rPr sz="3600" spc="-5" dirty="0"/>
              <a:t>Al</a:t>
            </a:r>
            <a:r>
              <a:rPr sz="3600" spc="-15" dirty="0"/>
              <a:t>g</a:t>
            </a:r>
            <a:r>
              <a:rPr sz="3600" spc="-5" dirty="0"/>
              <a:t>o</a:t>
            </a:r>
            <a:r>
              <a:rPr sz="3600" spc="-10" dirty="0"/>
              <a:t>r</a:t>
            </a:r>
            <a:r>
              <a:rPr sz="3600" dirty="0"/>
              <a:t>ithm</a:t>
            </a:r>
            <a:r>
              <a:rPr sz="3600" spc="-5" dirty="0"/>
              <a:t> </a:t>
            </a:r>
            <a:r>
              <a:rPr sz="3600" spc="-20" dirty="0"/>
              <a:t>with</a:t>
            </a:r>
            <a:r>
              <a:rPr sz="3600" spc="-5" dirty="0"/>
              <a:t> </a:t>
            </a:r>
            <a:r>
              <a:rPr sz="3600" spc="5" dirty="0"/>
              <a:t>C</a:t>
            </a:r>
            <a:r>
              <a:rPr sz="3600" spc="-55" dirty="0"/>
              <a:t>y</a:t>
            </a:r>
            <a:r>
              <a:rPr sz="3600" spc="-5" dirty="0"/>
              <a:t>cli</a:t>
            </a:r>
            <a:r>
              <a:rPr sz="3600" dirty="0"/>
              <a:t>c</a:t>
            </a:r>
            <a:r>
              <a:rPr sz="3600" spc="5" dirty="0"/>
              <a:t> </a:t>
            </a:r>
            <a:r>
              <a:rPr sz="3600" spc="-100" dirty="0"/>
              <a:t>P</a:t>
            </a:r>
            <a:r>
              <a:rPr sz="3600" spc="-20" dirty="0"/>
              <a:t>a</a:t>
            </a:r>
            <a:r>
              <a:rPr sz="3600" spc="-25" dirty="0"/>
              <a:t>r</a:t>
            </a:r>
            <a:r>
              <a:rPr sz="3600" dirty="0"/>
              <a:t>tition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4611" y="2462783"/>
            <a:ext cx="8424672" cy="242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9716" y="3157727"/>
            <a:ext cx="2510155" cy="1630680"/>
          </a:xfrm>
          <a:custGeom>
            <a:avLst/>
            <a:gdLst/>
            <a:ahLst/>
            <a:cxnLst/>
            <a:rect l="l" t="t" r="r" b="b"/>
            <a:pathLst>
              <a:path w="2510154" h="1630679">
                <a:moveTo>
                  <a:pt x="0" y="271780"/>
                </a:moveTo>
                <a:lnTo>
                  <a:pt x="3556" y="227692"/>
                </a:lnTo>
                <a:lnTo>
                  <a:pt x="13854" y="185871"/>
                </a:lnTo>
                <a:lnTo>
                  <a:pt x="30332" y="146875"/>
                </a:lnTo>
                <a:lnTo>
                  <a:pt x="52433" y="111264"/>
                </a:lnTo>
                <a:lnTo>
                  <a:pt x="79597" y="79597"/>
                </a:lnTo>
                <a:lnTo>
                  <a:pt x="111264" y="52433"/>
                </a:lnTo>
                <a:lnTo>
                  <a:pt x="146875" y="30332"/>
                </a:lnTo>
                <a:lnTo>
                  <a:pt x="185871" y="13854"/>
                </a:lnTo>
                <a:lnTo>
                  <a:pt x="227692" y="3556"/>
                </a:lnTo>
                <a:lnTo>
                  <a:pt x="271779" y="0"/>
                </a:lnTo>
                <a:lnTo>
                  <a:pt x="2238247" y="0"/>
                </a:lnTo>
                <a:lnTo>
                  <a:pt x="2282335" y="3556"/>
                </a:lnTo>
                <a:lnTo>
                  <a:pt x="2324156" y="13854"/>
                </a:lnTo>
                <a:lnTo>
                  <a:pt x="2363152" y="30332"/>
                </a:lnTo>
                <a:lnTo>
                  <a:pt x="2398763" y="52433"/>
                </a:lnTo>
                <a:lnTo>
                  <a:pt x="2430430" y="79597"/>
                </a:lnTo>
                <a:lnTo>
                  <a:pt x="2457594" y="111264"/>
                </a:lnTo>
                <a:lnTo>
                  <a:pt x="2479695" y="146875"/>
                </a:lnTo>
                <a:lnTo>
                  <a:pt x="2496173" y="185871"/>
                </a:lnTo>
                <a:lnTo>
                  <a:pt x="2506471" y="227692"/>
                </a:lnTo>
                <a:lnTo>
                  <a:pt x="2510028" y="271780"/>
                </a:lnTo>
                <a:lnTo>
                  <a:pt x="2510028" y="1358900"/>
                </a:lnTo>
                <a:lnTo>
                  <a:pt x="2506471" y="1402987"/>
                </a:lnTo>
                <a:lnTo>
                  <a:pt x="2496173" y="1444808"/>
                </a:lnTo>
                <a:lnTo>
                  <a:pt x="2479695" y="1483804"/>
                </a:lnTo>
                <a:lnTo>
                  <a:pt x="2457594" y="1519415"/>
                </a:lnTo>
                <a:lnTo>
                  <a:pt x="2430430" y="1551082"/>
                </a:lnTo>
                <a:lnTo>
                  <a:pt x="2398763" y="1578246"/>
                </a:lnTo>
                <a:lnTo>
                  <a:pt x="2363152" y="1600347"/>
                </a:lnTo>
                <a:lnTo>
                  <a:pt x="2324156" y="1616825"/>
                </a:lnTo>
                <a:lnTo>
                  <a:pt x="2282335" y="1627123"/>
                </a:lnTo>
                <a:lnTo>
                  <a:pt x="2238247" y="1630680"/>
                </a:lnTo>
                <a:lnTo>
                  <a:pt x="271779" y="1630680"/>
                </a:lnTo>
                <a:lnTo>
                  <a:pt x="227692" y="1627123"/>
                </a:lnTo>
                <a:lnTo>
                  <a:pt x="185871" y="1616825"/>
                </a:lnTo>
                <a:lnTo>
                  <a:pt x="146875" y="1600347"/>
                </a:lnTo>
                <a:lnTo>
                  <a:pt x="111264" y="1578246"/>
                </a:lnTo>
                <a:lnTo>
                  <a:pt x="79597" y="1551082"/>
                </a:lnTo>
                <a:lnTo>
                  <a:pt x="52433" y="1519415"/>
                </a:lnTo>
                <a:lnTo>
                  <a:pt x="30332" y="1483804"/>
                </a:lnTo>
                <a:lnTo>
                  <a:pt x="13854" y="1444808"/>
                </a:lnTo>
                <a:lnTo>
                  <a:pt x="3556" y="1402987"/>
                </a:lnTo>
                <a:lnTo>
                  <a:pt x="0" y="1358900"/>
                </a:lnTo>
                <a:lnTo>
                  <a:pt x="0" y="27178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8991" y="3372611"/>
            <a:ext cx="2077720" cy="1416050"/>
          </a:xfrm>
          <a:custGeom>
            <a:avLst/>
            <a:gdLst/>
            <a:ahLst/>
            <a:cxnLst/>
            <a:rect l="l" t="t" r="r" b="b"/>
            <a:pathLst>
              <a:path w="2077720" h="1416050">
                <a:moveTo>
                  <a:pt x="0" y="235965"/>
                </a:moveTo>
                <a:lnTo>
                  <a:pt x="3088" y="197695"/>
                </a:lnTo>
                <a:lnTo>
                  <a:pt x="18545" y="144125"/>
                </a:lnTo>
                <a:lnTo>
                  <a:pt x="45533" y="96615"/>
                </a:lnTo>
                <a:lnTo>
                  <a:pt x="82409" y="56807"/>
                </a:lnTo>
                <a:lnTo>
                  <a:pt x="127534" y="26341"/>
                </a:lnTo>
                <a:lnTo>
                  <a:pt x="179266" y="6858"/>
                </a:lnTo>
                <a:lnTo>
                  <a:pt x="235966" y="0"/>
                </a:lnTo>
                <a:lnTo>
                  <a:pt x="1841246" y="0"/>
                </a:lnTo>
                <a:lnTo>
                  <a:pt x="1879516" y="3088"/>
                </a:lnTo>
                <a:lnTo>
                  <a:pt x="1933086" y="18545"/>
                </a:lnTo>
                <a:lnTo>
                  <a:pt x="1980596" y="45533"/>
                </a:lnTo>
                <a:lnTo>
                  <a:pt x="2020404" y="82409"/>
                </a:lnTo>
                <a:lnTo>
                  <a:pt x="2050870" y="127534"/>
                </a:lnTo>
                <a:lnTo>
                  <a:pt x="2070353" y="179266"/>
                </a:lnTo>
                <a:lnTo>
                  <a:pt x="2077212" y="235965"/>
                </a:lnTo>
                <a:lnTo>
                  <a:pt x="2077212" y="1179830"/>
                </a:lnTo>
                <a:lnTo>
                  <a:pt x="2074123" y="1218100"/>
                </a:lnTo>
                <a:lnTo>
                  <a:pt x="2058666" y="1271670"/>
                </a:lnTo>
                <a:lnTo>
                  <a:pt x="2031678" y="1319180"/>
                </a:lnTo>
                <a:lnTo>
                  <a:pt x="1994802" y="1358988"/>
                </a:lnTo>
                <a:lnTo>
                  <a:pt x="1949677" y="1389454"/>
                </a:lnTo>
                <a:lnTo>
                  <a:pt x="1897945" y="1408937"/>
                </a:lnTo>
                <a:lnTo>
                  <a:pt x="1841246" y="1415795"/>
                </a:lnTo>
                <a:lnTo>
                  <a:pt x="235966" y="1415795"/>
                </a:lnTo>
                <a:lnTo>
                  <a:pt x="197695" y="1412707"/>
                </a:lnTo>
                <a:lnTo>
                  <a:pt x="144125" y="1397250"/>
                </a:lnTo>
                <a:lnTo>
                  <a:pt x="96615" y="1370262"/>
                </a:lnTo>
                <a:lnTo>
                  <a:pt x="56807" y="1333386"/>
                </a:lnTo>
                <a:lnTo>
                  <a:pt x="26341" y="1288261"/>
                </a:lnTo>
                <a:lnTo>
                  <a:pt x="6858" y="1236529"/>
                </a:lnTo>
                <a:lnTo>
                  <a:pt x="0" y="1179830"/>
                </a:lnTo>
                <a:lnTo>
                  <a:pt x="0" y="23596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5452" y="3675888"/>
            <a:ext cx="1533525" cy="1112520"/>
          </a:xfrm>
          <a:custGeom>
            <a:avLst/>
            <a:gdLst/>
            <a:ahLst/>
            <a:cxnLst/>
            <a:rect l="l" t="t" r="r" b="b"/>
            <a:pathLst>
              <a:path w="1533525" h="1112520">
                <a:moveTo>
                  <a:pt x="0" y="185419"/>
                </a:moveTo>
                <a:lnTo>
                  <a:pt x="5391" y="140875"/>
                </a:lnTo>
                <a:lnTo>
                  <a:pt x="20704" y="100227"/>
                </a:lnTo>
                <a:lnTo>
                  <a:pt x="44648" y="64768"/>
                </a:lnTo>
                <a:lnTo>
                  <a:pt x="75931" y="35787"/>
                </a:lnTo>
                <a:lnTo>
                  <a:pt x="113264" y="14577"/>
                </a:lnTo>
                <a:lnTo>
                  <a:pt x="155354" y="2427"/>
                </a:lnTo>
                <a:lnTo>
                  <a:pt x="185420" y="0"/>
                </a:lnTo>
                <a:lnTo>
                  <a:pt x="1347724" y="0"/>
                </a:lnTo>
                <a:lnTo>
                  <a:pt x="1392268" y="5391"/>
                </a:lnTo>
                <a:lnTo>
                  <a:pt x="1432916" y="20704"/>
                </a:lnTo>
                <a:lnTo>
                  <a:pt x="1468375" y="44648"/>
                </a:lnTo>
                <a:lnTo>
                  <a:pt x="1497356" y="75931"/>
                </a:lnTo>
                <a:lnTo>
                  <a:pt x="1518566" y="113264"/>
                </a:lnTo>
                <a:lnTo>
                  <a:pt x="1530716" y="155354"/>
                </a:lnTo>
                <a:lnTo>
                  <a:pt x="1533144" y="185419"/>
                </a:lnTo>
                <a:lnTo>
                  <a:pt x="1533144" y="927100"/>
                </a:lnTo>
                <a:lnTo>
                  <a:pt x="1527752" y="971644"/>
                </a:lnTo>
                <a:lnTo>
                  <a:pt x="1512439" y="1012292"/>
                </a:lnTo>
                <a:lnTo>
                  <a:pt x="1488495" y="1047751"/>
                </a:lnTo>
                <a:lnTo>
                  <a:pt x="1457212" y="1076732"/>
                </a:lnTo>
                <a:lnTo>
                  <a:pt x="1419879" y="1097942"/>
                </a:lnTo>
                <a:lnTo>
                  <a:pt x="1377789" y="1110092"/>
                </a:lnTo>
                <a:lnTo>
                  <a:pt x="1347724" y="1112520"/>
                </a:lnTo>
                <a:lnTo>
                  <a:pt x="185420" y="1112520"/>
                </a:lnTo>
                <a:lnTo>
                  <a:pt x="140875" y="1107128"/>
                </a:lnTo>
                <a:lnTo>
                  <a:pt x="100227" y="1091815"/>
                </a:lnTo>
                <a:lnTo>
                  <a:pt x="64768" y="1067871"/>
                </a:lnTo>
                <a:lnTo>
                  <a:pt x="35787" y="1036588"/>
                </a:lnTo>
                <a:lnTo>
                  <a:pt x="14577" y="999255"/>
                </a:lnTo>
                <a:lnTo>
                  <a:pt x="2427" y="957165"/>
                </a:lnTo>
                <a:lnTo>
                  <a:pt x="0" y="927100"/>
                </a:lnTo>
                <a:lnTo>
                  <a:pt x="0" y="18541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36014" y="5322595"/>
            <a:ext cx="556768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Mo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balance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orkloa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among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ee</a:t>
            </a:r>
            <a:endParaRPr sz="2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eads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cl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partit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826385"/>
            <a:ext cx="6436995" cy="145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55"/>
              </a:lnSpc>
            </a:pPr>
            <a:r>
              <a:rPr sz="5400" b="0" spc="-145" dirty="0">
                <a:latin typeface="Calibri Light"/>
                <a:cs typeface="Calibri Light"/>
              </a:rPr>
              <a:t>P</a:t>
            </a:r>
            <a:r>
              <a:rPr sz="5400" b="0" spc="-30" dirty="0">
                <a:latin typeface="Calibri Light"/>
                <a:cs typeface="Calibri Light"/>
              </a:rPr>
              <a:t>a</a:t>
            </a:r>
            <a:r>
              <a:rPr sz="5400" b="0" spc="-130" dirty="0">
                <a:latin typeface="Calibri Light"/>
                <a:cs typeface="Calibri Light"/>
              </a:rPr>
              <a:t>r</a:t>
            </a:r>
            <a:r>
              <a:rPr sz="5400" b="0" spc="-20" dirty="0">
                <a:latin typeface="Calibri Light"/>
                <a:cs typeface="Calibri Light"/>
              </a:rPr>
              <a:t>alle</a:t>
            </a:r>
            <a:r>
              <a:rPr sz="5400" b="0" spc="-40" dirty="0">
                <a:latin typeface="Calibri Light"/>
                <a:cs typeface="Calibri Light"/>
              </a:rPr>
              <a:t>l</a:t>
            </a:r>
            <a:r>
              <a:rPr sz="5400" b="0" spc="-20" dirty="0">
                <a:latin typeface="Calibri Light"/>
                <a:cs typeface="Calibri Light"/>
              </a:rPr>
              <a:t>izing</a:t>
            </a:r>
            <a:r>
              <a:rPr sz="5400" b="0" spc="-4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the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Sol</a:t>
            </a:r>
            <a:r>
              <a:rPr sz="5400" b="0" spc="-90" dirty="0">
                <a:latin typeface="Calibri Light"/>
                <a:cs typeface="Calibri Light"/>
              </a:rPr>
              <a:t>v</a:t>
            </a:r>
            <a:r>
              <a:rPr sz="5400" b="0" spc="-5" dirty="0">
                <a:latin typeface="Calibri Light"/>
                <a:cs typeface="Calibri Light"/>
              </a:rPr>
              <a:t>e</a:t>
            </a:r>
            <a:r>
              <a:rPr sz="5400" b="0" spc="-135" dirty="0">
                <a:latin typeface="Calibri Light"/>
                <a:cs typeface="Calibri Light"/>
              </a:rPr>
              <a:t>r</a:t>
            </a:r>
            <a:r>
              <a:rPr sz="5400" b="0" spc="-25" dirty="0">
                <a:latin typeface="Calibri Light"/>
                <a:cs typeface="Calibri Light"/>
              </a:rPr>
              <a:t>s</a:t>
            </a:r>
            <a:endParaRPr sz="5400">
              <a:latin typeface="Calibri Light"/>
              <a:cs typeface="Calibri Light"/>
            </a:endParaRPr>
          </a:p>
          <a:p>
            <a:pPr marL="12700">
              <a:lnSpc>
                <a:spcPts val="6155"/>
              </a:lnSpc>
            </a:pPr>
            <a:r>
              <a:rPr sz="5400" b="0" spc="-20" dirty="0">
                <a:latin typeface="Calibri Light"/>
                <a:cs typeface="Calibri Light"/>
              </a:rPr>
              <a:t>usin</a:t>
            </a:r>
            <a:r>
              <a:rPr sz="5400" b="0" spc="-30" dirty="0">
                <a:latin typeface="Calibri Light"/>
                <a:cs typeface="Calibri Light"/>
              </a:rPr>
              <a:t>g </a:t>
            </a:r>
            <a:r>
              <a:rPr sz="5400" b="0" spc="20" dirty="0">
                <a:latin typeface="Calibri Light"/>
                <a:cs typeface="Calibri Light"/>
              </a:rPr>
              <a:t>P</a:t>
            </a:r>
            <a:r>
              <a:rPr sz="5400" b="0" spc="-25" dirty="0">
                <a:latin typeface="Calibri Light"/>
                <a:cs typeface="Calibri Light"/>
              </a:rPr>
              <a:t>th</a:t>
            </a:r>
            <a:r>
              <a:rPr sz="5400" b="0" spc="-110" dirty="0">
                <a:latin typeface="Calibri Light"/>
                <a:cs typeface="Calibri Light"/>
              </a:rPr>
              <a:t>r</a:t>
            </a:r>
            <a:r>
              <a:rPr sz="5400" b="0" spc="-35" dirty="0">
                <a:latin typeface="Calibri Light"/>
                <a:cs typeface="Calibri Light"/>
              </a:rPr>
              <a:t>eads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0364" y="4181855"/>
            <a:ext cx="2264664" cy="2264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pc="-105" dirty="0"/>
              <a:t>P</a:t>
            </a:r>
            <a:r>
              <a:rPr dirty="0"/>
              <a:t>a</a:t>
            </a:r>
            <a:r>
              <a:rPr spc="-80" dirty="0"/>
              <a:t>r</a:t>
            </a:r>
            <a:r>
              <a:rPr dirty="0"/>
              <a:t>alleli</a:t>
            </a:r>
            <a:r>
              <a:rPr spc="-15" dirty="0"/>
              <a:t>z</a:t>
            </a:r>
            <a:r>
              <a:rPr dirty="0"/>
              <a:t>ing </a:t>
            </a: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Sol</a:t>
            </a:r>
            <a:r>
              <a:rPr spc="-70" dirty="0"/>
              <a:t>v</a:t>
            </a:r>
            <a:r>
              <a:rPr spc="-5" dirty="0"/>
              <a:t>e</a:t>
            </a:r>
            <a:r>
              <a:rPr spc="-85" dirty="0"/>
              <a:t>r</a:t>
            </a:r>
            <a:r>
              <a:rPr dirty="0"/>
              <a:t>s Using</a:t>
            </a:r>
          </a:p>
          <a:p>
            <a:pPr marL="12700">
              <a:lnSpc>
                <a:spcPts val="5015"/>
              </a:lnSpc>
            </a:pPr>
            <a:r>
              <a:rPr spc="10" dirty="0"/>
              <a:t>P</a:t>
            </a:r>
            <a:r>
              <a:rPr dirty="0"/>
              <a:t>th</a:t>
            </a:r>
            <a:r>
              <a:rPr spc="-55" dirty="0"/>
              <a:t>r</a:t>
            </a:r>
            <a:r>
              <a:rPr spc="-5" dirty="0"/>
              <a:t>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790815" cy="405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lo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pr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sha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global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tr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ctu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2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those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MP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850">
              <a:latin typeface="Times New Roman"/>
              <a:cs typeface="Times New Roman"/>
            </a:endParaRPr>
          </a:p>
          <a:p>
            <a:pPr marL="241300" indent="-228600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artup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bas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artup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Open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43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pc="-105" dirty="0"/>
              <a:t>P</a:t>
            </a:r>
            <a:r>
              <a:rPr dirty="0"/>
              <a:t>a</a:t>
            </a:r>
            <a:r>
              <a:rPr spc="-80" dirty="0"/>
              <a:t>r</a:t>
            </a:r>
            <a:r>
              <a:rPr dirty="0"/>
              <a:t>alleli</a:t>
            </a:r>
            <a:r>
              <a:rPr spc="-15" dirty="0"/>
              <a:t>z</a:t>
            </a:r>
            <a:r>
              <a:rPr dirty="0"/>
              <a:t>ing </a:t>
            </a: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Sol</a:t>
            </a:r>
            <a:r>
              <a:rPr spc="-70" dirty="0"/>
              <a:t>v</a:t>
            </a:r>
            <a:r>
              <a:rPr spc="-5" dirty="0"/>
              <a:t>e</a:t>
            </a:r>
            <a:r>
              <a:rPr spc="-85" dirty="0"/>
              <a:t>r</a:t>
            </a:r>
            <a:r>
              <a:rPr dirty="0"/>
              <a:t>s Using</a:t>
            </a:r>
          </a:p>
          <a:p>
            <a:pPr marL="12700">
              <a:lnSpc>
                <a:spcPts val="5015"/>
              </a:lnSpc>
            </a:pPr>
            <a:r>
              <a:rPr spc="10" dirty="0"/>
              <a:t>P</a:t>
            </a:r>
            <a:r>
              <a:rPr dirty="0"/>
              <a:t>th</a:t>
            </a:r>
            <a:r>
              <a:rPr spc="-55" dirty="0"/>
              <a:t>r</a:t>
            </a:r>
            <a:r>
              <a:rPr spc="-5" dirty="0"/>
              <a:t>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828915" cy="256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di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ence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MP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is 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ai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ng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loo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41300" marR="488950" indent="-228600">
              <a:lnSpc>
                <a:spcPts val="3030"/>
              </a:lnSpc>
              <a:spcBef>
                <a:spcPts val="18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xpl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ic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tly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et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erm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loop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ond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alcul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44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pc="-105" dirty="0"/>
              <a:t>P</a:t>
            </a:r>
            <a:r>
              <a:rPr dirty="0"/>
              <a:t>a</a:t>
            </a:r>
            <a:r>
              <a:rPr spc="-80" dirty="0"/>
              <a:t>r</a:t>
            </a:r>
            <a:r>
              <a:rPr dirty="0"/>
              <a:t>alleli</a:t>
            </a:r>
            <a:r>
              <a:rPr spc="-15" dirty="0"/>
              <a:t>z</a:t>
            </a:r>
            <a:r>
              <a:rPr dirty="0"/>
              <a:t>ing </a:t>
            </a: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Sol</a:t>
            </a:r>
            <a:r>
              <a:rPr spc="-70" dirty="0"/>
              <a:t>v</a:t>
            </a:r>
            <a:r>
              <a:rPr spc="-5" dirty="0"/>
              <a:t>e</a:t>
            </a:r>
            <a:r>
              <a:rPr spc="-85" dirty="0"/>
              <a:t>r</a:t>
            </a:r>
            <a:r>
              <a:rPr dirty="0"/>
              <a:t>s Using</a:t>
            </a:r>
          </a:p>
          <a:p>
            <a:pPr marL="12700">
              <a:lnSpc>
                <a:spcPts val="5015"/>
              </a:lnSpc>
            </a:pPr>
            <a:r>
              <a:rPr spc="10" dirty="0"/>
              <a:t>P</a:t>
            </a:r>
            <a:r>
              <a:rPr dirty="0"/>
              <a:t>th</a:t>
            </a:r>
            <a:r>
              <a:rPr spc="-55" dirty="0"/>
              <a:t>r</a:t>
            </a:r>
            <a:r>
              <a:rPr spc="-5" dirty="0"/>
              <a:t>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583170" cy="35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Another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5" dirty="0">
                <a:latin typeface="Calibri"/>
                <a:cs typeface="Calibri"/>
              </a:rPr>
              <a:t>Op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barr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7865" marR="616585" lvl="1" indent="-227965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ha</a:t>
            </a:r>
            <a:r>
              <a:rPr sz="2400" dirty="0">
                <a:latin typeface="Calibri"/>
                <a:cs typeface="Calibri"/>
              </a:rPr>
              <a:t>s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implied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bar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ie</a:t>
            </a:r>
            <a:r>
              <a:rPr sz="2400" spc="-2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marR="325120" lvl="1" indent="-22796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xpli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bar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ie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inn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 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onditi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arise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1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anda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clu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barri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9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Ho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4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2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don’t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826385"/>
            <a:ext cx="6436995" cy="145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55"/>
              </a:lnSpc>
            </a:pPr>
            <a:r>
              <a:rPr sz="5400" b="0" spc="-145" dirty="0">
                <a:latin typeface="Calibri Light"/>
                <a:cs typeface="Calibri Light"/>
              </a:rPr>
              <a:t>P</a:t>
            </a:r>
            <a:r>
              <a:rPr sz="5400" b="0" spc="-30" dirty="0">
                <a:latin typeface="Calibri Light"/>
                <a:cs typeface="Calibri Light"/>
              </a:rPr>
              <a:t>a</a:t>
            </a:r>
            <a:r>
              <a:rPr sz="5400" b="0" spc="-130" dirty="0">
                <a:latin typeface="Calibri Light"/>
                <a:cs typeface="Calibri Light"/>
              </a:rPr>
              <a:t>r</a:t>
            </a:r>
            <a:r>
              <a:rPr sz="5400" b="0" spc="-20" dirty="0">
                <a:latin typeface="Calibri Light"/>
                <a:cs typeface="Calibri Light"/>
              </a:rPr>
              <a:t>alle</a:t>
            </a:r>
            <a:r>
              <a:rPr sz="5400" b="0" spc="-40" dirty="0">
                <a:latin typeface="Calibri Light"/>
                <a:cs typeface="Calibri Light"/>
              </a:rPr>
              <a:t>l</a:t>
            </a:r>
            <a:r>
              <a:rPr sz="5400" b="0" spc="-20" dirty="0">
                <a:latin typeface="Calibri Light"/>
                <a:cs typeface="Calibri Light"/>
              </a:rPr>
              <a:t>izing</a:t>
            </a:r>
            <a:r>
              <a:rPr sz="5400" b="0" spc="-4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the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Sol</a:t>
            </a:r>
            <a:r>
              <a:rPr sz="5400" b="0" spc="-90" dirty="0">
                <a:latin typeface="Calibri Light"/>
                <a:cs typeface="Calibri Light"/>
              </a:rPr>
              <a:t>v</a:t>
            </a:r>
            <a:r>
              <a:rPr sz="5400" b="0" spc="-5" dirty="0">
                <a:latin typeface="Calibri Light"/>
                <a:cs typeface="Calibri Light"/>
              </a:rPr>
              <a:t>e</a:t>
            </a:r>
            <a:r>
              <a:rPr sz="5400" b="0" spc="-135" dirty="0">
                <a:latin typeface="Calibri Light"/>
                <a:cs typeface="Calibri Light"/>
              </a:rPr>
              <a:t>r</a:t>
            </a:r>
            <a:r>
              <a:rPr sz="5400" b="0" spc="-25" dirty="0">
                <a:latin typeface="Calibri Light"/>
                <a:cs typeface="Calibri Light"/>
              </a:rPr>
              <a:t>s</a:t>
            </a:r>
            <a:endParaRPr sz="5400">
              <a:latin typeface="Calibri Light"/>
              <a:cs typeface="Calibri Light"/>
            </a:endParaRPr>
          </a:p>
          <a:p>
            <a:pPr marL="12700">
              <a:lnSpc>
                <a:spcPts val="6155"/>
              </a:lnSpc>
            </a:pPr>
            <a:r>
              <a:rPr sz="5400" b="0" spc="-20" dirty="0">
                <a:latin typeface="Calibri Light"/>
                <a:cs typeface="Calibri Light"/>
              </a:rPr>
              <a:t>usin</a:t>
            </a:r>
            <a:r>
              <a:rPr sz="5400" b="0" spc="-30" dirty="0">
                <a:latin typeface="Calibri Light"/>
                <a:cs typeface="Calibri Light"/>
              </a:rPr>
              <a:t>g</a:t>
            </a:r>
            <a:r>
              <a:rPr sz="5400" b="0" spc="-35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MPI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0364" y="4181855"/>
            <a:ext cx="2264664" cy="2264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45</a:t>
            </a:fld>
            <a:endParaRPr spc="-1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46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9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/>
              <a:t>P</a:t>
            </a:r>
            <a:r>
              <a:rPr sz="3600" spc="-20" dirty="0"/>
              <a:t>a</a:t>
            </a:r>
            <a:r>
              <a:rPr sz="3600" spc="-100" dirty="0"/>
              <a:t>r</a:t>
            </a:r>
            <a:r>
              <a:rPr sz="3600" spc="-15" dirty="0"/>
              <a:t>al</a:t>
            </a:r>
            <a:r>
              <a:rPr sz="3600" spc="-25" dirty="0"/>
              <a:t>l</a:t>
            </a:r>
            <a:r>
              <a:rPr sz="3600" spc="-5" dirty="0"/>
              <a:t>el</a:t>
            </a:r>
            <a:r>
              <a:rPr sz="3600" spc="-10" dirty="0"/>
              <a:t>i</a:t>
            </a:r>
            <a:r>
              <a:rPr sz="3600" spc="-15" dirty="0"/>
              <a:t>zing</a:t>
            </a:r>
            <a:r>
              <a:rPr sz="3600" spc="45" dirty="0"/>
              <a:t> </a:t>
            </a:r>
            <a:r>
              <a:rPr sz="3600" dirty="0"/>
              <a:t>the</a:t>
            </a:r>
            <a:r>
              <a:rPr sz="3600" spc="-15" dirty="0"/>
              <a:t> </a:t>
            </a:r>
            <a:r>
              <a:rPr sz="3600" spc="-5" dirty="0"/>
              <a:t>Basi</a:t>
            </a:r>
            <a:r>
              <a:rPr sz="3600" dirty="0"/>
              <a:t>c</a:t>
            </a:r>
            <a:r>
              <a:rPr sz="3600" spc="5" dirty="0"/>
              <a:t> </a:t>
            </a:r>
            <a:r>
              <a:rPr sz="3600" dirty="0"/>
              <a:t>Sol</a:t>
            </a:r>
            <a:r>
              <a:rPr sz="3600" spc="-50" dirty="0"/>
              <a:t>v</a:t>
            </a:r>
            <a:r>
              <a:rPr sz="3600" spc="-5" dirty="0"/>
              <a:t>e</a:t>
            </a:r>
            <a:r>
              <a:rPr sz="3600" dirty="0"/>
              <a:t>r </a:t>
            </a:r>
            <a:r>
              <a:rPr sz="3600" spc="-20" dirty="0"/>
              <a:t>Us</a:t>
            </a:r>
            <a:r>
              <a:rPr sz="3600" spc="-25" dirty="0"/>
              <a:t>i</a:t>
            </a:r>
            <a:r>
              <a:rPr sz="3600" spc="-20" dirty="0"/>
              <a:t>ng</a:t>
            </a:r>
            <a:r>
              <a:rPr sz="3600" spc="-5" dirty="0"/>
              <a:t> </a:t>
            </a:r>
            <a:r>
              <a:rPr sz="3600" dirty="0"/>
              <a:t>M</a:t>
            </a:r>
            <a:r>
              <a:rPr sz="3600" spc="-15" dirty="0"/>
              <a:t>P</a:t>
            </a:r>
            <a:r>
              <a:rPr sz="3600" dirty="0"/>
              <a:t>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542" y="1860849"/>
            <a:ext cx="7470140" cy="374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Cho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espect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ts val="274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gl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particle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ts val="2740"/>
              </a:lnSpc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masses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marR="5080" lvl="1" indent="-227965">
              <a:lnSpc>
                <a:spcPts val="259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ingle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n-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ele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ition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marR="184150" lvl="1" indent="-227965">
              <a:lnSpc>
                <a:spcPts val="259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loc_pos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bloc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pos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5" dirty="0">
                <a:latin typeface="Calibri"/>
                <a:cs typeface="Calibri"/>
              </a:rPr>
              <a:t>_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pos;</a:t>
            </a:r>
            <a:endParaRPr sz="2400">
              <a:latin typeface="Calibri"/>
              <a:cs typeface="Calibri"/>
            </a:endParaRPr>
          </a:p>
          <a:p>
            <a:pPr marL="67373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5" dirty="0">
                <a:latin typeface="Calibri"/>
                <a:cs typeface="Calibri"/>
              </a:rPr>
              <a:t>_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loc_</a:t>
            </a:r>
            <a:r>
              <a:rPr sz="2400" spc="-15" dirty="0">
                <a:latin typeface="Calibri"/>
                <a:cs typeface="Calibri"/>
              </a:rPr>
              <a:t>n;</a:t>
            </a:r>
            <a:endParaRPr sz="2400">
              <a:latin typeface="Calibri"/>
              <a:cs typeface="Calibri"/>
            </a:endParaRPr>
          </a:p>
          <a:p>
            <a:pPr marL="673735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52069"/>
            <a:ext cx="7193915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0" spc="-95" dirty="0">
                <a:latin typeface="Calibri Light"/>
                <a:cs typeface="Calibri Light"/>
              </a:rPr>
              <a:t>P</a:t>
            </a:r>
            <a:r>
              <a:rPr sz="3600" b="0" spc="-20" dirty="0">
                <a:latin typeface="Calibri Light"/>
                <a:cs typeface="Calibri Light"/>
              </a:rPr>
              <a:t>seud</a:t>
            </a:r>
            <a:r>
              <a:rPr sz="3600" b="0" spc="-30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30" dirty="0">
                <a:latin typeface="Calibri Light"/>
                <a:cs typeface="Calibri Light"/>
              </a:rPr>
              <a:t>c</a:t>
            </a:r>
            <a:r>
              <a:rPr sz="3600" b="0" spc="-5" dirty="0">
                <a:latin typeface="Calibri Light"/>
                <a:cs typeface="Calibri Light"/>
              </a:rPr>
              <a:t>od</a:t>
            </a:r>
            <a:r>
              <a:rPr sz="3600" b="0" dirty="0">
                <a:latin typeface="Calibri Light"/>
                <a:cs typeface="Calibri Light"/>
              </a:rPr>
              <a:t>e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95" dirty="0">
                <a:latin typeface="Calibri Light"/>
                <a:cs typeface="Calibri Light"/>
              </a:rPr>
              <a:t>f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r </a:t>
            </a:r>
            <a:r>
              <a:rPr sz="3600" b="0" spc="-20" dirty="0">
                <a:latin typeface="Calibri Light"/>
                <a:cs typeface="Calibri Light"/>
              </a:rPr>
              <a:t>the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35" dirty="0">
                <a:latin typeface="Calibri Light"/>
                <a:cs typeface="Calibri Light"/>
              </a:rPr>
              <a:t>MP</a:t>
            </a:r>
            <a:r>
              <a:rPr sz="3600" b="0" dirty="0">
                <a:latin typeface="Calibri Light"/>
                <a:cs typeface="Calibri Light"/>
              </a:rPr>
              <a:t>I</a:t>
            </a:r>
            <a:r>
              <a:rPr sz="3600" b="0" spc="-15" dirty="0">
                <a:latin typeface="Calibri Light"/>
                <a:cs typeface="Calibri Light"/>
              </a:rPr>
              <a:t> </a:t>
            </a:r>
            <a:r>
              <a:rPr sz="3600" b="0" spc="-60" dirty="0">
                <a:latin typeface="Calibri Light"/>
                <a:cs typeface="Calibri Light"/>
              </a:rPr>
              <a:t>v</a:t>
            </a:r>
            <a:r>
              <a:rPr sz="3600" b="0" spc="-25" dirty="0">
                <a:latin typeface="Calibri Light"/>
                <a:cs typeface="Calibri Light"/>
              </a:rPr>
              <a:t>e</a:t>
            </a:r>
            <a:r>
              <a:rPr sz="3600" b="0" spc="-95" dirty="0">
                <a:latin typeface="Calibri Light"/>
                <a:cs typeface="Calibri Light"/>
              </a:rPr>
              <a:t>r</a:t>
            </a:r>
            <a:r>
              <a:rPr sz="3600" b="0" spc="-15" dirty="0">
                <a:latin typeface="Calibri Light"/>
                <a:cs typeface="Calibri Light"/>
              </a:rPr>
              <a:t>sion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f </a:t>
            </a:r>
            <a:r>
              <a:rPr sz="3600" b="0" spc="-20" dirty="0">
                <a:latin typeface="Calibri Light"/>
                <a:cs typeface="Calibri Light"/>
              </a:rPr>
              <a:t>the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ts val="4105"/>
              </a:lnSpc>
            </a:pPr>
            <a:r>
              <a:rPr sz="3600" b="0" spc="-20" dirty="0">
                <a:latin typeface="Calibri Light"/>
                <a:cs typeface="Calibri Light"/>
              </a:rPr>
              <a:t>bas</a:t>
            </a:r>
            <a:r>
              <a:rPr sz="3600" b="0" spc="-25" dirty="0">
                <a:latin typeface="Calibri Light"/>
                <a:cs typeface="Calibri Light"/>
              </a:rPr>
              <a:t>i</a:t>
            </a:r>
            <a:r>
              <a:rPr sz="3600" b="0" dirty="0">
                <a:latin typeface="Calibri Light"/>
                <a:cs typeface="Calibri Light"/>
              </a:rPr>
              <a:t>c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n</a:t>
            </a:r>
            <a:r>
              <a:rPr sz="3600" b="0" dirty="0">
                <a:latin typeface="Calibri Light"/>
                <a:cs typeface="Calibri Light"/>
              </a:rPr>
              <a:t>-body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so</a:t>
            </a:r>
            <a:r>
              <a:rPr sz="3600" b="0" spc="-15" dirty="0">
                <a:latin typeface="Calibri Light"/>
                <a:cs typeface="Calibri Light"/>
              </a:rPr>
              <a:t>l</a:t>
            </a:r>
            <a:r>
              <a:rPr sz="3600" b="0" spc="-40" dirty="0">
                <a:latin typeface="Calibri Light"/>
                <a:cs typeface="Calibri Light"/>
              </a:rPr>
              <a:t>v</a:t>
            </a:r>
            <a:r>
              <a:rPr sz="3600" b="0" spc="-5" dirty="0">
                <a:latin typeface="Calibri Light"/>
                <a:cs typeface="Calibri Light"/>
              </a:rPr>
              <a:t>er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495" y="1933955"/>
            <a:ext cx="7972044" cy="3454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5305" y="4732782"/>
            <a:ext cx="7022465" cy="0"/>
          </a:xfrm>
          <a:custGeom>
            <a:avLst/>
            <a:gdLst/>
            <a:ahLst/>
            <a:cxnLst/>
            <a:rect l="l" t="t" r="r" b="b"/>
            <a:pathLst>
              <a:path w="7022465">
                <a:moveTo>
                  <a:pt x="0" y="0"/>
                </a:moveTo>
                <a:lnTo>
                  <a:pt x="7022084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47</a:t>
            </a:fld>
            <a:endParaRPr spc="-1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P</a:t>
            </a:r>
            <a:r>
              <a:rPr dirty="0"/>
              <a:t>seud</a:t>
            </a:r>
            <a:r>
              <a:rPr spc="-10" dirty="0"/>
              <a:t>o</a:t>
            </a:r>
            <a:r>
              <a:rPr spc="-5" dirty="0"/>
              <a:t>-</a:t>
            </a:r>
            <a:r>
              <a:rPr spc="-50" dirty="0"/>
              <a:t>c</a:t>
            </a:r>
            <a:r>
              <a:rPr spc="-5" dirty="0"/>
              <a:t>od</a:t>
            </a:r>
            <a:r>
              <a:rPr dirty="0"/>
              <a:t>e</a:t>
            </a:r>
            <a:r>
              <a:rPr spc="20" dirty="0"/>
              <a:t> </a:t>
            </a:r>
            <a:r>
              <a:rPr spc="-105" dirty="0"/>
              <a:t>f</a:t>
            </a:r>
            <a:r>
              <a:rPr spc="-5" dirty="0"/>
              <a:t>o</a:t>
            </a:r>
            <a:r>
              <a:rPr dirty="0"/>
              <a:t>r </a:t>
            </a:r>
            <a:r>
              <a:rPr spc="-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1773935"/>
            <a:ext cx="7336535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85332" y="4076700"/>
            <a:ext cx="1799843" cy="1799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8982" y="2519933"/>
            <a:ext cx="2854960" cy="6985"/>
          </a:xfrm>
          <a:custGeom>
            <a:avLst/>
            <a:gdLst/>
            <a:ahLst/>
            <a:cxnLst/>
            <a:rect l="l" t="t" r="r" b="b"/>
            <a:pathLst>
              <a:path w="2854960" h="6985">
                <a:moveTo>
                  <a:pt x="0" y="6985"/>
                </a:moveTo>
                <a:lnTo>
                  <a:pt x="2854833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48</a:t>
            </a:fld>
            <a:endParaRPr spc="-1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400177"/>
            <a:ext cx="685482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0" spc="-25" dirty="0">
                <a:latin typeface="Calibri Light"/>
                <a:cs typeface="Calibri Light"/>
              </a:rPr>
              <a:t>Communi</a:t>
            </a:r>
            <a:r>
              <a:rPr sz="3600" b="0" spc="-55" dirty="0">
                <a:latin typeface="Calibri Light"/>
                <a:cs typeface="Calibri Light"/>
              </a:rPr>
              <a:t>c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r>
              <a:rPr sz="3600" b="0" spc="2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I</a:t>
            </a:r>
            <a:r>
              <a:rPr sz="3600" b="0" spc="-20" dirty="0">
                <a:latin typeface="Calibri Light"/>
                <a:cs typeface="Calibri Light"/>
              </a:rPr>
              <a:t>n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A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110" dirty="0">
                <a:latin typeface="Calibri Light"/>
                <a:cs typeface="Calibri Light"/>
              </a:rPr>
              <a:t>P</a:t>
            </a:r>
            <a:r>
              <a:rPr sz="3600" b="0" spc="-20" dirty="0">
                <a:latin typeface="Calibri Light"/>
                <a:cs typeface="Calibri Light"/>
              </a:rPr>
              <a:t>ossibl</a:t>
            </a:r>
            <a:r>
              <a:rPr sz="3600" b="0" dirty="0">
                <a:latin typeface="Calibri Light"/>
                <a:cs typeface="Calibri Light"/>
              </a:rPr>
              <a:t>e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35" dirty="0">
                <a:latin typeface="Calibri Light"/>
                <a:cs typeface="Calibri Light"/>
              </a:rPr>
              <a:t>MP</a:t>
            </a:r>
            <a:r>
              <a:rPr sz="3600" b="0" dirty="0">
                <a:latin typeface="Calibri Light"/>
                <a:cs typeface="Calibri Light"/>
              </a:rPr>
              <a:t>I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ts val="4105"/>
              </a:lnSpc>
            </a:pPr>
            <a:r>
              <a:rPr sz="3600" b="0" spc="-5" dirty="0">
                <a:latin typeface="Calibri Light"/>
                <a:cs typeface="Calibri Light"/>
              </a:rPr>
              <a:t>Imp</a:t>
            </a:r>
            <a:r>
              <a:rPr sz="3600" b="0" spc="-15" dirty="0">
                <a:latin typeface="Calibri Light"/>
                <a:cs typeface="Calibri Light"/>
              </a:rPr>
              <a:t>l</a:t>
            </a:r>
            <a:r>
              <a:rPr sz="3600" b="0" spc="-5" dirty="0">
                <a:latin typeface="Calibri Light"/>
                <a:cs typeface="Calibri Light"/>
              </a:rPr>
              <a:t>em</a:t>
            </a:r>
            <a:r>
              <a:rPr sz="3600" b="0" spc="-15" dirty="0">
                <a:latin typeface="Calibri Light"/>
                <a:cs typeface="Calibri Light"/>
              </a:rPr>
              <a:t>e</a:t>
            </a:r>
            <a:r>
              <a:rPr sz="3600" b="0" spc="-55" dirty="0">
                <a:latin typeface="Calibri Light"/>
                <a:cs typeface="Calibri Light"/>
              </a:rPr>
              <a:t>n</a:t>
            </a:r>
            <a:r>
              <a:rPr sz="3600" b="0" spc="-65" dirty="0">
                <a:latin typeface="Calibri Light"/>
                <a:cs typeface="Calibri Light"/>
              </a:rPr>
              <a:t>t</a:t>
            </a:r>
            <a:r>
              <a:rPr sz="3600" b="0" spc="-40" dirty="0">
                <a:latin typeface="Calibri Light"/>
                <a:cs typeface="Calibri Light"/>
              </a:rPr>
              <a:t>a</a:t>
            </a:r>
            <a:r>
              <a:rPr sz="3600" b="0" dirty="0">
                <a:latin typeface="Calibri Light"/>
                <a:cs typeface="Calibri Light"/>
              </a:rPr>
              <a:t>tion</a:t>
            </a:r>
            <a:r>
              <a:rPr sz="3600" b="0" spc="1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f the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N-</a:t>
            </a:r>
            <a:r>
              <a:rPr sz="3600" b="0" spc="-5" dirty="0">
                <a:latin typeface="Calibri Light"/>
                <a:cs typeface="Calibri Light"/>
              </a:rPr>
              <a:t>Bod</a:t>
            </a:r>
            <a:r>
              <a:rPr sz="3600" b="0" dirty="0">
                <a:latin typeface="Calibri Light"/>
                <a:cs typeface="Calibri Light"/>
              </a:rPr>
              <a:t>y Sol</a:t>
            </a:r>
            <a:r>
              <a:rPr sz="3600" b="0" spc="-35" dirty="0">
                <a:latin typeface="Calibri Light"/>
                <a:cs typeface="Calibri Light"/>
              </a:rPr>
              <a:t>v</a:t>
            </a:r>
            <a:r>
              <a:rPr sz="3600" b="0" spc="-5" dirty="0">
                <a:latin typeface="Calibri Light"/>
                <a:cs typeface="Calibri Light"/>
              </a:rPr>
              <a:t>er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377441"/>
            <a:ext cx="26396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10" dirty="0">
                <a:latin typeface="Calibri Light"/>
                <a:cs typeface="Calibri Light"/>
              </a:rPr>
              <a:t>(</a:t>
            </a:r>
            <a:r>
              <a:rPr sz="2400" b="0" spc="-65" dirty="0">
                <a:latin typeface="Calibri Light"/>
                <a:cs typeface="Calibri Light"/>
              </a:rPr>
              <a:t>f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dirty="0">
                <a:latin typeface="Calibri Light"/>
                <a:cs typeface="Calibri Light"/>
              </a:rPr>
              <a:t>r</a:t>
            </a:r>
            <a:r>
              <a:rPr sz="2400" b="0" spc="-15" dirty="0">
                <a:latin typeface="Calibri Light"/>
                <a:cs typeface="Calibri Light"/>
              </a:rPr>
              <a:t> a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50" dirty="0">
                <a:latin typeface="Calibri Light"/>
                <a:cs typeface="Calibri Light"/>
              </a:rPr>
              <a:t>r</a:t>
            </a:r>
            <a:r>
              <a:rPr sz="2400" b="0" spc="-20" dirty="0">
                <a:latin typeface="Calibri Light"/>
                <a:cs typeface="Calibri Light"/>
              </a:rPr>
              <a:t>educe</a:t>
            </a:r>
            <a:r>
              <a:rPr sz="2400" b="0" spc="-15" dirty="0">
                <a:latin typeface="Calibri Light"/>
                <a:cs typeface="Calibri Light"/>
              </a:rPr>
              <a:t>d</a:t>
            </a:r>
            <a:r>
              <a:rPr sz="2400" b="0" spc="1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ol</a:t>
            </a:r>
            <a:r>
              <a:rPr sz="2400" b="0" spc="-45" dirty="0">
                <a:latin typeface="Calibri Light"/>
                <a:cs typeface="Calibri Light"/>
              </a:rPr>
              <a:t>v</a:t>
            </a:r>
            <a:r>
              <a:rPr sz="2400" b="0" spc="-15" dirty="0">
                <a:latin typeface="Calibri Light"/>
                <a:cs typeface="Calibri Light"/>
              </a:rPr>
              <a:t>er)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208" y="1690116"/>
            <a:ext cx="7708392" cy="3770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2686" y="5637453"/>
            <a:ext cx="656463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mpli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ed!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Unless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impl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full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done,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1680" y="6369507"/>
            <a:ext cx="38696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oul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p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obabl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sl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8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49</a:t>
            </a:fld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2150491"/>
            <a:ext cx="1541145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itio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5" baseline="-20833" dirty="0">
                <a:latin typeface="Calibri"/>
                <a:cs typeface="Calibri"/>
              </a:rPr>
              <a:t>time</a:t>
            </a:r>
            <a:r>
              <a:rPr sz="2400" spc="-7" baseline="-20833" dirty="0">
                <a:latin typeface="Calibri"/>
                <a:cs typeface="Calibri"/>
              </a:rPr>
              <a:t> </a:t>
            </a:r>
            <a:r>
              <a:rPr sz="2400" spc="-15" baseline="-20833" dirty="0">
                <a:latin typeface="Calibri"/>
                <a:cs typeface="Calibri"/>
              </a:rPr>
              <a:t>0</a:t>
            </a:r>
            <a:endParaRPr sz="2400" baseline="-20833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400" dirty="0">
                <a:latin typeface="Calibri"/>
                <a:cs typeface="Calibri"/>
              </a:rPr>
              <a:t>mass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3447669"/>
            <a:ext cx="155892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elocit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15" baseline="-20833" dirty="0">
                <a:latin typeface="Arial"/>
                <a:cs typeface="Arial"/>
              </a:rPr>
              <a:t>time</a:t>
            </a:r>
            <a:r>
              <a:rPr sz="2400" baseline="-20833" dirty="0">
                <a:latin typeface="Arial"/>
                <a:cs typeface="Arial"/>
              </a:rPr>
              <a:t> </a:t>
            </a:r>
            <a:r>
              <a:rPr sz="2400" spc="-15" baseline="-20833" dirty="0"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8311" y="1898904"/>
            <a:ext cx="2834640" cy="1900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3008" y="2133600"/>
            <a:ext cx="2374900" cy="1440180"/>
          </a:xfrm>
          <a:prstGeom prst="rect">
            <a:avLst/>
          </a:prstGeom>
          <a:ln w="9144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>
              <a:lnSpc>
                <a:spcPct val="100000"/>
              </a:lnSpc>
            </a:pPr>
            <a:r>
              <a:rPr sz="2400" spc="-5" dirty="0">
                <a:solidFill>
                  <a:srgbClr val="1F3863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1F3863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1F3863"/>
                </a:solidFill>
                <a:latin typeface="Arial"/>
                <a:cs typeface="Arial"/>
              </a:rPr>
              <a:t>bo</a:t>
            </a:r>
            <a:r>
              <a:rPr sz="2400" spc="-10" dirty="0">
                <a:solidFill>
                  <a:srgbClr val="1F3863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1F3863"/>
                </a:solidFill>
                <a:latin typeface="Arial"/>
                <a:cs typeface="Arial"/>
              </a:rPr>
              <a:t>y</a:t>
            </a:r>
            <a:r>
              <a:rPr sz="2400" spc="1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3863"/>
                </a:solidFill>
                <a:latin typeface="Arial"/>
                <a:cs typeface="Arial"/>
              </a:rPr>
              <a:t>solv</a:t>
            </a:r>
            <a:r>
              <a:rPr sz="2400" spc="-10" dirty="0">
                <a:solidFill>
                  <a:srgbClr val="1F3863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1F3863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6633" y="2439416"/>
            <a:ext cx="15265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itio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5" baseline="-20833" dirty="0">
                <a:latin typeface="Calibri"/>
                <a:cs typeface="Calibri"/>
              </a:rPr>
              <a:t>time</a:t>
            </a:r>
            <a:r>
              <a:rPr sz="2400" spc="-7" baseline="-20833" dirty="0">
                <a:latin typeface="Calibri"/>
                <a:cs typeface="Calibri"/>
              </a:rPr>
              <a:t> </a:t>
            </a:r>
            <a:r>
              <a:rPr sz="2400" spc="-15" baseline="-20833" dirty="0">
                <a:latin typeface="Calibri"/>
                <a:cs typeface="Calibri"/>
              </a:rPr>
              <a:t>x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6633" y="3158744"/>
            <a:ext cx="1547495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elocit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15" baseline="-20833" dirty="0">
                <a:latin typeface="Arial"/>
                <a:cs typeface="Arial"/>
              </a:rPr>
              <a:t>time</a:t>
            </a:r>
            <a:r>
              <a:rPr sz="2400" spc="7" baseline="-20833" dirty="0">
                <a:latin typeface="Arial"/>
                <a:cs typeface="Arial"/>
              </a:rPr>
              <a:t> </a:t>
            </a:r>
            <a:r>
              <a:rPr sz="2400" spc="-15" baseline="-20833" dirty="0">
                <a:latin typeface="Arial"/>
                <a:cs typeface="Arial"/>
              </a:rPr>
              <a:t>x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0569" y="2286635"/>
            <a:ext cx="971550" cy="566420"/>
          </a:xfrm>
          <a:custGeom>
            <a:avLst/>
            <a:gdLst/>
            <a:ahLst/>
            <a:cxnLst/>
            <a:rect l="l" t="t" r="r" b="b"/>
            <a:pathLst>
              <a:path w="971550" h="566419">
                <a:moveTo>
                  <a:pt x="937156" y="553277"/>
                </a:moveTo>
                <a:lnTo>
                  <a:pt x="868933" y="553465"/>
                </a:lnTo>
                <a:lnTo>
                  <a:pt x="866140" y="556387"/>
                </a:lnTo>
                <a:lnTo>
                  <a:pt x="866140" y="563372"/>
                </a:lnTo>
                <a:lnTo>
                  <a:pt x="868933" y="566165"/>
                </a:lnTo>
                <a:lnTo>
                  <a:pt x="971550" y="565912"/>
                </a:lnTo>
                <a:lnTo>
                  <a:pt x="971043" y="565023"/>
                </a:lnTo>
                <a:lnTo>
                  <a:pt x="957453" y="565023"/>
                </a:lnTo>
                <a:lnTo>
                  <a:pt x="937156" y="553277"/>
                </a:lnTo>
                <a:close/>
              </a:path>
              <a:path w="971550" h="566419">
                <a:moveTo>
                  <a:pt x="949759" y="553242"/>
                </a:moveTo>
                <a:lnTo>
                  <a:pt x="937156" y="553277"/>
                </a:lnTo>
                <a:lnTo>
                  <a:pt x="957453" y="565023"/>
                </a:lnTo>
                <a:lnTo>
                  <a:pt x="958782" y="562737"/>
                </a:lnTo>
                <a:lnTo>
                  <a:pt x="955167" y="562737"/>
                </a:lnTo>
                <a:lnTo>
                  <a:pt x="949759" y="553242"/>
                </a:lnTo>
                <a:close/>
              </a:path>
              <a:path w="971550" h="566419">
                <a:moveTo>
                  <a:pt x="916940" y="475614"/>
                </a:moveTo>
                <a:lnTo>
                  <a:pt x="910844" y="479170"/>
                </a:lnTo>
                <a:lnTo>
                  <a:pt x="909701" y="482980"/>
                </a:lnTo>
                <a:lnTo>
                  <a:pt x="911479" y="486028"/>
                </a:lnTo>
                <a:lnTo>
                  <a:pt x="943584" y="542399"/>
                </a:lnTo>
                <a:lnTo>
                  <a:pt x="963803" y="554101"/>
                </a:lnTo>
                <a:lnTo>
                  <a:pt x="957453" y="565023"/>
                </a:lnTo>
                <a:lnTo>
                  <a:pt x="971043" y="565023"/>
                </a:lnTo>
                <a:lnTo>
                  <a:pt x="922528" y="479805"/>
                </a:lnTo>
                <a:lnTo>
                  <a:pt x="920750" y="476757"/>
                </a:lnTo>
                <a:lnTo>
                  <a:pt x="916940" y="475614"/>
                </a:lnTo>
                <a:close/>
              </a:path>
              <a:path w="971550" h="566419">
                <a:moveTo>
                  <a:pt x="960628" y="553212"/>
                </a:moveTo>
                <a:lnTo>
                  <a:pt x="949759" y="553242"/>
                </a:lnTo>
                <a:lnTo>
                  <a:pt x="955167" y="562737"/>
                </a:lnTo>
                <a:lnTo>
                  <a:pt x="960628" y="553212"/>
                </a:lnTo>
                <a:close/>
              </a:path>
              <a:path w="971550" h="566419">
                <a:moveTo>
                  <a:pt x="962266" y="553212"/>
                </a:moveTo>
                <a:lnTo>
                  <a:pt x="960628" y="553212"/>
                </a:lnTo>
                <a:lnTo>
                  <a:pt x="955167" y="562737"/>
                </a:lnTo>
                <a:lnTo>
                  <a:pt x="958782" y="562737"/>
                </a:lnTo>
                <a:lnTo>
                  <a:pt x="963803" y="554101"/>
                </a:lnTo>
                <a:lnTo>
                  <a:pt x="962266" y="553212"/>
                </a:lnTo>
                <a:close/>
              </a:path>
              <a:path w="971550" h="566419">
                <a:moveTo>
                  <a:pt x="6350" y="0"/>
                </a:moveTo>
                <a:lnTo>
                  <a:pt x="0" y="10922"/>
                </a:lnTo>
                <a:lnTo>
                  <a:pt x="937156" y="553277"/>
                </a:lnTo>
                <a:lnTo>
                  <a:pt x="949759" y="553242"/>
                </a:lnTo>
                <a:lnTo>
                  <a:pt x="943584" y="542399"/>
                </a:lnTo>
                <a:lnTo>
                  <a:pt x="6350" y="0"/>
                </a:lnTo>
                <a:close/>
              </a:path>
              <a:path w="971550" h="566419">
                <a:moveTo>
                  <a:pt x="943584" y="542399"/>
                </a:moveTo>
                <a:lnTo>
                  <a:pt x="949759" y="553242"/>
                </a:lnTo>
                <a:lnTo>
                  <a:pt x="962266" y="553212"/>
                </a:lnTo>
                <a:lnTo>
                  <a:pt x="943584" y="54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2994" y="2805302"/>
            <a:ext cx="1889760" cy="140970"/>
          </a:xfrm>
          <a:custGeom>
            <a:avLst/>
            <a:gdLst/>
            <a:ahLst/>
            <a:cxnLst/>
            <a:rect l="l" t="t" r="r" b="b"/>
            <a:pathLst>
              <a:path w="1889760" h="140969">
                <a:moveTo>
                  <a:pt x="1853125" y="42981"/>
                </a:moveTo>
                <a:lnTo>
                  <a:pt x="0" y="127762"/>
                </a:lnTo>
                <a:lnTo>
                  <a:pt x="508" y="140462"/>
                </a:lnTo>
                <a:lnTo>
                  <a:pt x="1853851" y="55552"/>
                </a:lnTo>
                <a:lnTo>
                  <a:pt x="1864269" y="48815"/>
                </a:lnTo>
                <a:lnTo>
                  <a:pt x="1853125" y="42981"/>
                </a:lnTo>
                <a:close/>
              </a:path>
              <a:path w="1889760" h="140969">
                <a:moveTo>
                  <a:pt x="1878467" y="41910"/>
                </a:moveTo>
                <a:lnTo>
                  <a:pt x="1876552" y="41910"/>
                </a:lnTo>
                <a:lnTo>
                  <a:pt x="1877186" y="54483"/>
                </a:lnTo>
                <a:lnTo>
                  <a:pt x="1853851" y="55552"/>
                </a:lnTo>
                <a:lnTo>
                  <a:pt x="1799335" y="90805"/>
                </a:lnTo>
                <a:lnTo>
                  <a:pt x="1796288" y="92710"/>
                </a:lnTo>
                <a:lnTo>
                  <a:pt x="1795526" y="96647"/>
                </a:lnTo>
                <a:lnTo>
                  <a:pt x="1799335" y="102488"/>
                </a:lnTo>
                <a:lnTo>
                  <a:pt x="1803272" y="103377"/>
                </a:lnTo>
                <a:lnTo>
                  <a:pt x="1889379" y="47625"/>
                </a:lnTo>
                <a:lnTo>
                  <a:pt x="1878467" y="41910"/>
                </a:lnTo>
                <a:close/>
              </a:path>
              <a:path w="1889760" h="140969">
                <a:moveTo>
                  <a:pt x="1864269" y="48815"/>
                </a:moveTo>
                <a:lnTo>
                  <a:pt x="1853851" y="55552"/>
                </a:lnTo>
                <a:lnTo>
                  <a:pt x="1877186" y="54483"/>
                </a:lnTo>
                <a:lnTo>
                  <a:pt x="1877154" y="53848"/>
                </a:lnTo>
                <a:lnTo>
                  <a:pt x="1873884" y="53848"/>
                </a:lnTo>
                <a:lnTo>
                  <a:pt x="1864269" y="48815"/>
                </a:lnTo>
                <a:close/>
              </a:path>
              <a:path w="1889760" h="140969">
                <a:moveTo>
                  <a:pt x="1873377" y="42925"/>
                </a:moveTo>
                <a:lnTo>
                  <a:pt x="1864269" y="48815"/>
                </a:lnTo>
                <a:lnTo>
                  <a:pt x="1873884" y="53848"/>
                </a:lnTo>
                <a:lnTo>
                  <a:pt x="1873377" y="42925"/>
                </a:lnTo>
                <a:close/>
              </a:path>
              <a:path w="1889760" h="140969">
                <a:moveTo>
                  <a:pt x="1876603" y="42925"/>
                </a:moveTo>
                <a:lnTo>
                  <a:pt x="1873377" y="42925"/>
                </a:lnTo>
                <a:lnTo>
                  <a:pt x="1873884" y="53848"/>
                </a:lnTo>
                <a:lnTo>
                  <a:pt x="1877154" y="53848"/>
                </a:lnTo>
                <a:lnTo>
                  <a:pt x="1876603" y="42925"/>
                </a:lnTo>
                <a:close/>
              </a:path>
              <a:path w="1889760" h="140969">
                <a:moveTo>
                  <a:pt x="1876552" y="41910"/>
                </a:moveTo>
                <a:lnTo>
                  <a:pt x="1853125" y="42981"/>
                </a:lnTo>
                <a:lnTo>
                  <a:pt x="1864269" y="48815"/>
                </a:lnTo>
                <a:lnTo>
                  <a:pt x="1873377" y="42925"/>
                </a:lnTo>
                <a:lnTo>
                  <a:pt x="1876603" y="42925"/>
                </a:lnTo>
                <a:lnTo>
                  <a:pt x="1876552" y="41910"/>
                </a:lnTo>
                <a:close/>
              </a:path>
              <a:path w="1889760" h="140969">
                <a:moveTo>
                  <a:pt x="1798446" y="0"/>
                </a:moveTo>
                <a:lnTo>
                  <a:pt x="1794636" y="1270"/>
                </a:lnTo>
                <a:lnTo>
                  <a:pt x="1792985" y="4318"/>
                </a:lnTo>
                <a:lnTo>
                  <a:pt x="1791461" y="7493"/>
                </a:lnTo>
                <a:lnTo>
                  <a:pt x="1792605" y="11302"/>
                </a:lnTo>
                <a:lnTo>
                  <a:pt x="1853125" y="42981"/>
                </a:lnTo>
                <a:lnTo>
                  <a:pt x="1876552" y="41910"/>
                </a:lnTo>
                <a:lnTo>
                  <a:pt x="1878467" y="41910"/>
                </a:lnTo>
                <a:lnTo>
                  <a:pt x="1798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882" y="2852927"/>
            <a:ext cx="1007110" cy="740410"/>
          </a:xfrm>
          <a:custGeom>
            <a:avLst/>
            <a:gdLst/>
            <a:ahLst/>
            <a:cxnLst/>
            <a:rect l="l" t="t" r="r" b="b"/>
            <a:pathLst>
              <a:path w="1007110" h="740410">
                <a:moveTo>
                  <a:pt x="986802" y="14839"/>
                </a:moveTo>
                <a:lnTo>
                  <a:pt x="974359" y="16136"/>
                </a:lnTo>
                <a:lnTo>
                  <a:pt x="0" y="729869"/>
                </a:lnTo>
                <a:lnTo>
                  <a:pt x="7619" y="740156"/>
                </a:lnTo>
                <a:lnTo>
                  <a:pt x="981711" y="26528"/>
                </a:lnTo>
                <a:lnTo>
                  <a:pt x="986802" y="14839"/>
                </a:lnTo>
                <a:close/>
              </a:path>
              <a:path w="1007110" h="740410">
                <a:moveTo>
                  <a:pt x="1006115" y="2286"/>
                </a:moveTo>
                <a:lnTo>
                  <a:pt x="993267" y="2286"/>
                </a:lnTo>
                <a:lnTo>
                  <a:pt x="1000759" y="12573"/>
                </a:lnTo>
                <a:lnTo>
                  <a:pt x="981711" y="26528"/>
                </a:lnTo>
                <a:lnTo>
                  <a:pt x="955929" y="85725"/>
                </a:lnTo>
                <a:lnTo>
                  <a:pt x="954532" y="89026"/>
                </a:lnTo>
                <a:lnTo>
                  <a:pt x="956056" y="92710"/>
                </a:lnTo>
                <a:lnTo>
                  <a:pt x="962406" y="95504"/>
                </a:lnTo>
                <a:lnTo>
                  <a:pt x="966216" y="94107"/>
                </a:lnTo>
                <a:lnTo>
                  <a:pt x="967613" y="90805"/>
                </a:lnTo>
                <a:lnTo>
                  <a:pt x="1006115" y="2286"/>
                </a:lnTo>
                <a:close/>
              </a:path>
              <a:path w="1007110" h="740410">
                <a:moveTo>
                  <a:pt x="995209" y="4952"/>
                </a:moveTo>
                <a:lnTo>
                  <a:pt x="991107" y="4952"/>
                </a:lnTo>
                <a:lnTo>
                  <a:pt x="997584" y="13716"/>
                </a:lnTo>
                <a:lnTo>
                  <a:pt x="986802" y="14839"/>
                </a:lnTo>
                <a:lnTo>
                  <a:pt x="981711" y="26528"/>
                </a:lnTo>
                <a:lnTo>
                  <a:pt x="1000759" y="12573"/>
                </a:lnTo>
                <a:lnTo>
                  <a:pt x="995209" y="4952"/>
                </a:lnTo>
                <a:close/>
              </a:path>
              <a:path w="1007110" h="740410">
                <a:moveTo>
                  <a:pt x="1007109" y="0"/>
                </a:moveTo>
                <a:lnTo>
                  <a:pt x="905129" y="10668"/>
                </a:lnTo>
                <a:lnTo>
                  <a:pt x="902589" y="13716"/>
                </a:lnTo>
                <a:lnTo>
                  <a:pt x="902969" y="17272"/>
                </a:lnTo>
                <a:lnTo>
                  <a:pt x="903223" y="20700"/>
                </a:lnTo>
                <a:lnTo>
                  <a:pt x="906398" y="23241"/>
                </a:lnTo>
                <a:lnTo>
                  <a:pt x="974359" y="16136"/>
                </a:lnTo>
                <a:lnTo>
                  <a:pt x="993267" y="2286"/>
                </a:lnTo>
                <a:lnTo>
                  <a:pt x="1006115" y="2286"/>
                </a:lnTo>
                <a:lnTo>
                  <a:pt x="1007109" y="0"/>
                </a:lnTo>
                <a:close/>
              </a:path>
              <a:path w="1007110" h="740410">
                <a:moveTo>
                  <a:pt x="993267" y="2286"/>
                </a:moveTo>
                <a:lnTo>
                  <a:pt x="974359" y="16136"/>
                </a:lnTo>
                <a:lnTo>
                  <a:pt x="986802" y="14839"/>
                </a:lnTo>
                <a:lnTo>
                  <a:pt x="991107" y="4952"/>
                </a:lnTo>
                <a:lnTo>
                  <a:pt x="995209" y="4952"/>
                </a:lnTo>
                <a:lnTo>
                  <a:pt x="993267" y="2286"/>
                </a:lnTo>
                <a:close/>
              </a:path>
              <a:path w="1007110" h="740410">
                <a:moveTo>
                  <a:pt x="991107" y="4952"/>
                </a:moveTo>
                <a:lnTo>
                  <a:pt x="986802" y="14839"/>
                </a:lnTo>
                <a:lnTo>
                  <a:pt x="997584" y="13716"/>
                </a:lnTo>
                <a:lnTo>
                  <a:pt x="991107" y="4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4986" y="2566797"/>
            <a:ext cx="652145" cy="292735"/>
          </a:xfrm>
          <a:custGeom>
            <a:avLst/>
            <a:gdLst/>
            <a:ahLst/>
            <a:cxnLst/>
            <a:rect l="l" t="t" r="r" b="b"/>
            <a:pathLst>
              <a:path w="652145" h="292735">
                <a:moveTo>
                  <a:pt x="615941" y="21457"/>
                </a:moveTo>
                <a:lnTo>
                  <a:pt x="0" y="280542"/>
                </a:lnTo>
                <a:lnTo>
                  <a:pt x="4825" y="292226"/>
                </a:lnTo>
                <a:lnTo>
                  <a:pt x="620914" y="33131"/>
                </a:lnTo>
                <a:lnTo>
                  <a:pt x="628445" y="23090"/>
                </a:lnTo>
                <a:lnTo>
                  <a:pt x="615941" y="21457"/>
                </a:lnTo>
                <a:close/>
              </a:path>
              <a:path w="652145" h="292735">
                <a:moveTo>
                  <a:pt x="643978" y="12318"/>
                </a:moveTo>
                <a:lnTo>
                  <a:pt x="637666" y="12318"/>
                </a:lnTo>
                <a:lnTo>
                  <a:pt x="642619" y="24002"/>
                </a:lnTo>
                <a:lnTo>
                  <a:pt x="620914" y="33131"/>
                </a:lnTo>
                <a:lnTo>
                  <a:pt x="582040" y="84962"/>
                </a:lnTo>
                <a:lnTo>
                  <a:pt x="579882" y="87756"/>
                </a:lnTo>
                <a:lnTo>
                  <a:pt x="580516" y="91693"/>
                </a:lnTo>
                <a:lnTo>
                  <a:pt x="583311" y="93852"/>
                </a:lnTo>
                <a:lnTo>
                  <a:pt x="586104" y="95885"/>
                </a:lnTo>
                <a:lnTo>
                  <a:pt x="590041" y="95376"/>
                </a:lnTo>
                <a:lnTo>
                  <a:pt x="592201" y="92582"/>
                </a:lnTo>
                <a:lnTo>
                  <a:pt x="651763" y="13335"/>
                </a:lnTo>
                <a:lnTo>
                  <a:pt x="643978" y="12318"/>
                </a:lnTo>
                <a:close/>
              </a:path>
              <a:path w="652145" h="292735">
                <a:moveTo>
                  <a:pt x="628445" y="23090"/>
                </a:moveTo>
                <a:lnTo>
                  <a:pt x="620914" y="33131"/>
                </a:lnTo>
                <a:lnTo>
                  <a:pt x="641412" y="24511"/>
                </a:lnTo>
                <a:lnTo>
                  <a:pt x="639317" y="24511"/>
                </a:lnTo>
                <a:lnTo>
                  <a:pt x="628445" y="23090"/>
                </a:lnTo>
                <a:close/>
              </a:path>
              <a:path w="652145" h="292735">
                <a:moveTo>
                  <a:pt x="635000" y="14350"/>
                </a:moveTo>
                <a:lnTo>
                  <a:pt x="628445" y="23090"/>
                </a:lnTo>
                <a:lnTo>
                  <a:pt x="639317" y="24511"/>
                </a:lnTo>
                <a:lnTo>
                  <a:pt x="635000" y="14350"/>
                </a:lnTo>
                <a:close/>
              </a:path>
              <a:path w="652145" h="292735">
                <a:moveTo>
                  <a:pt x="638528" y="14350"/>
                </a:moveTo>
                <a:lnTo>
                  <a:pt x="635000" y="14350"/>
                </a:lnTo>
                <a:lnTo>
                  <a:pt x="639317" y="24511"/>
                </a:lnTo>
                <a:lnTo>
                  <a:pt x="641412" y="24511"/>
                </a:lnTo>
                <a:lnTo>
                  <a:pt x="642619" y="24002"/>
                </a:lnTo>
                <a:lnTo>
                  <a:pt x="638528" y="14350"/>
                </a:lnTo>
                <a:close/>
              </a:path>
              <a:path w="652145" h="292735">
                <a:moveTo>
                  <a:pt x="637666" y="12318"/>
                </a:moveTo>
                <a:lnTo>
                  <a:pt x="615941" y="21457"/>
                </a:lnTo>
                <a:lnTo>
                  <a:pt x="628445" y="23090"/>
                </a:lnTo>
                <a:lnTo>
                  <a:pt x="635000" y="14350"/>
                </a:lnTo>
                <a:lnTo>
                  <a:pt x="638528" y="14350"/>
                </a:lnTo>
                <a:lnTo>
                  <a:pt x="637666" y="12318"/>
                </a:lnTo>
                <a:close/>
              </a:path>
              <a:path w="652145" h="292735">
                <a:moveTo>
                  <a:pt x="550037" y="0"/>
                </a:moveTo>
                <a:lnTo>
                  <a:pt x="546735" y="2412"/>
                </a:lnTo>
                <a:lnTo>
                  <a:pt x="546353" y="5968"/>
                </a:lnTo>
                <a:lnTo>
                  <a:pt x="545846" y="9398"/>
                </a:lnTo>
                <a:lnTo>
                  <a:pt x="548386" y="12573"/>
                </a:lnTo>
                <a:lnTo>
                  <a:pt x="551814" y="13080"/>
                </a:lnTo>
                <a:lnTo>
                  <a:pt x="615941" y="21457"/>
                </a:lnTo>
                <a:lnTo>
                  <a:pt x="637666" y="12318"/>
                </a:lnTo>
                <a:lnTo>
                  <a:pt x="643978" y="12318"/>
                </a:lnTo>
                <a:lnTo>
                  <a:pt x="553465" y="507"/>
                </a:lnTo>
                <a:lnTo>
                  <a:pt x="550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3844" y="2847720"/>
            <a:ext cx="653415" cy="453390"/>
          </a:xfrm>
          <a:custGeom>
            <a:avLst/>
            <a:gdLst/>
            <a:ahLst/>
            <a:cxnLst/>
            <a:rect l="l" t="t" r="r" b="b"/>
            <a:pathLst>
              <a:path w="653415" h="453389">
                <a:moveTo>
                  <a:pt x="551560" y="432434"/>
                </a:moveTo>
                <a:lnTo>
                  <a:pt x="548513" y="435101"/>
                </a:lnTo>
                <a:lnTo>
                  <a:pt x="548137" y="438605"/>
                </a:lnTo>
                <a:lnTo>
                  <a:pt x="547877" y="442087"/>
                </a:lnTo>
                <a:lnTo>
                  <a:pt x="550544" y="445134"/>
                </a:lnTo>
                <a:lnTo>
                  <a:pt x="652906" y="452881"/>
                </a:lnTo>
                <a:lnTo>
                  <a:pt x="652011" y="450976"/>
                </a:lnTo>
                <a:lnTo>
                  <a:pt x="638936" y="450976"/>
                </a:lnTo>
                <a:lnTo>
                  <a:pt x="619633" y="437666"/>
                </a:lnTo>
                <a:lnTo>
                  <a:pt x="554989" y="432815"/>
                </a:lnTo>
                <a:lnTo>
                  <a:pt x="551560" y="432434"/>
                </a:lnTo>
                <a:close/>
              </a:path>
              <a:path w="653415" h="453389">
                <a:moveTo>
                  <a:pt x="619633" y="437666"/>
                </a:moveTo>
                <a:lnTo>
                  <a:pt x="638936" y="450976"/>
                </a:lnTo>
                <a:lnTo>
                  <a:pt x="640671" y="448437"/>
                </a:lnTo>
                <a:lnTo>
                  <a:pt x="636777" y="448437"/>
                </a:lnTo>
                <a:lnTo>
                  <a:pt x="632151" y="438605"/>
                </a:lnTo>
                <a:lnTo>
                  <a:pt x="619633" y="437666"/>
                </a:lnTo>
                <a:close/>
              </a:path>
              <a:path w="653415" h="453389">
                <a:moveTo>
                  <a:pt x="605408" y="358648"/>
                </a:moveTo>
                <a:lnTo>
                  <a:pt x="599058" y="361695"/>
                </a:lnTo>
                <a:lnTo>
                  <a:pt x="597788" y="365378"/>
                </a:lnTo>
                <a:lnTo>
                  <a:pt x="599185" y="368553"/>
                </a:lnTo>
                <a:lnTo>
                  <a:pt x="626839" y="427317"/>
                </a:lnTo>
                <a:lnTo>
                  <a:pt x="646049" y="440563"/>
                </a:lnTo>
                <a:lnTo>
                  <a:pt x="638936" y="450976"/>
                </a:lnTo>
                <a:lnTo>
                  <a:pt x="652011" y="450976"/>
                </a:lnTo>
                <a:lnTo>
                  <a:pt x="610742" y="363219"/>
                </a:lnTo>
                <a:lnTo>
                  <a:pt x="609218" y="360044"/>
                </a:lnTo>
                <a:lnTo>
                  <a:pt x="605408" y="358648"/>
                </a:lnTo>
                <a:close/>
              </a:path>
              <a:path w="653415" h="453389">
                <a:moveTo>
                  <a:pt x="632151" y="438605"/>
                </a:moveTo>
                <a:lnTo>
                  <a:pt x="636777" y="448437"/>
                </a:lnTo>
                <a:lnTo>
                  <a:pt x="643001" y="439419"/>
                </a:lnTo>
                <a:lnTo>
                  <a:pt x="632151" y="438605"/>
                </a:lnTo>
                <a:close/>
              </a:path>
              <a:path w="653415" h="453389">
                <a:moveTo>
                  <a:pt x="626839" y="427317"/>
                </a:moveTo>
                <a:lnTo>
                  <a:pt x="632151" y="438605"/>
                </a:lnTo>
                <a:lnTo>
                  <a:pt x="643001" y="439419"/>
                </a:lnTo>
                <a:lnTo>
                  <a:pt x="636777" y="448437"/>
                </a:lnTo>
                <a:lnTo>
                  <a:pt x="640671" y="448437"/>
                </a:lnTo>
                <a:lnTo>
                  <a:pt x="646049" y="440563"/>
                </a:lnTo>
                <a:lnTo>
                  <a:pt x="626839" y="427317"/>
                </a:lnTo>
                <a:close/>
              </a:path>
              <a:path w="653415" h="453389">
                <a:moveTo>
                  <a:pt x="7111" y="0"/>
                </a:moveTo>
                <a:lnTo>
                  <a:pt x="0" y="10413"/>
                </a:lnTo>
                <a:lnTo>
                  <a:pt x="619633" y="437666"/>
                </a:lnTo>
                <a:lnTo>
                  <a:pt x="632151" y="438605"/>
                </a:lnTo>
                <a:lnTo>
                  <a:pt x="626839" y="427317"/>
                </a:lnTo>
                <a:lnTo>
                  <a:pt x="7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 Rin</a:t>
            </a:r>
            <a:r>
              <a:rPr dirty="0"/>
              <a:t>g</a:t>
            </a:r>
            <a:r>
              <a:rPr spc="-10" dirty="0"/>
              <a:t> </a:t>
            </a:r>
            <a:r>
              <a:rPr spc="-5" dirty="0"/>
              <a:t>o</a:t>
            </a:r>
            <a:r>
              <a:rPr dirty="0"/>
              <a:t>f </a:t>
            </a:r>
            <a:r>
              <a:rPr spc="-45" dirty="0"/>
              <a:t>P</a:t>
            </a:r>
            <a:r>
              <a:rPr spc="-80" dirty="0"/>
              <a:t>r</a:t>
            </a:r>
            <a:r>
              <a:rPr spc="-5" dirty="0"/>
              <a:t>ocess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014727" y="1484375"/>
            <a:ext cx="5114544" cy="3262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83" y="5293867"/>
            <a:ext cx="6922134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ep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edly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sendin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g and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eiving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usin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g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rin</a:t>
            </a:r>
            <a:r>
              <a:rPr sz="2400" spc="2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oces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 access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siti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 all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particles.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50</a:t>
            </a:fld>
            <a:endParaRPr spc="-1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Rin</a:t>
            </a:r>
            <a:r>
              <a:rPr dirty="0"/>
              <a:t>g</a:t>
            </a:r>
            <a:r>
              <a:rPr spc="10" dirty="0"/>
              <a:t> </a:t>
            </a:r>
            <a:r>
              <a:rPr spc="-110" dirty="0"/>
              <a:t>P</a:t>
            </a:r>
            <a:r>
              <a:rPr dirty="0"/>
              <a:t>ass </a:t>
            </a:r>
            <a:r>
              <a:rPr spc="-5" dirty="0"/>
              <a:t>o</a:t>
            </a:r>
            <a:r>
              <a:rPr dirty="0"/>
              <a:t>f </a:t>
            </a:r>
            <a:r>
              <a:rPr spc="-105" dirty="0"/>
              <a:t>P</a:t>
            </a:r>
            <a:r>
              <a:rPr spc="-5" dirty="0"/>
              <a:t>ositions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" y="2432304"/>
            <a:ext cx="8305800" cy="2465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483" y="1755775"/>
            <a:ext cx="56362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ocesses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8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8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parti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cles,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cl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parti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51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23112" y="5113909"/>
            <a:ext cx="8122920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Phas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e 1: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igned</a:t>
            </a:r>
            <a:r>
              <a:rPr sz="2000" spc="-5" dirty="0">
                <a:latin typeface="Calibri"/>
                <a:cs typeface="Calibri"/>
              </a:rPr>
              <a:t> particl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“l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ed”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neigh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ecei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" dirty="0">
                <a:latin typeface="Calibri"/>
                <a:cs typeface="Calibri"/>
              </a:rPr>
              <a:t>parti</a:t>
            </a:r>
            <a:r>
              <a:rPr sz="2000" dirty="0">
                <a:latin typeface="Calibri"/>
                <a:cs typeface="Calibri"/>
              </a:rPr>
              <a:t>cles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igned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“higher-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ed”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neigh</a:t>
            </a: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Phas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2: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ece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fi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07542" y="749579"/>
            <a:ext cx="7868284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5" dirty="0">
                <a:latin typeface="Calibri Light"/>
                <a:cs typeface="Calibri Light"/>
              </a:rPr>
              <a:t>Co</a:t>
            </a:r>
            <a:r>
              <a:rPr sz="4400" b="0" spc="-15" dirty="0">
                <a:latin typeface="Calibri Light"/>
                <a:cs typeface="Calibri Light"/>
              </a:rPr>
              <a:t>m</a:t>
            </a:r>
            <a:r>
              <a:rPr sz="4400" b="0" dirty="0">
                <a:latin typeface="Calibri Light"/>
                <a:cs typeface="Calibri Light"/>
              </a:rPr>
              <a:t>pu</a:t>
            </a:r>
            <a:r>
              <a:rPr sz="4400" b="0" spc="-60" dirty="0">
                <a:latin typeface="Calibri Light"/>
                <a:cs typeface="Calibri Light"/>
              </a:rPr>
              <a:t>t</a:t>
            </a:r>
            <a:r>
              <a:rPr sz="4400" b="0" spc="-50" dirty="0">
                <a:latin typeface="Calibri Light"/>
                <a:cs typeface="Calibri Light"/>
              </a:rPr>
              <a:t>a</a:t>
            </a:r>
            <a:r>
              <a:rPr sz="4400" b="0" dirty="0">
                <a:latin typeface="Calibri Light"/>
                <a:cs typeface="Calibri Light"/>
              </a:rPr>
              <a:t>tion</a:t>
            </a:r>
            <a:r>
              <a:rPr sz="4400" b="0" spc="-1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o</a:t>
            </a:r>
            <a:r>
              <a:rPr sz="4400" b="0" dirty="0">
                <a:latin typeface="Calibri Light"/>
                <a:cs typeface="Calibri Light"/>
              </a:rPr>
              <a:t>f </a:t>
            </a:r>
            <a:r>
              <a:rPr sz="4400" b="0" spc="-65" dirty="0">
                <a:latin typeface="Calibri Light"/>
                <a:cs typeface="Calibri Light"/>
              </a:rPr>
              <a:t>F</a:t>
            </a:r>
            <a:r>
              <a:rPr sz="4400" b="0" spc="-5" dirty="0">
                <a:latin typeface="Calibri Light"/>
                <a:cs typeface="Calibri Light"/>
              </a:rPr>
              <a:t>o</a:t>
            </a:r>
            <a:r>
              <a:rPr sz="4400" b="0" spc="-65" dirty="0">
                <a:latin typeface="Calibri Light"/>
                <a:cs typeface="Calibri Light"/>
              </a:rPr>
              <a:t>r</a:t>
            </a:r>
            <a:r>
              <a:rPr sz="4400" b="0" spc="-5" dirty="0">
                <a:latin typeface="Calibri Light"/>
                <a:cs typeface="Calibri Light"/>
              </a:rPr>
              <a:t>ce</a:t>
            </a:r>
            <a:r>
              <a:rPr sz="4400" b="0" dirty="0">
                <a:latin typeface="Calibri Light"/>
                <a:cs typeface="Calibri Light"/>
              </a:rPr>
              <a:t>s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in </a:t>
            </a:r>
            <a:r>
              <a:rPr sz="4400" b="0" spc="-5" dirty="0">
                <a:latin typeface="Calibri Light"/>
                <a:cs typeface="Calibri Light"/>
              </a:rPr>
              <a:t>Rin</a:t>
            </a:r>
            <a:r>
              <a:rPr sz="4400" b="0" dirty="0">
                <a:latin typeface="Calibri Light"/>
                <a:cs typeface="Calibri Light"/>
              </a:rPr>
              <a:t>g</a:t>
            </a:r>
            <a:r>
              <a:rPr sz="4400" b="0" spc="10" dirty="0">
                <a:latin typeface="Calibri Light"/>
                <a:cs typeface="Calibri Light"/>
              </a:rPr>
              <a:t> </a:t>
            </a:r>
            <a:r>
              <a:rPr sz="4400" b="0" spc="-105" dirty="0">
                <a:latin typeface="Calibri Light"/>
                <a:cs typeface="Calibri Light"/>
              </a:rPr>
              <a:t>P</a:t>
            </a:r>
            <a:r>
              <a:rPr sz="4400" b="0" dirty="0">
                <a:latin typeface="Calibri Light"/>
                <a:cs typeface="Calibri Light"/>
              </a:rPr>
              <a:t>ass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82267"/>
            <a:ext cx="7723505" cy="347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phase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L="12700" marR="533400">
              <a:lnSpc>
                <a:spcPct val="90000"/>
              </a:lnSpc>
              <a:spcBef>
                <a:spcPts val="1005"/>
              </a:spcBef>
              <a:buFont typeface="Calibri"/>
              <a:buAutoNum type="arabicParenBoth"/>
              <a:tabLst>
                <a:tab pos="491490" algn="l"/>
              </a:tabLst>
            </a:pP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-parti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cle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ces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esult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assigned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parti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cles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parti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cles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whose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posi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ei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2195"/>
              </a:spcBef>
              <a:buFont typeface="Calibri"/>
              <a:buAutoNum type="arabicParenBoth"/>
              <a:tabLst>
                <a:tab pos="490855" algn="l"/>
              </a:tabLst>
            </a:pPr>
            <a:r>
              <a:rPr sz="2800" spc="-20" dirty="0">
                <a:latin typeface="Calibri"/>
                <a:cs typeface="Calibri"/>
              </a:rPr>
              <a:t>onc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0" dirty="0">
                <a:latin typeface="Calibri"/>
                <a:cs typeface="Calibri"/>
              </a:rPr>
              <a:t>-parti</a:t>
            </a:r>
            <a:r>
              <a:rPr sz="2800" spc="-15" dirty="0">
                <a:latin typeface="Calibri"/>
                <a:cs typeface="Calibri"/>
              </a:rPr>
              <a:t>cle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ed,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lo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ar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su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ct</a:t>
            </a:r>
            <a:r>
              <a:rPr sz="28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ecei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ar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452" y="1333500"/>
            <a:ext cx="6670548" cy="3706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396620"/>
            <a:ext cx="6523990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r>
              <a:rPr sz="3600" b="0" spc="-30" dirty="0">
                <a:latin typeface="Calibri Light"/>
                <a:cs typeface="Calibri Light"/>
              </a:rPr>
              <a:t>Compu</a:t>
            </a:r>
            <a:r>
              <a:rPr sz="3600" b="0" spc="-60" dirty="0">
                <a:latin typeface="Calibri Light"/>
                <a:cs typeface="Calibri Light"/>
              </a:rPr>
              <a:t>ta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f </a:t>
            </a:r>
            <a:r>
              <a:rPr sz="3600" b="0" spc="-80" dirty="0">
                <a:latin typeface="Calibri Light"/>
                <a:cs typeface="Calibri Light"/>
              </a:rPr>
              <a:t>F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spc="-60" dirty="0">
                <a:latin typeface="Calibri Light"/>
                <a:cs typeface="Calibri Light"/>
              </a:rPr>
              <a:t>r</a:t>
            </a:r>
            <a:r>
              <a:rPr sz="3600" b="0" spc="-5" dirty="0">
                <a:latin typeface="Calibri Light"/>
                <a:cs typeface="Calibri Light"/>
              </a:rPr>
              <a:t>ce</a:t>
            </a:r>
            <a:r>
              <a:rPr sz="3600" b="0" dirty="0">
                <a:latin typeface="Calibri Light"/>
                <a:cs typeface="Calibri Light"/>
              </a:rPr>
              <a:t>s</a:t>
            </a:r>
            <a:r>
              <a:rPr sz="3600" b="0" spc="-15" dirty="0">
                <a:latin typeface="Calibri Light"/>
                <a:cs typeface="Calibri Light"/>
              </a:rPr>
              <a:t> in</a:t>
            </a:r>
            <a:r>
              <a:rPr sz="3600" b="0" dirty="0">
                <a:latin typeface="Calibri Light"/>
                <a:cs typeface="Calibri Light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Rin</a:t>
            </a:r>
            <a:r>
              <a:rPr sz="3600" b="0" spc="-20" dirty="0">
                <a:latin typeface="Calibri Light"/>
                <a:cs typeface="Calibri Light"/>
              </a:rPr>
              <a:t>g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105" dirty="0">
                <a:latin typeface="Calibri Light"/>
                <a:cs typeface="Calibri Light"/>
              </a:rPr>
              <a:t>P</a:t>
            </a:r>
            <a:r>
              <a:rPr sz="3600" b="0" spc="-15" dirty="0">
                <a:latin typeface="Calibri Light"/>
                <a:cs typeface="Calibri Light"/>
              </a:rPr>
              <a:t>ass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ocesses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parti</a:t>
            </a:r>
            <a:r>
              <a:rPr sz="2400" spc="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les,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clic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partition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508" y="2938272"/>
            <a:ext cx="634365" cy="396240"/>
          </a:xfrm>
          <a:custGeom>
            <a:avLst/>
            <a:gdLst/>
            <a:ahLst/>
            <a:cxnLst/>
            <a:rect l="l" t="t" r="r" b="b"/>
            <a:pathLst>
              <a:path w="634364" h="396239">
                <a:moveTo>
                  <a:pt x="0" y="66039"/>
                </a:moveTo>
                <a:lnTo>
                  <a:pt x="13230" y="26399"/>
                </a:lnTo>
                <a:lnTo>
                  <a:pt x="46747" y="2867"/>
                </a:lnTo>
                <a:lnTo>
                  <a:pt x="567943" y="0"/>
                </a:lnTo>
                <a:lnTo>
                  <a:pt x="582375" y="1584"/>
                </a:lnTo>
                <a:lnTo>
                  <a:pt x="617675" y="22605"/>
                </a:lnTo>
                <a:lnTo>
                  <a:pt x="633780" y="60827"/>
                </a:lnTo>
                <a:lnTo>
                  <a:pt x="633983" y="330200"/>
                </a:lnTo>
                <a:lnTo>
                  <a:pt x="632399" y="344631"/>
                </a:lnTo>
                <a:lnTo>
                  <a:pt x="611378" y="379931"/>
                </a:lnTo>
                <a:lnTo>
                  <a:pt x="573156" y="396036"/>
                </a:lnTo>
                <a:lnTo>
                  <a:pt x="66039" y="396239"/>
                </a:lnTo>
                <a:lnTo>
                  <a:pt x="51608" y="394655"/>
                </a:lnTo>
                <a:lnTo>
                  <a:pt x="16308" y="373634"/>
                </a:lnTo>
                <a:lnTo>
                  <a:pt x="203" y="335412"/>
                </a:lnTo>
                <a:lnTo>
                  <a:pt x="0" y="66039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3511" y="3749040"/>
            <a:ext cx="635635" cy="414655"/>
          </a:xfrm>
          <a:custGeom>
            <a:avLst/>
            <a:gdLst/>
            <a:ahLst/>
            <a:cxnLst/>
            <a:rect l="l" t="t" r="r" b="b"/>
            <a:pathLst>
              <a:path w="635635" h="414654">
                <a:moveTo>
                  <a:pt x="0" y="69087"/>
                </a:moveTo>
                <a:lnTo>
                  <a:pt x="12720" y="29176"/>
                </a:lnTo>
                <a:lnTo>
                  <a:pt x="45218" y="4249"/>
                </a:lnTo>
                <a:lnTo>
                  <a:pt x="566420" y="0"/>
                </a:lnTo>
                <a:lnTo>
                  <a:pt x="580864" y="1518"/>
                </a:lnTo>
                <a:lnTo>
                  <a:pt x="616724" y="21775"/>
                </a:lnTo>
                <a:lnTo>
                  <a:pt x="634770" y="58978"/>
                </a:lnTo>
                <a:lnTo>
                  <a:pt x="635508" y="345440"/>
                </a:lnTo>
                <a:lnTo>
                  <a:pt x="633989" y="359884"/>
                </a:lnTo>
                <a:lnTo>
                  <a:pt x="613732" y="395744"/>
                </a:lnTo>
                <a:lnTo>
                  <a:pt x="576529" y="413790"/>
                </a:lnTo>
                <a:lnTo>
                  <a:pt x="69087" y="414528"/>
                </a:lnTo>
                <a:lnTo>
                  <a:pt x="54643" y="413009"/>
                </a:lnTo>
                <a:lnTo>
                  <a:pt x="18783" y="392752"/>
                </a:lnTo>
                <a:lnTo>
                  <a:pt x="737" y="355549"/>
                </a:lnTo>
                <a:lnTo>
                  <a:pt x="0" y="69087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9208" y="3136773"/>
            <a:ext cx="1633855" cy="838200"/>
          </a:xfrm>
          <a:custGeom>
            <a:avLst/>
            <a:gdLst/>
            <a:ahLst/>
            <a:cxnLst/>
            <a:rect l="l" t="t" r="r" b="b"/>
            <a:pathLst>
              <a:path w="1633854" h="838200">
                <a:moveTo>
                  <a:pt x="50545" y="769365"/>
                </a:moveTo>
                <a:lnTo>
                  <a:pt x="0" y="837945"/>
                </a:lnTo>
                <a:lnTo>
                  <a:pt x="85216" y="837310"/>
                </a:lnTo>
                <a:lnTo>
                  <a:pt x="73681" y="814704"/>
                </a:lnTo>
                <a:lnTo>
                  <a:pt x="59436" y="814704"/>
                </a:lnTo>
                <a:lnTo>
                  <a:pt x="53720" y="803401"/>
                </a:lnTo>
                <a:lnTo>
                  <a:pt x="64981" y="797655"/>
                </a:lnTo>
                <a:lnTo>
                  <a:pt x="50545" y="769365"/>
                </a:lnTo>
                <a:close/>
              </a:path>
              <a:path w="1633854" h="838200">
                <a:moveTo>
                  <a:pt x="64981" y="797655"/>
                </a:moveTo>
                <a:lnTo>
                  <a:pt x="53720" y="803401"/>
                </a:lnTo>
                <a:lnTo>
                  <a:pt x="59436" y="814704"/>
                </a:lnTo>
                <a:lnTo>
                  <a:pt x="70738" y="808938"/>
                </a:lnTo>
                <a:lnTo>
                  <a:pt x="64981" y="797655"/>
                </a:lnTo>
                <a:close/>
              </a:path>
              <a:path w="1633854" h="838200">
                <a:moveTo>
                  <a:pt x="70738" y="808938"/>
                </a:moveTo>
                <a:lnTo>
                  <a:pt x="59436" y="814704"/>
                </a:lnTo>
                <a:lnTo>
                  <a:pt x="73681" y="814704"/>
                </a:lnTo>
                <a:lnTo>
                  <a:pt x="70738" y="808938"/>
                </a:lnTo>
                <a:close/>
              </a:path>
              <a:path w="1633854" h="838200">
                <a:moveTo>
                  <a:pt x="1628013" y="0"/>
                </a:moveTo>
                <a:lnTo>
                  <a:pt x="64981" y="797655"/>
                </a:lnTo>
                <a:lnTo>
                  <a:pt x="70738" y="808938"/>
                </a:lnTo>
                <a:lnTo>
                  <a:pt x="1633854" y="11429"/>
                </a:lnTo>
                <a:lnTo>
                  <a:pt x="162801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7696" y="3768852"/>
            <a:ext cx="635635" cy="414655"/>
          </a:xfrm>
          <a:custGeom>
            <a:avLst/>
            <a:gdLst/>
            <a:ahLst/>
            <a:cxnLst/>
            <a:rect l="l" t="t" r="r" b="b"/>
            <a:pathLst>
              <a:path w="635635" h="414654">
                <a:moveTo>
                  <a:pt x="0" y="69087"/>
                </a:moveTo>
                <a:lnTo>
                  <a:pt x="12720" y="29176"/>
                </a:lnTo>
                <a:lnTo>
                  <a:pt x="45218" y="4249"/>
                </a:lnTo>
                <a:lnTo>
                  <a:pt x="566419" y="0"/>
                </a:lnTo>
                <a:lnTo>
                  <a:pt x="580864" y="1518"/>
                </a:lnTo>
                <a:lnTo>
                  <a:pt x="616724" y="21775"/>
                </a:lnTo>
                <a:lnTo>
                  <a:pt x="634770" y="58978"/>
                </a:lnTo>
                <a:lnTo>
                  <a:pt x="635507" y="345440"/>
                </a:lnTo>
                <a:lnTo>
                  <a:pt x="633989" y="359884"/>
                </a:lnTo>
                <a:lnTo>
                  <a:pt x="613732" y="395744"/>
                </a:lnTo>
                <a:lnTo>
                  <a:pt x="576529" y="413790"/>
                </a:lnTo>
                <a:lnTo>
                  <a:pt x="69087" y="414528"/>
                </a:lnTo>
                <a:lnTo>
                  <a:pt x="54643" y="413009"/>
                </a:lnTo>
                <a:lnTo>
                  <a:pt x="18783" y="392752"/>
                </a:lnTo>
                <a:lnTo>
                  <a:pt x="737" y="355549"/>
                </a:lnTo>
                <a:lnTo>
                  <a:pt x="0" y="69087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5411" y="2916935"/>
            <a:ext cx="635635" cy="398145"/>
          </a:xfrm>
          <a:custGeom>
            <a:avLst/>
            <a:gdLst/>
            <a:ahLst/>
            <a:cxnLst/>
            <a:rect l="l" t="t" r="r" b="b"/>
            <a:pathLst>
              <a:path w="635635" h="398145">
                <a:moveTo>
                  <a:pt x="0" y="66293"/>
                </a:moveTo>
                <a:lnTo>
                  <a:pt x="13189" y="26634"/>
                </a:lnTo>
                <a:lnTo>
                  <a:pt x="46620" y="2975"/>
                </a:lnTo>
                <a:lnTo>
                  <a:pt x="569213" y="0"/>
                </a:lnTo>
                <a:lnTo>
                  <a:pt x="583643" y="1579"/>
                </a:lnTo>
                <a:lnTo>
                  <a:pt x="618992" y="22538"/>
                </a:lnTo>
                <a:lnTo>
                  <a:pt x="635272" y="60671"/>
                </a:lnTo>
                <a:lnTo>
                  <a:pt x="635508" y="331469"/>
                </a:lnTo>
                <a:lnTo>
                  <a:pt x="633928" y="345899"/>
                </a:lnTo>
                <a:lnTo>
                  <a:pt x="612969" y="381248"/>
                </a:lnTo>
                <a:lnTo>
                  <a:pt x="574836" y="397528"/>
                </a:lnTo>
                <a:lnTo>
                  <a:pt x="66293" y="397763"/>
                </a:lnTo>
                <a:lnTo>
                  <a:pt x="51864" y="396184"/>
                </a:lnTo>
                <a:lnTo>
                  <a:pt x="16515" y="375225"/>
                </a:lnTo>
                <a:lnTo>
                  <a:pt x="235" y="337092"/>
                </a:lnTo>
                <a:lnTo>
                  <a:pt x="0" y="66293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7998" y="3109467"/>
            <a:ext cx="1640205" cy="866140"/>
          </a:xfrm>
          <a:custGeom>
            <a:avLst/>
            <a:gdLst/>
            <a:ahLst/>
            <a:cxnLst/>
            <a:rect l="l" t="t" r="r" b="b"/>
            <a:pathLst>
              <a:path w="1640204" h="866139">
                <a:moveTo>
                  <a:pt x="1569719" y="835943"/>
                </a:moveTo>
                <a:lnTo>
                  <a:pt x="1554988" y="863981"/>
                </a:lnTo>
                <a:lnTo>
                  <a:pt x="1640204" y="865759"/>
                </a:lnTo>
                <a:lnTo>
                  <a:pt x="1623031" y="841883"/>
                </a:lnTo>
                <a:lnTo>
                  <a:pt x="1581023" y="841883"/>
                </a:lnTo>
                <a:lnTo>
                  <a:pt x="1569719" y="835943"/>
                </a:lnTo>
                <a:close/>
              </a:path>
              <a:path w="1640204" h="866139">
                <a:moveTo>
                  <a:pt x="1575636" y="824681"/>
                </a:moveTo>
                <a:lnTo>
                  <a:pt x="1569719" y="835943"/>
                </a:lnTo>
                <a:lnTo>
                  <a:pt x="1581023" y="841883"/>
                </a:lnTo>
                <a:lnTo>
                  <a:pt x="1586864" y="830580"/>
                </a:lnTo>
                <a:lnTo>
                  <a:pt x="1575636" y="824681"/>
                </a:lnTo>
                <a:close/>
              </a:path>
              <a:path w="1640204" h="866139">
                <a:moveTo>
                  <a:pt x="1590421" y="796544"/>
                </a:moveTo>
                <a:lnTo>
                  <a:pt x="1575636" y="824681"/>
                </a:lnTo>
                <a:lnTo>
                  <a:pt x="1586864" y="830580"/>
                </a:lnTo>
                <a:lnTo>
                  <a:pt x="1581023" y="841883"/>
                </a:lnTo>
                <a:lnTo>
                  <a:pt x="1623031" y="841883"/>
                </a:lnTo>
                <a:lnTo>
                  <a:pt x="1590421" y="796544"/>
                </a:lnTo>
                <a:close/>
              </a:path>
              <a:path w="1640204" h="866139">
                <a:moveTo>
                  <a:pt x="5841" y="0"/>
                </a:moveTo>
                <a:lnTo>
                  <a:pt x="0" y="11176"/>
                </a:lnTo>
                <a:lnTo>
                  <a:pt x="1569719" y="835943"/>
                </a:lnTo>
                <a:lnTo>
                  <a:pt x="1575636" y="824681"/>
                </a:lnTo>
                <a:lnTo>
                  <a:pt x="58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503" y="5010910"/>
            <a:ext cx="6635496" cy="1815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7508" y="4628388"/>
            <a:ext cx="981710" cy="398145"/>
          </a:xfrm>
          <a:custGeom>
            <a:avLst/>
            <a:gdLst/>
            <a:ahLst/>
            <a:cxnLst/>
            <a:rect l="l" t="t" r="r" b="b"/>
            <a:pathLst>
              <a:path w="981710" h="398145">
                <a:moveTo>
                  <a:pt x="0" y="66293"/>
                </a:moveTo>
                <a:lnTo>
                  <a:pt x="13189" y="26634"/>
                </a:lnTo>
                <a:lnTo>
                  <a:pt x="46620" y="2975"/>
                </a:lnTo>
                <a:lnTo>
                  <a:pt x="915162" y="0"/>
                </a:lnTo>
                <a:lnTo>
                  <a:pt x="929591" y="1579"/>
                </a:lnTo>
                <a:lnTo>
                  <a:pt x="964940" y="22538"/>
                </a:lnTo>
                <a:lnTo>
                  <a:pt x="981220" y="60671"/>
                </a:lnTo>
                <a:lnTo>
                  <a:pt x="981455" y="331469"/>
                </a:lnTo>
                <a:lnTo>
                  <a:pt x="979876" y="345899"/>
                </a:lnTo>
                <a:lnTo>
                  <a:pt x="958917" y="381248"/>
                </a:lnTo>
                <a:lnTo>
                  <a:pt x="920784" y="397528"/>
                </a:lnTo>
                <a:lnTo>
                  <a:pt x="66293" y="397763"/>
                </a:lnTo>
                <a:lnTo>
                  <a:pt x="51864" y="396184"/>
                </a:lnTo>
                <a:lnTo>
                  <a:pt x="16515" y="375225"/>
                </a:lnTo>
                <a:lnTo>
                  <a:pt x="235" y="337092"/>
                </a:lnTo>
                <a:lnTo>
                  <a:pt x="0" y="66293"/>
                </a:lnTo>
                <a:close/>
              </a:path>
            </a:pathLst>
          </a:custGeom>
          <a:ln w="1219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3511" y="5460491"/>
            <a:ext cx="969644" cy="416559"/>
          </a:xfrm>
          <a:custGeom>
            <a:avLst/>
            <a:gdLst/>
            <a:ahLst/>
            <a:cxnLst/>
            <a:rect l="l" t="t" r="r" b="b"/>
            <a:pathLst>
              <a:path w="969645" h="416560">
                <a:moveTo>
                  <a:pt x="0" y="69342"/>
                </a:moveTo>
                <a:lnTo>
                  <a:pt x="12647" y="29359"/>
                </a:lnTo>
                <a:lnTo>
                  <a:pt x="45048" y="4359"/>
                </a:lnTo>
                <a:lnTo>
                  <a:pt x="899922" y="0"/>
                </a:lnTo>
                <a:lnTo>
                  <a:pt x="914401" y="1507"/>
                </a:lnTo>
                <a:lnTo>
                  <a:pt x="950313" y="21663"/>
                </a:lnTo>
                <a:lnTo>
                  <a:pt x="968471" y="58801"/>
                </a:lnTo>
                <a:lnTo>
                  <a:pt x="969263" y="346710"/>
                </a:lnTo>
                <a:lnTo>
                  <a:pt x="967756" y="361170"/>
                </a:lnTo>
                <a:lnTo>
                  <a:pt x="947600" y="397078"/>
                </a:lnTo>
                <a:lnTo>
                  <a:pt x="910462" y="415257"/>
                </a:lnTo>
                <a:lnTo>
                  <a:pt x="69342" y="416052"/>
                </a:lnTo>
                <a:lnTo>
                  <a:pt x="54862" y="414541"/>
                </a:lnTo>
                <a:lnTo>
                  <a:pt x="18950" y="394364"/>
                </a:lnTo>
                <a:lnTo>
                  <a:pt x="792" y="357235"/>
                </a:lnTo>
                <a:lnTo>
                  <a:pt x="0" y="69342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2776" y="4828794"/>
            <a:ext cx="1281430" cy="855980"/>
          </a:xfrm>
          <a:custGeom>
            <a:avLst/>
            <a:gdLst/>
            <a:ahLst/>
            <a:cxnLst/>
            <a:rect l="l" t="t" r="r" b="b"/>
            <a:pathLst>
              <a:path w="1281429" h="855979">
                <a:moveTo>
                  <a:pt x="42290" y="781773"/>
                </a:moveTo>
                <a:lnTo>
                  <a:pt x="0" y="855713"/>
                </a:lnTo>
                <a:lnTo>
                  <a:pt x="84582" y="845210"/>
                </a:lnTo>
                <a:lnTo>
                  <a:pt x="71653" y="825817"/>
                </a:lnTo>
                <a:lnTo>
                  <a:pt x="56387" y="825817"/>
                </a:lnTo>
                <a:lnTo>
                  <a:pt x="49402" y="815238"/>
                </a:lnTo>
                <a:lnTo>
                  <a:pt x="59929" y="808231"/>
                </a:lnTo>
                <a:lnTo>
                  <a:pt x="42290" y="781773"/>
                </a:lnTo>
                <a:close/>
              </a:path>
              <a:path w="1281429" h="855979">
                <a:moveTo>
                  <a:pt x="59929" y="808231"/>
                </a:moveTo>
                <a:lnTo>
                  <a:pt x="49402" y="815238"/>
                </a:lnTo>
                <a:lnTo>
                  <a:pt x="56387" y="825817"/>
                </a:lnTo>
                <a:lnTo>
                  <a:pt x="66961" y="818780"/>
                </a:lnTo>
                <a:lnTo>
                  <a:pt x="59929" y="808231"/>
                </a:lnTo>
                <a:close/>
              </a:path>
              <a:path w="1281429" h="855979">
                <a:moveTo>
                  <a:pt x="66961" y="818780"/>
                </a:moveTo>
                <a:lnTo>
                  <a:pt x="56387" y="825817"/>
                </a:lnTo>
                <a:lnTo>
                  <a:pt x="71653" y="825817"/>
                </a:lnTo>
                <a:lnTo>
                  <a:pt x="66961" y="818780"/>
                </a:lnTo>
                <a:close/>
              </a:path>
              <a:path w="1281429" h="855979">
                <a:moveTo>
                  <a:pt x="1274190" y="0"/>
                </a:moveTo>
                <a:lnTo>
                  <a:pt x="59929" y="808231"/>
                </a:lnTo>
                <a:lnTo>
                  <a:pt x="66961" y="818780"/>
                </a:lnTo>
                <a:lnTo>
                  <a:pt x="1281176" y="10667"/>
                </a:lnTo>
                <a:lnTo>
                  <a:pt x="127419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7508" y="5498591"/>
            <a:ext cx="1577340" cy="370840"/>
          </a:xfrm>
          <a:custGeom>
            <a:avLst/>
            <a:gdLst/>
            <a:ahLst/>
            <a:cxnLst/>
            <a:rect l="l" t="t" r="r" b="b"/>
            <a:pathLst>
              <a:path w="1577340" h="370839">
                <a:moveTo>
                  <a:pt x="0" y="61722"/>
                </a:moveTo>
                <a:lnTo>
                  <a:pt x="14049" y="22557"/>
                </a:lnTo>
                <a:lnTo>
                  <a:pt x="49102" y="1296"/>
                </a:lnTo>
                <a:lnTo>
                  <a:pt x="1515617" y="0"/>
                </a:lnTo>
                <a:lnTo>
                  <a:pt x="1530005" y="1692"/>
                </a:lnTo>
                <a:lnTo>
                  <a:pt x="1564384" y="23926"/>
                </a:lnTo>
                <a:lnTo>
                  <a:pt x="1577339" y="308610"/>
                </a:lnTo>
                <a:lnTo>
                  <a:pt x="1575647" y="323013"/>
                </a:lnTo>
                <a:lnTo>
                  <a:pt x="1553413" y="357392"/>
                </a:lnTo>
                <a:lnTo>
                  <a:pt x="61721" y="370332"/>
                </a:lnTo>
                <a:lnTo>
                  <a:pt x="47334" y="368642"/>
                </a:lnTo>
                <a:lnTo>
                  <a:pt x="12955" y="346427"/>
                </a:lnTo>
                <a:lnTo>
                  <a:pt x="0" y="61722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33700" y="4610100"/>
            <a:ext cx="1568450" cy="398145"/>
          </a:xfrm>
          <a:custGeom>
            <a:avLst/>
            <a:gdLst/>
            <a:ahLst/>
            <a:cxnLst/>
            <a:rect l="l" t="t" r="r" b="b"/>
            <a:pathLst>
              <a:path w="1568450" h="398145">
                <a:moveTo>
                  <a:pt x="0" y="66293"/>
                </a:moveTo>
                <a:lnTo>
                  <a:pt x="13189" y="26634"/>
                </a:lnTo>
                <a:lnTo>
                  <a:pt x="46620" y="2975"/>
                </a:lnTo>
                <a:lnTo>
                  <a:pt x="1501902" y="0"/>
                </a:lnTo>
                <a:lnTo>
                  <a:pt x="1516331" y="1579"/>
                </a:lnTo>
                <a:lnTo>
                  <a:pt x="1551680" y="22538"/>
                </a:lnTo>
                <a:lnTo>
                  <a:pt x="1567960" y="60671"/>
                </a:lnTo>
                <a:lnTo>
                  <a:pt x="1568196" y="331469"/>
                </a:lnTo>
                <a:lnTo>
                  <a:pt x="1566616" y="345899"/>
                </a:lnTo>
                <a:lnTo>
                  <a:pt x="1545657" y="381248"/>
                </a:lnTo>
                <a:lnTo>
                  <a:pt x="1507524" y="397528"/>
                </a:lnTo>
                <a:lnTo>
                  <a:pt x="66293" y="397763"/>
                </a:lnTo>
                <a:lnTo>
                  <a:pt x="51864" y="396184"/>
                </a:lnTo>
                <a:lnTo>
                  <a:pt x="16515" y="375225"/>
                </a:lnTo>
                <a:lnTo>
                  <a:pt x="235" y="337092"/>
                </a:lnTo>
                <a:lnTo>
                  <a:pt x="0" y="66293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6942" y="4804283"/>
            <a:ext cx="709930" cy="879475"/>
          </a:xfrm>
          <a:custGeom>
            <a:avLst/>
            <a:gdLst/>
            <a:ahLst/>
            <a:cxnLst/>
            <a:rect l="l" t="t" r="r" b="b"/>
            <a:pathLst>
              <a:path w="709929" h="879475">
                <a:moveTo>
                  <a:pt x="656864" y="824004"/>
                </a:moveTo>
                <a:lnTo>
                  <a:pt x="632079" y="843927"/>
                </a:lnTo>
                <a:lnTo>
                  <a:pt x="709549" y="879411"/>
                </a:lnTo>
                <a:lnTo>
                  <a:pt x="699695" y="833920"/>
                </a:lnTo>
                <a:lnTo>
                  <a:pt x="664845" y="833920"/>
                </a:lnTo>
                <a:lnTo>
                  <a:pt x="656864" y="824004"/>
                </a:lnTo>
                <a:close/>
              </a:path>
              <a:path w="709929" h="879475">
                <a:moveTo>
                  <a:pt x="666769" y="816041"/>
                </a:moveTo>
                <a:lnTo>
                  <a:pt x="656864" y="824004"/>
                </a:lnTo>
                <a:lnTo>
                  <a:pt x="664845" y="833920"/>
                </a:lnTo>
                <a:lnTo>
                  <a:pt x="674751" y="825957"/>
                </a:lnTo>
                <a:lnTo>
                  <a:pt x="666769" y="816041"/>
                </a:lnTo>
                <a:close/>
              </a:path>
              <a:path w="709929" h="879475">
                <a:moveTo>
                  <a:pt x="691515" y="796150"/>
                </a:moveTo>
                <a:lnTo>
                  <a:pt x="666769" y="816041"/>
                </a:lnTo>
                <a:lnTo>
                  <a:pt x="674751" y="825957"/>
                </a:lnTo>
                <a:lnTo>
                  <a:pt x="664845" y="833920"/>
                </a:lnTo>
                <a:lnTo>
                  <a:pt x="699695" y="833920"/>
                </a:lnTo>
                <a:lnTo>
                  <a:pt x="691515" y="796150"/>
                </a:lnTo>
                <a:close/>
              </a:path>
              <a:path w="709929" h="879475">
                <a:moveTo>
                  <a:pt x="9906" y="0"/>
                </a:moveTo>
                <a:lnTo>
                  <a:pt x="0" y="7874"/>
                </a:lnTo>
                <a:lnTo>
                  <a:pt x="656864" y="824004"/>
                </a:lnTo>
                <a:lnTo>
                  <a:pt x="666769" y="816041"/>
                </a:lnTo>
                <a:lnTo>
                  <a:pt x="99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6967" y="5876544"/>
            <a:ext cx="6771640" cy="946785"/>
          </a:xfrm>
          <a:custGeom>
            <a:avLst/>
            <a:gdLst/>
            <a:ahLst/>
            <a:cxnLst/>
            <a:rect l="l" t="t" r="r" b="b"/>
            <a:pathLst>
              <a:path w="6771640" h="946784">
                <a:moveTo>
                  <a:pt x="0" y="157733"/>
                </a:moveTo>
                <a:lnTo>
                  <a:pt x="5911" y="114811"/>
                </a:lnTo>
                <a:lnTo>
                  <a:pt x="22565" y="76393"/>
                </a:lnTo>
                <a:lnTo>
                  <a:pt x="48344" y="44098"/>
                </a:lnTo>
                <a:lnTo>
                  <a:pt x="81628" y="19543"/>
                </a:lnTo>
                <a:lnTo>
                  <a:pt x="120801" y="4348"/>
                </a:lnTo>
                <a:lnTo>
                  <a:pt x="6613398" y="0"/>
                </a:lnTo>
                <a:lnTo>
                  <a:pt x="6628107" y="676"/>
                </a:lnTo>
                <a:lnTo>
                  <a:pt x="6669711" y="10348"/>
                </a:lnTo>
                <a:lnTo>
                  <a:pt x="6706269" y="30224"/>
                </a:lnTo>
                <a:lnTo>
                  <a:pt x="6736162" y="58684"/>
                </a:lnTo>
                <a:lnTo>
                  <a:pt x="6757775" y="94112"/>
                </a:lnTo>
                <a:lnTo>
                  <a:pt x="6769489" y="134887"/>
                </a:lnTo>
                <a:lnTo>
                  <a:pt x="6771132" y="788669"/>
                </a:lnTo>
                <a:lnTo>
                  <a:pt x="6770455" y="803378"/>
                </a:lnTo>
                <a:lnTo>
                  <a:pt x="6760784" y="844980"/>
                </a:lnTo>
                <a:lnTo>
                  <a:pt x="6740911" y="881537"/>
                </a:lnTo>
                <a:lnTo>
                  <a:pt x="6712452" y="911432"/>
                </a:lnTo>
                <a:lnTo>
                  <a:pt x="6677025" y="933046"/>
                </a:lnTo>
                <a:lnTo>
                  <a:pt x="6636247" y="944761"/>
                </a:lnTo>
                <a:lnTo>
                  <a:pt x="157734" y="946403"/>
                </a:lnTo>
                <a:lnTo>
                  <a:pt x="143026" y="945727"/>
                </a:lnTo>
                <a:lnTo>
                  <a:pt x="101425" y="936055"/>
                </a:lnTo>
                <a:lnTo>
                  <a:pt x="64868" y="916180"/>
                </a:lnTo>
                <a:lnTo>
                  <a:pt x="34973" y="887720"/>
                </a:lnTo>
                <a:lnTo>
                  <a:pt x="13358" y="852293"/>
                </a:lnTo>
                <a:lnTo>
                  <a:pt x="1642" y="811517"/>
                </a:lnTo>
                <a:lnTo>
                  <a:pt x="0" y="15773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2295" y="5382133"/>
            <a:ext cx="464820" cy="823594"/>
          </a:xfrm>
          <a:custGeom>
            <a:avLst/>
            <a:gdLst/>
            <a:ahLst/>
            <a:cxnLst/>
            <a:rect l="l" t="t" r="r" b="b"/>
            <a:pathLst>
              <a:path w="464820" h="823595">
                <a:moveTo>
                  <a:pt x="3936" y="737946"/>
                </a:moveTo>
                <a:lnTo>
                  <a:pt x="0" y="823048"/>
                </a:lnTo>
                <a:lnTo>
                  <a:pt x="70484" y="775119"/>
                </a:lnTo>
                <a:lnTo>
                  <a:pt x="63709" y="771334"/>
                </a:lnTo>
                <a:lnTo>
                  <a:pt x="37592" y="771334"/>
                </a:lnTo>
                <a:lnTo>
                  <a:pt x="24383" y="763904"/>
                </a:lnTo>
                <a:lnTo>
                  <a:pt x="30574" y="752825"/>
                </a:lnTo>
                <a:lnTo>
                  <a:pt x="3936" y="737946"/>
                </a:lnTo>
                <a:close/>
              </a:path>
              <a:path w="464820" h="823595">
                <a:moveTo>
                  <a:pt x="30574" y="752825"/>
                </a:moveTo>
                <a:lnTo>
                  <a:pt x="24383" y="763904"/>
                </a:lnTo>
                <a:lnTo>
                  <a:pt x="37592" y="771334"/>
                </a:lnTo>
                <a:lnTo>
                  <a:pt x="43805" y="760216"/>
                </a:lnTo>
                <a:lnTo>
                  <a:pt x="30574" y="752825"/>
                </a:lnTo>
                <a:close/>
              </a:path>
              <a:path w="464820" h="823595">
                <a:moveTo>
                  <a:pt x="43805" y="760216"/>
                </a:moveTo>
                <a:lnTo>
                  <a:pt x="37592" y="771334"/>
                </a:lnTo>
                <a:lnTo>
                  <a:pt x="63709" y="771334"/>
                </a:lnTo>
                <a:lnTo>
                  <a:pt x="43805" y="760216"/>
                </a:lnTo>
                <a:close/>
              </a:path>
              <a:path w="464820" h="823595">
                <a:moveTo>
                  <a:pt x="451230" y="0"/>
                </a:moveTo>
                <a:lnTo>
                  <a:pt x="30574" y="752825"/>
                </a:lnTo>
                <a:lnTo>
                  <a:pt x="43805" y="760216"/>
                </a:lnTo>
                <a:lnTo>
                  <a:pt x="464565" y="7365"/>
                </a:lnTo>
                <a:lnTo>
                  <a:pt x="45123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81670" y="4538090"/>
            <a:ext cx="115697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Fi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phas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arry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53</a:t>
            </a:fld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52069"/>
            <a:ext cx="7600950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0" spc="-95" dirty="0">
                <a:latin typeface="Calibri Light"/>
                <a:cs typeface="Calibri Light"/>
              </a:rPr>
              <a:t>P</a:t>
            </a:r>
            <a:r>
              <a:rPr sz="3600" b="0" spc="-20" dirty="0">
                <a:latin typeface="Calibri Light"/>
                <a:cs typeface="Calibri Light"/>
              </a:rPr>
              <a:t>seud</a:t>
            </a:r>
            <a:r>
              <a:rPr sz="3600" b="0" spc="-30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30" dirty="0">
                <a:latin typeface="Calibri Light"/>
                <a:cs typeface="Calibri Light"/>
              </a:rPr>
              <a:t>c</a:t>
            </a:r>
            <a:r>
              <a:rPr sz="3600" b="0" spc="-5" dirty="0">
                <a:latin typeface="Calibri Light"/>
                <a:cs typeface="Calibri Light"/>
              </a:rPr>
              <a:t>od</a:t>
            </a:r>
            <a:r>
              <a:rPr sz="3600" b="0" dirty="0">
                <a:latin typeface="Calibri Light"/>
                <a:cs typeface="Calibri Light"/>
              </a:rPr>
              <a:t>e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95" dirty="0">
                <a:latin typeface="Calibri Light"/>
                <a:cs typeface="Calibri Light"/>
              </a:rPr>
              <a:t>f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r </a:t>
            </a:r>
            <a:r>
              <a:rPr sz="3600" b="0" spc="-20" dirty="0">
                <a:latin typeface="Calibri Light"/>
                <a:cs typeface="Calibri Light"/>
              </a:rPr>
              <a:t>the</a:t>
            </a:r>
            <a:r>
              <a:rPr sz="3600" b="0" spc="-5" dirty="0">
                <a:latin typeface="Calibri Light"/>
                <a:cs typeface="Calibri Light"/>
              </a:rPr>
              <a:t> </a:t>
            </a:r>
            <a:r>
              <a:rPr sz="3600" b="0" spc="-35" dirty="0">
                <a:latin typeface="Calibri Light"/>
                <a:cs typeface="Calibri Light"/>
              </a:rPr>
              <a:t>MP</a:t>
            </a:r>
            <a:r>
              <a:rPr sz="3600" b="0" dirty="0">
                <a:latin typeface="Calibri Light"/>
                <a:cs typeface="Calibri Light"/>
              </a:rPr>
              <a:t>I</a:t>
            </a:r>
            <a:r>
              <a:rPr sz="3600" b="0" spc="-15" dirty="0">
                <a:latin typeface="Calibri Light"/>
                <a:cs typeface="Calibri Light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impl</a:t>
            </a:r>
            <a:r>
              <a:rPr sz="3600" b="0" spc="-40" dirty="0">
                <a:latin typeface="Calibri Light"/>
                <a:cs typeface="Calibri Light"/>
              </a:rPr>
              <a:t>e</a:t>
            </a:r>
            <a:r>
              <a:rPr sz="3600" b="0" spc="-25" dirty="0">
                <a:latin typeface="Calibri Light"/>
                <a:cs typeface="Calibri Light"/>
              </a:rPr>
              <a:t>me</a:t>
            </a:r>
            <a:r>
              <a:rPr sz="3600" b="0" spc="-65" dirty="0">
                <a:latin typeface="Calibri Light"/>
                <a:cs typeface="Calibri Light"/>
              </a:rPr>
              <a:t>nt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ts val="4105"/>
              </a:lnSpc>
            </a:pP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f the</a:t>
            </a:r>
            <a:r>
              <a:rPr sz="3600" b="0" spc="-15" dirty="0">
                <a:latin typeface="Calibri Light"/>
                <a:cs typeface="Calibri Light"/>
              </a:rPr>
              <a:t> </a:t>
            </a:r>
            <a:r>
              <a:rPr sz="3600" b="0" spc="-70" dirty="0">
                <a:latin typeface="Calibri Light"/>
                <a:cs typeface="Calibri Light"/>
              </a:rPr>
              <a:t>r</a:t>
            </a:r>
            <a:r>
              <a:rPr sz="3600" b="0" spc="-5" dirty="0">
                <a:latin typeface="Calibri Light"/>
                <a:cs typeface="Calibri Light"/>
              </a:rPr>
              <a:t>educe</a:t>
            </a:r>
            <a:r>
              <a:rPr sz="3600" b="0" dirty="0">
                <a:latin typeface="Calibri Light"/>
                <a:cs typeface="Calibri Light"/>
              </a:rPr>
              <a:t>d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n</a:t>
            </a:r>
            <a:r>
              <a:rPr sz="3600" b="0" dirty="0">
                <a:latin typeface="Calibri Light"/>
                <a:cs typeface="Calibri Light"/>
              </a:rPr>
              <a:t>-body</a:t>
            </a:r>
            <a:r>
              <a:rPr sz="3600" b="0" spc="-15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sol</a:t>
            </a:r>
            <a:r>
              <a:rPr sz="3600" b="0" spc="-50" dirty="0">
                <a:latin typeface="Calibri Light"/>
                <a:cs typeface="Calibri Light"/>
              </a:rPr>
              <a:t>v</a:t>
            </a:r>
            <a:r>
              <a:rPr sz="3600" b="0" spc="-5" dirty="0">
                <a:latin typeface="Calibri Light"/>
                <a:cs typeface="Calibri Light"/>
              </a:rPr>
              <a:t>er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1763267"/>
            <a:ext cx="7627620" cy="4162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2247" y="3573779"/>
            <a:ext cx="6212205" cy="544195"/>
          </a:xfrm>
          <a:custGeom>
            <a:avLst/>
            <a:gdLst/>
            <a:ahLst/>
            <a:cxnLst/>
            <a:rect l="l" t="t" r="r" b="b"/>
            <a:pathLst>
              <a:path w="6212205" h="544195">
                <a:moveTo>
                  <a:pt x="0" y="90678"/>
                </a:moveTo>
                <a:lnTo>
                  <a:pt x="9935" y="49386"/>
                </a:lnTo>
                <a:lnTo>
                  <a:pt x="36476" y="17988"/>
                </a:lnTo>
                <a:lnTo>
                  <a:pt x="74725" y="1400"/>
                </a:lnTo>
                <a:lnTo>
                  <a:pt x="6121146" y="0"/>
                </a:lnTo>
                <a:lnTo>
                  <a:pt x="6135705" y="1165"/>
                </a:lnTo>
                <a:lnTo>
                  <a:pt x="6174245" y="17190"/>
                </a:lnTo>
                <a:lnTo>
                  <a:pt x="6201253" y="48184"/>
                </a:lnTo>
                <a:lnTo>
                  <a:pt x="6211812" y="89231"/>
                </a:lnTo>
                <a:lnTo>
                  <a:pt x="6211824" y="453390"/>
                </a:lnTo>
                <a:lnTo>
                  <a:pt x="6210658" y="467949"/>
                </a:lnTo>
                <a:lnTo>
                  <a:pt x="6194633" y="506489"/>
                </a:lnTo>
                <a:lnTo>
                  <a:pt x="6163639" y="533497"/>
                </a:lnTo>
                <a:lnTo>
                  <a:pt x="6122592" y="544056"/>
                </a:lnTo>
                <a:lnTo>
                  <a:pt x="90678" y="544068"/>
                </a:lnTo>
                <a:lnTo>
                  <a:pt x="76109" y="542902"/>
                </a:lnTo>
                <a:lnTo>
                  <a:pt x="37562" y="526877"/>
                </a:lnTo>
                <a:lnTo>
                  <a:pt x="10563" y="495883"/>
                </a:lnTo>
                <a:lnTo>
                  <a:pt x="11" y="454836"/>
                </a:lnTo>
                <a:lnTo>
                  <a:pt x="0" y="9067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4063" y="4367784"/>
            <a:ext cx="6809740" cy="783590"/>
          </a:xfrm>
          <a:custGeom>
            <a:avLst/>
            <a:gdLst/>
            <a:ahLst/>
            <a:cxnLst/>
            <a:rect l="l" t="t" r="r" b="b"/>
            <a:pathLst>
              <a:path w="6809740" h="783589">
                <a:moveTo>
                  <a:pt x="0" y="130556"/>
                </a:moveTo>
                <a:lnTo>
                  <a:pt x="7070" y="88044"/>
                </a:lnTo>
                <a:lnTo>
                  <a:pt x="26709" y="51393"/>
                </a:lnTo>
                <a:lnTo>
                  <a:pt x="56560" y="22961"/>
                </a:lnTo>
                <a:lnTo>
                  <a:pt x="94266" y="5103"/>
                </a:lnTo>
                <a:lnTo>
                  <a:pt x="6678676" y="0"/>
                </a:lnTo>
                <a:lnTo>
                  <a:pt x="6693352" y="814"/>
                </a:lnTo>
                <a:lnTo>
                  <a:pt x="6734172" y="12336"/>
                </a:lnTo>
                <a:lnTo>
                  <a:pt x="6768345" y="35641"/>
                </a:lnTo>
                <a:lnTo>
                  <a:pt x="6793514" y="68372"/>
                </a:lnTo>
                <a:lnTo>
                  <a:pt x="6807323" y="108173"/>
                </a:lnTo>
                <a:lnTo>
                  <a:pt x="6809232" y="652780"/>
                </a:lnTo>
                <a:lnTo>
                  <a:pt x="6808417" y="667456"/>
                </a:lnTo>
                <a:lnTo>
                  <a:pt x="6796895" y="708276"/>
                </a:lnTo>
                <a:lnTo>
                  <a:pt x="6773590" y="742449"/>
                </a:lnTo>
                <a:lnTo>
                  <a:pt x="6740859" y="767618"/>
                </a:lnTo>
                <a:lnTo>
                  <a:pt x="6701058" y="781427"/>
                </a:lnTo>
                <a:lnTo>
                  <a:pt x="130556" y="783336"/>
                </a:lnTo>
                <a:lnTo>
                  <a:pt x="115879" y="782521"/>
                </a:lnTo>
                <a:lnTo>
                  <a:pt x="75059" y="770999"/>
                </a:lnTo>
                <a:lnTo>
                  <a:pt x="40886" y="747694"/>
                </a:lnTo>
                <a:lnTo>
                  <a:pt x="15717" y="714963"/>
                </a:lnTo>
                <a:lnTo>
                  <a:pt x="1908" y="675162"/>
                </a:lnTo>
                <a:lnTo>
                  <a:pt x="0" y="1305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54</a:t>
            </a:fld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774725"/>
            <a:ext cx="79756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114" dirty="0">
                <a:latin typeface="Calibri Light"/>
                <a:cs typeface="Calibri Light"/>
              </a:rPr>
              <a:t>P</a:t>
            </a:r>
            <a:r>
              <a:rPr sz="4000" b="0" spc="-25" dirty="0">
                <a:latin typeface="Calibri Light"/>
                <a:cs typeface="Calibri Light"/>
              </a:rPr>
              <a:t>er</a:t>
            </a:r>
            <a:r>
              <a:rPr sz="4000" b="0" spc="-105" dirty="0">
                <a:latin typeface="Calibri Light"/>
                <a:cs typeface="Calibri Light"/>
              </a:rPr>
              <a:t>f</a:t>
            </a:r>
            <a:r>
              <a:rPr sz="4000" b="0" spc="-30" dirty="0">
                <a:latin typeface="Calibri Light"/>
                <a:cs typeface="Calibri Light"/>
              </a:rPr>
              <a:t>ormanc</a:t>
            </a:r>
            <a:r>
              <a:rPr sz="4000" b="0" spc="-20" dirty="0">
                <a:latin typeface="Calibri Light"/>
                <a:cs typeface="Calibri Light"/>
              </a:rPr>
              <a:t>e</a:t>
            </a:r>
            <a:r>
              <a:rPr sz="4000" b="0" spc="2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f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t</a:t>
            </a:r>
            <a:r>
              <a:rPr sz="4000" b="0" spc="-40" dirty="0">
                <a:latin typeface="Calibri Light"/>
                <a:cs typeface="Calibri Light"/>
              </a:rPr>
              <a:t>h</a:t>
            </a:r>
            <a:r>
              <a:rPr sz="4000" b="0" spc="-20" dirty="0">
                <a:latin typeface="Calibri Light"/>
                <a:cs typeface="Calibri Light"/>
              </a:rPr>
              <a:t>e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MPI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n</a:t>
            </a:r>
            <a:r>
              <a:rPr sz="4000" b="0" spc="-5" dirty="0">
                <a:latin typeface="Calibri Light"/>
                <a:cs typeface="Calibri Light"/>
              </a:rPr>
              <a:t>-</a:t>
            </a:r>
            <a:r>
              <a:rPr sz="4000" b="0" spc="-20" dirty="0">
                <a:latin typeface="Calibri Light"/>
                <a:cs typeface="Calibri Light"/>
              </a:rPr>
              <a:t>body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sol</a:t>
            </a:r>
            <a:r>
              <a:rPr sz="4000" b="0" spc="-50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85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4455" y="1988820"/>
            <a:ext cx="4695444" cy="2923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3260" y="5166359"/>
            <a:ext cx="5140325" cy="7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61645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educ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basi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55</a:t>
            </a:fld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7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spc="-30" dirty="0"/>
              <a:t>Ru</a:t>
            </a:r>
            <a:r>
              <a:rPr sz="4000" spc="-20" dirty="0"/>
              <a:t>n-</a:t>
            </a:r>
            <a:r>
              <a:rPr sz="4000" spc="-25" dirty="0"/>
              <a:t>Tim</a:t>
            </a:r>
            <a:r>
              <a:rPr sz="4000" spc="-5" dirty="0"/>
              <a:t>e</a:t>
            </a:r>
            <a:r>
              <a:rPr sz="4000" spc="-20" dirty="0"/>
              <a:t>s</a:t>
            </a:r>
            <a:r>
              <a:rPr sz="4000" spc="5" dirty="0"/>
              <a:t> </a:t>
            </a:r>
            <a:r>
              <a:rPr sz="4000" spc="-110" dirty="0"/>
              <a:t>f</a:t>
            </a:r>
            <a:r>
              <a:rPr sz="4000" spc="-30" dirty="0"/>
              <a:t>o</a:t>
            </a:r>
            <a:r>
              <a:rPr sz="4000" spc="-15" dirty="0"/>
              <a:t>r</a:t>
            </a:r>
            <a:r>
              <a:rPr sz="4000" spc="-10" dirty="0"/>
              <a:t> </a:t>
            </a:r>
            <a:r>
              <a:rPr sz="4000" spc="-30" dirty="0"/>
              <a:t>Op</a:t>
            </a:r>
            <a:r>
              <a:rPr sz="4000" spc="-10" dirty="0"/>
              <a:t>e</a:t>
            </a:r>
            <a:r>
              <a:rPr sz="4000" spc="-25" dirty="0"/>
              <a:t>nMP</a:t>
            </a:r>
            <a:r>
              <a:rPr sz="4000" spc="-5" dirty="0"/>
              <a:t> </a:t>
            </a:r>
            <a:r>
              <a:rPr sz="4000" spc="-25" dirty="0"/>
              <a:t>and</a:t>
            </a:r>
            <a:r>
              <a:rPr sz="4000" spc="-5" dirty="0"/>
              <a:t> </a:t>
            </a:r>
            <a:r>
              <a:rPr sz="4000" spc="-25" dirty="0"/>
              <a:t>MPI</a:t>
            </a:r>
            <a:r>
              <a:rPr sz="4000" dirty="0"/>
              <a:t> </a:t>
            </a:r>
            <a:r>
              <a:rPr sz="4000" spc="-20" dirty="0"/>
              <a:t>N-</a:t>
            </a:r>
            <a:endParaRPr sz="4000"/>
          </a:p>
          <a:p>
            <a:pPr marL="12700">
              <a:lnSpc>
                <a:spcPts val="4560"/>
              </a:lnSpc>
            </a:pPr>
            <a:r>
              <a:rPr sz="4000" spc="-30" dirty="0"/>
              <a:t>Bod</a:t>
            </a:r>
            <a:r>
              <a:rPr sz="4000" spc="-20" dirty="0"/>
              <a:t>y</a:t>
            </a:r>
            <a:r>
              <a:rPr sz="4000" dirty="0"/>
              <a:t> </a:t>
            </a:r>
            <a:r>
              <a:rPr sz="4000" spc="-20" dirty="0"/>
              <a:t>Sol</a:t>
            </a:r>
            <a:r>
              <a:rPr sz="4000" spc="-50" dirty="0"/>
              <a:t>v</a:t>
            </a:r>
            <a:r>
              <a:rPr sz="4000" spc="-25" dirty="0"/>
              <a:t>e</a:t>
            </a:r>
            <a:r>
              <a:rPr sz="4000" spc="-85" dirty="0"/>
              <a:t>r</a:t>
            </a:r>
            <a:r>
              <a:rPr sz="4000" spc="-20" dirty="0"/>
              <a:t>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58824" y="2372867"/>
            <a:ext cx="6614159" cy="216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7706" y="1879345"/>
            <a:ext cx="12636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56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285747" y="4935473"/>
            <a:ext cx="6405245" cy="106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Basic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OpenM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basi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MPI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2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educ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ed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Ope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MP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≈</a:t>
            </a:r>
            <a:r>
              <a:rPr sz="2400" spc="-675" dirty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MPI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858" y="3783584"/>
            <a:ext cx="282130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6500" algn="l"/>
              </a:tabLst>
            </a:pPr>
            <a:r>
              <a:rPr sz="4800" b="0" spc="-330" dirty="0">
                <a:latin typeface="Calibri Light"/>
                <a:cs typeface="Calibri Light"/>
              </a:rPr>
              <a:t>T</a:t>
            </a:r>
            <a:r>
              <a:rPr sz="4800" b="0" spc="-95" dirty="0">
                <a:latin typeface="Calibri Light"/>
                <a:cs typeface="Calibri Light"/>
              </a:rPr>
              <a:t>r</a:t>
            </a:r>
            <a:r>
              <a:rPr sz="4800" b="0" spc="-5" dirty="0">
                <a:latin typeface="Calibri Light"/>
                <a:cs typeface="Calibri Light"/>
              </a:rPr>
              <a:t>e</a:t>
            </a:r>
            <a:r>
              <a:rPr sz="4800" b="0" dirty="0">
                <a:latin typeface="Calibri Light"/>
                <a:cs typeface="Calibri Light"/>
              </a:rPr>
              <a:t>e	</a:t>
            </a:r>
            <a:r>
              <a:rPr sz="4800" b="0" spc="-25" dirty="0">
                <a:latin typeface="Calibri Light"/>
                <a:cs typeface="Calibri Light"/>
              </a:rPr>
              <a:t>sea</a:t>
            </a:r>
            <a:r>
              <a:rPr sz="4800" b="0" spc="-90" dirty="0">
                <a:latin typeface="Calibri Light"/>
                <a:cs typeface="Calibri Light"/>
              </a:rPr>
              <a:t>r</a:t>
            </a:r>
            <a:r>
              <a:rPr sz="4800" b="0" spc="-30" dirty="0">
                <a:latin typeface="Calibri Light"/>
                <a:cs typeface="Calibri Light"/>
              </a:rPr>
              <a:t>ch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5964" y="2657855"/>
            <a:ext cx="3601212" cy="288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57</a:t>
            </a:fld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58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10" dirty="0"/>
              <a:t>T</a:t>
            </a:r>
            <a:r>
              <a:rPr spc="-60" dirty="0"/>
              <a:t>r</a:t>
            </a:r>
            <a:r>
              <a:rPr spc="-5" dirty="0"/>
              <a:t>e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sea</a:t>
            </a:r>
            <a:r>
              <a:rPr spc="-65" dirty="0"/>
              <a:t>r</a:t>
            </a:r>
            <a:r>
              <a:rPr spc="-5" dirty="0"/>
              <a:t>c</a:t>
            </a:r>
            <a:r>
              <a:rPr dirty="0"/>
              <a:t>h p</a:t>
            </a:r>
            <a:r>
              <a:rPr spc="-95" dirty="0"/>
              <a:t>r</a:t>
            </a:r>
            <a:r>
              <a:rPr spc="-5" dirty="0"/>
              <a:t>oble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(</a:t>
            </a:r>
            <a:r>
              <a:rPr spc="-45" dirty="0"/>
              <a:t>T</a:t>
            </a:r>
            <a:r>
              <a:rPr dirty="0"/>
              <a:t>SP)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526655" cy="307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NP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obl</a:t>
            </a:r>
            <a:r>
              <a:rPr sz="2800" spc="-15" dirty="0">
                <a:latin typeface="Calibri"/>
                <a:cs typeface="Calibri"/>
              </a:rPr>
              <a:t>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kn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wn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sol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TS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ases 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xh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294005" indent="-228600">
              <a:lnSpc>
                <a:spcPts val="3020"/>
              </a:lnSpc>
              <a:spcBef>
                <a:spcPts val="18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Ex.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sales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obl</a:t>
            </a:r>
            <a:r>
              <a:rPr sz="2800" spc="-15" dirty="0">
                <a:latin typeface="Calibri"/>
                <a:cs typeface="Calibri"/>
              </a:rPr>
              <a:t>em,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 m</a:t>
            </a:r>
            <a:r>
              <a:rPr sz="2800" spc="-20" dirty="0">
                <a:latin typeface="Calibri"/>
                <a:cs typeface="Calibri"/>
              </a:rPr>
              <a:t>inimum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29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5" dirty="0"/>
              <a:t> </a:t>
            </a:r>
            <a:r>
              <a:rPr spc="-60" dirty="0"/>
              <a:t>F</a:t>
            </a:r>
            <a:r>
              <a:rPr spc="-5" dirty="0"/>
              <a:t>ou</a:t>
            </a:r>
            <a:r>
              <a:rPr spc="10" dirty="0"/>
              <a:t>r</a:t>
            </a:r>
            <a:r>
              <a:rPr spc="-5" dirty="0"/>
              <a:t>-Cit</a:t>
            </a:r>
            <a:r>
              <a:rPr dirty="0"/>
              <a:t>y</a:t>
            </a:r>
            <a:r>
              <a:rPr spc="-10" dirty="0"/>
              <a:t> </a:t>
            </a:r>
            <a:r>
              <a:rPr spc="-30" dirty="0"/>
              <a:t>T</a:t>
            </a:r>
            <a:r>
              <a:rPr dirty="0"/>
              <a:t>SP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1667255"/>
            <a:ext cx="5533644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4764" y="2962655"/>
            <a:ext cx="1405127" cy="2168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59</a:t>
            </a:fld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Simul</a:t>
            </a:r>
            <a:r>
              <a:rPr spc="-65" dirty="0"/>
              <a:t>a</a:t>
            </a:r>
            <a:r>
              <a:rPr dirty="0"/>
              <a:t>ting</a:t>
            </a:r>
            <a:r>
              <a:rPr spc="-5" dirty="0"/>
              <a:t> </a:t>
            </a:r>
            <a:r>
              <a:rPr dirty="0"/>
              <a:t>moti</a:t>
            </a:r>
            <a:r>
              <a:rPr spc="-15" dirty="0"/>
              <a:t>o</a:t>
            </a:r>
            <a:r>
              <a:rPr dirty="0"/>
              <a:t>n </a:t>
            </a:r>
            <a:r>
              <a:rPr spc="-5" dirty="0"/>
              <a:t>o</a:t>
            </a:r>
            <a:r>
              <a:rPr dirty="0"/>
              <a:t>f plan</a:t>
            </a:r>
            <a:r>
              <a:rPr spc="-20" dirty="0"/>
              <a:t>e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1" y="1873549"/>
            <a:ext cx="7742147" cy="1220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et</a:t>
            </a:r>
            <a:r>
              <a:rPr sz="2800" spc="-20" dirty="0">
                <a:latin typeface="Calibri"/>
                <a:cs typeface="Calibri"/>
              </a:rPr>
              <a:t>erm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posi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elocit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es: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145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 moti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lang="zh-CN" altLang="en-US" sz="2400" dirty="0">
                <a:latin typeface="Calibri"/>
                <a:cs typeface="Calibri"/>
              </a:rPr>
              <a:t>牛顿第二定理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50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uni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400" spc="-6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vi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tio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万有引力定理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Sea</a:t>
            </a:r>
            <a:r>
              <a:rPr spc="-70" dirty="0"/>
              <a:t>r</a:t>
            </a:r>
            <a:r>
              <a:rPr spc="-5" dirty="0"/>
              <a:t>c</a:t>
            </a:r>
            <a:r>
              <a:rPr dirty="0"/>
              <a:t>h </a:t>
            </a:r>
            <a:r>
              <a:rPr spc="-320" dirty="0"/>
              <a:t>T</a:t>
            </a:r>
            <a:r>
              <a:rPr spc="-60" dirty="0"/>
              <a:t>r</a:t>
            </a:r>
            <a:r>
              <a:rPr spc="-5" dirty="0"/>
              <a:t>e</a:t>
            </a:r>
            <a:r>
              <a:rPr dirty="0"/>
              <a:t>e</a:t>
            </a:r>
            <a:r>
              <a:rPr spc="-25" dirty="0"/>
              <a:t> </a:t>
            </a:r>
            <a:r>
              <a:rPr spc="-105" dirty="0"/>
              <a:t>f</a:t>
            </a:r>
            <a:r>
              <a:rPr spc="-5" dirty="0"/>
              <a:t>o</a:t>
            </a:r>
            <a:r>
              <a:rPr dirty="0"/>
              <a:t>r </a:t>
            </a:r>
            <a:r>
              <a:rPr spc="-60" dirty="0"/>
              <a:t>F</a:t>
            </a:r>
            <a:r>
              <a:rPr spc="-5" dirty="0"/>
              <a:t>ou</a:t>
            </a:r>
            <a:r>
              <a:rPr spc="10" dirty="0"/>
              <a:t>r</a:t>
            </a:r>
            <a:r>
              <a:rPr spc="-5" dirty="0"/>
              <a:t>-Cit</a:t>
            </a:r>
            <a:r>
              <a:rPr dirty="0"/>
              <a:t>y</a:t>
            </a:r>
            <a:r>
              <a:rPr spc="5" dirty="0"/>
              <a:t> </a:t>
            </a:r>
            <a:r>
              <a:rPr spc="-35" dirty="0"/>
              <a:t>T</a:t>
            </a:r>
            <a:r>
              <a:rPr dirty="0"/>
              <a:t>SP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543811"/>
            <a:ext cx="8055864" cy="4395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95" dirty="0"/>
              <a:t>P</a:t>
            </a:r>
            <a:r>
              <a:rPr sz="3600" spc="-20" dirty="0"/>
              <a:t>seud</a:t>
            </a:r>
            <a:r>
              <a:rPr sz="3600" spc="-30" dirty="0"/>
              <a:t>o</a:t>
            </a:r>
            <a:r>
              <a:rPr sz="3600" dirty="0"/>
              <a:t>-</a:t>
            </a:r>
            <a:r>
              <a:rPr sz="3600" spc="-30" dirty="0"/>
              <a:t>c</a:t>
            </a:r>
            <a:r>
              <a:rPr sz="3600" spc="-5" dirty="0"/>
              <a:t>od</a:t>
            </a:r>
            <a:r>
              <a:rPr sz="3600" dirty="0"/>
              <a:t>e</a:t>
            </a:r>
            <a:r>
              <a:rPr sz="3600" spc="-10" dirty="0"/>
              <a:t> </a:t>
            </a:r>
            <a:r>
              <a:rPr sz="3600" spc="-95" dirty="0"/>
              <a:t>f</a:t>
            </a:r>
            <a:r>
              <a:rPr sz="3600" spc="-5" dirty="0"/>
              <a:t>o</a:t>
            </a:r>
            <a:r>
              <a:rPr sz="3600" dirty="0"/>
              <a:t>r </a:t>
            </a:r>
            <a:r>
              <a:rPr sz="3600" spc="-20" dirty="0"/>
              <a:t>a</a:t>
            </a:r>
            <a:r>
              <a:rPr sz="3600" spc="-10" dirty="0"/>
              <a:t> </a:t>
            </a:r>
            <a:r>
              <a:rPr sz="3600" spc="-70" dirty="0">
                <a:solidFill>
                  <a:srgbClr val="FF0000"/>
                </a:solidFill>
              </a:rPr>
              <a:t>r</a:t>
            </a:r>
            <a:r>
              <a:rPr sz="3600" spc="-25" dirty="0">
                <a:solidFill>
                  <a:srgbClr val="FF0000"/>
                </a:solidFill>
              </a:rPr>
              <a:t>ecu</a:t>
            </a:r>
            <a:r>
              <a:rPr sz="3600" spc="-90" dirty="0">
                <a:solidFill>
                  <a:srgbClr val="FF0000"/>
                </a:solidFill>
              </a:rPr>
              <a:t>r</a:t>
            </a:r>
            <a:r>
              <a:rPr sz="3600" spc="-15" dirty="0">
                <a:solidFill>
                  <a:srgbClr val="FF0000"/>
                </a:solidFill>
              </a:rPr>
              <a:t>si</a:t>
            </a:r>
            <a:r>
              <a:rPr sz="3600" spc="-60" dirty="0">
                <a:solidFill>
                  <a:srgbClr val="FF0000"/>
                </a:solidFill>
              </a:rPr>
              <a:t>v</a:t>
            </a:r>
            <a:r>
              <a:rPr sz="3600" dirty="0">
                <a:solidFill>
                  <a:srgbClr val="FF0000"/>
                </a:solidFill>
              </a:rPr>
              <a:t>e </a:t>
            </a:r>
            <a:r>
              <a:rPr sz="3600" spc="-15" dirty="0">
                <a:solidFill>
                  <a:srgbClr val="FF0000"/>
                </a:solidFill>
              </a:rPr>
              <a:t>soluti</a:t>
            </a:r>
            <a:r>
              <a:rPr sz="3600" spc="-35" dirty="0">
                <a:solidFill>
                  <a:srgbClr val="FF0000"/>
                </a:solidFill>
              </a:rPr>
              <a:t>o</a:t>
            </a:r>
            <a:r>
              <a:rPr sz="3600" spc="-20" dirty="0">
                <a:solidFill>
                  <a:srgbClr val="FF0000"/>
                </a:solidFill>
              </a:rPr>
              <a:t>n</a:t>
            </a:r>
            <a:r>
              <a:rPr sz="3600" spc="15" dirty="0">
                <a:solidFill>
                  <a:srgbClr val="FF0000"/>
                </a:solidFill>
              </a:rPr>
              <a:t> </a:t>
            </a:r>
            <a:r>
              <a:rPr sz="3600" spc="-50" dirty="0"/>
              <a:t>t</a:t>
            </a:r>
            <a:r>
              <a:rPr sz="3600" dirty="0"/>
              <a:t>o</a:t>
            </a:r>
          </a:p>
          <a:p>
            <a:pPr marL="12700">
              <a:lnSpc>
                <a:spcPts val="4105"/>
              </a:lnSpc>
            </a:pPr>
            <a:r>
              <a:rPr sz="3600" spc="-15" dirty="0"/>
              <a:t>T</a:t>
            </a:r>
            <a:r>
              <a:rPr sz="3600" dirty="0"/>
              <a:t>SP</a:t>
            </a:r>
            <a:r>
              <a:rPr sz="3600" spc="-15" dirty="0"/>
              <a:t> </a:t>
            </a:r>
            <a:r>
              <a:rPr sz="3600" spc="-20" dirty="0"/>
              <a:t>using</a:t>
            </a:r>
            <a:r>
              <a:rPr sz="3600" spc="-10" dirty="0"/>
              <a:t> </a:t>
            </a:r>
            <a:r>
              <a:rPr sz="3600" dirty="0"/>
              <a:t>de</a:t>
            </a:r>
            <a:r>
              <a:rPr sz="3600" spc="-25" dirty="0"/>
              <a:t>p</a:t>
            </a:r>
            <a:r>
              <a:rPr sz="3600" spc="-20" dirty="0"/>
              <a:t>th</a:t>
            </a:r>
            <a:r>
              <a:rPr sz="3600" dirty="0"/>
              <a:t>-</a:t>
            </a:r>
            <a:r>
              <a:rPr sz="3600" spc="-10" dirty="0"/>
              <a:t>fi</a:t>
            </a:r>
            <a:r>
              <a:rPr sz="3600" spc="-95" dirty="0"/>
              <a:t>r</a:t>
            </a:r>
            <a:r>
              <a:rPr sz="3600" spc="-65" dirty="0"/>
              <a:t>s</a:t>
            </a:r>
            <a:r>
              <a:rPr sz="3600" spc="-15" dirty="0"/>
              <a:t>t</a:t>
            </a:r>
            <a:r>
              <a:rPr sz="3600" dirty="0"/>
              <a:t> sea</a:t>
            </a:r>
            <a:r>
              <a:rPr sz="3600" spc="-65" dirty="0"/>
              <a:t>r</a:t>
            </a:r>
            <a:r>
              <a:rPr sz="3600" spc="-5" dirty="0"/>
              <a:t>ch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513587" y="1690116"/>
            <a:ext cx="5747004" cy="449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0" y="4937759"/>
            <a:ext cx="1080770" cy="317500"/>
          </a:xfrm>
          <a:custGeom>
            <a:avLst/>
            <a:gdLst/>
            <a:ahLst/>
            <a:cxnLst/>
            <a:rect l="l" t="t" r="r" b="b"/>
            <a:pathLst>
              <a:path w="1080770" h="317500">
                <a:moveTo>
                  <a:pt x="0" y="316991"/>
                </a:moveTo>
                <a:lnTo>
                  <a:pt x="1080515" y="316991"/>
                </a:lnTo>
                <a:lnTo>
                  <a:pt x="1080515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0" y="4858511"/>
            <a:ext cx="338327" cy="396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4732" y="1886457"/>
            <a:ext cx="2278380" cy="866775"/>
          </a:xfrm>
          <a:custGeom>
            <a:avLst/>
            <a:gdLst/>
            <a:ahLst/>
            <a:cxnLst/>
            <a:rect l="l" t="t" r="r" b="b"/>
            <a:pathLst>
              <a:path w="2278379" h="866775">
                <a:moveTo>
                  <a:pt x="2278253" y="0"/>
                </a:moveTo>
                <a:lnTo>
                  <a:pt x="1978405" y="342138"/>
                </a:lnTo>
                <a:lnTo>
                  <a:pt x="0" y="86664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3432" y="1565147"/>
            <a:ext cx="2676525" cy="553998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0" marR="141605" indent="-366395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ies</a:t>
            </a:r>
            <a:r>
              <a:rPr sz="1800" spc="-5" dirty="0">
                <a:latin typeface="Calibri"/>
                <a:cs typeface="Calibri"/>
              </a:rPr>
              <a:t> 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our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1795" y="2785110"/>
            <a:ext cx="1901189" cy="305435"/>
          </a:xfrm>
          <a:custGeom>
            <a:avLst/>
            <a:gdLst/>
            <a:ahLst/>
            <a:cxnLst/>
            <a:rect l="l" t="t" r="r" b="b"/>
            <a:pathLst>
              <a:path w="1901189" h="305435">
                <a:moveTo>
                  <a:pt x="1901189" y="0"/>
                </a:moveTo>
                <a:lnTo>
                  <a:pt x="1496567" y="0"/>
                </a:lnTo>
                <a:lnTo>
                  <a:pt x="0" y="30543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3432" y="2400300"/>
            <a:ext cx="2676525" cy="830997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825" marR="112395" indent="-4445" algn="ctr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than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ur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t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8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”</a:t>
            </a:r>
          </a:p>
        </p:txBody>
      </p:sp>
      <p:sp>
        <p:nvSpPr>
          <p:cNvPr id="10" name="object 10"/>
          <p:cNvSpPr/>
          <p:nvPr/>
        </p:nvSpPr>
        <p:spPr>
          <a:xfrm>
            <a:off x="4851272" y="3457828"/>
            <a:ext cx="1252220" cy="294640"/>
          </a:xfrm>
          <a:custGeom>
            <a:avLst/>
            <a:gdLst/>
            <a:ahLst/>
            <a:cxnLst/>
            <a:rect l="l" t="t" r="r" b="b"/>
            <a:pathLst>
              <a:path w="1252220" h="294639">
                <a:moveTo>
                  <a:pt x="1251712" y="294259"/>
                </a:moveTo>
                <a:lnTo>
                  <a:pt x="847089" y="294259"/>
                </a:lnTo>
                <a:lnTo>
                  <a:pt x="0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3432" y="3368040"/>
            <a:ext cx="2676525" cy="553998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7205" marR="180975" indent="-30353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ace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 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our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9144" y="4356353"/>
            <a:ext cx="532765" cy="385445"/>
          </a:xfrm>
          <a:custGeom>
            <a:avLst/>
            <a:gdLst/>
            <a:ahLst/>
            <a:cxnLst/>
            <a:rect l="l" t="t" r="r" b="b"/>
            <a:pathLst>
              <a:path w="532764" h="385445">
                <a:moveTo>
                  <a:pt x="532764" y="385318"/>
                </a:moveTo>
                <a:lnTo>
                  <a:pt x="142366" y="215265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7944" y="4334255"/>
            <a:ext cx="3404870" cy="8509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 marR="114935" algn="ctr">
              <a:lnSpc>
                <a:spcPct val="100000"/>
              </a:lnSpc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wh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pos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bl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a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t-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8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4" name="object 14"/>
          <p:cNvSpPr/>
          <p:nvPr/>
        </p:nvSpPr>
        <p:spPr>
          <a:xfrm>
            <a:off x="3750183" y="5188839"/>
            <a:ext cx="1110615" cy="526415"/>
          </a:xfrm>
          <a:custGeom>
            <a:avLst/>
            <a:gdLst/>
            <a:ahLst/>
            <a:cxnLst/>
            <a:rect l="l" t="t" r="r" b="b"/>
            <a:pathLst>
              <a:path w="1110614" h="526414">
                <a:moveTo>
                  <a:pt x="1110488" y="526376"/>
                </a:moveTo>
                <a:lnTo>
                  <a:pt x="708025" y="346329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87467" y="5283708"/>
            <a:ext cx="3510279" cy="830997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 marR="104775" algn="ctr">
              <a:lnSpc>
                <a:spcPct val="100000"/>
              </a:lnSpc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15" dirty="0">
                <a:latin typeface="Calibri"/>
                <a:cs typeface="Calibri"/>
              </a:rPr>
              <a:t>ov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</a:t>
            </a:r>
            <a:r>
              <a:rPr sz="1800" dirty="0">
                <a:latin typeface="Calibri"/>
                <a:cs typeface="Calibri"/>
              </a:rPr>
              <a:t>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6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i</a:t>
            </a:r>
            <a:r>
              <a:rPr sz="1800" dirty="0">
                <a:latin typeface="Calibri"/>
                <a:cs typeface="Calibri"/>
              </a:rPr>
              <a:t>t 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ouldn’t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uded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our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spc="-10" dirty="0">
                <a:latin typeface="Calibri"/>
                <a:cs typeface="Calibri"/>
              </a:rPr>
              <a:t>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9927" y="2638044"/>
            <a:ext cx="2072639" cy="259079"/>
          </a:xfrm>
          <a:custGeom>
            <a:avLst/>
            <a:gdLst/>
            <a:ahLst/>
            <a:cxnLst/>
            <a:rect l="l" t="t" r="r" b="b"/>
            <a:pathLst>
              <a:path w="2072639" h="259080">
                <a:moveTo>
                  <a:pt x="0" y="43179"/>
                </a:moveTo>
                <a:lnTo>
                  <a:pt x="18965" y="7407"/>
                </a:lnTo>
                <a:lnTo>
                  <a:pt x="2029460" y="0"/>
                </a:lnTo>
                <a:lnTo>
                  <a:pt x="2043630" y="2372"/>
                </a:lnTo>
                <a:lnTo>
                  <a:pt x="2055820" y="8959"/>
                </a:lnTo>
                <a:lnTo>
                  <a:pt x="2065232" y="18965"/>
                </a:lnTo>
                <a:lnTo>
                  <a:pt x="2071073" y="31596"/>
                </a:lnTo>
                <a:lnTo>
                  <a:pt x="2072639" y="215900"/>
                </a:lnTo>
                <a:lnTo>
                  <a:pt x="2070267" y="230070"/>
                </a:lnTo>
                <a:lnTo>
                  <a:pt x="2063680" y="242260"/>
                </a:lnTo>
                <a:lnTo>
                  <a:pt x="2053674" y="251672"/>
                </a:lnTo>
                <a:lnTo>
                  <a:pt x="2041043" y="257513"/>
                </a:lnTo>
                <a:lnTo>
                  <a:pt x="43180" y="259079"/>
                </a:lnTo>
                <a:lnTo>
                  <a:pt x="29009" y="256707"/>
                </a:lnTo>
                <a:lnTo>
                  <a:pt x="16819" y="250120"/>
                </a:lnTo>
                <a:lnTo>
                  <a:pt x="7407" y="240114"/>
                </a:lnTo>
                <a:lnTo>
                  <a:pt x="1566" y="227483"/>
                </a:lnTo>
                <a:lnTo>
                  <a:pt x="0" y="431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1304" y="2938272"/>
            <a:ext cx="2072639" cy="265430"/>
          </a:xfrm>
          <a:custGeom>
            <a:avLst/>
            <a:gdLst/>
            <a:ahLst/>
            <a:cxnLst/>
            <a:rect l="l" t="t" r="r" b="b"/>
            <a:pathLst>
              <a:path w="2072639" h="265430">
                <a:moveTo>
                  <a:pt x="0" y="44195"/>
                </a:moveTo>
                <a:lnTo>
                  <a:pt x="18633" y="8152"/>
                </a:lnTo>
                <a:lnTo>
                  <a:pt x="2028444" y="0"/>
                </a:lnTo>
                <a:lnTo>
                  <a:pt x="2042613" y="2326"/>
                </a:lnTo>
                <a:lnTo>
                  <a:pt x="2054883" y="8792"/>
                </a:lnTo>
                <a:lnTo>
                  <a:pt x="2064487" y="18633"/>
                </a:lnTo>
                <a:lnTo>
                  <a:pt x="2070656" y="31080"/>
                </a:lnTo>
                <a:lnTo>
                  <a:pt x="2072640" y="220979"/>
                </a:lnTo>
                <a:lnTo>
                  <a:pt x="2070313" y="235149"/>
                </a:lnTo>
                <a:lnTo>
                  <a:pt x="2063847" y="247419"/>
                </a:lnTo>
                <a:lnTo>
                  <a:pt x="2054006" y="257023"/>
                </a:lnTo>
                <a:lnTo>
                  <a:pt x="2041559" y="263192"/>
                </a:lnTo>
                <a:lnTo>
                  <a:pt x="44195" y="265175"/>
                </a:lnTo>
                <a:lnTo>
                  <a:pt x="30026" y="262849"/>
                </a:lnTo>
                <a:lnTo>
                  <a:pt x="17756" y="256383"/>
                </a:lnTo>
                <a:lnTo>
                  <a:pt x="8152" y="246542"/>
                </a:lnTo>
                <a:lnTo>
                  <a:pt x="1983" y="234095"/>
                </a:lnTo>
                <a:lnTo>
                  <a:pt x="0" y="4419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5667" y="3244595"/>
            <a:ext cx="2971800" cy="259079"/>
          </a:xfrm>
          <a:custGeom>
            <a:avLst/>
            <a:gdLst/>
            <a:ahLst/>
            <a:cxnLst/>
            <a:rect l="l" t="t" r="r" b="b"/>
            <a:pathLst>
              <a:path w="2971800" h="259079">
                <a:moveTo>
                  <a:pt x="0" y="43179"/>
                </a:moveTo>
                <a:lnTo>
                  <a:pt x="18965" y="7407"/>
                </a:lnTo>
                <a:lnTo>
                  <a:pt x="2928620" y="0"/>
                </a:lnTo>
                <a:lnTo>
                  <a:pt x="2942790" y="2372"/>
                </a:lnTo>
                <a:lnTo>
                  <a:pt x="2954980" y="8959"/>
                </a:lnTo>
                <a:lnTo>
                  <a:pt x="2964392" y="18965"/>
                </a:lnTo>
                <a:lnTo>
                  <a:pt x="2970233" y="31596"/>
                </a:lnTo>
                <a:lnTo>
                  <a:pt x="2971799" y="215900"/>
                </a:lnTo>
                <a:lnTo>
                  <a:pt x="2969427" y="230070"/>
                </a:lnTo>
                <a:lnTo>
                  <a:pt x="2962840" y="242260"/>
                </a:lnTo>
                <a:lnTo>
                  <a:pt x="2952834" y="251672"/>
                </a:lnTo>
                <a:lnTo>
                  <a:pt x="2940203" y="257513"/>
                </a:lnTo>
                <a:lnTo>
                  <a:pt x="43180" y="259079"/>
                </a:lnTo>
                <a:lnTo>
                  <a:pt x="29009" y="256707"/>
                </a:lnTo>
                <a:lnTo>
                  <a:pt x="16819" y="250120"/>
                </a:lnTo>
                <a:lnTo>
                  <a:pt x="7407" y="240114"/>
                </a:lnTo>
                <a:lnTo>
                  <a:pt x="1566" y="227483"/>
                </a:lnTo>
                <a:lnTo>
                  <a:pt x="0" y="431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9360" y="4076700"/>
            <a:ext cx="2757170" cy="257810"/>
          </a:xfrm>
          <a:custGeom>
            <a:avLst/>
            <a:gdLst/>
            <a:ahLst/>
            <a:cxnLst/>
            <a:rect l="l" t="t" r="r" b="b"/>
            <a:pathLst>
              <a:path w="2757170" h="257810">
                <a:moveTo>
                  <a:pt x="0" y="42925"/>
                </a:moveTo>
                <a:lnTo>
                  <a:pt x="19050" y="7223"/>
                </a:lnTo>
                <a:lnTo>
                  <a:pt x="2713990" y="0"/>
                </a:lnTo>
                <a:lnTo>
                  <a:pt x="2728161" y="2384"/>
                </a:lnTo>
                <a:lnTo>
                  <a:pt x="2740329" y="9001"/>
                </a:lnTo>
                <a:lnTo>
                  <a:pt x="2749692" y="19050"/>
                </a:lnTo>
                <a:lnTo>
                  <a:pt x="2755447" y="31728"/>
                </a:lnTo>
                <a:lnTo>
                  <a:pt x="2756916" y="214630"/>
                </a:lnTo>
                <a:lnTo>
                  <a:pt x="2754531" y="228801"/>
                </a:lnTo>
                <a:lnTo>
                  <a:pt x="2747914" y="240969"/>
                </a:lnTo>
                <a:lnTo>
                  <a:pt x="2737865" y="250332"/>
                </a:lnTo>
                <a:lnTo>
                  <a:pt x="2725187" y="256087"/>
                </a:lnTo>
                <a:lnTo>
                  <a:pt x="42925" y="257556"/>
                </a:lnTo>
                <a:lnTo>
                  <a:pt x="28754" y="255171"/>
                </a:lnTo>
                <a:lnTo>
                  <a:pt x="16586" y="248554"/>
                </a:lnTo>
                <a:lnTo>
                  <a:pt x="7223" y="238505"/>
                </a:lnTo>
                <a:lnTo>
                  <a:pt x="1468" y="225827"/>
                </a:lnTo>
                <a:lnTo>
                  <a:pt x="0" y="429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8944" y="4927091"/>
            <a:ext cx="3162300" cy="257810"/>
          </a:xfrm>
          <a:custGeom>
            <a:avLst/>
            <a:gdLst/>
            <a:ahLst/>
            <a:cxnLst/>
            <a:rect l="l" t="t" r="r" b="b"/>
            <a:pathLst>
              <a:path w="3162300" h="257810">
                <a:moveTo>
                  <a:pt x="0" y="42925"/>
                </a:moveTo>
                <a:lnTo>
                  <a:pt x="19050" y="7223"/>
                </a:lnTo>
                <a:lnTo>
                  <a:pt x="3119373" y="0"/>
                </a:lnTo>
                <a:lnTo>
                  <a:pt x="3133545" y="2384"/>
                </a:lnTo>
                <a:lnTo>
                  <a:pt x="3145713" y="9001"/>
                </a:lnTo>
                <a:lnTo>
                  <a:pt x="3155076" y="19050"/>
                </a:lnTo>
                <a:lnTo>
                  <a:pt x="3160831" y="31728"/>
                </a:lnTo>
                <a:lnTo>
                  <a:pt x="3162300" y="214629"/>
                </a:lnTo>
                <a:lnTo>
                  <a:pt x="3159915" y="228801"/>
                </a:lnTo>
                <a:lnTo>
                  <a:pt x="3153298" y="240969"/>
                </a:lnTo>
                <a:lnTo>
                  <a:pt x="3143249" y="250332"/>
                </a:lnTo>
                <a:lnTo>
                  <a:pt x="3130571" y="256087"/>
                </a:lnTo>
                <a:lnTo>
                  <a:pt x="42925" y="257555"/>
                </a:lnTo>
                <a:lnTo>
                  <a:pt x="28754" y="255171"/>
                </a:lnTo>
                <a:lnTo>
                  <a:pt x="16586" y="248554"/>
                </a:lnTo>
                <a:lnTo>
                  <a:pt x="7223" y="238505"/>
                </a:lnTo>
                <a:lnTo>
                  <a:pt x="1468" y="225827"/>
                </a:lnTo>
                <a:lnTo>
                  <a:pt x="0" y="429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1139" y="2066544"/>
            <a:ext cx="2373630" cy="6985"/>
          </a:xfrm>
          <a:custGeom>
            <a:avLst/>
            <a:gdLst/>
            <a:ahLst/>
            <a:cxnLst/>
            <a:rect l="l" t="t" r="r" b="b"/>
            <a:pathLst>
              <a:path w="2373629" h="6985">
                <a:moveTo>
                  <a:pt x="0" y="6984"/>
                </a:moveTo>
                <a:lnTo>
                  <a:pt x="2373249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0300" y="4619244"/>
            <a:ext cx="2373630" cy="6985"/>
          </a:xfrm>
          <a:custGeom>
            <a:avLst/>
            <a:gdLst/>
            <a:ahLst/>
            <a:cxnLst/>
            <a:rect l="l" t="t" r="r" b="b"/>
            <a:pathLst>
              <a:path w="2373629" h="6985">
                <a:moveTo>
                  <a:pt x="0" y="6984"/>
                </a:moveTo>
                <a:lnTo>
                  <a:pt x="2373249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8964" y="4864608"/>
            <a:ext cx="2373630" cy="6985"/>
          </a:xfrm>
          <a:custGeom>
            <a:avLst/>
            <a:gdLst/>
            <a:ahLst/>
            <a:cxnLst/>
            <a:rect l="l" t="t" r="r" b="b"/>
            <a:pathLst>
              <a:path w="2373629" h="6985">
                <a:moveTo>
                  <a:pt x="0" y="6985"/>
                </a:moveTo>
                <a:lnTo>
                  <a:pt x="2373249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61</a:t>
            </a:fld>
            <a:endParaRPr spc="-1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52069"/>
            <a:ext cx="8251190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0" spc="-95" dirty="0">
                <a:latin typeface="Calibri Light"/>
                <a:cs typeface="Calibri Light"/>
              </a:rPr>
              <a:t>P</a:t>
            </a:r>
            <a:r>
              <a:rPr sz="3600" b="0" spc="-20" dirty="0">
                <a:latin typeface="Calibri Light"/>
                <a:cs typeface="Calibri Light"/>
              </a:rPr>
              <a:t>seud</a:t>
            </a:r>
            <a:r>
              <a:rPr sz="3600" b="0" spc="-30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30" dirty="0">
                <a:latin typeface="Calibri Light"/>
                <a:cs typeface="Calibri Light"/>
              </a:rPr>
              <a:t>c</a:t>
            </a:r>
            <a:r>
              <a:rPr sz="3600" b="0" spc="-5" dirty="0">
                <a:latin typeface="Calibri Light"/>
                <a:cs typeface="Calibri Light"/>
              </a:rPr>
              <a:t>od</a:t>
            </a:r>
            <a:r>
              <a:rPr sz="3600" b="0" dirty="0">
                <a:latin typeface="Calibri Light"/>
                <a:cs typeface="Calibri Light"/>
              </a:rPr>
              <a:t>e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95" dirty="0">
                <a:latin typeface="Calibri Light"/>
                <a:cs typeface="Calibri Light"/>
              </a:rPr>
              <a:t>f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r </a:t>
            </a:r>
            <a:r>
              <a:rPr sz="3600" b="0" spc="-20" dirty="0">
                <a:latin typeface="Calibri Light"/>
                <a:cs typeface="Calibri Light"/>
              </a:rPr>
              <a:t>an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impl</a:t>
            </a:r>
            <a:r>
              <a:rPr sz="3600" b="0" spc="-35" dirty="0">
                <a:latin typeface="Calibri Light"/>
                <a:cs typeface="Calibri Light"/>
              </a:rPr>
              <a:t>e</a:t>
            </a:r>
            <a:r>
              <a:rPr sz="3600" b="0" spc="-25" dirty="0">
                <a:latin typeface="Calibri Light"/>
                <a:cs typeface="Calibri Light"/>
              </a:rPr>
              <a:t>me</a:t>
            </a:r>
            <a:r>
              <a:rPr sz="3600" b="0" spc="-65" dirty="0">
                <a:latin typeface="Calibri Light"/>
                <a:cs typeface="Calibri Light"/>
              </a:rPr>
              <a:t>nt</a:t>
            </a:r>
            <a:r>
              <a:rPr sz="3600" b="0" spc="-60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tion</a:t>
            </a:r>
            <a:r>
              <a:rPr sz="3600" b="0" spc="3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f 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endParaRPr sz="3600">
              <a:latin typeface="Calibri Light"/>
              <a:cs typeface="Calibri Light"/>
            </a:endParaRPr>
          </a:p>
          <a:p>
            <a:pPr marL="12700">
              <a:lnSpc>
                <a:spcPts val="4105"/>
              </a:lnSpc>
              <a:tabLst>
                <a:tab pos="4988560" algn="l"/>
              </a:tabLst>
            </a:pPr>
            <a:r>
              <a:rPr sz="3600" b="0" dirty="0">
                <a:latin typeface="Calibri Light"/>
                <a:cs typeface="Calibri Light"/>
              </a:rPr>
              <a:t>de</a:t>
            </a:r>
            <a:r>
              <a:rPr sz="3600" b="0" spc="-20" dirty="0">
                <a:latin typeface="Calibri Light"/>
                <a:cs typeface="Calibri Light"/>
              </a:rPr>
              <a:t>p</a:t>
            </a:r>
            <a:r>
              <a:rPr sz="3600" b="0" spc="-15" dirty="0">
                <a:latin typeface="Calibri Light"/>
                <a:cs typeface="Calibri Light"/>
              </a:rPr>
              <a:t>th</a:t>
            </a:r>
            <a:r>
              <a:rPr sz="3600" b="0" dirty="0">
                <a:latin typeface="Calibri Light"/>
                <a:cs typeface="Calibri Light"/>
              </a:rPr>
              <a:t>-</a:t>
            </a:r>
            <a:r>
              <a:rPr sz="3600" b="0" spc="-10" dirty="0">
                <a:latin typeface="Calibri Light"/>
                <a:cs typeface="Calibri Light"/>
              </a:rPr>
              <a:t>fi</a:t>
            </a:r>
            <a:r>
              <a:rPr sz="3600" b="0" spc="-95" dirty="0">
                <a:latin typeface="Calibri Light"/>
                <a:cs typeface="Calibri Light"/>
              </a:rPr>
              <a:t>r</a:t>
            </a:r>
            <a:r>
              <a:rPr sz="3600" b="0" spc="-65" dirty="0">
                <a:latin typeface="Calibri Light"/>
                <a:cs typeface="Calibri Light"/>
              </a:rPr>
              <a:t>s</a:t>
            </a:r>
            <a:r>
              <a:rPr sz="3600" b="0" spc="-15" dirty="0">
                <a:latin typeface="Calibri Light"/>
                <a:cs typeface="Calibri Light"/>
              </a:rPr>
              <a:t>t</a:t>
            </a:r>
            <a:r>
              <a:rPr sz="3600" b="0" dirty="0">
                <a:latin typeface="Calibri Light"/>
                <a:cs typeface="Calibri Light"/>
              </a:rPr>
              <a:t> soluti</a:t>
            </a:r>
            <a:r>
              <a:rPr sz="3600" b="0" spc="-20" dirty="0">
                <a:latin typeface="Calibri Light"/>
                <a:cs typeface="Calibri Light"/>
              </a:rPr>
              <a:t>on</a:t>
            </a:r>
            <a:r>
              <a:rPr sz="3600" b="0" spc="20" dirty="0">
                <a:latin typeface="Calibri Light"/>
                <a:cs typeface="Calibri Light"/>
              </a:rPr>
              <a:t> 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dirty="0">
                <a:latin typeface="Calibri Light"/>
                <a:cs typeface="Calibri Light"/>
              </a:rPr>
              <a:t>o </a:t>
            </a:r>
            <a:r>
              <a:rPr sz="3600" b="0" spc="-15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3600" b="0" dirty="0">
                <a:solidFill>
                  <a:srgbClr val="FF0000"/>
                </a:solidFill>
                <a:latin typeface="Calibri Light"/>
                <a:cs typeface="Calibri Light"/>
              </a:rPr>
              <a:t>SP	without</a:t>
            </a:r>
            <a:r>
              <a:rPr sz="36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0" spc="-7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3600" b="0" spc="-5" dirty="0">
                <a:solidFill>
                  <a:srgbClr val="FF0000"/>
                </a:solidFill>
                <a:latin typeface="Calibri Light"/>
                <a:cs typeface="Calibri Light"/>
              </a:rPr>
              <a:t>ecu</a:t>
            </a:r>
            <a:r>
              <a:rPr sz="3600" b="0" spc="-80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3600" b="0" dirty="0">
                <a:solidFill>
                  <a:srgbClr val="FF0000"/>
                </a:solidFill>
                <a:latin typeface="Calibri Light"/>
                <a:cs typeface="Calibri Light"/>
              </a:rPr>
              <a:t>si</a:t>
            </a:r>
            <a:r>
              <a:rPr sz="3600" b="0" spc="-1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3600" b="0" spc="-2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2054" y="1723034"/>
            <a:ext cx="6289547" cy="4831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2808" y="1508760"/>
            <a:ext cx="3284220" cy="899160"/>
          </a:xfrm>
          <a:custGeom>
            <a:avLst/>
            <a:gdLst/>
            <a:ahLst/>
            <a:cxnLst/>
            <a:rect l="l" t="t" r="r" b="b"/>
            <a:pathLst>
              <a:path w="3284220" h="899160">
                <a:moveTo>
                  <a:pt x="0" y="899160"/>
                </a:moveTo>
                <a:lnTo>
                  <a:pt x="3284220" y="899160"/>
                </a:lnTo>
                <a:lnTo>
                  <a:pt x="3284220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2808" y="1508760"/>
            <a:ext cx="3284220" cy="899160"/>
          </a:xfrm>
          <a:custGeom>
            <a:avLst/>
            <a:gdLst/>
            <a:ahLst/>
            <a:cxnLst/>
            <a:rect l="l" t="t" r="r" b="b"/>
            <a:pathLst>
              <a:path w="3284220" h="899160">
                <a:moveTo>
                  <a:pt x="0" y="899160"/>
                </a:moveTo>
                <a:lnTo>
                  <a:pt x="3284220" y="899160"/>
                </a:lnTo>
                <a:lnTo>
                  <a:pt x="3284220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1102" y="1939544"/>
            <a:ext cx="1686560" cy="876300"/>
          </a:xfrm>
          <a:custGeom>
            <a:avLst/>
            <a:gdLst/>
            <a:ahLst/>
            <a:cxnLst/>
            <a:rect l="l" t="t" r="r" b="b"/>
            <a:pathLst>
              <a:path w="1686560" h="876300">
                <a:moveTo>
                  <a:pt x="1686560" y="0"/>
                </a:moveTo>
                <a:lnTo>
                  <a:pt x="1025271" y="262889"/>
                </a:lnTo>
                <a:lnTo>
                  <a:pt x="0" y="87630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9084" y="1576324"/>
            <a:ext cx="293116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NO_CITY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 s</a:t>
            </a:r>
            <a:r>
              <a:rPr sz="1800" dirty="0">
                <a:latin typeface="Calibri"/>
                <a:cs typeface="Calibri"/>
              </a:rPr>
              <a:t>o 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ell 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’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0755" y="2673095"/>
            <a:ext cx="970915" cy="259079"/>
          </a:xfrm>
          <a:custGeom>
            <a:avLst/>
            <a:gdLst/>
            <a:ahLst/>
            <a:cxnLst/>
            <a:rect l="l" t="t" r="r" b="b"/>
            <a:pathLst>
              <a:path w="970914" h="259080">
                <a:moveTo>
                  <a:pt x="0" y="43179"/>
                </a:moveTo>
                <a:lnTo>
                  <a:pt x="18965" y="7407"/>
                </a:lnTo>
                <a:lnTo>
                  <a:pt x="927607" y="0"/>
                </a:lnTo>
                <a:lnTo>
                  <a:pt x="941778" y="2372"/>
                </a:lnTo>
                <a:lnTo>
                  <a:pt x="953968" y="8959"/>
                </a:lnTo>
                <a:lnTo>
                  <a:pt x="963380" y="18965"/>
                </a:lnTo>
                <a:lnTo>
                  <a:pt x="969221" y="31596"/>
                </a:lnTo>
                <a:lnTo>
                  <a:pt x="970788" y="215900"/>
                </a:lnTo>
                <a:lnTo>
                  <a:pt x="968415" y="230070"/>
                </a:lnTo>
                <a:lnTo>
                  <a:pt x="961828" y="242260"/>
                </a:lnTo>
                <a:lnTo>
                  <a:pt x="951822" y="251672"/>
                </a:lnTo>
                <a:lnTo>
                  <a:pt x="939191" y="257513"/>
                </a:lnTo>
                <a:lnTo>
                  <a:pt x="43180" y="259079"/>
                </a:lnTo>
                <a:lnTo>
                  <a:pt x="29009" y="256707"/>
                </a:lnTo>
                <a:lnTo>
                  <a:pt x="16819" y="250120"/>
                </a:lnTo>
                <a:lnTo>
                  <a:pt x="7407" y="240114"/>
                </a:lnTo>
                <a:lnTo>
                  <a:pt x="1566" y="227483"/>
                </a:lnTo>
                <a:lnTo>
                  <a:pt x="0" y="431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0676" y="5507735"/>
            <a:ext cx="176530" cy="104775"/>
          </a:xfrm>
          <a:custGeom>
            <a:avLst/>
            <a:gdLst/>
            <a:ahLst/>
            <a:cxnLst/>
            <a:rect l="l" t="t" r="r" b="b"/>
            <a:pathLst>
              <a:path w="176529" h="104775">
                <a:moveTo>
                  <a:pt x="176149" y="104393"/>
                </a:moveTo>
                <a:lnTo>
                  <a:pt x="92837" y="0"/>
                </a:lnTo>
                <a:lnTo>
                  <a:pt x="0" y="1142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7271" y="5175503"/>
            <a:ext cx="2674620" cy="830997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 marR="9144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 o</a:t>
            </a:r>
            <a:r>
              <a:rPr sz="1800" dirty="0">
                <a:latin typeface="Calibri"/>
                <a:cs typeface="Calibri"/>
              </a:rPr>
              <a:t>f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p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 N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_CIT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</a:t>
            </a:r>
            <a:r>
              <a:rPr sz="1800" spc="-7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1720" y="4803647"/>
            <a:ext cx="3825240" cy="982980"/>
          </a:xfrm>
          <a:custGeom>
            <a:avLst/>
            <a:gdLst/>
            <a:ahLst/>
            <a:cxnLst/>
            <a:rect l="l" t="t" r="r" b="b"/>
            <a:pathLst>
              <a:path w="3825240" h="982979">
                <a:moveTo>
                  <a:pt x="0" y="163829"/>
                </a:moveTo>
                <a:lnTo>
                  <a:pt x="5704" y="120852"/>
                </a:lnTo>
                <a:lnTo>
                  <a:pt x="21814" y="82140"/>
                </a:lnTo>
                <a:lnTo>
                  <a:pt x="46825" y="49198"/>
                </a:lnTo>
                <a:lnTo>
                  <a:pt x="79233" y="23531"/>
                </a:lnTo>
                <a:lnTo>
                  <a:pt x="117533" y="6643"/>
                </a:lnTo>
                <a:lnTo>
                  <a:pt x="160220" y="39"/>
                </a:lnTo>
                <a:lnTo>
                  <a:pt x="3661409" y="0"/>
                </a:lnTo>
                <a:lnTo>
                  <a:pt x="3676116" y="652"/>
                </a:lnTo>
                <a:lnTo>
                  <a:pt x="3717839" y="9992"/>
                </a:lnTo>
                <a:lnTo>
                  <a:pt x="3754795" y="29236"/>
                </a:lnTo>
                <a:lnTo>
                  <a:pt x="3785479" y="56880"/>
                </a:lnTo>
                <a:lnTo>
                  <a:pt x="3808387" y="91419"/>
                </a:lnTo>
                <a:lnTo>
                  <a:pt x="3822014" y="131348"/>
                </a:lnTo>
                <a:lnTo>
                  <a:pt x="3825240" y="819149"/>
                </a:lnTo>
                <a:lnTo>
                  <a:pt x="3824587" y="833864"/>
                </a:lnTo>
                <a:lnTo>
                  <a:pt x="3815247" y="875600"/>
                </a:lnTo>
                <a:lnTo>
                  <a:pt x="3796003" y="912557"/>
                </a:lnTo>
                <a:lnTo>
                  <a:pt x="3768359" y="943236"/>
                </a:lnTo>
                <a:lnTo>
                  <a:pt x="3733820" y="966136"/>
                </a:lnTo>
                <a:lnTo>
                  <a:pt x="3693891" y="979756"/>
                </a:lnTo>
                <a:lnTo>
                  <a:pt x="163830" y="982979"/>
                </a:lnTo>
                <a:lnTo>
                  <a:pt x="149123" y="982328"/>
                </a:lnTo>
                <a:lnTo>
                  <a:pt x="107400" y="972993"/>
                </a:lnTo>
                <a:lnTo>
                  <a:pt x="70444" y="953757"/>
                </a:lnTo>
                <a:lnTo>
                  <a:pt x="39760" y="926120"/>
                </a:lnTo>
                <a:lnTo>
                  <a:pt x="16852" y="891582"/>
                </a:lnTo>
                <a:lnTo>
                  <a:pt x="3225" y="851645"/>
                </a:lnTo>
                <a:lnTo>
                  <a:pt x="0" y="16382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2391" y="2484120"/>
            <a:ext cx="600710" cy="251460"/>
          </a:xfrm>
          <a:custGeom>
            <a:avLst/>
            <a:gdLst/>
            <a:ahLst/>
            <a:cxnLst/>
            <a:rect l="l" t="t" r="r" b="b"/>
            <a:pathLst>
              <a:path w="600710" h="251460">
                <a:moveTo>
                  <a:pt x="0" y="41909"/>
                </a:moveTo>
                <a:lnTo>
                  <a:pt x="19455" y="6533"/>
                </a:lnTo>
                <a:lnTo>
                  <a:pt x="558546" y="0"/>
                </a:lnTo>
                <a:lnTo>
                  <a:pt x="572667" y="2446"/>
                </a:lnTo>
                <a:lnTo>
                  <a:pt x="584743" y="9216"/>
                </a:lnTo>
                <a:lnTo>
                  <a:pt x="593922" y="19455"/>
                </a:lnTo>
                <a:lnTo>
                  <a:pt x="599346" y="32307"/>
                </a:lnTo>
                <a:lnTo>
                  <a:pt x="600456" y="209550"/>
                </a:lnTo>
                <a:lnTo>
                  <a:pt x="598009" y="223671"/>
                </a:lnTo>
                <a:lnTo>
                  <a:pt x="591239" y="235747"/>
                </a:lnTo>
                <a:lnTo>
                  <a:pt x="581000" y="244926"/>
                </a:lnTo>
                <a:lnTo>
                  <a:pt x="568148" y="250350"/>
                </a:lnTo>
                <a:lnTo>
                  <a:pt x="41909" y="251459"/>
                </a:lnTo>
                <a:lnTo>
                  <a:pt x="27788" y="249013"/>
                </a:lnTo>
                <a:lnTo>
                  <a:pt x="15712" y="242243"/>
                </a:lnTo>
                <a:lnTo>
                  <a:pt x="6533" y="232004"/>
                </a:lnTo>
                <a:lnTo>
                  <a:pt x="1109" y="219152"/>
                </a:lnTo>
                <a:lnTo>
                  <a:pt x="0" y="4190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0755" y="1958339"/>
            <a:ext cx="762000" cy="264160"/>
          </a:xfrm>
          <a:custGeom>
            <a:avLst/>
            <a:gdLst/>
            <a:ahLst/>
            <a:cxnLst/>
            <a:rect l="l" t="t" r="r" b="b"/>
            <a:pathLst>
              <a:path w="762000" h="264160">
                <a:moveTo>
                  <a:pt x="0" y="43942"/>
                </a:moveTo>
                <a:lnTo>
                  <a:pt x="18715" y="7964"/>
                </a:lnTo>
                <a:lnTo>
                  <a:pt x="718057" y="0"/>
                </a:lnTo>
                <a:lnTo>
                  <a:pt x="732228" y="2337"/>
                </a:lnTo>
                <a:lnTo>
                  <a:pt x="744478" y="8833"/>
                </a:lnTo>
                <a:lnTo>
                  <a:pt x="754035" y="18715"/>
                </a:lnTo>
                <a:lnTo>
                  <a:pt x="760124" y="31207"/>
                </a:lnTo>
                <a:lnTo>
                  <a:pt x="761999" y="219710"/>
                </a:lnTo>
                <a:lnTo>
                  <a:pt x="759662" y="233880"/>
                </a:lnTo>
                <a:lnTo>
                  <a:pt x="753166" y="246130"/>
                </a:lnTo>
                <a:lnTo>
                  <a:pt x="743284" y="255687"/>
                </a:lnTo>
                <a:lnTo>
                  <a:pt x="730792" y="261776"/>
                </a:lnTo>
                <a:lnTo>
                  <a:pt x="43942" y="263651"/>
                </a:lnTo>
                <a:lnTo>
                  <a:pt x="29771" y="261314"/>
                </a:lnTo>
                <a:lnTo>
                  <a:pt x="17521" y="254818"/>
                </a:lnTo>
                <a:lnTo>
                  <a:pt x="7964" y="244936"/>
                </a:lnTo>
                <a:lnTo>
                  <a:pt x="1875" y="232444"/>
                </a:lnTo>
                <a:lnTo>
                  <a:pt x="0" y="4394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9228" y="3115269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108486" y="0"/>
                </a:moveTo>
                <a:lnTo>
                  <a:pt x="65976" y="10275"/>
                </a:lnTo>
                <a:lnTo>
                  <a:pt x="31524" y="33751"/>
                </a:lnTo>
                <a:lnTo>
                  <a:pt x="8431" y="67350"/>
                </a:lnTo>
                <a:lnTo>
                  <a:pt x="0" y="107990"/>
                </a:lnTo>
                <a:lnTo>
                  <a:pt x="425" y="117336"/>
                </a:lnTo>
                <a:lnTo>
                  <a:pt x="12142" y="156167"/>
                </a:lnTo>
                <a:lnTo>
                  <a:pt x="37747" y="187546"/>
                </a:lnTo>
                <a:lnTo>
                  <a:pt x="74336" y="208525"/>
                </a:lnTo>
                <a:lnTo>
                  <a:pt x="119003" y="216154"/>
                </a:lnTo>
                <a:lnTo>
                  <a:pt x="133196" y="214978"/>
                </a:lnTo>
                <a:lnTo>
                  <a:pt x="172076" y="202197"/>
                </a:lnTo>
                <a:lnTo>
                  <a:pt x="203204" y="176868"/>
                </a:lnTo>
                <a:lnTo>
                  <a:pt x="223746" y="140700"/>
                </a:lnTo>
                <a:lnTo>
                  <a:pt x="230871" y="95401"/>
                </a:lnTo>
                <a:lnTo>
                  <a:pt x="228321" y="82203"/>
                </a:lnTo>
                <a:lnTo>
                  <a:pt x="210889" y="46680"/>
                </a:lnTo>
                <a:lnTo>
                  <a:pt x="180672" y="19434"/>
                </a:lnTo>
                <a:lnTo>
                  <a:pt x="140095" y="3256"/>
                </a:lnTo>
                <a:lnTo>
                  <a:pt x="1084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9228" y="3115269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0" y="107990"/>
                </a:moveTo>
                <a:lnTo>
                  <a:pt x="8431" y="67350"/>
                </a:lnTo>
                <a:lnTo>
                  <a:pt x="31524" y="33751"/>
                </a:lnTo>
                <a:lnTo>
                  <a:pt x="65976" y="10275"/>
                </a:lnTo>
                <a:lnTo>
                  <a:pt x="108486" y="0"/>
                </a:lnTo>
                <a:lnTo>
                  <a:pt x="124686" y="806"/>
                </a:lnTo>
                <a:lnTo>
                  <a:pt x="168178" y="12674"/>
                </a:lnTo>
                <a:lnTo>
                  <a:pt x="202118" y="36541"/>
                </a:lnTo>
                <a:lnTo>
                  <a:pt x="224081" y="69615"/>
                </a:lnTo>
                <a:lnTo>
                  <a:pt x="230871" y="95401"/>
                </a:lnTo>
                <a:lnTo>
                  <a:pt x="230162" y="111410"/>
                </a:lnTo>
                <a:lnTo>
                  <a:pt x="218250" y="153855"/>
                </a:lnTo>
                <a:lnTo>
                  <a:pt x="193864" y="186600"/>
                </a:lnTo>
                <a:lnTo>
                  <a:pt x="159837" y="207936"/>
                </a:lnTo>
                <a:lnTo>
                  <a:pt x="119003" y="216154"/>
                </a:lnTo>
                <a:lnTo>
                  <a:pt x="103396" y="215277"/>
                </a:lnTo>
                <a:lnTo>
                  <a:pt x="61099" y="202870"/>
                </a:lnTo>
                <a:lnTo>
                  <a:pt x="27848" y="178096"/>
                </a:lnTo>
                <a:lnTo>
                  <a:pt x="6550" y="143906"/>
                </a:lnTo>
                <a:lnTo>
                  <a:pt x="0" y="10799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98409" y="3137535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10043" y="3666957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108486" y="0"/>
                </a:moveTo>
                <a:lnTo>
                  <a:pt x="65976" y="10275"/>
                </a:lnTo>
                <a:lnTo>
                  <a:pt x="31524" y="33751"/>
                </a:lnTo>
                <a:lnTo>
                  <a:pt x="8431" y="67350"/>
                </a:lnTo>
                <a:lnTo>
                  <a:pt x="0" y="107990"/>
                </a:lnTo>
                <a:lnTo>
                  <a:pt x="425" y="117336"/>
                </a:lnTo>
                <a:lnTo>
                  <a:pt x="12142" y="156167"/>
                </a:lnTo>
                <a:lnTo>
                  <a:pt x="37747" y="187546"/>
                </a:lnTo>
                <a:lnTo>
                  <a:pt x="74336" y="208525"/>
                </a:lnTo>
                <a:lnTo>
                  <a:pt x="119003" y="216154"/>
                </a:lnTo>
                <a:lnTo>
                  <a:pt x="133196" y="214978"/>
                </a:lnTo>
                <a:lnTo>
                  <a:pt x="172076" y="202197"/>
                </a:lnTo>
                <a:lnTo>
                  <a:pt x="203204" y="176868"/>
                </a:lnTo>
                <a:lnTo>
                  <a:pt x="223746" y="140700"/>
                </a:lnTo>
                <a:lnTo>
                  <a:pt x="230871" y="95401"/>
                </a:lnTo>
                <a:lnTo>
                  <a:pt x="228321" y="82203"/>
                </a:lnTo>
                <a:lnTo>
                  <a:pt x="210889" y="46680"/>
                </a:lnTo>
                <a:lnTo>
                  <a:pt x="180672" y="19434"/>
                </a:lnTo>
                <a:lnTo>
                  <a:pt x="140095" y="3256"/>
                </a:lnTo>
                <a:lnTo>
                  <a:pt x="1084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0043" y="3666957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0" y="107990"/>
                </a:moveTo>
                <a:lnTo>
                  <a:pt x="8431" y="67350"/>
                </a:lnTo>
                <a:lnTo>
                  <a:pt x="31524" y="33751"/>
                </a:lnTo>
                <a:lnTo>
                  <a:pt x="65976" y="10275"/>
                </a:lnTo>
                <a:lnTo>
                  <a:pt x="108486" y="0"/>
                </a:lnTo>
                <a:lnTo>
                  <a:pt x="124686" y="806"/>
                </a:lnTo>
                <a:lnTo>
                  <a:pt x="168178" y="12674"/>
                </a:lnTo>
                <a:lnTo>
                  <a:pt x="202118" y="36541"/>
                </a:lnTo>
                <a:lnTo>
                  <a:pt x="224081" y="69615"/>
                </a:lnTo>
                <a:lnTo>
                  <a:pt x="230871" y="95401"/>
                </a:lnTo>
                <a:lnTo>
                  <a:pt x="230162" y="111410"/>
                </a:lnTo>
                <a:lnTo>
                  <a:pt x="218250" y="153855"/>
                </a:lnTo>
                <a:lnTo>
                  <a:pt x="193864" y="186600"/>
                </a:lnTo>
                <a:lnTo>
                  <a:pt x="159837" y="207936"/>
                </a:lnTo>
                <a:lnTo>
                  <a:pt x="119003" y="216154"/>
                </a:lnTo>
                <a:lnTo>
                  <a:pt x="103396" y="215277"/>
                </a:lnTo>
                <a:lnTo>
                  <a:pt x="61099" y="202870"/>
                </a:lnTo>
                <a:lnTo>
                  <a:pt x="27848" y="178096"/>
                </a:lnTo>
                <a:lnTo>
                  <a:pt x="6550" y="143906"/>
                </a:lnTo>
                <a:lnTo>
                  <a:pt x="0" y="10799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68971" y="3689477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35468" y="3662384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108486" y="0"/>
                </a:moveTo>
                <a:lnTo>
                  <a:pt x="65976" y="10275"/>
                </a:lnTo>
                <a:lnTo>
                  <a:pt x="31524" y="33751"/>
                </a:lnTo>
                <a:lnTo>
                  <a:pt x="8431" y="67350"/>
                </a:lnTo>
                <a:lnTo>
                  <a:pt x="0" y="107990"/>
                </a:lnTo>
                <a:lnTo>
                  <a:pt x="425" y="117336"/>
                </a:lnTo>
                <a:lnTo>
                  <a:pt x="12142" y="156167"/>
                </a:lnTo>
                <a:lnTo>
                  <a:pt x="37747" y="187546"/>
                </a:lnTo>
                <a:lnTo>
                  <a:pt x="74336" y="208525"/>
                </a:lnTo>
                <a:lnTo>
                  <a:pt x="119003" y="216154"/>
                </a:lnTo>
                <a:lnTo>
                  <a:pt x="133196" y="214978"/>
                </a:lnTo>
                <a:lnTo>
                  <a:pt x="172076" y="202197"/>
                </a:lnTo>
                <a:lnTo>
                  <a:pt x="203204" y="176868"/>
                </a:lnTo>
                <a:lnTo>
                  <a:pt x="223746" y="140700"/>
                </a:lnTo>
                <a:lnTo>
                  <a:pt x="230871" y="95401"/>
                </a:lnTo>
                <a:lnTo>
                  <a:pt x="228321" y="82203"/>
                </a:lnTo>
                <a:lnTo>
                  <a:pt x="210889" y="46680"/>
                </a:lnTo>
                <a:lnTo>
                  <a:pt x="180672" y="19434"/>
                </a:lnTo>
                <a:lnTo>
                  <a:pt x="140095" y="3256"/>
                </a:lnTo>
                <a:lnTo>
                  <a:pt x="1084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35468" y="3662384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0" y="107990"/>
                </a:moveTo>
                <a:lnTo>
                  <a:pt x="8431" y="67350"/>
                </a:lnTo>
                <a:lnTo>
                  <a:pt x="31524" y="33751"/>
                </a:lnTo>
                <a:lnTo>
                  <a:pt x="65976" y="10275"/>
                </a:lnTo>
                <a:lnTo>
                  <a:pt x="108486" y="0"/>
                </a:lnTo>
                <a:lnTo>
                  <a:pt x="124686" y="806"/>
                </a:lnTo>
                <a:lnTo>
                  <a:pt x="168178" y="12674"/>
                </a:lnTo>
                <a:lnTo>
                  <a:pt x="202118" y="36541"/>
                </a:lnTo>
                <a:lnTo>
                  <a:pt x="224081" y="69615"/>
                </a:lnTo>
                <a:lnTo>
                  <a:pt x="230871" y="95401"/>
                </a:lnTo>
                <a:lnTo>
                  <a:pt x="230162" y="111410"/>
                </a:lnTo>
                <a:lnTo>
                  <a:pt x="218250" y="153855"/>
                </a:lnTo>
                <a:lnTo>
                  <a:pt x="193864" y="186600"/>
                </a:lnTo>
                <a:lnTo>
                  <a:pt x="159837" y="207936"/>
                </a:lnTo>
                <a:lnTo>
                  <a:pt x="119003" y="216154"/>
                </a:lnTo>
                <a:lnTo>
                  <a:pt x="103396" y="215277"/>
                </a:lnTo>
                <a:lnTo>
                  <a:pt x="61099" y="202870"/>
                </a:lnTo>
                <a:lnTo>
                  <a:pt x="27848" y="178096"/>
                </a:lnTo>
                <a:lnTo>
                  <a:pt x="6550" y="143906"/>
                </a:lnTo>
                <a:lnTo>
                  <a:pt x="0" y="10799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94650" y="3684651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82383" y="4256709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108417" y="0"/>
                </a:moveTo>
                <a:lnTo>
                  <a:pt x="65990" y="10127"/>
                </a:lnTo>
                <a:lnTo>
                  <a:pt x="31553" y="33583"/>
                </a:lnTo>
                <a:lnTo>
                  <a:pt x="8444" y="67253"/>
                </a:lnTo>
                <a:lnTo>
                  <a:pt x="0" y="108026"/>
                </a:lnTo>
                <a:lnTo>
                  <a:pt x="271" y="115518"/>
                </a:lnTo>
                <a:lnTo>
                  <a:pt x="11414" y="155012"/>
                </a:lnTo>
                <a:lnTo>
                  <a:pt x="36612" y="186990"/>
                </a:lnTo>
                <a:lnTo>
                  <a:pt x="72730" y="208409"/>
                </a:lnTo>
                <a:lnTo>
                  <a:pt x="116628" y="216220"/>
                </a:lnTo>
                <a:lnTo>
                  <a:pt x="130883" y="215208"/>
                </a:lnTo>
                <a:lnTo>
                  <a:pt x="170006" y="202757"/>
                </a:lnTo>
                <a:lnTo>
                  <a:pt x="201411" y="177607"/>
                </a:lnTo>
                <a:lnTo>
                  <a:pt x="222202" y="141592"/>
                </a:lnTo>
                <a:lnTo>
                  <a:pt x="229482" y="96542"/>
                </a:lnTo>
                <a:lnTo>
                  <a:pt x="227066" y="83210"/>
                </a:lnTo>
                <a:lnTo>
                  <a:pt x="209949" y="47296"/>
                </a:lnTo>
                <a:lnTo>
                  <a:pt x="179996" y="19715"/>
                </a:lnTo>
                <a:lnTo>
                  <a:pt x="139735" y="3315"/>
                </a:lnTo>
                <a:lnTo>
                  <a:pt x="1084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82383" y="4256709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0" y="108026"/>
                </a:moveTo>
                <a:lnTo>
                  <a:pt x="8444" y="67253"/>
                </a:lnTo>
                <a:lnTo>
                  <a:pt x="31553" y="33583"/>
                </a:lnTo>
                <a:lnTo>
                  <a:pt x="65990" y="10127"/>
                </a:lnTo>
                <a:lnTo>
                  <a:pt x="108417" y="0"/>
                </a:lnTo>
                <a:lnTo>
                  <a:pt x="124461" y="825"/>
                </a:lnTo>
                <a:lnTo>
                  <a:pt x="167596" y="12865"/>
                </a:lnTo>
                <a:lnTo>
                  <a:pt x="201266" y="37035"/>
                </a:lnTo>
                <a:lnTo>
                  <a:pt x="222943" y="70488"/>
                </a:lnTo>
                <a:lnTo>
                  <a:pt x="229482" y="96542"/>
                </a:lnTo>
                <a:lnTo>
                  <a:pt x="228735" y="112449"/>
                </a:lnTo>
                <a:lnTo>
                  <a:pt x="216630" y="154691"/>
                </a:lnTo>
                <a:lnTo>
                  <a:pt x="191979" y="187288"/>
                </a:lnTo>
                <a:lnTo>
                  <a:pt x="157680" y="208409"/>
                </a:lnTo>
                <a:lnTo>
                  <a:pt x="116628" y="216220"/>
                </a:lnTo>
                <a:lnTo>
                  <a:pt x="101324" y="215316"/>
                </a:lnTo>
                <a:lnTo>
                  <a:pt x="59670" y="202631"/>
                </a:lnTo>
                <a:lnTo>
                  <a:pt x="26845" y="177354"/>
                </a:lnTo>
                <a:lnTo>
                  <a:pt x="5983" y="142532"/>
                </a:lnTo>
                <a:lnTo>
                  <a:pt x="0" y="10802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41057" y="4278401"/>
            <a:ext cx="1162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54468" y="4242993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108417" y="0"/>
                </a:moveTo>
                <a:lnTo>
                  <a:pt x="65990" y="10127"/>
                </a:lnTo>
                <a:lnTo>
                  <a:pt x="31553" y="33583"/>
                </a:lnTo>
                <a:lnTo>
                  <a:pt x="8444" y="67253"/>
                </a:lnTo>
                <a:lnTo>
                  <a:pt x="0" y="108026"/>
                </a:lnTo>
                <a:lnTo>
                  <a:pt x="271" y="115518"/>
                </a:lnTo>
                <a:lnTo>
                  <a:pt x="11414" y="155012"/>
                </a:lnTo>
                <a:lnTo>
                  <a:pt x="36612" y="186990"/>
                </a:lnTo>
                <a:lnTo>
                  <a:pt x="72730" y="208409"/>
                </a:lnTo>
                <a:lnTo>
                  <a:pt x="116628" y="216220"/>
                </a:lnTo>
                <a:lnTo>
                  <a:pt x="130883" y="215208"/>
                </a:lnTo>
                <a:lnTo>
                  <a:pt x="170006" y="202757"/>
                </a:lnTo>
                <a:lnTo>
                  <a:pt x="201411" y="177607"/>
                </a:lnTo>
                <a:lnTo>
                  <a:pt x="222202" y="141592"/>
                </a:lnTo>
                <a:lnTo>
                  <a:pt x="229482" y="96542"/>
                </a:lnTo>
                <a:lnTo>
                  <a:pt x="227066" y="83210"/>
                </a:lnTo>
                <a:lnTo>
                  <a:pt x="209949" y="47296"/>
                </a:lnTo>
                <a:lnTo>
                  <a:pt x="179996" y="19715"/>
                </a:lnTo>
                <a:lnTo>
                  <a:pt x="139735" y="3315"/>
                </a:lnTo>
                <a:lnTo>
                  <a:pt x="1084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4468" y="4242993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0" y="108026"/>
                </a:moveTo>
                <a:lnTo>
                  <a:pt x="8444" y="67253"/>
                </a:lnTo>
                <a:lnTo>
                  <a:pt x="31553" y="33583"/>
                </a:lnTo>
                <a:lnTo>
                  <a:pt x="65990" y="10127"/>
                </a:lnTo>
                <a:lnTo>
                  <a:pt x="108417" y="0"/>
                </a:lnTo>
                <a:lnTo>
                  <a:pt x="124461" y="825"/>
                </a:lnTo>
                <a:lnTo>
                  <a:pt x="167596" y="12865"/>
                </a:lnTo>
                <a:lnTo>
                  <a:pt x="201266" y="37035"/>
                </a:lnTo>
                <a:lnTo>
                  <a:pt x="222943" y="70488"/>
                </a:lnTo>
                <a:lnTo>
                  <a:pt x="229482" y="96542"/>
                </a:lnTo>
                <a:lnTo>
                  <a:pt x="228735" y="112449"/>
                </a:lnTo>
                <a:lnTo>
                  <a:pt x="216630" y="154691"/>
                </a:lnTo>
                <a:lnTo>
                  <a:pt x="191979" y="187288"/>
                </a:lnTo>
                <a:lnTo>
                  <a:pt x="157680" y="208409"/>
                </a:lnTo>
                <a:lnTo>
                  <a:pt x="116628" y="216220"/>
                </a:lnTo>
                <a:lnTo>
                  <a:pt x="101324" y="215316"/>
                </a:lnTo>
                <a:lnTo>
                  <a:pt x="59670" y="202631"/>
                </a:lnTo>
                <a:lnTo>
                  <a:pt x="26845" y="177354"/>
                </a:lnTo>
                <a:lnTo>
                  <a:pt x="5983" y="142532"/>
                </a:lnTo>
                <a:lnTo>
                  <a:pt x="0" y="10802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12760" y="4264914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86828" y="3298063"/>
            <a:ext cx="193040" cy="365760"/>
          </a:xfrm>
          <a:custGeom>
            <a:avLst/>
            <a:gdLst/>
            <a:ahLst/>
            <a:cxnLst/>
            <a:rect l="l" t="t" r="r" b="b"/>
            <a:pathLst>
              <a:path w="193040" h="365760">
                <a:moveTo>
                  <a:pt x="1143" y="280035"/>
                </a:moveTo>
                <a:lnTo>
                  <a:pt x="0" y="365251"/>
                </a:lnTo>
                <a:lnTo>
                  <a:pt x="68833" y="314960"/>
                </a:lnTo>
                <a:lnTo>
                  <a:pt x="62434" y="311657"/>
                </a:lnTo>
                <a:lnTo>
                  <a:pt x="34798" y="311657"/>
                </a:lnTo>
                <a:lnTo>
                  <a:pt x="23495" y="305815"/>
                </a:lnTo>
                <a:lnTo>
                  <a:pt x="29310" y="294567"/>
                </a:lnTo>
                <a:lnTo>
                  <a:pt x="1143" y="280035"/>
                </a:lnTo>
                <a:close/>
              </a:path>
              <a:path w="193040" h="365760">
                <a:moveTo>
                  <a:pt x="29310" y="294567"/>
                </a:moveTo>
                <a:lnTo>
                  <a:pt x="23495" y="305815"/>
                </a:lnTo>
                <a:lnTo>
                  <a:pt x="34798" y="311657"/>
                </a:lnTo>
                <a:lnTo>
                  <a:pt x="40617" y="300401"/>
                </a:lnTo>
                <a:lnTo>
                  <a:pt x="29310" y="294567"/>
                </a:lnTo>
                <a:close/>
              </a:path>
              <a:path w="193040" h="365760">
                <a:moveTo>
                  <a:pt x="40617" y="300401"/>
                </a:moveTo>
                <a:lnTo>
                  <a:pt x="34798" y="311657"/>
                </a:lnTo>
                <a:lnTo>
                  <a:pt x="62434" y="311657"/>
                </a:lnTo>
                <a:lnTo>
                  <a:pt x="40617" y="300401"/>
                </a:lnTo>
                <a:close/>
              </a:path>
              <a:path w="193040" h="365760">
                <a:moveTo>
                  <a:pt x="181610" y="0"/>
                </a:moveTo>
                <a:lnTo>
                  <a:pt x="29310" y="294567"/>
                </a:lnTo>
                <a:lnTo>
                  <a:pt x="40617" y="300401"/>
                </a:lnTo>
                <a:lnTo>
                  <a:pt x="192913" y="5841"/>
                </a:lnTo>
                <a:lnTo>
                  <a:pt x="1816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6495" y="3843401"/>
            <a:ext cx="233679" cy="399415"/>
          </a:xfrm>
          <a:custGeom>
            <a:avLst/>
            <a:gdLst/>
            <a:ahLst/>
            <a:cxnLst/>
            <a:rect l="l" t="t" r="r" b="b"/>
            <a:pathLst>
              <a:path w="233679" h="399414">
                <a:moveTo>
                  <a:pt x="5079" y="313944"/>
                </a:moveTo>
                <a:lnTo>
                  <a:pt x="0" y="398906"/>
                </a:lnTo>
                <a:lnTo>
                  <a:pt x="71120" y="351917"/>
                </a:lnTo>
                <a:lnTo>
                  <a:pt x="62726" y="347091"/>
                </a:lnTo>
                <a:lnTo>
                  <a:pt x="37210" y="347091"/>
                </a:lnTo>
                <a:lnTo>
                  <a:pt x="26161" y="340741"/>
                </a:lnTo>
                <a:lnTo>
                  <a:pt x="32519" y="329721"/>
                </a:lnTo>
                <a:lnTo>
                  <a:pt x="5079" y="313944"/>
                </a:lnTo>
                <a:close/>
              </a:path>
              <a:path w="233679" h="399414">
                <a:moveTo>
                  <a:pt x="32519" y="329721"/>
                </a:moveTo>
                <a:lnTo>
                  <a:pt x="26161" y="340741"/>
                </a:lnTo>
                <a:lnTo>
                  <a:pt x="37210" y="347091"/>
                </a:lnTo>
                <a:lnTo>
                  <a:pt x="43564" y="336072"/>
                </a:lnTo>
                <a:lnTo>
                  <a:pt x="32519" y="329721"/>
                </a:lnTo>
                <a:close/>
              </a:path>
              <a:path w="233679" h="399414">
                <a:moveTo>
                  <a:pt x="43564" y="336072"/>
                </a:moveTo>
                <a:lnTo>
                  <a:pt x="37210" y="347091"/>
                </a:lnTo>
                <a:lnTo>
                  <a:pt x="62726" y="347091"/>
                </a:lnTo>
                <a:lnTo>
                  <a:pt x="43564" y="336072"/>
                </a:lnTo>
                <a:close/>
              </a:path>
              <a:path w="233679" h="399414">
                <a:moveTo>
                  <a:pt x="222757" y="0"/>
                </a:moveTo>
                <a:lnTo>
                  <a:pt x="32519" y="329721"/>
                </a:lnTo>
                <a:lnTo>
                  <a:pt x="43564" y="336072"/>
                </a:lnTo>
                <a:lnTo>
                  <a:pt x="233679" y="6350"/>
                </a:lnTo>
                <a:lnTo>
                  <a:pt x="2227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34706" y="3843401"/>
            <a:ext cx="234950" cy="399415"/>
          </a:xfrm>
          <a:custGeom>
            <a:avLst/>
            <a:gdLst/>
            <a:ahLst/>
            <a:cxnLst/>
            <a:rect l="l" t="t" r="r" b="b"/>
            <a:pathLst>
              <a:path w="234950" h="399414">
                <a:moveTo>
                  <a:pt x="191260" y="336262"/>
                </a:moveTo>
                <a:lnTo>
                  <a:pt x="163829" y="352171"/>
                </a:lnTo>
                <a:lnTo>
                  <a:pt x="234950" y="398906"/>
                </a:lnTo>
                <a:lnTo>
                  <a:pt x="231782" y="347218"/>
                </a:lnTo>
                <a:lnTo>
                  <a:pt x="197612" y="347218"/>
                </a:lnTo>
                <a:lnTo>
                  <a:pt x="191260" y="336262"/>
                </a:lnTo>
                <a:close/>
              </a:path>
              <a:path w="234950" h="399414">
                <a:moveTo>
                  <a:pt x="202281" y="329870"/>
                </a:moveTo>
                <a:lnTo>
                  <a:pt x="191260" y="336262"/>
                </a:lnTo>
                <a:lnTo>
                  <a:pt x="197612" y="347218"/>
                </a:lnTo>
                <a:lnTo>
                  <a:pt x="208661" y="340868"/>
                </a:lnTo>
                <a:lnTo>
                  <a:pt x="202281" y="329870"/>
                </a:lnTo>
                <a:close/>
              </a:path>
              <a:path w="234950" h="399414">
                <a:moveTo>
                  <a:pt x="229743" y="313944"/>
                </a:moveTo>
                <a:lnTo>
                  <a:pt x="202281" y="329870"/>
                </a:lnTo>
                <a:lnTo>
                  <a:pt x="208661" y="340868"/>
                </a:lnTo>
                <a:lnTo>
                  <a:pt x="197612" y="347218"/>
                </a:lnTo>
                <a:lnTo>
                  <a:pt x="231782" y="347218"/>
                </a:lnTo>
                <a:lnTo>
                  <a:pt x="229743" y="313944"/>
                </a:lnTo>
                <a:close/>
              </a:path>
              <a:path w="234950" h="399414">
                <a:moveTo>
                  <a:pt x="10922" y="0"/>
                </a:moveTo>
                <a:lnTo>
                  <a:pt x="0" y="6350"/>
                </a:lnTo>
                <a:lnTo>
                  <a:pt x="191260" y="336262"/>
                </a:lnTo>
                <a:lnTo>
                  <a:pt x="202281" y="329870"/>
                </a:lnTo>
                <a:lnTo>
                  <a:pt x="109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0997" y="3296792"/>
            <a:ext cx="320040" cy="367030"/>
          </a:xfrm>
          <a:custGeom>
            <a:avLst/>
            <a:gdLst/>
            <a:ahLst/>
            <a:cxnLst/>
            <a:rect l="l" t="t" r="r" b="b"/>
            <a:pathLst>
              <a:path w="320040" h="367029">
                <a:moveTo>
                  <a:pt x="264723" y="313121"/>
                </a:moveTo>
                <a:lnTo>
                  <a:pt x="240792" y="333883"/>
                </a:lnTo>
                <a:lnTo>
                  <a:pt x="319531" y="366522"/>
                </a:lnTo>
                <a:lnTo>
                  <a:pt x="308274" y="322707"/>
                </a:lnTo>
                <a:lnTo>
                  <a:pt x="273050" y="322707"/>
                </a:lnTo>
                <a:lnTo>
                  <a:pt x="264723" y="313121"/>
                </a:lnTo>
                <a:close/>
              </a:path>
              <a:path w="320040" h="367029">
                <a:moveTo>
                  <a:pt x="274379" y="304744"/>
                </a:moveTo>
                <a:lnTo>
                  <a:pt x="264723" y="313121"/>
                </a:lnTo>
                <a:lnTo>
                  <a:pt x="273050" y="322707"/>
                </a:lnTo>
                <a:lnTo>
                  <a:pt x="282701" y="314325"/>
                </a:lnTo>
                <a:lnTo>
                  <a:pt x="274379" y="304744"/>
                </a:lnTo>
                <a:close/>
              </a:path>
              <a:path w="320040" h="367029">
                <a:moveTo>
                  <a:pt x="298323" y="283972"/>
                </a:moveTo>
                <a:lnTo>
                  <a:pt x="274379" y="304744"/>
                </a:lnTo>
                <a:lnTo>
                  <a:pt x="282701" y="314325"/>
                </a:lnTo>
                <a:lnTo>
                  <a:pt x="273050" y="322707"/>
                </a:lnTo>
                <a:lnTo>
                  <a:pt x="308274" y="322707"/>
                </a:lnTo>
                <a:lnTo>
                  <a:pt x="298323" y="283972"/>
                </a:lnTo>
                <a:close/>
              </a:path>
              <a:path w="320040" h="367029">
                <a:moveTo>
                  <a:pt x="9651" y="0"/>
                </a:moveTo>
                <a:lnTo>
                  <a:pt x="0" y="8382"/>
                </a:lnTo>
                <a:lnTo>
                  <a:pt x="264723" y="313121"/>
                </a:lnTo>
                <a:lnTo>
                  <a:pt x="274379" y="304744"/>
                </a:lnTo>
                <a:lnTo>
                  <a:pt x="96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9840" y="4296155"/>
            <a:ext cx="248920" cy="167640"/>
          </a:xfrm>
          <a:custGeom>
            <a:avLst/>
            <a:gdLst/>
            <a:ahLst/>
            <a:cxnLst/>
            <a:rect l="l" t="t" r="r" b="b"/>
            <a:pathLst>
              <a:path w="248920" h="167639">
                <a:moveTo>
                  <a:pt x="0" y="167640"/>
                </a:moveTo>
                <a:lnTo>
                  <a:pt x="248412" y="167640"/>
                </a:lnTo>
                <a:lnTo>
                  <a:pt x="248412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39840" y="4296155"/>
            <a:ext cx="248920" cy="167640"/>
          </a:xfrm>
          <a:custGeom>
            <a:avLst/>
            <a:gdLst/>
            <a:ahLst/>
            <a:cxnLst/>
            <a:rect l="l" t="t" r="r" b="b"/>
            <a:pathLst>
              <a:path w="248920" h="167639">
                <a:moveTo>
                  <a:pt x="0" y="167640"/>
                </a:moveTo>
                <a:lnTo>
                  <a:pt x="248412" y="167640"/>
                </a:lnTo>
                <a:lnTo>
                  <a:pt x="248412" y="0"/>
                </a:lnTo>
                <a:lnTo>
                  <a:pt x="0" y="0"/>
                </a:lnTo>
                <a:lnTo>
                  <a:pt x="0" y="16764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94830" y="4293870"/>
            <a:ext cx="1409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56959" y="4110228"/>
            <a:ext cx="1870075" cy="509270"/>
          </a:xfrm>
          <a:custGeom>
            <a:avLst/>
            <a:gdLst/>
            <a:ahLst/>
            <a:cxnLst/>
            <a:rect l="l" t="t" r="r" b="b"/>
            <a:pathLst>
              <a:path w="1870075" h="509270">
                <a:moveTo>
                  <a:pt x="0" y="84836"/>
                </a:moveTo>
                <a:lnTo>
                  <a:pt x="10556" y="43811"/>
                </a:lnTo>
                <a:lnTo>
                  <a:pt x="38502" y="13753"/>
                </a:lnTo>
                <a:lnTo>
                  <a:pt x="78247" y="251"/>
                </a:lnTo>
                <a:lnTo>
                  <a:pt x="1785112" y="0"/>
                </a:lnTo>
                <a:lnTo>
                  <a:pt x="1799660" y="1241"/>
                </a:lnTo>
                <a:lnTo>
                  <a:pt x="1837650" y="18215"/>
                </a:lnTo>
                <a:lnTo>
                  <a:pt x="1862810" y="50715"/>
                </a:lnTo>
                <a:lnTo>
                  <a:pt x="1869947" y="424180"/>
                </a:lnTo>
                <a:lnTo>
                  <a:pt x="1868706" y="438728"/>
                </a:lnTo>
                <a:lnTo>
                  <a:pt x="1851732" y="476718"/>
                </a:lnTo>
                <a:lnTo>
                  <a:pt x="1819232" y="501878"/>
                </a:lnTo>
                <a:lnTo>
                  <a:pt x="84836" y="509016"/>
                </a:lnTo>
                <a:lnTo>
                  <a:pt x="70287" y="507774"/>
                </a:lnTo>
                <a:lnTo>
                  <a:pt x="32297" y="490800"/>
                </a:lnTo>
                <a:lnTo>
                  <a:pt x="7137" y="458300"/>
                </a:lnTo>
                <a:lnTo>
                  <a:pt x="0" y="8483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80119" y="2833116"/>
            <a:ext cx="265430" cy="1891664"/>
          </a:xfrm>
          <a:custGeom>
            <a:avLst/>
            <a:gdLst/>
            <a:ahLst/>
            <a:cxnLst/>
            <a:rect l="l" t="t" r="r" b="b"/>
            <a:pathLst>
              <a:path w="265429" h="1891664">
                <a:moveTo>
                  <a:pt x="0" y="1891283"/>
                </a:moveTo>
                <a:lnTo>
                  <a:pt x="265175" y="1891283"/>
                </a:lnTo>
                <a:lnTo>
                  <a:pt x="265175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02980" y="2915589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108417" y="0"/>
                </a:moveTo>
                <a:lnTo>
                  <a:pt x="65990" y="10127"/>
                </a:lnTo>
                <a:lnTo>
                  <a:pt x="31553" y="33583"/>
                </a:lnTo>
                <a:lnTo>
                  <a:pt x="8444" y="67253"/>
                </a:lnTo>
                <a:lnTo>
                  <a:pt x="0" y="108026"/>
                </a:lnTo>
                <a:lnTo>
                  <a:pt x="271" y="115518"/>
                </a:lnTo>
                <a:lnTo>
                  <a:pt x="11414" y="155012"/>
                </a:lnTo>
                <a:lnTo>
                  <a:pt x="36612" y="186990"/>
                </a:lnTo>
                <a:lnTo>
                  <a:pt x="72730" y="208409"/>
                </a:lnTo>
                <a:lnTo>
                  <a:pt x="116628" y="216220"/>
                </a:lnTo>
                <a:lnTo>
                  <a:pt x="130883" y="215208"/>
                </a:lnTo>
                <a:lnTo>
                  <a:pt x="170006" y="202757"/>
                </a:lnTo>
                <a:lnTo>
                  <a:pt x="201411" y="177607"/>
                </a:lnTo>
                <a:lnTo>
                  <a:pt x="222202" y="141592"/>
                </a:lnTo>
                <a:lnTo>
                  <a:pt x="229482" y="96542"/>
                </a:lnTo>
                <a:lnTo>
                  <a:pt x="227066" y="83210"/>
                </a:lnTo>
                <a:lnTo>
                  <a:pt x="209949" y="47296"/>
                </a:lnTo>
                <a:lnTo>
                  <a:pt x="179996" y="19715"/>
                </a:lnTo>
                <a:lnTo>
                  <a:pt x="139735" y="3315"/>
                </a:lnTo>
                <a:lnTo>
                  <a:pt x="1084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02980" y="2915589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0" y="108026"/>
                </a:moveTo>
                <a:lnTo>
                  <a:pt x="8444" y="67253"/>
                </a:lnTo>
                <a:lnTo>
                  <a:pt x="31553" y="33583"/>
                </a:lnTo>
                <a:lnTo>
                  <a:pt x="65990" y="10127"/>
                </a:lnTo>
                <a:lnTo>
                  <a:pt x="108417" y="0"/>
                </a:lnTo>
                <a:lnTo>
                  <a:pt x="124461" y="825"/>
                </a:lnTo>
                <a:lnTo>
                  <a:pt x="167596" y="12865"/>
                </a:lnTo>
                <a:lnTo>
                  <a:pt x="201266" y="37035"/>
                </a:lnTo>
                <a:lnTo>
                  <a:pt x="222943" y="70488"/>
                </a:lnTo>
                <a:lnTo>
                  <a:pt x="229482" y="96542"/>
                </a:lnTo>
                <a:lnTo>
                  <a:pt x="228735" y="112449"/>
                </a:lnTo>
                <a:lnTo>
                  <a:pt x="216630" y="154691"/>
                </a:lnTo>
                <a:lnTo>
                  <a:pt x="191979" y="187288"/>
                </a:lnTo>
                <a:lnTo>
                  <a:pt x="157680" y="208409"/>
                </a:lnTo>
                <a:lnTo>
                  <a:pt x="116628" y="216220"/>
                </a:lnTo>
                <a:lnTo>
                  <a:pt x="101324" y="215316"/>
                </a:lnTo>
                <a:lnTo>
                  <a:pt x="59670" y="202631"/>
                </a:lnTo>
                <a:lnTo>
                  <a:pt x="26845" y="177354"/>
                </a:lnTo>
                <a:lnTo>
                  <a:pt x="5983" y="142532"/>
                </a:lnTo>
                <a:lnTo>
                  <a:pt x="0" y="10802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84692" y="3470147"/>
            <a:ext cx="248920" cy="169545"/>
          </a:xfrm>
          <a:custGeom>
            <a:avLst/>
            <a:gdLst/>
            <a:ahLst/>
            <a:cxnLst/>
            <a:rect l="l" t="t" r="r" b="b"/>
            <a:pathLst>
              <a:path w="248920" h="169545">
                <a:moveTo>
                  <a:pt x="0" y="169163"/>
                </a:moveTo>
                <a:lnTo>
                  <a:pt x="248411" y="169163"/>
                </a:lnTo>
                <a:lnTo>
                  <a:pt x="248411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84692" y="3470147"/>
            <a:ext cx="248920" cy="169545"/>
          </a:xfrm>
          <a:custGeom>
            <a:avLst/>
            <a:gdLst/>
            <a:ahLst/>
            <a:cxnLst/>
            <a:rect l="l" t="t" r="r" b="b"/>
            <a:pathLst>
              <a:path w="248920" h="169545">
                <a:moveTo>
                  <a:pt x="0" y="169163"/>
                </a:moveTo>
                <a:lnTo>
                  <a:pt x="248411" y="169163"/>
                </a:lnTo>
                <a:lnTo>
                  <a:pt x="248411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07552" y="3180801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108486" y="0"/>
                </a:moveTo>
                <a:lnTo>
                  <a:pt x="65976" y="10275"/>
                </a:lnTo>
                <a:lnTo>
                  <a:pt x="31524" y="33751"/>
                </a:lnTo>
                <a:lnTo>
                  <a:pt x="8431" y="67350"/>
                </a:lnTo>
                <a:lnTo>
                  <a:pt x="0" y="107990"/>
                </a:lnTo>
                <a:lnTo>
                  <a:pt x="425" y="117336"/>
                </a:lnTo>
                <a:lnTo>
                  <a:pt x="12142" y="156167"/>
                </a:lnTo>
                <a:lnTo>
                  <a:pt x="37747" y="187546"/>
                </a:lnTo>
                <a:lnTo>
                  <a:pt x="74336" y="208525"/>
                </a:lnTo>
                <a:lnTo>
                  <a:pt x="119003" y="216154"/>
                </a:lnTo>
                <a:lnTo>
                  <a:pt x="133196" y="214978"/>
                </a:lnTo>
                <a:lnTo>
                  <a:pt x="172076" y="202197"/>
                </a:lnTo>
                <a:lnTo>
                  <a:pt x="203204" y="176868"/>
                </a:lnTo>
                <a:lnTo>
                  <a:pt x="223746" y="140700"/>
                </a:lnTo>
                <a:lnTo>
                  <a:pt x="230871" y="95401"/>
                </a:lnTo>
                <a:lnTo>
                  <a:pt x="228321" y="82203"/>
                </a:lnTo>
                <a:lnTo>
                  <a:pt x="210889" y="46680"/>
                </a:lnTo>
                <a:lnTo>
                  <a:pt x="180672" y="19434"/>
                </a:lnTo>
                <a:lnTo>
                  <a:pt x="140095" y="3256"/>
                </a:lnTo>
                <a:lnTo>
                  <a:pt x="1084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07552" y="3180801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0" y="107990"/>
                </a:moveTo>
                <a:lnTo>
                  <a:pt x="8431" y="67350"/>
                </a:lnTo>
                <a:lnTo>
                  <a:pt x="31524" y="33751"/>
                </a:lnTo>
                <a:lnTo>
                  <a:pt x="65976" y="10275"/>
                </a:lnTo>
                <a:lnTo>
                  <a:pt x="108486" y="0"/>
                </a:lnTo>
                <a:lnTo>
                  <a:pt x="124686" y="806"/>
                </a:lnTo>
                <a:lnTo>
                  <a:pt x="168178" y="12674"/>
                </a:lnTo>
                <a:lnTo>
                  <a:pt x="202118" y="36541"/>
                </a:lnTo>
                <a:lnTo>
                  <a:pt x="224081" y="69615"/>
                </a:lnTo>
                <a:lnTo>
                  <a:pt x="230871" y="95401"/>
                </a:lnTo>
                <a:lnTo>
                  <a:pt x="230162" y="111410"/>
                </a:lnTo>
                <a:lnTo>
                  <a:pt x="218250" y="153855"/>
                </a:lnTo>
                <a:lnTo>
                  <a:pt x="193864" y="186600"/>
                </a:lnTo>
                <a:lnTo>
                  <a:pt x="159837" y="207936"/>
                </a:lnTo>
                <a:lnTo>
                  <a:pt x="119003" y="216154"/>
                </a:lnTo>
                <a:lnTo>
                  <a:pt x="103396" y="215277"/>
                </a:lnTo>
                <a:lnTo>
                  <a:pt x="61099" y="202870"/>
                </a:lnTo>
                <a:lnTo>
                  <a:pt x="27848" y="178096"/>
                </a:lnTo>
                <a:lnTo>
                  <a:pt x="6550" y="143906"/>
                </a:lnTo>
                <a:lnTo>
                  <a:pt x="0" y="10799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662161" y="2937891"/>
            <a:ext cx="12065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41206" y="3469132"/>
            <a:ext cx="1409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02980" y="3660825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108417" y="0"/>
                </a:moveTo>
                <a:lnTo>
                  <a:pt x="65990" y="10127"/>
                </a:lnTo>
                <a:lnTo>
                  <a:pt x="31553" y="33583"/>
                </a:lnTo>
                <a:lnTo>
                  <a:pt x="8444" y="67253"/>
                </a:lnTo>
                <a:lnTo>
                  <a:pt x="0" y="108026"/>
                </a:lnTo>
                <a:lnTo>
                  <a:pt x="271" y="115518"/>
                </a:lnTo>
                <a:lnTo>
                  <a:pt x="11414" y="155012"/>
                </a:lnTo>
                <a:lnTo>
                  <a:pt x="36612" y="186990"/>
                </a:lnTo>
                <a:lnTo>
                  <a:pt x="72730" y="208409"/>
                </a:lnTo>
                <a:lnTo>
                  <a:pt x="116628" y="216220"/>
                </a:lnTo>
                <a:lnTo>
                  <a:pt x="130883" y="215208"/>
                </a:lnTo>
                <a:lnTo>
                  <a:pt x="170006" y="202757"/>
                </a:lnTo>
                <a:lnTo>
                  <a:pt x="201411" y="177607"/>
                </a:lnTo>
                <a:lnTo>
                  <a:pt x="222202" y="141592"/>
                </a:lnTo>
                <a:lnTo>
                  <a:pt x="229482" y="96542"/>
                </a:lnTo>
                <a:lnTo>
                  <a:pt x="227066" y="83210"/>
                </a:lnTo>
                <a:lnTo>
                  <a:pt x="209949" y="47296"/>
                </a:lnTo>
                <a:lnTo>
                  <a:pt x="179996" y="19715"/>
                </a:lnTo>
                <a:lnTo>
                  <a:pt x="139735" y="3315"/>
                </a:lnTo>
                <a:lnTo>
                  <a:pt x="1084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02980" y="3660825"/>
            <a:ext cx="229870" cy="216535"/>
          </a:xfrm>
          <a:custGeom>
            <a:avLst/>
            <a:gdLst/>
            <a:ahLst/>
            <a:cxnLst/>
            <a:rect l="l" t="t" r="r" b="b"/>
            <a:pathLst>
              <a:path w="229870" h="216535">
                <a:moveTo>
                  <a:pt x="0" y="108026"/>
                </a:moveTo>
                <a:lnTo>
                  <a:pt x="8444" y="67253"/>
                </a:lnTo>
                <a:lnTo>
                  <a:pt x="31553" y="33583"/>
                </a:lnTo>
                <a:lnTo>
                  <a:pt x="65990" y="10127"/>
                </a:lnTo>
                <a:lnTo>
                  <a:pt x="108417" y="0"/>
                </a:lnTo>
                <a:lnTo>
                  <a:pt x="124461" y="825"/>
                </a:lnTo>
                <a:lnTo>
                  <a:pt x="167596" y="12865"/>
                </a:lnTo>
                <a:lnTo>
                  <a:pt x="201266" y="37035"/>
                </a:lnTo>
                <a:lnTo>
                  <a:pt x="222943" y="70488"/>
                </a:lnTo>
                <a:lnTo>
                  <a:pt x="229482" y="96542"/>
                </a:lnTo>
                <a:lnTo>
                  <a:pt x="228735" y="112449"/>
                </a:lnTo>
                <a:lnTo>
                  <a:pt x="216630" y="154691"/>
                </a:lnTo>
                <a:lnTo>
                  <a:pt x="191979" y="187288"/>
                </a:lnTo>
                <a:lnTo>
                  <a:pt x="157680" y="208409"/>
                </a:lnTo>
                <a:lnTo>
                  <a:pt x="116628" y="216220"/>
                </a:lnTo>
                <a:lnTo>
                  <a:pt x="101324" y="215316"/>
                </a:lnTo>
                <a:lnTo>
                  <a:pt x="59670" y="202631"/>
                </a:lnTo>
                <a:lnTo>
                  <a:pt x="26845" y="177354"/>
                </a:lnTo>
                <a:lnTo>
                  <a:pt x="5983" y="142532"/>
                </a:lnTo>
                <a:lnTo>
                  <a:pt x="0" y="10802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13647" y="3924513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108486" y="0"/>
                </a:moveTo>
                <a:lnTo>
                  <a:pt x="65976" y="10275"/>
                </a:lnTo>
                <a:lnTo>
                  <a:pt x="31524" y="33751"/>
                </a:lnTo>
                <a:lnTo>
                  <a:pt x="8431" y="67350"/>
                </a:lnTo>
                <a:lnTo>
                  <a:pt x="0" y="107990"/>
                </a:lnTo>
                <a:lnTo>
                  <a:pt x="425" y="117336"/>
                </a:lnTo>
                <a:lnTo>
                  <a:pt x="12142" y="156167"/>
                </a:lnTo>
                <a:lnTo>
                  <a:pt x="37747" y="187546"/>
                </a:lnTo>
                <a:lnTo>
                  <a:pt x="74336" y="208525"/>
                </a:lnTo>
                <a:lnTo>
                  <a:pt x="119003" y="216154"/>
                </a:lnTo>
                <a:lnTo>
                  <a:pt x="133196" y="214978"/>
                </a:lnTo>
                <a:lnTo>
                  <a:pt x="172076" y="202197"/>
                </a:lnTo>
                <a:lnTo>
                  <a:pt x="203204" y="176868"/>
                </a:lnTo>
                <a:lnTo>
                  <a:pt x="223746" y="140700"/>
                </a:lnTo>
                <a:lnTo>
                  <a:pt x="230871" y="95401"/>
                </a:lnTo>
                <a:lnTo>
                  <a:pt x="228321" y="82203"/>
                </a:lnTo>
                <a:lnTo>
                  <a:pt x="210889" y="46680"/>
                </a:lnTo>
                <a:lnTo>
                  <a:pt x="180672" y="19434"/>
                </a:lnTo>
                <a:lnTo>
                  <a:pt x="140095" y="3256"/>
                </a:lnTo>
                <a:lnTo>
                  <a:pt x="1084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13647" y="3924513"/>
            <a:ext cx="231140" cy="216535"/>
          </a:xfrm>
          <a:custGeom>
            <a:avLst/>
            <a:gdLst/>
            <a:ahLst/>
            <a:cxnLst/>
            <a:rect l="l" t="t" r="r" b="b"/>
            <a:pathLst>
              <a:path w="231140" h="216535">
                <a:moveTo>
                  <a:pt x="0" y="107990"/>
                </a:moveTo>
                <a:lnTo>
                  <a:pt x="8431" y="67350"/>
                </a:lnTo>
                <a:lnTo>
                  <a:pt x="31524" y="33751"/>
                </a:lnTo>
                <a:lnTo>
                  <a:pt x="65976" y="10275"/>
                </a:lnTo>
                <a:lnTo>
                  <a:pt x="108486" y="0"/>
                </a:lnTo>
                <a:lnTo>
                  <a:pt x="124686" y="806"/>
                </a:lnTo>
                <a:lnTo>
                  <a:pt x="168178" y="12674"/>
                </a:lnTo>
                <a:lnTo>
                  <a:pt x="202118" y="36541"/>
                </a:lnTo>
                <a:lnTo>
                  <a:pt x="224081" y="69615"/>
                </a:lnTo>
                <a:lnTo>
                  <a:pt x="230871" y="95401"/>
                </a:lnTo>
                <a:lnTo>
                  <a:pt x="230162" y="111410"/>
                </a:lnTo>
                <a:lnTo>
                  <a:pt x="218250" y="153855"/>
                </a:lnTo>
                <a:lnTo>
                  <a:pt x="193864" y="186600"/>
                </a:lnTo>
                <a:lnTo>
                  <a:pt x="159837" y="207936"/>
                </a:lnTo>
                <a:lnTo>
                  <a:pt x="119003" y="216154"/>
                </a:lnTo>
                <a:lnTo>
                  <a:pt x="103396" y="215277"/>
                </a:lnTo>
                <a:lnTo>
                  <a:pt x="61099" y="202870"/>
                </a:lnTo>
                <a:lnTo>
                  <a:pt x="27848" y="178096"/>
                </a:lnTo>
                <a:lnTo>
                  <a:pt x="6550" y="143906"/>
                </a:lnTo>
                <a:lnTo>
                  <a:pt x="0" y="10799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662161" y="3683380"/>
            <a:ext cx="127000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580119" y="471677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782"/>
                </a:lnTo>
              </a:path>
            </a:pathLst>
          </a:custGeom>
          <a:ln w="1524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45295" y="4716779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782"/>
                </a:lnTo>
              </a:path>
            </a:pathLst>
          </a:custGeom>
          <a:ln w="1524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03719" y="4826508"/>
            <a:ext cx="208915" cy="158750"/>
          </a:xfrm>
          <a:custGeom>
            <a:avLst/>
            <a:gdLst/>
            <a:ahLst/>
            <a:cxnLst/>
            <a:rect l="l" t="t" r="r" b="b"/>
            <a:pathLst>
              <a:path w="208915" h="158750">
                <a:moveTo>
                  <a:pt x="0" y="158495"/>
                </a:moveTo>
                <a:lnTo>
                  <a:pt x="208788" y="158495"/>
                </a:lnTo>
                <a:lnTo>
                  <a:pt x="208788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03719" y="4826508"/>
            <a:ext cx="208915" cy="158750"/>
          </a:xfrm>
          <a:custGeom>
            <a:avLst/>
            <a:gdLst/>
            <a:ahLst/>
            <a:cxnLst/>
            <a:rect l="l" t="t" r="r" b="b"/>
            <a:pathLst>
              <a:path w="208915" h="158750">
                <a:moveTo>
                  <a:pt x="0" y="158495"/>
                </a:moveTo>
                <a:lnTo>
                  <a:pt x="208788" y="158495"/>
                </a:lnTo>
                <a:lnTo>
                  <a:pt x="208788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39153" y="4819650"/>
            <a:ext cx="1409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587740" y="4192523"/>
            <a:ext cx="250190" cy="169545"/>
          </a:xfrm>
          <a:custGeom>
            <a:avLst/>
            <a:gdLst/>
            <a:ahLst/>
            <a:cxnLst/>
            <a:rect l="l" t="t" r="r" b="b"/>
            <a:pathLst>
              <a:path w="250190" h="169545">
                <a:moveTo>
                  <a:pt x="0" y="169163"/>
                </a:moveTo>
                <a:lnTo>
                  <a:pt x="249935" y="169163"/>
                </a:lnTo>
                <a:lnTo>
                  <a:pt x="249935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87740" y="4192523"/>
            <a:ext cx="250190" cy="169545"/>
          </a:xfrm>
          <a:custGeom>
            <a:avLst/>
            <a:gdLst/>
            <a:ahLst/>
            <a:cxnLst/>
            <a:rect l="l" t="t" r="r" b="b"/>
            <a:pathLst>
              <a:path w="250190" h="169545">
                <a:moveTo>
                  <a:pt x="0" y="169163"/>
                </a:moveTo>
                <a:lnTo>
                  <a:pt x="249935" y="169163"/>
                </a:lnTo>
                <a:lnTo>
                  <a:pt x="249935" y="0"/>
                </a:lnTo>
                <a:lnTo>
                  <a:pt x="0" y="0"/>
                </a:lnTo>
                <a:lnTo>
                  <a:pt x="0" y="16916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644255" y="4190872"/>
            <a:ext cx="1409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63284" y="3847210"/>
            <a:ext cx="784225" cy="448945"/>
          </a:xfrm>
          <a:custGeom>
            <a:avLst/>
            <a:gdLst/>
            <a:ahLst/>
            <a:cxnLst/>
            <a:rect l="l" t="t" r="r" b="b"/>
            <a:pathLst>
              <a:path w="784225" h="448945">
                <a:moveTo>
                  <a:pt x="47497" y="378206"/>
                </a:moveTo>
                <a:lnTo>
                  <a:pt x="0" y="448944"/>
                </a:lnTo>
                <a:lnTo>
                  <a:pt x="85089" y="444500"/>
                </a:lnTo>
                <a:lnTo>
                  <a:pt x="72991" y="423163"/>
                </a:lnTo>
                <a:lnTo>
                  <a:pt x="58292" y="423163"/>
                </a:lnTo>
                <a:lnTo>
                  <a:pt x="52069" y="412114"/>
                </a:lnTo>
                <a:lnTo>
                  <a:pt x="63155" y="405818"/>
                </a:lnTo>
                <a:lnTo>
                  <a:pt x="47497" y="378206"/>
                </a:lnTo>
                <a:close/>
              </a:path>
              <a:path w="784225" h="448945">
                <a:moveTo>
                  <a:pt x="63155" y="405818"/>
                </a:moveTo>
                <a:lnTo>
                  <a:pt x="52069" y="412114"/>
                </a:lnTo>
                <a:lnTo>
                  <a:pt x="58292" y="423163"/>
                </a:lnTo>
                <a:lnTo>
                  <a:pt x="69409" y="416847"/>
                </a:lnTo>
                <a:lnTo>
                  <a:pt x="63155" y="405818"/>
                </a:lnTo>
                <a:close/>
              </a:path>
              <a:path w="784225" h="448945">
                <a:moveTo>
                  <a:pt x="69409" y="416847"/>
                </a:moveTo>
                <a:lnTo>
                  <a:pt x="58292" y="423163"/>
                </a:lnTo>
                <a:lnTo>
                  <a:pt x="72991" y="423163"/>
                </a:lnTo>
                <a:lnTo>
                  <a:pt x="69409" y="416847"/>
                </a:lnTo>
                <a:close/>
              </a:path>
              <a:path w="784225" h="448945">
                <a:moveTo>
                  <a:pt x="777620" y="0"/>
                </a:moveTo>
                <a:lnTo>
                  <a:pt x="63155" y="405818"/>
                </a:lnTo>
                <a:lnTo>
                  <a:pt x="69409" y="416847"/>
                </a:lnTo>
                <a:lnTo>
                  <a:pt x="783843" y="10921"/>
                </a:lnTo>
                <a:lnTo>
                  <a:pt x="7776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43090" y="4488053"/>
            <a:ext cx="76200" cy="340360"/>
          </a:xfrm>
          <a:custGeom>
            <a:avLst/>
            <a:gdLst/>
            <a:ahLst/>
            <a:cxnLst/>
            <a:rect l="l" t="t" r="r" b="b"/>
            <a:pathLst>
              <a:path w="76200" h="340360">
                <a:moveTo>
                  <a:pt x="0" y="263271"/>
                </a:moveTo>
                <a:lnTo>
                  <a:pt x="36829" y="340106"/>
                </a:lnTo>
                <a:lnTo>
                  <a:pt x="69847" y="276733"/>
                </a:lnTo>
                <a:lnTo>
                  <a:pt x="44195" y="276733"/>
                </a:lnTo>
                <a:lnTo>
                  <a:pt x="31495" y="276479"/>
                </a:lnTo>
                <a:lnTo>
                  <a:pt x="31705" y="263799"/>
                </a:lnTo>
                <a:lnTo>
                  <a:pt x="0" y="263271"/>
                </a:lnTo>
                <a:close/>
              </a:path>
              <a:path w="76200" h="340360">
                <a:moveTo>
                  <a:pt x="31705" y="263799"/>
                </a:moveTo>
                <a:lnTo>
                  <a:pt x="31495" y="276479"/>
                </a:lnTo>
                <a:lnTo>
                  <a:pt x="44195" y="276733"/>
                </a:lnTo>
                <a:lnTo>
                  <a:pt x="44406" y="264011"/>
                </a:lnTo>
                <a:lnTo>
                  <a:pt x="31705" y="263799"/>
                </a:lnTo>
                <a:close/>
              </a:path>
              <a:path w="76200" h="340360">
                <a:moveTo>
                  <a:pt x="44406" y="264011"/>
                </a:moveTo>
                <a:lnTo>
                  <a:pt x="44195" y="276733"/>
                </a:lnTo>
                <a:lnTo>
                  <a:pt x="69847" y="276733"/>
                </a:lnTo>
                <a:lnTo>
                  <a:pt x="76200" y="264541"/>
                </a:lnTo>
                <a:lnTo>
                  <a:pt x="44406" y="264011"/>
                </a:lnTo>
                <a:close/>
              </a:path>
              <a:path w="76200" h="340360">
                <a:moveTo>
                  <a:pt x="36067" y="0"/>
                </a:moveTo>
                <a:lnTo>
                  <a:pt x="31705" y="263799"/>
                </a:lnTo>
                <a:lnTo>
                  <a:pt x="44406" y="264011"/>
                </a:lnTo>
                <a:lnTo>
                  <a:pt x="48767" y="254"/>
                </a:lnTo>
                <a:lnTo>
                  <a:pt x="3606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62</a:t>
            </a:fld>
            <a:endParaRPr spc="-10" dirty="0"/>
          </a:p>
        </p:txBody>
      </p:sp>
      <p:sp>
        <p:nvSpPr>
          <p:cNvPr id="66" name="object 5">
            <a:extLst>
              <a:ext uri="{FF2B5EF4-FFF2-40B4-BE49-F238E27FC236}">
                <a16:creationId xmlns:a16="http://schemas.microsoft.com/office/drawing/2014/main" id="{04F34B23-D309-4444-B117-1EA789F974F8}"/>
              </a:ext>
            </a:extLst>
          </p:cNvPr>
          <p:cNvSpPr/>
          <p:nvPr/>
        </p:nvSpPr>
        <p:spPr>
          <a:xfrm>
            <a:off x="66866" y="3660825"/>
            <a:ext cx="1901066" cy="958673"/>
          </a:xfrm>
          <a:custGeom>
            <a:avLst/>
            <a:gdLst/>
            <a:ahLst/>
            <a:cxnLst/>
            <a:rect l="l" t="t" r="r" b="b"/>
            <a:pathLst>
              <a:path w="3284220" h="899160">
                <a:moveTo>
                  <a:pt x="0" y="899160"/>
                </a:moveTo>
                <a:lnTo>
                  <a:pt x="3284220" y="899160"/>
                </a:lnTo>
                <a:lnTo>
                  <a:pt x="3284220" y="0"/>
                </a:lnTo>
                <a:lnTo>
                  <a:pt x="0" y="0"/>
                </a:lnTo>
                <a:lnTo>
                  <a:pt x="0" y="8991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Non-start nodes added into stack at initialization phase.</a:t>
            </a:r>
            <a:endParaRPr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1EFDB9E-70B8-45B8-BCFE-45761F1BEF35}"/>
              </a:ext>
            </a:extLst>
          </p:cNvPr>
          <p:cNvCxnSpPr>
            <a:cxnSpLocks/>
          </p:cNvCxnSpPr>
          <p:nvPr/>
        </p:nvCxnSpPr>
        <p:spPr>
          <a:xfrm flipV="1">
            <a:off x="964691" y="1958339"/>
            <a:ext cx="446278" cy="168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95" dirty="0"/>
              <a:t>P</a:t>
            </a:r>
            <a:r>
              <a:rPr sz="3600" spc="-20" dirty="0"/>
              <a:t>seud</a:t>
            </a:r>
            <a:r>
              <a:rPr sz="3600" spc="-30" dirty="0"/>
              <a:t>o</a:t>
            </a:r>
            <a:r>
              <a:rPr sz="3600" dirty="0"/>
              <a:t>-</a:t>
            </a:r>
            <a:r>
              <a:rPr sz="3600" spc="-30" dirty="0"/>
              <a:t>c</a:t>
            </a:r>
            <a:r>
              <a:rPr sz="3600" spc="-5" dirty="0"/>
              <a:t>od</a:t>
            </a:r>
            <a:r>
              <a:rPr sz="3600" dirty="0"/>
              <a:t>e</a:t>
            </a:r>
            <a:r>
              <a:rPr sz="3600" spc="-10" dirty="0"/>
              <a:t> </a:t>
            </a:r>
            <a:r>
              <a:rPr sz="3600" spc="-95" dirty="0"/>
              <a:t>f</a:t>
            </a:r>
            <a:r>
              <a:rPr sz="3600" spc="-5" dirty="0"/>
              <a:t>o</a:t>
            </a:r>
            <a:r>
              <a:rPr sz="3600" dirty="0"/>
              <a:t>r </a:t>
            </a:r>
            <a:r>
              <a:rPr sz="3600" spc="-20" dirty="0"/>
              <a:t>a</a:t>
            </a:r>
            <a:r>
              <a:rPr sz="3600" spc="-10" dirty="0"/>
              <a:t> </a:t>
            </a:r>
            <a:r>
              <a:rPr sz="3600" dirty="0">
                <a:solidFill>
                  <a:srgbClr val="FF0000"/>
                </a:solidFill>
              </a:rPr>
              <a:t>se</a:t>
            </a:r>
            <a:r>
              <a:rPr sz="3600" spc="-35" dirty="0">
                <a:solidFill>
                  <a:srgbClr val="FF0000"/>
                </a:solidFill>
              </a:rPr>
              <a:t>c</a:t>
            </a:r>
            <a:r>
              <a:rPr sz="3600" spc="-25" dirty="0">
                <a:solidFill>
                  <a:srgbClr val="FF0000"/>
                </a:solidFill>
              </a:rPr>
              <a:t>on</a:t>
            </a:r>
            <a:r>
              <a:rPr sz="3600" spc="-20" dirty="0">
                <a:solidFill>
                  <a:srgbClr val="FF0000"/>
                </a:solidFill>
              </a:rPr>
              <a:t>d</a:t>
            </a:r>
            <a:r>
              <a:rPr sz="3600" spc="-10" dirty="0">
                <a:solidFill>
                  <a:srgbClr val="FF0000"/>
                </a:solidFill>
              </a:rPr>
              <a:t> </a:t>
            </a:r>
            <a:r>
              <a:rPr sz="3600" spc="-15" dirty="0"/>
              <a:t>soluti</a:t>
            </a:r>
            <a:r>
              <a:rPr sz="3600" spc="-35" dirty="0"/>
              <a:t>o</a:t>
            </a:r>
            <a:r>
              <a:rPr sz="3600" spc="-20" dirty="0"/>
              <a:t>n</a:t>
            </a:r>
            <a:r>
              <a:rPr sz="3600" spc="20" dirty="0"/>
              <a:t> </a:t>
            </a:r>
            <a:r>
              <a:rPr sz="3600" spc="-50" dirty="0"/>
              <a:t>t</a:t>
            </a:r>
            <a:r>
              <a:rPr sz="3600" dirty="0"/>
              <a:t>o</a:t>
            </a:r>
            <a:r>
              <a:rPr sz="3600" spc="-5" dirty="0"/>
              <a:t> </a:t>
            </a:r>
            <a:r>
              <a:rPr sz="3600" spc="-15" dirty="0"/>
              <a:t>T</a:t>
            </a:r>
            <a:r>
              <a:rPr sz="3600" spc="-20" dirty="0"/>
              <a:t>SP</a:t>
            </a:r>
            <a:endParaRPr sz="3600"/>
          </a:p>
          <a:p>
            <a:pPr marL="12700">
              <a:lnSpc>
                <a:spcPts val="4105"/>
              </a:lnSpc>
            </a:pPr>
            <a:r>
              <a:rPr sz="3600" spc="-20" dirty="0"/>
              <a:t>th</a:t>
            </a:r>
            <a:r>
              <a:rPr sz="3600" spc="-60" dirty="0"/>
              <a:t>a</a:t>
            </a:r>
            <a:r>
              <a:rPr sz="3600" spc="-15" dirty="0"/>
              <a:t>t</a:t>
            </a:r>
            <a:r>
              <a:rPr sz="3600" spc="15" dirty="0"/>
              <a:t> </a:t>
            </a:r>
            <a:r>
              <a:rPr sz="3600" dirty="0">
                <a:solidFill>
                  <a:srgbClr val="FF0000"/>
                </a:solidFill>
                <a:latin typeface="Calibri Light"/>
                <a:cs typeface="Calibri Light"/>
              </a:rPr>
              <a:t>doesn’t use</a:t>
            </a:r>
            <a:r>
              <a:rPr sz="360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spc="-5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3600" dirty="0">
                <a:solidFill>
                  <a:srgbClr val="FF0000"/>
                </a:solidFill>
                <a:latin typeface="Calibri Light"/>
                <a:cs typeface="Calibri Light"/>
              </a:rPr>
              <a:t>ecu</a:t>
            </a:r>
            <a:r>
              <a:rPr sz="3600" spc="-7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3600" dirty="0">
                <a:solidFill>
                  <a:srgbClr val="FF0000"/>
                </a:solidFill>
                <a:latin typeface="Calibri Light"/>
                <a:cs typeface="Calibri Light"/>
              </a:rPr>
              <a:t>sion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856232"/>
            <a:ext cx="7923276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2072" y="1958339"/>
            <a:ext cx="600710" cy="264160"/>
          </a:xfrm>
          <a:custGeom>
            <a:avLst/>
            <a:gdLst/>
            <a:ahLst/>
            <a:cxnLst/>
            <a:rect l="l" t="t" r="r" b="b"/>
            <a:pathLst>
              <a:path w="600710" h="264160">
                <a:moveTo>
                  <a:pt x="0" y="43942"/>
                </a:moveTo>
                <a:lnTo>
                  <a:pt x="18715" y="7964"/>
                </a:lnTo>
                <a:lnTo>
                  <a:pt x="556513" y="0"/>
                </a:lnTo>
                <a:lnTo>
                  <a:pt x="570684" y="2337"/>
                </a:lnTo>
                <a:lnTo>
                  <a:pt x="582934" y="8833"/>
                </a:lnTo>
                <a:lnTo>
                  <a:pt x="592491" y="18715"/>
                </a:lnTo>
                <a:lnTo>
                  <a:pt x="598580" y="31207"/>
                </a:lnTo>
                <a:lnTo>
                  <a:pt x="600455" y="219710"/>
                </a:lnTo>
                <a:lnTo>
                  <a:pt x="598118" y="233880"/>
                </a:lnTo>
                <a:lnTo>
                  <a:pt x="591622" y="246130"/>
                </a:lnTo>
                <a:lnTo>
                  <a:pt x="581740" y="255687"/>
                </a:lnTo>
                <a:lnTo>
                  <a:pt x="569248" y="261776"/>
                </a:lnTo>
                <a:lnTo>
                  <a:pt x="43941" y="263651"/>
                </a:lnTo>
                <a:lnTo>
                  <a:pt x="29771" y="261314"/>
                </a:lnTo>
                <a:lnTo>
                  <a:pt x="17521" y="254818"/>
                </a:lnTo>
                <a:lnTo>
                  <a:pt x="7964" y="244936"/>
                </a:lnTo>
                <a:lnTo>
                  <a:pt x="1875" y="232444"/>
                </a:lnTo>
                <a:lnTo>
                  <a:pt x="0" y="4394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9283" y="2473451"/>
            <a:ext cx="1188720" cy="264160"/>
          </a:xfrm>
          <a:custGeom>
            <a:avLst/>
            <a:gdLst/>
            <a:ahLst/>
            <a:cxnLst/>
            <a:rect l="l" t="t" r="r" b="b"/>
            <a:pathLst>
              <a:path w="1188720" h="264160">
                <a:moveTo>
                  <a:pt x="0" y="43942"/>
                </a:moveTo>
                <a:lnTo>
                  <a:pt x="18709" y="7964"/>
                </a:lnTo>
                <a:lnTo>
                  <a:pt x="1144778" y="0"/>
                </a:lnTo>
                <a:lnTo>
                  <a:pt x="1158948" y="2337"/>
                </a:lnTo>
                <a:lnTo>
                  <a:pt x="1171198" y="8833"/>
                </a:lnTo>
                <a:lnTo>
                  <a:pt x="1180755" y="18715"/>
                </a:lnTo>
                <a:lnTo>
                  <a:pt x="1186844" y="31207"/>
                </a:lnTo>
                <a:lnTo>
                  <a:pt x="1188720" y="219710"/>
                </a:lnTo>
                <a:lnTo>
                  <a:pt x="1186382" y="233880"/>
                </a:lnTo>
                <a:lnTo>
                  <a:pt x="1179886" y="246130"/>
                </a:lnTo>
                <a:lnTo>
                  <a:pt x="1170004" y="255687"/>
                </a:lnTo>
                <a:lnTo>
                  <a:pt x="1157512" y="261776"/>
                </a:lnTo>
                <a:lnTo>
                  <a:pt x="43941" y="263651"/>
                </a:lnTo>
                <a:lnTo>
                  <a:pt x="29766" y="261314"/>
                </a:lnTo>
                <a:lnTo>
                  <a:pt x="17516" y="254818"/>
                </a:lnTo>
                <a:lnTo>
                  <a:pt x="7961" y="244936"/>
                </a:lnTo>
                <a:lnTo>
                  <a:pt x="1874" y="232444"/>
                </a:lnTo>
                <a:lnTo>
                  <a:pt x="0" y="4394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04915" y="2473451"/>
            <a:ext cx="3136391" cy="1591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6407" y="2526792"/>
            <a:ext cx="600710" cy="172720"/>
          </a:xfrm>
          <a:custGeom>
            <a:avLst/>
            <a:gdLst/>
            <a:ahLst/>
            <a:cxnLst/>
            <a:rect l="l" t="t" r="r" b="b"/>
            <a:pathLst>
              <a:path w="600709" h="172719">
                <a:moveTo>
                  <a:pt x="0" y="28702"/>
                </a:moveTo>
                <a:lnTo>
                  <a:pt x="3467" y="14995"/>
                </a:lnTo>
                <a:lnTo>
                  <a:pt x="12671" y="4876"/>
                </a:lnTo>
                <a:lnTo>
                  <a:pt x="25816" y="142"/>
                </a:lnTo>
                <a:lnTo>
                  <a:pt x="571753" y="0"/>
                </a:lnTo>
                <a:lnTo>
                  <a:pt x="585460" y="3467"/>
                </a:lnTo>
                <a:lnTo>
                  <a:pt x="595579" y="12671"/>
                </a:lnTo>
                <a:lnTo>
                  <a:pt x="600313" y="25816"/>
                </a:lnTo>
                <a:lnTo>
                  <a:pt x="600456" y="143510"/>
                </a:lnTo>
                <a:lnTo>
                  <a:pt x="596988" y="157216"/>
                </a:lnTo>
                <a:lnTo>
                  <a:pt x="587784" y="167335"/>
                </a:lnTo>
                <a:lnTo>
                  <a:pt x="574639" y="172069"/>
                </a:lnTo>
                <a:lnTo>
                  <a:pt x="28701" y="172212"/>
                </a:lnTo>
                <a:lnTo>
                  <a:pt x="14995" y="168744"/>
                </a:lnTo>
                <a:lnTo>
                  <a:pt x="4876" y="159540"/>
                </a:lnTo>
                <a:lnTo>
                  <a:pt x="142" y="146395"/>
                </a:lnTo>
                <a:lnTo>
                  <a:pt x="0" y="2870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3076" y="3189732"/>
            <a:ext cx="600710" cy="212090"/>
          </a:xfrm>
          <a:custGeom>
            <a:avLst/>
            <a:gdLst/>
            <a:ahLst/>
            <a:cxnLst/>
            <a:rect l="l" t="t" r="r" b="b"/>
            <a:pathLst>
              <a:path w="600709" h="212089">
                <a:moveTo>
                  <a:pt x="0" y="35305"/>
                </a:moveTo>
                <a:lnTo>
                  <a:pt x="2860" y="21317"/>
                </a:lnTo>
                <a:lnTo>
                  <a:pt x="10654" y="9987"/>
                </a:lnTo>
                <a:lnTo>
                  <a:pt x="22204" y="2493"/>
                </a:lnTo>
                <a:lnTo>
                  <a:pt x="565150" y="0"/>
                </a:lnTo>
                <a:lnTo>
                  <a:pt x="579138" y="2860"/>
                </a:lnTo>
                <a:lnTo>
                  <a:pt x="590468" y="10654"/>
                </a:lnTo>
                <a:lnTo>
                  <a:pt x="597962" y="22204"/>
                </a:lnTo>
                <a:lnTo>
                  <a:pt x="600455" y="176529"/>
                </a:lnTo>
                <a:lnTo>
                  <a:pt x="597595" y="190518"/>
                </a:lnTo>
                <a:lnTo>
                  <a:pt x="589801" y="201848"/>
                </a:lnTo>
                <a:lnTo>
                  <a:pt x="578251" y="209342"/>
                </a:lnTo>
                <a:lnTo>
                  <a:pt x="35306" y="211835"/>
                </a:lnTo>
                <a:lnTo>
                  <a:pt x="21317" y="208975"/>
                </a:lnTo>
                <a:lnTo>
                  <a:pt x="9987" y="201181"/>
                </a:lnTo>
                <a:lnTo>
                  <a:pt x="2493" y="189631"/>
                </a:lnTo>
                <a:lnTo>
                  <a:pt x="0" y="3530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1408" y="3831335"/>
            <a:ext cx="678180" cy="210820"/>
          </a:xfrm>
          <a:custGeom>
            <a:avLst/>
            <a:gdLst/>
            <a:ahLst/>
            <a:cxnLst/>
            <a:rect l="l" t="t" r="r" b="b"/>
            <a:pathLst>
              <a:path w="678179" h="210820">
                <a:moveTo>
                  <a:pt x="0" y="35051"/>
                </a:moveTo>
                <a:lnTo>
                  <a:pt x="2895" y="21120"/>
                </a:lnTo>
                <a:lnTo>
                  <a:pt x="10763" y="9819"/>
                </a:lnTo>
                <a:lnTo>
                  <a:pt x="22373" y="2378"/>
                </a:lnTo>
                <a:lnTo>
                  <a:pt x="643127" y="0"/>
                </a:lnTo>
                <a:lnTo>
                  <a:pt x="657059" y="2895"/>
                </a:lnTo>
                <a:lnTo>
                  <a:pt x="668360" y="10763"/>
                </a:lnTo>
                <a:lnTo>
                  <a:pt x="675801" y="22373"/>
                </a:lnTo>
                <a:lnTo>
                  <a:pt x="678180" y="175259"/>
                </a:lnTo>
                <a:lnTo>
                  <a:pt x="675284" y="189191"/>
                </a:lnTo>
                <a:lnTo>
                  <a:pt x="667416" y="200492"/>
                </a:lnTo>
                <a:lnTo>
                  <a:pt x="655806" y="207933"/>
                </a:lnTo>
                <a:lnTo>
                  <a:pt x="35051" y="210312"/>
                </a:lnTo>
                <a:lnTo>
                  <a:pt x="21120" y="207416"/>
                </a:lnTo>
                <a:lnTo>
                  <a:pt x="9819" y="199548"/>
                </a:lnTo>
                <a:lnTo>
                  <a:pt x="2378" y="187938"/>
                </a:lnTo>
                <a:lnTo>
                  <a:pt x="0" y="3505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6407" y="3189732"/>
            <a:ext cx="600710" cy="212090"/>
          </a:xfrm>
          <a:custGeom>
            <a:avLst/>
            <a:gdLst/>
            <a:ahLst/>
            <a:cxnLst/>
            <a:rect l="l" t="t" r="r" b="b"/>
            <a:pathLst>
              <a:path w="600709" h="212089">
                <a:moveTo>
                  <a:pt x="0" y="35305"/>
                </a:moveTo>
                <a:lnTo>
                  <a:pt x="2860" y="21317"/>
                </a:lnTo>
                <a:lnTo>
                  <a:pt x="10654" y="9987"/>
                </a:lnTo>
                <a:lnTo>
                  <a:pt x="22204" y="2493"/>
                </a:lnTo>
                <a:lnTo>
                  <a:pt x="565150" y="0"/>
                </a:lnTo>
                <a:lnTo>
                  <a:pt x="579138" y="2860"/>
                </a:lnTo>
                <a:lnTo>
                  <a:pt x="590468" y="10654"/>
                </a:lnTo>
                <a:lnTo>
                  <a:pt x="597962" y="22204"/>
                </a:lnTo>
                <a:lnTo>
                  <a:pt x="600456" y="176529"/>
                </a:lnTo>
                <a:lnTo>
                  <a:pt x="597595" y="190518"/>
                </a:lnTo>
                <a:lnTo>
                  <a:pt x="589801" y="201848"/>
                </a:lnTo>
                <a:lnTo>
                  <a:pt x="578251" y="209342"/>
                </a:lnTo>
                <a:lnTo>
                  <a:pt x="35306" y="211835"/>
                </a:lnTo>
                <a:lnTo>
                  <a:pt x="21317" y="208975"/>
                </a:lnTo>
                <a:lnTo>
                  <a:pt x="9987" y="201181"/>
                </a:lnTo>
                <a:lnTo>
                  <a:pt x="2493" y="189631"/>
                </a:lnTo>
                <a:lnTo>
                  <a:pt x="0" y="3530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0547" y="3831335"/>
            <a:ext cx="715010" cy="187960"/>
          </a:xfrm>
          <a:custGeom>
            <a:avLst/>
            <a:gdLst/>
            <a:ahLst/>
            <a:cxnLst/>
            <a:rect l="l" t="t" r="r" b="b"/>
            <a:pathLst>
              <a:path w="715009" h="187960">
                <a:moveTo>
                  <a:pt x="0" y="31241"/>
                </a:moveTo>
                <a:lnTo>
                  <a:pt x="3209" y="17419"/>
                </a:lnTo>
                <a:lnTo>
                  <a:pt x="11824" y="6754"/>
                </a:lnTo>
                <a:lnTo>
                  <a:pt x="24323" y="766"/>
                </a:lnTo>
                <a:lnTo>
                  <a:pt x="683513" y="0"/>
                </a:lnTo>
                <a:lnTo>
                  <a:pt x="697336" y="3209"/>
                </a:lnTo>
                <a:lnTo>
                  <a:pt x="708001" y="11824"/>
                </a:lnTo>
                <a:lnTo>
                  <a:pt x="713989" y="24323"/>
                </a:lnTo>
                <a:lnTo>
                  <a:pt x="714755" y="156209"/>
                </a:lnTo>
                <a:lnTo>
                  <a:pt x="711546" y="170032"/>
                </a:lnTo>
                <a:lnTo>
                  <a:pt x="702931" y="180697"/>
                </a:lnTo>
                <a:lnTo>
                  <a:pt x="690432" y="186685"/>
                </a:lnTo>
                <a:lnTo>
                  <a:pt x="31242" y="187451"/>
                </a:lnTo>
                <a:lnTo>
                  <a:pt x="17419" y="184242"/>
                </a:lnTo>
                <a:lnTo>
                  <a:pt x="6754" y="175627"/>
                </a:lnTo>
                <a:lnTo>
                  <a:pt x="766" y="163128"/>
                </a:lnTo>
                <a:lnTo>
                  <a:pt x="0" y="3124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7040" y="4792979"/>
            <a:ext cx="952500" cy="313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97040" y="4309871"/>
            <a:ext cx="923544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8940" y="5167884"/>
            <a:ext cx="990600" cy="3139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5223" y="5542788"/>
            <a:ext cx="1018031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72656" y="5902452"/>
            <a:ext cx="1057655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3878" y="4310634"/>
            <a:ext cx="21590" cy="2046605"/>
          </a:xfrm>
          <a:custGeom>
            <a:avLst/>
            <a:gdLst/>
            <a:ahLst/>
            <a:cxnLst/>
            <a:rect l="l" t="t" r="r" b="b"/>
            <a:pathLst>
              <a:path w="21590" h="2046604">
                <a:moveTo>
                  <a:pt x="0" y="0"/>
                </a:moveTo>
                <a:lnTo>
                  <a:pt x="21081" y="2046236"/>
                </a:lnTo>
              </a:path>
            </a:pathLst>
          </a:custGeom>
          <a:ln w="2286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71309" y="4287773"/>
            <a:ext cx="1187450" cy="23495"/>
          </a:xfrm>
          <a:custGeom>
            <a:avLst/>
            <a:gdLst/>
            <a:ahLst/>
            <a:cxnLst/>
            <a:rect l="l" t="t" r="r" b="b"/>
            <a:pathLst>
              <a:path w="1187450" h="23495">
                <a:moveTo>
                  <a:pt x="0" y="23368"/>
                </a:moveTo>
                <a:lnTo>
                  <a:pt x="1186942" y="0"/>
                </a:lnTo>
              </a:path>
            </a:pathLst>
          </a:custGeom>
          <a:ln w="2286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58506" y="4310634"/>
            <a:ext cx="31750" cy="2046605"/>
          </a:xfrm>
          <a:custGeom>
            <a:avLst/>
            <a:gdLst/>
            <a:ahLst/>
            <a:cxnLst/>
            <a:rect l="l" t="t" r="r" b="b"/>
            <a:pathLst>
              <a:path w="31750" h="2046604">
                <a:moveTo>
                  <a:pt x="0" y="0"/>
                </a:moveTo>
                <a:lnTo>
                  <a:pt x="31623" y="2046236"/>
                </a:lnTo>
              </a:path>
            </a:pathLst>
          </a:custGeom>
          <a:ln w="2285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0476" y="1938527"/>
            <a:ext cx="1134110" cy="264160"/>
          </a:xfrm>
          <a:custGeom>
            <a:avLst/>
            <a:gdLst/>
            <a:ahLst/>
            <a:cxnLst/>
            <a:rect l="l" t="t" r="r" b="b"/>
            <a:pathLst>
              <a:path w="1134110" h="264160">
                <a:moveTo>
                  <a:pt x="0" y="43942"/>
                </a:moveTo>
                <a:lnTo>
                  <a:pt x="18709" y="7964"/>
                </a:lnTo>
                <a:lnTo>
                  <a:pt x="1089914" y="0"/>
                </a:lnTo>
                <a:lnTo>
                  <a:pt x="1104084" y="2337"/>
                </a:lnTo>
                <a:lnTo>
                  <a:pt x="1116334" y="8833"/>
                </a:lnTo>
                <a:lnTo>
                  <a:pt x="1125891" y="18715"/>
                </a:lnTo>
                <a:lnTo>
                  <a:pt x="1131980" y="31207"/>
                </a:lnTo>
                <a:lnTo>
                  <a:pt x="1133856" y="219710"/>
                </a:lnTo>
                <a:lnTo>
                  <a:pt x="1131518" y="233880"/>
                </a:lnTo>
                <a:lnTo>
                  <a:pt x="1125022" y="246130"/>
                </a:lnTo>
                <a:lnTo>
                  <a:pt x="1115140" y="255687"/>
                </a:lnTo>
                <a:lnTo>
                  <a:pt x="1102648" y="261776"/>
                </a:lnTo>
                <a:lnTo>
                  <a:pt x="43942" y="263651"/>
                </a:lnTo>
                <a:lnTo>
                  <a:pt x="29766" y="261314"/>
                </a:lnTo>
                <a:lnTo>
                  <a:pt x="17516" y="254818"/>
                </a:lnTo>
                <a:lnTo>
                  <a:pt x="7961" y="244936"/>
                </a:lnTo>
                <a:lnTo>
                  <a:pt x="1874" y="232444"/>
                </a:lnTo>
                <a:lnTo>
                  <a:pt x="0" y="43942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02271" y="6379717"/>
            <a:ext cx="51498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ack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p</a:t>
            </a:r>
            <a:r>
              <a:rPr spc="-65" dirty="0"/>
              <a:t>r</a:t>
            </a:r>
            <a:r>
              <a:rPr spc="-5" dirty="0"/>
              <a:t>e-</a:t>
            </a:r>
            <a:r>
              <a:rPr dirty="0"/>
              <a:t>p</a:t>
            </a:r>
            <a:r>
              <a:rPr spc="-80" dirty="0"/>
              <a:t>r</a:t>
            </a:r>
            <a:r>
              <a:rPr spc="-5" dirty="0"/>
              <a:t>ocess</a:t>
            </a:r>
            <a:r>
              <a:rPr spc="-15" dirty="0"/>
              <a:t>o</a:t>
            </a:r>
            <a:r>
              <a:rPr dirty="0"/>
              <a:t>r</a:t>
            </a:r>
            <a:r>
              <a:rPr spc="-20" dirty="0"/>
              <a:t> </a:t>
            </a:r>
            <a:r>
              <a:rPr dirty="0"/>
              <a:t>mac</a:t>
            </a:r>
            <a:r>
              <a:rPr spc="-85" dirty="0"/>
              <a:t>r</a:t>
            </a:r>
            <a:r>
              <a:rPr spc="-5" dirty="0"/>
              <a:t>os</a:t>
            </a:r>
          </a:p>
        </p:txBody>
      </p:sp>
      <p:sp>
        <p:nvSpPr>
          <p:cNvPr id="3" name="object 3"/>
          <p:cNvSpPr/>
          <p:nvPr/>
        </p:nvSpPr>
        <p:spPr>
          <a:xfrm>
            <a:off x="755904" y="1874520"/>
            <a:ext cx="5591556" cy="1199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9235" y="4178808"/>
            <a:ext cx="5724144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5125" y="3084702"/>
            <a:ext cx="1163955" cy="1022985"/>
          </a:xfrm>
          <a:custGeom>
            <a:avLst/>
            <a:gdLst/>
            <a:ahLst/>
            <a:cxnLst/>
            <a:rect l="l" t="t" r="r" b="b"/>
            <a:pathLst>
              <a:path w="1163954" h="1022985">
                <a:moveTo>
                  <a:pt x="1002249" y="953614"/>
                </a:moveTo>
                <a:lnTo>
                  <a:pt x="992020" y="959572"/>
                </a:lnTo>
                <a:lnTo>
                  <a:pt x="986181" y="973005"/>
                </a:lnTo>
                <a:lnTo>
                  <a:pt x="990638" y="984677"/>
                </a:lnTo>
                <a:lnTo>
                  <a:pt x="1001649" y="991108"/>
                </a:lnTo>
                <a:lnTo>
                  <a:pt x="1163574" y="1022477"/>
                </a:lnTo>
                <a:lnTo>
                  <a:pt x="1160040" y="1011936"/>
                </a:lnTo>
                <a:lnTo>
                  <a:pt x="1122552" y="1011936"/>
                </a:lnTo>
                <a:lnTo>
                  <a:pt x="1070379" y="966237"/>
                </a:lnTo>
                <a:lnTo>
                  <a:pt x="1002249" y="953614"/>
                </a:lnTo>
                <a:close/>
              </a:path>
              <a:path w="1163954" h="1022985">
                <a:moveTo>
                  <a:pt x="1070379" y="966237"/>
                </a:moveTo>
                <a:lnTo>
                  <a:pt x="1122552" y="1011936"/>
                </a:lnTo>
                <a:lnTo>
                  <a:pt x="1129896" y="1003554"/>
                </a:lnTo>
                <a:lnTo>
                  <a:pt x="1117091" y="1003554"/>
                </a:lnTo>
                <a:lnTo>
                  <a:pt x="1106843" y="972993"/>
                </a:lnTo>
                <a:lnTo>
                  <a:pt x="1070379" y="966237"/>
                </a:lnTo>
                <a:close/>
              </a:path>
              <a:path w="1163954" h="1022985">
                <a:moveTo>
                  <a:pt x="1096391" y="854203"/>
                </a:moveTo>
                <a:lnTo>
                  <a:pt x="1082358" y="856360"/>
                </a:lnTo>
                <a:lnTo>
                  <a:pt x="1075063" y="865904"/>
                </a:lnTo>
                <a:lnTo>
                  <a:pt x="1075054" y="878205"/>
                </a:lnTo>
                <a:lnTo>
                  <a:pt x="1094713" y="936824"/>
                </a:lnTo>
                <a:lnTo>
                  <a:pt x="1147699" y="983234"/>
                </a:lnTo>
                <a:lnTo>
                  <a:pt x="1122552" y="1011936"/>
                </a:lnTo>
                <a:lnTo>
                  <a:pt x="1160040" y="1011936"/>
                </a:lnTo>
                <a:lnTo>
                  <a:pt x="1111123" y="866013"/>
                </a:lnTo>
                <a:lnTo>
                  <a:pt x="1106497" y="858725"/>
                </a:lnTo>
                <a:lnTo>
                  <a:pt x="1096391" y="854203"/>
                </a:lnTo>
                <a:close/>
              </a:path>
              <a:path w="1163954" h="1022985">
                <a:moveTo>
                  <a:pt x="1106843" y="972993"/>
                </a:moveTo>
                <a:lnTo>
                  <a:pt x="1117091" y="1003554"/>
                </a:lnTo>
                <a:lnTo>
                  <a:pt x="1138809" y="978916"/>
                </a:lnTo>
                <a:lnTo>
                  <a:pt x="1106843" y="972993"/>
                </a:lnTo>
                <a:close/>
              </a:path>
              <a:path w="1163954" h="1022985">
                <a:moveTo>
                  <a:pt x="1094713" y="936824"/>
                </a:moveTo>
                <a:lnTo>
                  <a:pt x="1106843" y="972993"/>
                </a:lnTo>
                <a:lnTo>
                  <a:pt x="1138809" y="978916"/>
                </a:lnTo>
                <a:lnTo>
                  <a:pt x="1117091" y="1003554"/>
                </a:lnTo>
                <a:lnTo>
                  <a:pt x="1129896" y="1003554"/>
                </a:lnTo>
                <a:lnTo>
                  <a:pt x="1147699" y="983234"/>
                </a:lnTo>
                <a:lnTo>
                  <a:pt x="1094713" y="936824"/>
                </a:lnTo>
                <a:close/>
              </a:path>
              <a:path w="1163954" h="1022985">
                <a:moveTo>
                  <a:pt x="25145" y="0"/>
                </a:moveTo>
                <a:lnTo>
                  <a:pt x="0" y="28701"/>
                </a:lnTo>
                <a:lnTo>
                  <a:pt x="1070379" y="966237"/>
                </a:lnTo>
                <a:lnTo>
                  <a:pt x="1106843" y="972993"/>
                </a:lnTo>
                <a:lnTo>
                  <a:pt x="1094713" y="936824"/>
                </a:lnTo>
                <a:lnTo>
                  <a:pt x="25145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64</a:t>
            </a:fld>
            <a:endParaRPr spc="-1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7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spc="-30" dirty="0"/>
              <a:t>Ru</a:t>
            </a:r>
            <a:r>
              <a:rPr sz="4000" spc="-20" dirty="0"/>
              <a:t>n-</a:t>
            </a:r>
            <a:r>
              <a:rPr sz="4000" spc="-25" dirty="0"/>
              <a:t>Tim</a:t>
            </a:r>
            <a:r>
              <a:rPr sz="4000" spc="-5" dirty="0"/>
              <a:t>e</a:t>
            </a:r>
            <a:r>
              <a:rPr sz="4000" spc="-20" dirty="0"/>
              <a:t>s</a:t>
            </a:r>
            <a:r>
              <a:rPr sz="4000" spc="5" dirty="0"/>
              <a:t> </a:t>
            </a:r>
            <a:r>
              <a:rPr sz="4000" spc="-30" dirty="0"/>
              <a:t>o</a:t>
            </a:r>
            <a:r>
              <a:rPr sz="4000" spc="-15" dirty="0"/>
              <a:t>f</a:t>
            </a:r>
            <a:r>
              <a:rPr sz="4000" spc="5" dirty="0"/>
              <a:t> </a:t>
            </a:r>
            <a:r>
              <a:rPr sz="4000" spc="-20" dirty="0"/>
              <a:t>the</a:t>
            </a:r>
            <a:r>
              <a:rPr sz="4000" spc="-5" dirty="0"/>
              <a:t> </a:t>
            </a:r>
            <a:r>
              <a:rPr sz="4000" spc="-25" dirty="0"/>
              <a:t>Th</a:t>
            </a:r>
            <a:r>
              <a:rPr sz="4000" spc="-70" dirty="0"/>
              <a:t>r</a:t>
            </a:r>
            <a:r>
              <a:rPr sz="4000" spc="-25" dirty="0"/>
              <a:t>e</a:t>
            </a:r>
            <a:r>
              <a:rPr sz="4000" spc="-20" dirty="0"/>
              <a:t>e</a:t>
            </a:r>
            <a:r>
              <a:rPr sz="4000" spc="-10" dirty="0"/>
              <a:t> </a:t>
            </a:r>
            <a:r>
              <a:rPr sz="4000" spc="-20" dirty="0"/>
              <a:t>S</a:t>
            </a:r>
            <a:r>
              <a:rPr sz="4000" spc="-15" dirty="0"/>
              <a:t>eria</a:t>
            </a:r>
            <a:r>
              <a:rPr sz="4000" spc="-10" dirty="0"/>
              <a:t>l</a:t>
            </a:r>
            <a:endParaRPr sz="4000"/>
          </a:p>
          <a:p>
            <a:pPr marL="12700">
              <a:lnSpc>
                <a:spcPts val="4560"/>
              </a:lnSpc>
            </a:pPr>
            <a:r>
              <a:rPr sz="4000" spc="-30" dirty="0"/>
              <a:t>Im</a:t>
            </a:r>
            <a:r>
              <a:rPr sz="4000" spc="-35" dirty="0"/>
              <a:t>p</a:t>
            </a:r>
            <a:r>
              <a:rPr sz="4000" spc="-20" dirty="0"/>
              <a:t>leme</a:t>
            </a:r>
            <a:r>
              <a:rPr sz="4000" spc="-60" dirty="0"/>
              <a:t>n</a:t>
            </a:r>
            <a:r>
              <a:rPr sz="4000" spc="-85" dirty="0"/>
              <a:t>t</a:t>
            </a:r>
            <a:r>
              <a:rPr sz="4000" spc="-55" dirty="0"/>
              <a:t>a</a:t>
            </a:r>
            <a:r>
              <a:rPr sz="4000" spc="-20" dirty="0"/>
              <a:t>tions</a:t>
            </a:r>
            <a:r>
              <a:rPr sz="4000" spc="-10" dirty="0"/>
              <a:t> </a:t>
            </a:r>
            <a:r>
              <a:rPr sz="4000" spc="5" dirty="0"/>
              <a:t>o</a:t>
            </a:r>
            <a:r>
              <a:rPr sz="4000" spc="-15" dirty="0"/>
              <a:t>f</a:t>
            </a:r>
            <a:r>
              <a:rPr sz="4000" dirty="0"/>
              <a:t> </a:t>
            </a:r>
            <a:r>
              <a:rPr sz="4000" spc="-280" dirty="0"/>
              <a:t>T</a:t>
            </a:r>
            <a:r>
              <a:rPr sz="4000" spc="-75" dirty="0"/>
              <a:t>r</a:t>
            </a:r>
            <a:r>
              <a:rPr sz="4000" spc="-25" dirty="0"/>
              <a:t>e</a:t>
            </a:r>
            <a:r>
              <a:rPr sz="4000" spc="-20" dirty="0"/>
              <a:t>e</a:t>
            </a:r>
            <a:r>
              <a:rPr sz="4000" spc="-5" dirty="0"/>
              <a:t> </a:t>
            </a:r>
            <a:r>
              <a:rPr sz="4000" spc="-20" dirty="0"/>
              <a:t>Sea</a:t>
            </a:r>
            <a:r>
              <a:rPr sz="4000" spc="-80" dirty="0"/>
              <a:t>r</a:t>
            </a:r>
            <a:r>
              <a:rPr sz="4000" spc="-25" dirty="0"/>
              <a:t>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85382" y="1863496"/>
            <a:ext cx="12642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(i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onds)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2133600"/>
            <a:ext cx="6800088" cy="1095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191" y="3774947"/>
            <a:ext cx="2052827" cy="2051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42820" y="3847846"/>
            <a:ext cx="6123940" cy="193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SzPct val="58333"/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spc="-30" dirty="0">
                <a:latin typeface="Calibri"/>
                <a:cs typeface="Calibri"/>
              </a:rPr>
              <a:t>rs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lution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eli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ep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functio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147955" indent="-342900">
              <a:lnSpc>
                <a:spcPct val="100000"/>
              </a:lnSpc>
              <a:spcBef>
                <a:spcPts val="575"/>
              </a:spcBef>
              <a:buSzPct val="58333"/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lution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ep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ying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spc="-1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58333"/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pa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ze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65</a:t>
            </a:fld>
            <a:endParaRPr spc="-1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66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1013460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dirty="0">
                <a:latin typeface="Calibri Light"/>
                <a:cs typeface="Calibri Light"/>
              </a:rPr>
              <a:t>Making su</a:t>
            </a:r>
            <a:r>
              <a:rPr spc="-65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30" dirty="0">
                <a:latin typeface="Calibri Light"/>
                <a:cs typeface="Calibri Light"/>
              </a:rPr>
              <a:t> </a:t>
            </a:r>
            <a:r>
              <a:rPr spc="-55" dirty="0">
                <a:latin typeface="Calibri Light"/>
                <a:cs typeface="Calibri Light"/>
              </a:rPr>
              <a:t>w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1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h</a:t>
            </a:r>
            <a:r>
              <a:rPr spc="-75" dirty="0">
                <a:latin typeface="Calibri Light"/>
                <a:cs typeface="Calibri Light"/>
              </a:rPr>
              <a:t>a</a:t>
            </a:r>
            <a:r>
              <a:rPr spc="-55" dirty="0">
                <a:latin typeface="Calibri Light"/>
                <a:cs typeface="Calibri Light"/>
              </a:rPr>
              <a:t>v</a:t>
            </a:r>
            <a:r>
              <a:rPr dirty="0">
                <a:latin typeface="Calibri Light"/>
                <a:cs typeface="Calibri Light"/>
              </a:rPr>
              <a:t>e the “be</a:t>
            </a:r>
            <a:r>
              <a:rPr spc="-55" dirty="0">
                <a:latin typeface="Calibri Light"/>
                <a:cs typeface="Calibri Light"/>
              </a:rPr>
              <a:t>s</a:t>
            </a:r>
            <a:r>
              <a:rPr dirty="0">
                <a:latin typeface="Calibri Light"/>
                <a:cs typeface="Calibri Light"/>
              </a:rPr>
              <a:t>t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spc="-45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ou</a:t>
            </a:r>
            <a:r>
              <a:rPr spc="210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” 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676515" cy="397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254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nee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che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ut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28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8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lo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t_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eads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global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don</a:t>
            </a:r>
            <a:r>
              <a:rPr sz="2800" spc="-25" dirty="0">
                <a:latin typeface="Calibri"/>
                <a:cs typeface="Calibri"/>
              </a:rPr>
              <a:t>’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t.</a:t>
            </a:r>
            <a:r>
              <a:rPr sz="2800" spc="-15" dirty="0">
                <a:latin typeface="Calibri"/>
                <a:cs typeface="Calibri"/>
              </a:rPr>
              <a:t> 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othe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eade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doe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 </a:t>
            </a:r>
            <a:r>
              <a:rPr sz="2800" spc="-20" dirty="0">
                <a:latin typeface="Calibri"/>
                <a:cs typeface="Calibri"/>
              </a:rPr>
              <a:t>sol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then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doe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4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67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982980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dirty="0">
                <a:latin typeface="Calibri Light"/>
                <a:cs typeface="Calibri Light"/>
              </a:rPr>
              <a:t>Making su</a:t>
            </a:r>
            <a:r>
              <a:rPr spc="-65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30" dirty="0">
                <a:latin typeface="Calibri Light"/>
                <a:cs typeface="Calibri Light"/>
              </a:rPr>
              <a:t> </a:t>
            </a:r>
            <a:r>
              <a:rPr spc="-55" dirty="0">
                <a:latin typeface="Calibri Light"/>
                <a:cs typeface="Calibri Light"/>
              </a:rPr>
              <a:t>w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1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h</a:t>
            </a:r>
            <a:r>
              <a:rPr spc="-75" dirty="0">
                <a:latin typeface="Calibri Light"/>
                <a:cs typeface="Calibri Light"/>
              </a:rPr>
              <a:t>a</a:t>
            </a:r>
            <a:r>
              <a:rPr spc="-55" dirty="0">
                <a:latin typeface="Calibri Light"/>
                <a:cs typeface="Calibri Light"/>
              </a:rPr>
              <a:t>v</a:t>
            </a:r>
            <a:r>
              <a:rPr dirty="0">
                <a:latin typeface="Calibri Light"/>
                <a:cs typeface="Calibri Light"/>
              </a:rPr>
              <a:t>e the “</a:t>
            </a:r>
            <a:r>
              <a:rPr dirty="0" smtClean="0">
                <a:latin typeface="Calibri Light"/>
                <a:cs typeface="Calibri Light"/>
              </a:rPr>
              <a:t>be</a:t>
            </a:r>
            <a:r>
              <a:rPr spc="-55" dirty="0" smtClean="0">
                <a:latin typeface="Calibri Light"/>
                <a:cs typeface="Calibri Light"/>
              </a:rPr>
              <a:t>s</a:t>
            </a:r>
            <a:r>
              <a:rPr dirty="0" smtClean="0">
                <a:latin typeface="Calibri Light"/>
                <a:cs typeface="Calibri Light"/>
              </a:rPr>
              <a:t>t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spc="-45" dirty="0" smtClean="0">
                <a:latin typeface="Calibri Light"/>
                <a:cs typeface="Calibri Light"/>
              </a:rPr>
              <a:t>t</a:t>
            </a:r>
            <a:r>
              <a:rPr dirty="0" smtClean="0">
                <a:latin typeface="Calibri Light"/>
                <a:cs typeface="Calibri Light"/>
              </a:rPr>
              <a:t>ou</a:t>
            </a:r>
            <a:r>
              <a:rPr spc="210" dirty="0" smtClean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”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088505" cy="205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whi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ol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550">
              <a:latin typeface="Times New Roman"/>
              <a:cs typeface="Times New Roman"/>
            </a:endParaRPr>
          </a:p>
          <a:p>
            <a:pPr marL="241300" marR="16700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alue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abl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ensu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oul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tly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orth.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4343400"/>
            <a:ext cx="44962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Update_best_tour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Pthread_mutex_lock</a:t>
            </a:r>
            <a:r>
              <a:rPr lang="en-US" altLang="zh-CN" dirty="0"/>
              <a:t>(</a:t>
            </a:r>
            <a:r>
              <a:rPr lang="en-US" altLang="zh-CN" dirty="0" err="1"/>
              <a:t>best_tour_mutex</a:t>
            </a:r>
            <a:r>
              <a:rPr lang="en-US" altLang="zh-CN" dirty="0"/>
              <a:t>):</a:t>
            </a:r>
          </a:p>
          <a:p>
            <a:r>
              <a:rPr lang="en-US" dirty="0"/>
              <a:t> /* We are already checked </a:t>
            </a:r>
            <a:r>
              <a:rPr lang="en-US" dirty="0" err="1"/>
              <a:t>Best_tour</a:t>
            </a:r>
            <a:r>
              <a:rPr lang="en-US" dirty="0"/>
              <a:t>, but we </a:t>
            </a:r>
          </a:p>
          <a:p>
            <a:r>
              <a:rPr lang="en-US" dirty="0"/>
              <a:t>need to check it again */</a:t>
            </a:r>
          </a:p>
          <a:p>
            <a:r>
              <a:rPr lang="en-US" dirty="0"/>
              <a:t>If (</a:t>
            </a:r>
            <a:r>
              <a:rPr lang="en-US" dirty="0" err="1"/>
              <a:t>Best_tour</a:t>
            </a:r>
            <a:r>
              <a:rPr lang="en-US" dirty="0"/>
              <a:t>(tour)){</a:t>
            </a:r>
          </a:p>
          <a:p>
            <a:r>
              <a:rPr lang="en-US" dirty="0"/>
              <a:t>   Replace old best tour with tour.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Pthread_mutex_unlock</a:t>
            </a:r>
            <a:r>
              <a:rPr lang="en-US" dirty="0"/>
              <a:t>(</a:t>
            </a:r>
            <a:r>
              <a:rPr lang="en-US" dirty="0" err="1"/>
              <a:t>best_tour_mutex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68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dirty="0">
                <a:latin typeface="Calibri Light"/>
                <a:cs typeface="Calibri Light"/>
              </a:rPr>
              <a:t>Making su</a:t>
            </a:r>
            <a:r>
              <a:rPr spc="-65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-30" dirty="0">
                <a:latin typeface="Calibri Light"/>
                <a:cs typeface="Calibri Light"/>
              </a:rPr>
              <a:t> </a:t>
            </a:r>
            <a:r>
              <a:rPr spc="-55" dirty="0">
                <a:latin typeface="Calibri Light"/>
                <a:cs typeface="Calibri Light"/>
              </a:rPr>
              <a:t>w</a:t>
            </a:r>
            <a:r>
              <a:rPr dirty="0">
                <a:latin typeface="Calibri Light"/>
                <a:cs typeface="Calibri Light"/>
              </a:rPr>
              <a:t>e</a:t>
            </a:r>
            <a:r>
              <a:rPr spc="15" dirty="0">
                <a:latin typeface="Calibri Light"/>
                <a:cs typeface="Calibri Light"/>
              </a:rPr>
              <a:t> </a:t>
            </a:r>
            <a:r>
              <a:rPr dirty="0">
                <a:latin typeface="Calibri Light"/>
                <a:cs typeface="Calibri Light"/>
              </a:rPr>
              <a:t>h</a:t>
            </a:r>
            <a:r>
              <a:rPr spc="-75" dirty="0">
                <a:latin typeface="Calibri Light"/>
                <a:cs typeface="Calibri Light"/>
              </a:rPr>
              <a:t>a</a:t>
            </a:r>
            <a:r>
              <a:rPr spc="-55" dirty="0">
                <a:latin typeface="Calibri Light"/>
                <a:cs typeface="Calibri Light"/>
              </a:rPr>
              <a:t>v</a:t>
            </a:r>
            <a:r>
              <a:rPr dirty="0">
                <a:latin typeface="Calibri Light"/>
                <a:cs typeface="Calibri Light"/>
              </a:rPr>
              <a:t>e the “be</a:t>
            </a:r>
            <a:r>
              <a:rPr spc="-55" dirty="0">
                <a:latin typeface="Calibri Light"/>
                <a:cs typeface="Calibri Light"/>
              </a:rPr>
              <a:t>s</a:t>
            </a:r>
            <a:r>
              <a:rPr dirty="0">
                <a:latin typeface="Calibri Light"/>
                <a:cs typeface="Calibri Light"/>
              </a:rPr>
              <a:t>t</a:t>
            </a:r>
          </a:p>
          <a:p>
            <a:pPr marL="12700">
              <a:lnSpc>
                <a:spcPts val="5015"/>
              </a:lnSpc>
            </a:pPr>
            <a:r>
              <a:rPr spc="-45" dirty="0">
                <a:latin typeface="Calibri Light"/>
                <a:cs typeface="Calibri Light"/>
              </a:rPr>
              <a:t>t</a:t>
            </a:r>
            <a:r>
              <a:rPr dirty="0">
                <a:latin typeface="Calibri Light"/>
                <a:cs typeface="Calibri Light"/>
              </a:rPr>
              <a:t>ou</a:t>
            </a:r>
            <a:r>
              <a:rPr spc="210" dirty="0">
                <a:latin typeface="Calibri Light"/>
                <a:cs typeface="Calibri Light"/>
              </a:rPr>
              <a:t>r</a:t>
            </a:r>
            <a:r>
              <a:rPr dirty="0">
                <a:latin typeface="Calibri Light"/>
                <a:cs typeface="Calibri Light"/>
              </a:rPr>
              <a:t>” 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630159" cy="416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1176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deci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has</a:t>
            </a:r>
            <a:r>
              <a:rPr sz="2800" spc="-15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 glo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al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ut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nee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ens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ngs:</a:t>
            </a:r>
            <a:endParaRPr sz="2800" dirty="0">
              <a:latin typeface="Calibri"/>
              <a:cs typeface="Calibri"/>
            </a:endParaRPr>
          </a:p>
          <a:p>
            <a:pPr marL="697865" marR="907415" lvl="1" indent="-227965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1)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loc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onditi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n.</a:t>
            </a:r>
            <a:endParaRPr sz="2400" dirty="0">
              <a:latin typeface="Calibri"/>
              <a:cs typeface="Calibri"/>
            </a:endParaRPr>
          </a:p>
          <a:p>
            <a:pPr marL="697865" marR="5080" lvl="1" indent="-227965">
              <a:lnSpc>
                <a:spcPct val="900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2)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30" dirty="0">
                <a:latin typeface="Calibri"/>
                <a:cs typeface="Calibri"/>
              </a:rPr>
              <a:t> w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an</a:t>
            </a:r>
            <a:r>
              <a:rPr sz="2400" spc="-5" dirty="0">
                <a:latin typeface="Calibri"/>
                <a:cs typeface="Calibri"/>
              </a:rPr>
              <a:t> ol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while another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oces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upd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tin</a:t>
            </a:r>
            <a:r>
              <a:rPr sz="2400" spc="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 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</a:t>
            </a:r>
            <a:r>
              <a:rPr sz="2400" dirty="0">
                <a:latin typeface="Calibri"/>
                <a:cs typeface="Calibri"/>
              </a:rPr>
              <a:t>t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spc="-15" dirty="0">
                <a:latin typeface="Calibri"/>
                <a:cs typeface="Calibri"/>
              </a:rPr>
              <a:t>wri</a:t>
            </a:r>
            <a:r>
              <a:rPr sz="2400" spc="-45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en.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handl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loc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ai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Fi</a:t>
            </a:r>
            <a:r>
              <a:rPr spc="-80" dirty="0"/>
              <a:t>r</a:t>
            </a:r>
            <a:r>
              <a:rPr spc="-50" dirty="0"/>
              <a:t>s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260" y="2022982"/>
            <a:ext cx="107315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01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global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2165985"/>
            <a:ext cx="1184910" cy="108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ocess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113664" algn="ctr">
              <a:lnSpc>
                <a:spcPct val="100000"/>
              </a:lnSpc>
              <a:spcBef>
                <a:spcPts val="1575"/>
              </a:spcBef>
            </a:pPr>
            <a:r>
              <a:rPr sz="2000" dirty="0">
                <a:latin typeface="Calibri"/>
                <a:cs typeface="Calibri"/>
              </a:rPr>
              <a:t>lo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  <a:p>
            <a:pPr marL="111760" algn="ctr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4965" y="2094357"/>
            <a:ext cx="1073150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ocess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 marR="5080" indent="283210">
              <a:lnSpc>
                <a:spcPct val="100000"/>
              </a:lnSpc>
              <a:spcBef>
                <a:spcPts val="1560"/>
              </a:spcBef>
            </a:pPr>
            <a:r>
              <a:rPr sz="2000" dirty="0">
                <a:latin typeface="Calibri"/>
                <a:cs typeface="Calibri"/>
              </a:rPr>
              <a:t>lo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6779" y="3074035"/>
            <a:ext cx="1657985" cy="601980"/>
          </a:xfrm>
          <a:custGeom>
            <a:avLst/>
            <a:gdLst/>
            <a:ahLst/>
            <a:cxnLst/>
            <a:rect l="l" t="t" r="r" b="b"/>
            <a:pathLst>
              <a:path w="1657985" h="601979">
                <a:moveTo>
                  <a:pt x="36272" y="25542"/>
                </a:moveTo>
                <a:lnTo>
                  <a:pt x="23756" y="28001"/>
                </a:lnTo>
                <a:lnTo>
                  <a:pt x="31937" y="37556"/>
                </a:lnTo>
                <a:lnTo>
                  <a:pt x="1653667" y="601979"/>
                </a:lnTo>
                <a:lnTo>
                  <a:pt x="1657858" y="589914"/>
                </a:lnTo>
                <a:lnTo>
                  <a:pt x="36272" y="25542"/>
                </a:lnTo>
                <a:close/>
              </a:path>
              <a:path w="1657985" h="601979">
                <a:moveTo>
                  <a:pt x="100711" y="0"/>
                </a:moveTo>
                <a:lnTo>
                  <a:pt x="97282" y="635"/>
                </a:lnTo>
                <a:lnTo>
                  <a:pt x="0" y="19685"/>
                </a:lnTo>
                <a:lnTo>
                  <a:pt x="66675" y="97662"/>
                </a:lnTo>
                <a:lnTo>
                  <a:pt x="70739" y="97916"/>
                </a:lnTo>
                <a:lnTo>
                  <a:pt x="76073" y="93344"/>
                </a:lnTo>
                <a:lnTo>
                  <a:pt x="76327" y="89407"/>
                </a:lnTo>
                <a:lnTo>
                  <a:pt x="31937" y="37556"/>
                </a:lnTo>
                <a:lnTo>
                  <a:pt x="9779" y="29844"/>
                </a:lnTo>
                <a:lnTo>
                  <a:pt x="13970" y="17779"/>
                </a:lnTo>
                <a:lnTo>
                  <a:pt x="75779" y="17779"/>
                </a:lnTo>
                <a:lnTo>
                  <a:pt x="99695" y="13080"/>
                </a:lnTo>
                <a:lnTo>
                  <a:pt x="103124" y="12445"/>
                </a:lnTo>
                <a:lnTo>
                  <a:pt x="105410" y="9143"/>
                </a:lnTo>
                <a:lnTo>
                  <a:pt x="104648" y="5714"/>
                </a:lnTo>
                <a:lnTo>
                  <a:pt x="104012" y="2286"/>
                </a:lnTo>
                <a:lnTo>
                  <a:pt x="100711" y="0"/>
                </a:lnTo>
                <a:close/>
              </a:path>
              <a:path w="1657985" h="601979">
                <a:moveTo>
                  <a:pt x="13970" y="17779"/>
                </a:moveTo>
                <a:lnTo>
                  <a:pt x="9779" y="29844"/>
                </a:lnTo>
                <a:lnTo>
                  <a:pt x="31937" y="37556"/>
                </a:lnTo>
                <a:lnTo>
                  <a:pt x="25552" y="30099"/>
                </a:lnTo>
                <a:lnTo>
                  <a:pt x="13081" y="30099"/>
                </a:lnTo>
                <a:lnTo>
                  <a:pt x="16637" y="19685"/>
                </a:lnTo>
                <a:lnTo>
                  <a:pt x="19443" y="19685"/>
                </a:lnTo>
                <a:lnTo>
                  <a:pt x="13970" y="17779"/>
                </a:lnTo>
                <a:close/>
              </a:path>
              <a:path w="1657985" h="601979">
                <a:moveTo>
                  <a:pt x="16637" y="19685"/>
                </a:moveTo>
                <a:lnTo>
                  <a:pt x="13081" y="30099"/>
                </a:lnTo>
                <a:lnTo>
                  <a:pt x="23756" y="28001"/>
                </a:lnTo>
                <a:lnTo>
                  <a:pt x="16637" y="19685"/>
                </a:lnTo>
                <a:close/>
              </a:path>
              <a:path w="1657985" h="601979">
                <a:moveTo>
                  <a:pt x="23756" y="28001"/>
                </a:moveTo>
                <a:lnTo>
                  <a:pt x="13081" y="30099"/>
                </a:lnTo>
                <a:lnTo>
                  <a:pt x="25552" y="30099"/>
                </a:lnTo>
                <a:lnTo>
                  <a:pt x="23756" y="28001"/>
                </a:lnTo>
                <a:close/>
              </a:path>
              <a:path w="1657985" h="601979">
                <a:moveTo>
                  <a:pt x="19443" y="19685"/>
                </a:moveTo>
                <a:lnTo>
                  <a:pt x="16637" y="19685"/>
                </a:lnTo>
                <a:lnTo>
                  <a:pt x="23756" y="28001"/>
                </a:lnTo>
                <a:lnTo>
                  <a:pt x="36272" y="25542"/>
                </a:lnTo>
                <a:lnTo>
                  <a:pt x="19443" y="19685"/>
                </a:lnTo>
                <a:close/>
              </a:path>
              <a:path w="1657985" h="601979">
                <a:moveTo>
                  <a:pt x="75779" y="17779"/>
                </a:moveTo>
                <a:lnTo>
                  <a:pt x="13970" y="17779"/>
                </a:lnTo>
                <a:lnTo>
                  <a:pt x="36272" y="25542"/>
                </a:lnTo>
                <a:lnTo>
                  <a:pt x="75779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8228" y="1869948"/>
            <a:ext cx="1655445" cy="1945005"/>
          </a:xfrm>
          <a:custGeom>
            <a:avLst/>
            <a:gdLst/>
            <a:ahLst/>
            <a:cxnLst/>
            <a:rect l="l" t="t" r="r" b="b"/>
            <a:pathLst>
              <a:path w="1655445" h="1945004">
                <a:moveTo>
                  <a:pt x="0" y="1944624"/>
                </a:moveTo>
                <a:lnTo>
                  <a:pt x="1655064" y="1944624"/>
                </a:lnTo>
                <a:lnTo>
                  <a:pt x="1655064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3471" y="3310128"/>
            <a:ext cx="866140" cy="649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241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1975" y="3310128"/>
            <a:ext cx="864235" cy="64960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327" y="4255389"/>
            <a:ext cx="102235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 indent="-250190">
              <a:lnSpc>
                <a:spcPct val="100000"/>
              </a:lnSpc>
              <a:buFont typeface="Calibri"/>
              <a:buAutoNum type="arabicPeriod"/>
              <a:tabLst>
                <a:tab pos="263525" algn="l"/>
              </a:tabLst>
            </a:pP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71145" indent="-250190">
              <a:lnSpc>
                <a:spcPct val="100000"/>
              </a:lnSpc>
              <a:spcBef>
                <a:spcPts val="810"/>
              </a:spcBef>
              <a:buFont typeface="Calibri"/>
              <a:buAutoNum type="arabicPeriod"/>
              <a:tabLst>
                <a:tab pos="271780" algn="l"/>
              </a:tabLst>
            </a:pPr>
            <a:r>
              <a:rPr sz="2000" dirty="0">
                <a:latin typeface="Calibri"/>
                <a:cs typeface="Calibri"/>
              </a:rPr>
              <a:t>lock</a:t>
            </a:r>
            <a:endParaRPr sz="2000">
              <a:latin typeface="Calibri"/>
              <a:cs typeface="Calibri"/>
            </a:endParaRPr>
          </a:p>
          <a:p>
            <a:pPr marL="280035" indent="-250825">
              <a:lnSpc>
                <a:spcPct val="100000"/>
              </a:lnSpc>
              <a:spcBef>
                <a:spcPts val="815"/>
              </a:spcBef>
              <a:buFont typeface="Calibri"/>
              <a:buAutoNum type="arabicPeriod" startAt="4"/>
              <a:tabLst>
                <a:tab pos="280670" algn="l"/>
              </a:tabLst>
            </a:pPr>
            <a:r>
              <a:rPr sz="2000" spc="-5" dirty="0">
                <a:latin typeface="Calibri"/>
                <a:cs typeface="Calibri"/>
              </a:rPr>
              <a:t>upd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81305" indent="-250825">
              <a:lnSpc>
                <a:spcPct val="100000"/>
              </a:lnSpc>
              <a:spcBef>
                <a:spcPts val="810"/>
              </a:spcBef>
              <a:buFont typeface="Calibri"/>
              <a:buAutoNum type="arabicPeriod" startAt="4"/>
              <a:tabLst>
                <a:tab pos="281940" algn="l"/>
              </a:tabLst>
            </a:pPr>
            <a:r>
              <a:rPr sz="2000" spc="-5" dirty="0">
                <a:latin typeface="Calibri"/>
                <a:cs typeface="Calibri"/>
              </a:rPr>
              <a:t>unlock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1430" y="4182490"/>
            <a:ext cx="1302385" cy="186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3.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dirty="0">
                <a:latin typeface="Calibri"/>
                <a:cs typeface="Calibri"/>
              </a:rPr>
              <a:t>6.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ock</a:t>
            </a:r>
            <a:endParaRPr sz="20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7.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92100" indent="-249554">
              <a:lnSpc>
                <a:spcPct val="100000"/>
              </a:lnSpc>
              <a:spcBef>
                <a:spcPts val="765"/>
              </a:spcBef>
              <a:buFont typeface="Calibri"/>
              <a:buAutoNum type="arabicPeriod" startAt="8"/>
              <a:tabLst>
                <a:tab pos="292735" algn="l"/>
              </a:tabLst>
            </a:pP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94640" indent="-250825">
              <a:lnSpc>
                <a:spcPct val="100000"/>
              </a:lnSpc>
              <a:spcBef>
                <a:spcPts val="715"/>
              </a:spcBef>
              <a:buFont typeface="Calibri"/>
              <a:buAutoNum type="arabicPeriod" startAt="8"/>
              <a:tabLst>
                <a:tab pos="295275" algn="l"/>
              </a:tabLst>
            </a:pPr>
            <a:r>
              <a:rPr sz="2000" spc="-5" dirty="0">
                <a:latin typeface="Calibri"/>
                <a:cs typeface="Calibri"/>
              </a:rPr>
              <a:t>unlock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66823" y="3152775"/>
            <a:ext cx="1226820" cy="523240"/>
          </a:xfrm>
          <a:custGeom>
            <a:avLst/>
            <a:gdLst/>
            <a:ahLst/>
            <a:cxnLst/>
            <a:rect l="l" t="t" r="r" b="b"/>
            <a:pathLst>
              <a:path w="1226820" h="523239">
                <a:moveTo>
                  <a:pt x="1190527" y="21923"/>
                </a:moveTo>
                <a:lnTo>
                  <a:pt x="0" y="511429"/>
                </a:lnTo>
                <a:lnTo>
                  <a:pt x="4825" y="523239"/>
                </a:lnTo>
                <a:lnTo>
                  <a:pt x="1195336" y="33741"/>
                </a:lnTo>
                <a:lnTo>
                  <a:pt x="1203049" y="23652"/>
                </a:lnTo>
                <a:lnTo>
                  <a:pt x="1190527" y="21923"/>
                </a:lnTo>
                <a:close/>
              </a:path>
              <a:path w="1226820" h="523239">
                <a:moveTo>
                  <a:pt x="1218181" y="12953"/>
                </a:moveTo>
                <a:lnTo>
                  <a:pt x="1212341" y="12953"/>
                </a:lnTo>
                <a:lnTo>
                  <a:pt x="1217167" y="24764"/>
                </a:lnTo>
                <a:lnTo>
                  <a:pt x="1195336" y="33741"/>
                </a:lnTo>
                <a:lnTo>
                  <a:pt x="1156080" y="85089"/>
                </a:lnTo>
                <a:lnTo>
                  <a:pt x="1154049" y="87884"/>
                </a:lnTo>
                <a:lnTo>
                  <a:pt x="1154556" y="91821"/>
                </a:lnTo>
                <a:lnTo>
                  <a:pt x="1160144" y="96138"/>
                </a:lnTo>
                <a:lnTo>
                  <a:pt x="1164081" y="95630"/>
                </a:lnTo>
                <a:lnTo>
                  <a:pt x="1166240" y="92837"/>
                </a:lnTo>
                <a:lnTo>
                  <a:pt x="1226439" y="14097"/>
                </a:lnTo>
                <a:lnTo>
                  <a:pt x="1218181" y="12953"/>
                </a:lnTo>
                <a:close/>
              </a:path>
              <a:path w="1226820" h="523239">
                <a:moveTo>
                  <a:pt x="1203049" y="23652"/>
                </a:moveTo>
                <a:lnTo>
                  <a:pt x="1195336" y="33741"/>
                </a:lnTo>
                <a:lnTo>
                  <a:pt x="1216241" y="25146"/>
                </a:lnTo>
                <a:lnTo>
                  <a:pt x="1213865" y="25146"/>
                </a:lnTo>
                <a:lnTo>
                  <a:pt x="1203049" y="23652"/>
                </a:lnTo>
                <a:close/>
              </a:path>
              <a:path w="1226820" h="523239">
                <a:moveTo>
                  <a:pt x="1209675" y="14986"/>
                </a:moveTo>
                <a:lnTo>
                  <a:pt x="1203049" y="23652"/>
                </a:lnTo>
                <a:lnTo>
                  <a:pt x="1213865" y="25146"/>
                </a:lnTo>
                <a:lnTo>
                  <a:pt x="1209675" y="14986"/>
                </a:lnTo>
                <a:close/>
              </a:path>
              <a:path w="1226820" h="523239">
                <a:moveTo>
                  <a:pt x="1213172" y="14986"/>
                </a:moveTo>
                <a:lnTo>
                  <a:pt x="1209675" y="14986"/>
                </a:lnTo>
                <a:lnTo>
                  <a:pt x="1213865" y="25146"/>
                </a:lnTo>
                <a:lnTo>
                  <a:pt x="1216241" y="25146"/>
                </a:lnTo>
                <a:lnTo>
                  <a:pt x="1217167" y="24764"/>
                </a:lnTo>
                <a:lnTo>
                  <a:pt x="1213172" y="14986"/>
                </a:lnTo>
                <a:close/>
              </a:path>
              <a:path w="1226820" h="523239">
                <a:moveTo>
                  <a:pt x="1212341" y="12953"/>
                </a:moveTo>
                <a:lnTo>
                  <a:pt x="1190527" y="21923"/>
                </a:lnTo>
                <a:lnTo>
                  <a:pt x="1203049" y="23652"/>
                </a:lnTo>
                <a:lnTo>
                  <a:pt x="1209675" y="14986"/>
                </a:lnTo>
                <a:lnTo>
                  <a:pt x="1213172" y="14986"/>
                </a:lnTo>
                <a:lnTo>
                  <a:pt x="1212341" y="12953"/>
                </a:lnTo>
                <a:close/>
              </a:path>
              <a:path w="1226820" h="523239">
                <a:moveTo>
                  <a:pt x="1124712" y="0"/>
                </a:moveTo>
                <a:lnTo>
                  <a:pt x="1121537" y="2412"/>
                </a:lnTo>
                <a:lnTo>
                  <a:pt x="1121028" y="5841"/>
                </a:lnTo>
                <a:lnTo>
                  <a:pt x="1120648" y="9398"/>
                </a:lnTo>
                <a:lnTo>
                  <a:pt x="1123061" y="12573"/>
                </a:lnTo>
                <a:lnTo>
                  <a:pt x="1126489" y="13080"/>
                </a:lnTo>
                <a:lnTo>
                  <a:pt x="1190527" y="21923"/>
                </a:lnTo>
                <a:lnTo>
                  <a:pt x="1212341" y="12953"/>
                </a:lnTo>
                <a:lnTo>
                  <a:pt x="1218181" y="12953"/>
                </a:lnTo>
                <a:lnTo>
                  <a:pt x="1124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8228" y="1869948"/>
            <a:ext cx="1655445" cy="1945005"/>
          </a:xfrm>
          <a:custGeom>
            <a:avLst/>
            <a:gdLst/>
            <a:ahLst/>
            <a:cxnLst/>
            <a:rect l="l" t="t" r="r" b="b"/>
            <a:pathLst>
              <a:path w="1655445" h="1945004">
                <a:moveTo>
                  <a:pt x="0" y="1944624"/>
                </a:moveTo>
                <a:lnTo>
                  <a:pt x="1655064" y="1944624"/>
                </a:lnTo>
                <a:lnTo>
                  <a:pt x="1655064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69</a:t>
            </a:fld>
            <a:endParaRPr spc="-10" dirty="0"/>
          </a:p>
        </p:txBody>
      </p:sp>
      <p:sp>
        <p:nvSpPr>
          <p:cNvPr id="16" name="文本框 15"/>
          <p:cNvSpPr txBox="1"/>
          <p:nvPr/>
        </p:nvSpPr>
        <p:spPr>
          <a:xfrm>
            <a:off x="3713158" y="2940796"/>
            <a:ext cx="838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0504">
              <a:lnSpc>
                <a:spcPct val="100000"/>
              </a:lnSpc>
            </a:pPr>
            <a:r>
              <a:rPr lang="en-US" dirty="0">
                <a:cs typeface="Calibri"/>
              </a:rPr>
              <a:t>37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30245" y="4070723"/>
            <a:ext cx="838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0504">
              <a:lnSpc>
                <a:spcPct val="100000"/>
              </a:lnSpc>
            </a:pPr>
            <a:r>
              <a:rPr lang="en-US" dirty="0">
                <a:cs typeface="Calibri"/>
              </a:rPr>
              <a:t>37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30245" y="4660554"/>
            <a:ext cx="838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0504">
              <a:lnSpc>
                <a:spcPct val="100000"/>
              </a:lnSpc>
            </a:pPr>
            <a:r>
              <a:rPr lang="en-US" dirty="0">
                <a:cs typeface="Calibri"/>
              </a:rPr>
              <a:t>27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30245" y="5250385"/>
            <a:ext cx="838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30504">
              <a:lnSpc>
                <a:spcPct val="100000"/>
              </a:lnSpc>
            </a:pPr>
            <a:r>
              <a:rPr lang="en-US" dirty="0">
                <a:cs typeface="Calibri"/>
              </a:rPr>
              <a:t>22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149408" y="4440055"/>
            <a:ext cx="0" cy="2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49408" y="5029886"/>
            <a:ext cx="0" cy="2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F</a:t>
            </a:r>
            <a:r>
              <a:rPr spc="-5" dirty="0"/>
              <a:t>o</a:t>
            </a:r>
            <a:r>
              <a:rPr spc="-65" dirty="0"/>
              <a:t>r</a:t>
            </a:r>
            <a:r>
              <a:rPr spc="-5" dirty="0"/>
              <a:t>c</a:t>
            </a:r>
            <a:r>
              <a:rPr dirty="0"/>
              <a:t>e </a:t>
            </a:r>
            <a:r>
              <a:rPr spc="-5" dirty="0"/>
              <a:t>o</a:t>
            </a:r>
            <a:r>
              <a:rPr dirty="0"/>
              <a:t>n</a:t>
            </a:r>
            <a:r>
              <a:rPr spc="5" dirty="0"/>
              <a:t> </a:t>
            </a:r>
            <a:r>
              <a:rPr dirty="0"/>
              <a:t>particle</a:t>
            </a:r>
            <a:r>
              <a:rPr spc="-25" dirty="0"/>
              <a:t> </a:t>
            </a:r>
            <a:r>
              <a:rPr dirty="0"/>
              <a:t>q </a:t>
            </a:r>
            <a:r>
              <a:rPr spc="-80" dirty="0"/>
              <a:t>e</a:t>
            </a:r>
            <a:r>
              <a:rPr spc="-120" dirty="0"/>
              <a:t>x</a:t>
            </a:r>
            <a:r>
              <a:rPr spc="-5" dirty="0"/>
              <a:t>er</a:t>
            </a:r>
            <a:r>
              <a:rPr spc="-45" dirty="0"/>
              <a:t>t</a:t>
            </a:r>
            <a:r>
              <a:rPr spc="-5" dirty="0"/>
              <a:t>e</a:t>
            </a:r>
            <a:r>
              <a:rPr dirty="0"/>
              <a:t>d</a:t>
            </a:r>
            <a:r>
              <a:rPr spc="-15" dirty="0"/>
              <a:t> </a:t>
            </a:r>
            <a:r>
              <a:rPr spc="-20" dirty="0"/>
              <a:t>b</a:t>
            </a:r>
            <a:r>
              <a:rPr dirty="0"/>
              <a:t>y k</a:t>
            </a:r>
          </a:p>
        </p:txBody>
      </p:sp>
      <p:sp>
        <p:nvSpPr>
          <p:cNvPr id="3" name="object 3"/>
          <p:cNvSpPr/>
          <p:nvPr/>
        </p:nvSpPr>
        <p:spPr>
          <a:xfrm>
            <a:off x="1667255" y="4840223"/>
            <a:ext cx="5809488" cy="1380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1823" y="3080004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5" h="437514">
                <a:moveTo>
                  <a:pt x="226313" y="0"/>
                </a:moveTo>
                <a:lnTo>
                  <a:pt x="171935" y="6356"/>
                </a:lnTo>
                <a:lnTo>
                  <a:pt x="122319" y="24411"/>
                </a:lnTo>
                <a:lnTo>
                  <a:pt x="79040" y="52645"/>
                </a:lnTo>
                <a:lnTo>
                  <a:pt x="43671" y="89538"/>
                </a:lnTo>
                <a:lnTo>
                  <a:pt x="17787" y="133570"/>
                </a:lnTo>
                <a:lnTo>
                  <a:pt x="2962" y="183221"/>
                </a:lnTo>
                <a:lnTo>
                  <a:pt x="0" y="218694"/>
                </a:lnTo>
                <a:lnTo>
                  <a:pt x="750" y="236629"/>
                </a:lnTo>
                <a:lnTo>
                  <a:pt x="11539" y="287816"/>
                </a:lnTo>
                <a:lnTo>
                  <a:pt x="33912" y="333890"/>
                </a:lnTo>
                <a:lnTo>
                  <a:pt x="66293" y="373332"/>
                </a:lnTo>
                <a:lnTo>
                  <a:pt x="107111" y="404621"/>
                </a:lnTo>
                <a:lnTo>
                  <a:pt x="154789" y="426238"/>
                </a:lnTo>
                <a:lnTo>
                  <a:pt x="207755" y="436663"/>
                </a:lnTo>
                <a:lnTo>
                  <a:pt x="226313" y="437388"/>
                </a:lnTo>
                <a:lnTo>
                  <a:pt x="244872" y="436663"/>
                </a:lnTo>
                <a:lnTo>
                  <a:pt x="297838" y="426238"/>
                </a:lnTo>
                <a:lnTo>
                  <a:pt x="345516" y="404621"/>
                </a:lnTo>
                <a:lnTo>
                  <a:pt x="386334" y="373332"/>
                </a:lnTo>
                <a:lnTo>
                  <a:pt x="418715" y="333890"/>
                </a:lnTo>
                <a:lnTo>
                  <a:pt x="441088" y="287816"/>
                </a:lnTo>
                <a:lnTo>
                  <a:pt x="451877" y="236629"/>
                </a:lnTo>
                <a:lnTo>
                  <a:pt x="452627" y="218694"/>
                </a:lnTo>
                <a:lnTo>
                  <a:pt x="451877" y="200758"/>
                </a:lnTo>
                <a:lnTo>
                  <a:pt x="441088" y="149571"/>
                </a:lnTo>
                <a:lnTo>
                  <a:pt x="418715" y="103497"/>
                </a:lnTo>
                <a:lnTo>
                  <a:pt x="386333" y="64055"/>
                </a:lnTo>
                <a:lnTo>
                  <a:pt x="345516" y="32766"/>
                </a:lnTo>
                <a:lnTo>
                  <a:pt x="297838" y="11149"/>
                </a:lnTo>
                <a:lnTo>
                  <a:pt x="244872" y="724"/>
                </a:lnTo>
                <a:lnTo>
                  <a:pt x="2263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1823" y="3080004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5" h="437514">
                <a:moveTo>
                  <a:pt x="0" y="218694"/>
                </a:moveTo>
                <a:lnTo>
                  <a:pt x="6578" y="166140"/>
                </a:lnTo>
                <a:lnTo>
                  <a:pt x="25264" y="118193"/>
                </a:lnTo>
                <a:lnTo>
                  <a:pt x="54485" y="76372"/>
                </a:lnTo>
                <a:lnTo>
                  <a:pt x="92665" y="42196"/>
                </a:lnTo>
                <a:lnTo>
                  <a:pt x="138231" y="17186"/>
                </a:lnTo>
                <a:lnTo>
                  <a:pt x="189609" y="2862"/>
                </a:lnTo>
                <a:lnTo>
                  <a:pt x="226313" y="0"/>
                </a:lnTo>
                <a:lnTo>
                  <a:pt x="244872" y="724"/>
                </a:lnTo>
                <a:lnTo>
                  <a:pt x="297838" y="11149"/>
                </a:lnTo>
                <a:lnTo>
                  <a:pt x="345516" y="32766"/>
                </a:lnTo>
                <a:lnTo>
                  <a:pt x="386333" y="64055"/>
                </a:lnTo>
                <a:lnTo>
                  <a:pt x="418715" y="103497"/>
                </a:lnTo>
                <a:lnTo>
                  <a:pt x="441088" y="149571"/>
                </a:lnTo>
                <a:lnTo>
                  <a:pt x="451877" y="200758"/>
                </a:lnTo>
                <a:lnTo>
                  <a:pt x="452627" y="218694"/>
                </a:lnTo>
                <a:lnTo>
                  <a:pt x="451877" y="236629"/>
                </a:lnTo>
                <a:lnTo>
                  <a:pt x="441088" y="287816"/>
                </a:lnTo>
                <a:lnTo>
                  <a:pt x="418715" y="333890"/>
                </a:lnTo>
                <a:lnTo>
                  <a:pt x="386334" y="373332"/>
                </a:lnTo>
                <a:lnTo>
                  <a:pt x="345516" y="404621"/>
                </a:lnTo>
                <a:lnTo>
                  <a:pt x="297838" y="426238"/>
                </a:lnTo>
                <a:lnTo>
                  <a:pt x="244872" y="436663"/>
                </a:lnTo>
                <a:lnTo>
                  <a:pt x="226313" y="437388"/>
                </a:lnTo>
                <a:lnTo>
                  <a:pt x="207755" y="436663"/>
                </a:lnTo>
                <a:lnTo>
                  <a:pt x="154789" y="426238"/>
                </a:lnTo>
                <a:lnTo>
                  <a:pt x="107111" y="404621"/>
                </a:lnTo>
                <a:lnTo>
                  <a:pt x="66293" y="373332"/>
                </a:lnTo>
                <a:lnTo>
                  <a:pt x="33912" y="333890"/>
                </a:lnTo>
                <a:lnTo>
                  <a:pt x="11539" y="287816"/>
                </a:lnTo>
                <a:lnTo>
                  <a:pt x="750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1284" y="3080004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227075" y="0"/>
                </a:moveTo>
                <a:lnTo>
                  <a:pt x="172527" y="6356"/>
                </a:lnTo>
                <a:lnTo>
                  <a:pt x="122748" y="24411"/>
                </a:lnTo>
                <a:lnTo>
                  <a:pt x="79322" y="52645"/>
                </a:lnTo>
                <a:lnTo>
                  <a:pt x="43830" y="89538"/>
                </a:lnTo>
                <a:lnTo>
                  <a:pt x="17853" y="133570"/>
                </a:lnTo>
                <a:lnTo>
                  <a:pt x="2973" y="183221"/>
                </a:lnTo>
                <a:lnTo>
                  <a:pt x="0" y="218694"/>
                </a:lnTo>
                <a:lnTo>
                  <a:pt x="753" y="236629"/>
                </a:lnTo>
                <a:lnTo>
                  <a:pt x="11582" y="287816"/>
                </a:lnTo>
                <a:lnTo>
                  <a:pt x="34035" y="333890"/>
                </a:lnTo>
                <a:lnTo>
                  <a:pt x="66532" y="373332"/>
                </a:lnTo>
                <a:lnTo>
                  <a:pt x="107489" y="404621"/>
                </a:lnTo>
                <a:lnTo>
                  <a:pt x="155326" y="426238"/>
                </a:lnTo>
                <a:lnTo>
                  <a:pt x="208460" y="436663"/>
                </a:lnTo>
                <a:lnTo>
                  <a:pt x="227075" y="437388"/>
                </a:lnTo>
                <a:lnTo>
                  <a:pt x="245691" y="436663"/>
                </a:lnTo>
                <a:lnTo>
                  <a:pt x="298825" y="426238"/>
                </a:lnTo>
                <a:lnTo>
                  <a:pt x="346662" y="404621"/>
                </a:lnTo>
                <a:lnTo>
                  <a:pt x="387619" y="373332"/>
                </a:lnTo>
                <a:lnTo>
                  <a:pt x="420116" y="333890"/>
                </a:lnTo>
                <a:lnTo>
                  <a:pt x="442569" y="287816"/>
                </a:lnTo>
                <a:lnTo>
                  <a:pt x="453398" y="236629"/>
                </a:lnTo>
                <a:lnTo>
                  <a:pt x="454151" y="218694"/>
                </a:lnTo>
                <a:lnTo>
                  <a:pt x="453398" y="200758"/>
                </a:lnTo>
                <a:lnTo>
                  <a:pt x="442569" y="149571"/>
                </a:lnTo>
                <a:lnTo>
                  <a:pt x="420116" y="103497"/>
                </a:lnTo>
                <a:lnTo>
                  <a:pt x="387619" y="64055"/>
                </a:lnTo>
                <a:lnTo>
                  <a:pt x="346662" y="32766"/>
                </a:lnTo>
                <a:lnTo>
                  <a:pt x="298825" y="11149"/>
                </a:lnTo>
                <a:lnTo>
                  <a:pt x="245691" y="724"/>
                </a:lnTo>
                <a:lnTo>
                  <a:pt x="2270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1284" y="3080004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0" y="218694"/>
                </a:moveTo>
                <a:lnTo>
                  <a:pt x="6602" y="166140"/>
                </a:lnTo>
                <a:lnTo>
                  <a:pt x="25357" y="118193"/>
                </a:lnTo>
                <a:lnTo>
                  <a:pt x="54681" y="76372"/>
                </a:lnTo>
                <a:lnTo>
                  <a:pt x="92994" y="42196"/>
                </a:lnTo>
                <a:lnTo>
                  <a:pt x="138713" y="17186"/>
                </a:lnTo>
                <a:lnTo>
                  <a:pt x="190258" y="2862"/>
                </a:lnTo>
                <a:lnTo>
                  <a:pt x="227075" y="0"/>
                </a:lnTo>
                <a:lnTo>
                  <a:pt x="245691" y="724"/>
                </a:lnTo>
                <a:lnTo>
                  <a:pt x="298825" y="11149"/>
                </a:lnTo>
                <a:lnTo>
                  <a:pt x="346662" y="32766"/>
                </a:lnTo>
                <a:lnTo>
                  <a:pt x="387619" y="64055"/>
                </a:lnTo>
                <a:lnTo>
                  <a:pt x="420116" y="103497"/>
                </a:lnTo>
                <a:lnTo>
                  <a:pt x="442569" y="149571"/>
                </a:lnTo>
                <a:lnTo>
                  <a:pt x="453398" y="200758"/>
                </a:lnTo>
                <a:lnTo>
                  <a:pt x="454151" y="218694"/>
                </a:lnTo>
                <a:lnTo>
                  <a:pt x="453398" y="236629"/>
                </a:lnTo>
                <a:lnTo>
                  <a:pt x="442569" y="287816"/>
                </a:lnTo>
                <a:lnTo>
                  <a:pt x="420116" y="333890"/>
                </a:lnTo>
                <a:lnTo>
                  <a:pt x="387619" y="373332"/>
                </a:lnTo>
                <a:lnTo>
                  <a:pt x="346662" y="404621"/>
                </a:lnTo>
                <a:lnTo>
                  <a:pt x="298825" y="426238"/>
                </a:lnTo>
                <a:lnTo>
                  <a:pt x="245691" y="436663"/>
                </a:lnTo>
                <a:lnTo>
                  <a:pt x="227075" y="437388"/>
                </a:lnTo>
                <a:lnTo>
                  <a:pt x="208460" y="436663"/>
                </a:lnTo>
                <a:lnTo>
                  <a:pt x="155326" y="426238"/>
                </a:lnTo>
                <a:lnTo>
                  <a:pt x="107489" y="404621"/>
                </a:lnTo>
                <a:lnTo>
                  <a:pt x="66532" y="373332"/>
                </a:lnTo>
                <a:lnTo>
                  <a:pt x="34035" y="333890"/>
                </a:lnTo>
                <a:lnTo>
                  <a:pt x="11582" y="287816"/>
                </a:lnTo>
                <a:lnTo>
                  <a:pt x="753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5214" y="3262121"/>
            <a:ext cx="2846705" cy="76200"/>
          </a:xfrm>
          <a:custGeom>
            <a:avLst/>
            <a:gdLst/>
            <a:ahLst/>
            <a:cxnLst/>
            <a:rect l="l" t="t" r="r" b="b"/>
            <a:pathLst>
              <a:path w="2846704" h="76200">
                <a:moveTo>
                  <a:pt x="2770505" y="0"/>
                </a:moveTo>
                <a:lnTo>
                  <a:pt x="2770505" y="76200"/>
                </a:lnTo>
                <a:lnTo>
                  <a:pt x="2823845" y="49529"/>
                </a:lnTo>
                <a:lnTo>
                  <a:pt x="2783205" y="49529"/>
                </a:lnTo>
                <a:lnTo>
                  <a:pt x="2783205" y="26669"/>
                </a:lnTo>
                <a:lnTo>
                  <a:pt x="2823844" y="26669"/>
                </a:lnTo>
                <a:lnTo>
                  <a:pt x="2770505" y="0"/>
                </a:lnTo>
                <a:close/>
              </a:path>
              <a:path w="2846704" h="76200">
                <a:moveTo>
                  <a:pt x="2770505" y="26669"/>
                </a:moveTo>
                <a:lnTo>
                  <a:pt x="0" y="26669"/>
                </a:lnTo>
                <a:lnTo>
                  <a:pt x="0" y="49529"/>
                </a:lnTo>
                <a:lnTo>
                  <a:pt x="2770505" y="49529"/>
                </a:lnTo>
                <a:lnTo>
                  <a:pt x="2770505" y="26669"/>
                </a:lnTo>
                <a:close/>
              </a:path>
              <a:path w="2846704" h="76200">
                <a:moveTo>
                  <a:pt x="2823844" y="26669"/>
                </a:moveTo>
                <a:lnTo>
                  <a:pt x="2783205" y="26669"/>
                </a:lnTo>
                <a:lnTo>
                  <a:pt x="2783205" y="49529"/>
                </a:lnTo>
                <a:lnTo>
                  <a:pt x="2823845" y="49529"/>
                </a:lnTo>
                <a:lnTo>
                  <a:pt x="2846705" y="38100"/>
                </a:lnTo>
                <a:lnTo>
                  <a:pt x="2823844" y="2666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038" y="2936494"/>
            <a:ext cx="245110" cy="212090"/>
          </a:xfrm>
          <a:custGeom>
            <a:avLst/>
            <a:gdLst/>
            <a:ahLst/>
            <a:cxnLst/>
            <a:rect l="l" t="t" r="r" b="b"/>
            <a:pathLst>
              <a:path w="245110" h="212089">
                <a:moveTo>
                  <a:pt x="177573" y="0"/>
                </a:moveTo>
                <a:lnTo>
                  <a:pt x="177446" y="9655"/>
                </a:lnTo>
                <a:lnTo>
                  <a:pt x="188726" y="15110"/>
                </a:lnTo>
                <a:lnTo>
                  <a:pt x="198582" y="22637"/>
                </a:lnTo>
                <a:lnTo>
                  <a:pt x="221698" y="66215"/>
                </a:lnTo>
                <a:lnTo>
                  <a:pt x="225687" y="107853"/>
                </a:lnTo>
                <a:lnTo>
                  <a:pt x="225045" y="122145"/>
                </a:lnTo>
                <a:lnTo>
                  <a:pt x="213065" y="169680"/>
                </a:lnTo>
                <a:lnTo>
                  <a:pt x="186866" y="197915"/>
                </a:lnTo>
                <a:lnTo>
                  <a:pt x="174906" y="203200"/>
                </a:lnTo>
                <a:lnTo>
                  <a:pt x="189419" y="207731"/>
                </a:lnTo>
                <a:lnTo>
                  <a:pt x="227901" y="174278"/>
                </a:lnTo>
                <a:lnTo>
                  <a:pt x="243191" y="129535"/>
                </a:lnTo>
                <a:lnTo>
                  <a:pt x="245036" y="99961"/>
                </a:lnTo>
                <a:lnTo>
                  <a:pt x="244134" y="87989"/>
                </a:lnTo>
                <a:lnTo>
                  <a:pt x="228383" y="40244"/>
                </a:lnTo>
                <a:lnTo>
                  <a:pt x="201617" y="10333"/>
                </a:lnTo>
                <a:lnTo>
                  <a:pt x="190225" y="4333"/>
                </a:lnTo>
                <a:lnTo>
                  <a:pt x="177573" y="0"/>
                </a:lnTo>
                <a:close/>
              </a:path>
              <a:path w="245110" h="212089">
                <a:moveTo>
                  <a:pt x="67464" y="0"/>
                </a:moveTo>
                <a:lnTo>
                  <a:pt x="24864" y="26638"/>
                </a:lnTo>
                <a:lnTo>
                  <a:pt x="4210" y="69625"/>
                </a:lnTo>
                <a:lnTo>
                  <a:pt x="0" y="111863"/>
                </a:lnTo>
                <a:lnTo>
                  <a:pt x="897" y="123884"/>
                </a:lnTo>
                <a:lnTo>
                  <a:pt x="16554" y="171638"/>
                </a:lnTo>
                <a:lnTo>
                  <a:pt x="43291" y="201427"/>
                </a:lnTo>
                <a:lnTo>
                  <a:pt x="67464" y="211708"/>
                </a:lnTo>
                <a:lnTo>
                  <a:pt x="67447" y="202252"/>
                </a:lnTo>
                <a:lnTo>
                  <a:pt x="56251" y="196776"/>
                </a:lnTo>
                <a:lnTo>
                  <a:pt x="46459" y="189189"/>
                </a:lnTo>
                <a:lnTo>
                  <a:pt x="26530" y="156448"/>
                </a:lnTo>
                <a:lnTo>
                  <a:pt x="19662" y="118738"/>
                </a:lnTo>
                <a:lnTo>
                  <a:pt x="19205" y="103939"/>
                </a:lnTo>
                <a:lnTo>
                  <a:pt x="19754" y="89578"/>
                </a:lnTo>
                <a:lnTo>
                  <a:pt x="31942" y="41838"/>
                </a:lnTo>
                <a:lnTo>
                  <a:pt x="58265" y="13904"/>
                </a:lnTo>
                <a:lnTo>
                  <a:pt x="70385" y="8635"/>
                </a:lnTo>
                <a:lnTo>
                  <a:pt x="67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3422" y="2936494"/>
            <a:ext cx="245110" cy="212090"/>
          </a:xfrm>
          <a:custGeom>
            <a:avLst/>
            <a:gdLst/>
            <a:ahLst/>
            <a:cxnLst/>
            <a:rect l="l" t="t" r="r" b="b"/>
            <a:pathLst>
              <a:path w="245110" h="212089">
                <a:moveTo>
                  <a:pt x="177573" y="0"/>
                </a:moveTo>
                <a:lnTo>
                  <a:pt x="177446" y="9655"/>
                </a:lnTo>
                <a:lnTo>
                  <a:pt x="188726" y="15110"/>
                </a:lnTo>
                <a:lnTo>
                  <a:pt x="198582" y="22637"/>
                </a:lnTo>
                <a:lnTo>
                  <a:pt x="221698" y="66215"/>
                </a:lnTo>
                <a:lnTo>
                  <a:pt x="225687" y="107853"/>
                </a:lnTo>
                <a:lnTo>
                  <a:pt x="225045" y="122145"/>
                </a:lnTo>
                <a:lnTo>
                  <a:pt x="213065" y="169680"/>
                </a:lnTo>
                <a:lnTo>
                  <a:pt x="186866" y="197915"/>
                </a:lnTo>
                <a:lnTo>
                  <a:pt x="174906" y="203200"/>
                </a:lnTo>
                <a:lnTo>
                  <a:pt x="189419" y="207731"/>
                </a:lnTo>
                <a:lnTo>
                  <a:pt x="227901" y="174278"/>
                </a:lnTo>
                <a:lnTo>
                  <a:pt x="243191" y="129535"/>
                </a:lnTo>
                <a:lnTo>
                  <a:pt x="245036" y="99961"/>
                </a:lnTo>
                <a:lnTo>
                  <a:pt x="244134" y="87989"/>
                </a:lnTo>
                <a:lnTo>
                  <a:pt x="228383" y="40244"/>
                </a:lnTo>
                <a:lnTo>
                  <a:pt x="201617" y="10333"/>
                </a:lnTo>
                <a:lnTo>
                  <a:pt x="190225" y="4333"/>
                </a:lnTo>
                <a:lnTo>
                  <a:pt x="177573" y="0"/>
                </a:lnTo>
                <a:close/>
              </a:path>
              <a:path w="245110" h="212089">
                <a:moveTo>
                  <a:pt x="67464" y="0"/>
                </a:moveTo>
                <a:lnTo>
                  <a:pt x="24864" y="26638"/>
                </a:lnTo>
                <a:lnTo>
                  <a:pt x="4210" y="69625"/>
                </a:lnTo>
                <a:lnTo>
                  <a:pt x="0" y="111863"/>
                </a:lnTo>
                <a:lnTo>
                  <a:pt x="897" y="123884"/>
                </a:lnTo>
                <a:lnTo>
                  <a:pt x="16554" y="171638"/>
                </a:lnTo>
                <a:lnTo>
                  <a:pt x="43291" y="201427"/>
                </a:lnTo>
                <a:lnTo>
                  <a:pt x="67464" y="211708"/>
                </a:lnTo>
                <a:lnTo>
                  <a:pt x="67447" y="202252"/>
                </a:lnTo>
                <a:lnTo>
                  <a:pt x="56251" y="196776"/>
                </a:lnTo>
                <a:lnTo>
                  <a:pt x="46459" y="189189"/>
                </a:lnTo>
                <a:lnTo>
                  <a:pt x="26530" y="156448"/>
                </a:lnTo>
                <a:lnTo>
                  <a:pt x="19662" y="118738"/>
                </a:lnTo>
                <a:lnTo>
                  <a:pt x="19205" y="103939"/>
                </a:lnTo>
                <a:lnTo>
                  <a:pt x="19754" y="89578"/>
                </a:lnTo>
                <a:lnTo>
                  <a:pt x="31942" y="41838"/>
                </a:lnTo>
                <a:lnTo>
                  <a:pt x="58265" y="13904"/>
                </a:lnTo>
                <a:lnTo>
                  <a:pt x="70385" y="8635"/>
                </a:lnTo>
                <a:lnTo>
                  <a:pt x="67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7442" y="3650996"/>
            <a:ext cx="245110" cy="212090"/>
          </a:xfrm>
          <a:custGeom>
            <a:avLst/>
            <a:gdLst/>
            <a:ahLst/>
            <a:cxnLst/>
            <a:rect l="l" t="t" r="r" b="b"/>
            <a:pathLst>
              <a:path w="245110" h="212089">
                <a:moveTo>
                  <a:pt x="177573" y="0"/>
                </a:moveTo>
                <a:lnTo>
                  <a:pt x="177480" y="9668"/>
                </a:lnTo>
                <a:lnTo>
                  <a:pt x="188749" y="15125"/>
                </a:lnTo>
                <a:lnTo>
                  <a:pt x="198598" y="22655"/>
                </a:lnTo>
                <a:lnTo>
                  <a:pt x="221755" y="66245"/>
                </a:lnTo>
                <a:lnTo>
                  <a:pt x="225813" y="107881"/>
                </a:lnTo>
                <a:lnTo>
                  <a:pt x="225153" y="122181"/>
                </a:lnTo>
                <a:lnTo>
                  <a:pt x="213065" y="169680"/>
                </a:lnTo>
                <a:lnTo>
                  <a:pt x="186866" y="197915"/>
                </a:lnTo>
                <a:lnTo>
                  <a:pt x="174906" y="203199"/>
                </a:lnTo>
                <a:lnTo>
                  <a:pt x="189419" y="207731"/>
                </a:lnTo>
                <a:lnTo>
                  <a:pt x="227901" y="174278"/>
                </a:lnTo>
                <a:lnTo>
                  <a:pt x="243191" y="129535"/>
                </a:lnTo>
                <a:lnTo>
                  <a:pt x="245036" y="99961"/>
                </a:lnTo>
                <a:lnTo>
                  <a:pt x="244134" y="87989"/>
                </a:lnTo>
                <a:lnTo>
                  <a:pt x="228383" y="40244"/>
                </a:lnTo>
                <a:lnTo>
                  <a:pt x="201617" y="10333"/>
                </a:lnTo>
                <a:lnTo>
                  <a:pt x="190225" y="4333"/>
                </a:lnTo>
                <a:lnTo>
                  <a:pt x="177573" y="0"/>
                </a:lnTo>
                <a:close/>
              </a:path>
              <a:path w="245110" h="212089">
                <a:moveTo>
                  <a:pt x="67464" y="0"/>
                </a:moveTo>
                <a:lnTo>
                  <a:pt x="24864" y="26638"/>
                </a:lnTo>
                <a:lnTo>
                  <a:pt x="4210" y="69625"/>
                </a:lnTo>
                <a:lnTo>
                  <a:pt x="0" y="111863"/>
                </a:lnTo>
                <a:lnTo>
                  <a:pt x="897" y="123884"/>
                </a:lnTo>
                <a:lnTo>
                  <a:pt x="16554" y="171638"/>
                </a:lnTo>
                <a:lnTo>
                  <a:pt x="43291" y="201427"/>
                </a:lnTo>
                <a:lnTo>
                  <a:pt x="67464" y="211708"/>
                </a:lnTo>
                <a:lnTo>
                  <a:pt x="67456" y="202256"/>
                </a:lnTo>
                <a:lnTo>
                  <a:pt x="56257" y="196781"/>
                </a:lnTo>
                <a:lnTo>
                  <a:pt x="46463" y="189194"/>
                </a:lnTo>
                <a:lnTo>
                  <a:pt x="26530" y="156501"/>
                </a:lnTo>
                <a:lnTo>
                  <a:pt x="19662" y="118749"/>
                </a:lnTo>
                <a:lnTo>
                  <a:pt x="19205" y="103939"/>
                </a:lnTo>
                <a:lnTo>
                  <a:pt x="19754" y="89578"/>
                </a:lnTo>
                <a:lnTo>
                  <a:pt x="31942" y="41838"/>
                </a:lnTo>
                <a:lnTo>
                  <a:pt x="58265" y="13904"/>
                </a:lnTo>
                <a:lnTo>
                  <a:pt x="70385" y="8635"/>
                </a:lnTo>
                <a:lnTo>
                  <a:pt x="67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9279" y="3192145"/>
            <a:ext cx="43624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800" spc="-90" dirty="0">
                <a:latin typeface="Cambria Math"/>
                <a:cs typeface="Cambria Math"/>
              </a:rPr>
              <a:t>𝑆</a:t>
            </a:r>
            <a:r>
              <a:rPr sz="1950" spc="232" baseline="-14957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  </a:t>
            </a:r>
            <a:r>
              <a:rPr sz="1950" spc="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9438" y="3647947"/>
            <a:ext cx="245110" cy="212090"/>
          </a:xfrm>
          <a:custGeom>
            <a:avLst/>
            <a:gdLst/>
            <a:ahLst/>
            <a:cxnLst/>
            <a:rect l="l" t="t" r="r" b="b"/>
            <a:pathLst>
              <a:path w="245110" h="212089">
                <a:moveTo>
                  <a:pt x="177577" y="0"/>
                </a:moveTo>
                <a:lnTo>
                  <a:pt x="177392" y="9634"/>
                </a:lnTo>
                <a:lnTo>
                  <a:pt x="188692" y="15086"/>
                </a:lnTo>
                <a:lnTo>
                  <a:pt x="198559" y="22609"/>
                </a:lnTo>
                <a:lnTo>
                  <a:pt x="221641" y="66172"/>
                </a:lnTo>
                <a:lnTo>
                  <a:pt x="225691" y="107782"/>
                </a:lnTo>
                <a:lnTo>
                  <a:pt x="225038" y="122148"/>
                </a:lnTo>
                <a:lnTo>
                  <a:pt x="212989" y="169587"/>
                </a:lnTo>
                <a:lnTo>
                  <a:pt x="186872" y="197903"/>
                </a:lnTo>
                <a:lnTo>
                  <a:pt x="174910" y="203200"/>
                </a:lnTo>
                <a:lnTo>
                  <a:pt x="189386" y="207747"/>
                </a:lnTo>
                <a:lnTo>
                  <a:pt x="227878" y="174324"/>
                </a:lnTo>
                <a:lnTo>
                  <a:pt x="243099" y="129567"/>
                </a:lnTo>
                <a:lnTo>
                  <a:pt x="244914" y="99995"/>
                </a:lnTo>
                <a:lnTo>
                  <a:pt x="244016" y="88016"/>
                </a:lnTo>
                <a:lnTo>
                  <a:pt x="228340" y="40250"/>
                </a:lnTo>
                <a:lnTo>
                  <a:pt x="201621" y="10333"/>
                </a:lnTo>
                <a:lnTo>
                  <a:pt x="190230" y="4333"/>
                </a:lnTo>
                <a:lnTo>
                  <a:pt x="177577" y="0"/>
                </a:lnTo>
                <a:close/>
              </a:path>
              <a:path w="245110" h="212089">
                <a:moveTo>
                  <a:pt x="67341" y="0"/>
                </a:moveTo>
                <a:lnTo>
                  <a:pt x="24891" y="26586"/>
                </a:lnTo>
                <a:lnTo>
                  <a:pt x="4222" y="69583"/>
                </a:lnTo>
                <a:lnTo>
                  <a:pt x="0" y="111792"/>
                </a:lnTo>
                <a:lnTo>
                  <a:pt x="879" y="123826"/>
                </a:lnTo>
                <a:lnTo>
                  <a:pt x="16477" y="171586"/>
                </a:lnTo>
                <a:lnTo>
                  <a:pt x="43233" y="201405"/>
                </a:lnTo>
                <a:lnTo>
                  <a:pt x="67341" y="211708"/>
                </a:lnTo>
                <a:lnTo>
                  <a:pt x="67461" y="202256"/>
                </a:lnTo>
                <a:lnTo>
                  <a:pt x="56262" y="196781"/>
                </a:lnTo>
                <a:lnTo>
                  <a:pt x="46468" y="189195"/>
                </a:lnTo>
                <a:lnTo>
                  <a:pt x="26534" y="156517"/>
                </a:lnTo>
                <a:lnTo>
                  <a:pt x="19667" y="118797"/>
                </a:lnTo>
                <a:lnTo>
                  <a:pt x="19210" y="103939"/>
                </a:lnTo>
                <a:lnTo>
                  <a:pt x="19758" y="89578"/>
                </a:lnTo>
                <a:lnTo>
                  <a:pt x="31946" y="41838"/>
                </a:lnTo>
                <a:lnTo>
                  <a:pt x="58269" y="13904"/>
                </a:lnTo>
                <a:lnTo>
                  <a:pt x="70389" y="8635"/>
                </a:lnTo>
                <a:lnTo>
                  <a:pt x="67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60263" y="3192145"/>
            <a:ext cx="437515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1800" spc="-90" dirty="0">
                <a:latin typeface="Cambria Math"/>
                <a:cs typeface="Cambria Math"/>
              </a:rPr>
              <a:t>𝑆</a:t>
            </a:r>
            <a:r>
              <a:rPr sz="1950" spc="209" baseline="-14957" dirty="0">
                <a:latin typeface="Cambria Math"/>
                <a:cs typeface="Cambria Math"/>
              </a:rPr>
              <a:t>𝑘</a:t>
            </a:r>
            <a:r>
              <a:rPr sz="1950" baseline="-14957" dirty="0">
                <a:latin typeface="Cambria Math"/>
                <a:cs typeface="Cambria Math"/>
              </a:rPr>
              <a:t>  </a:t>
            </a:r>
            <a:r>
              <a:rPr sz="1950" spc="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05327" y="3733672"/>
            <a:ext cx="3397885" cy="810895"/>
          </a:xfrm>
          <a:custGeom>
            <a:avLst/>
            <a:gdLst/>
            <a:ahLst/>
            <a:cxnLst/>
            <a:rect l="l" t="t" r="r" b="b"/>
            <a:pathLst>
              <a:path w="3397885" h="810895">
                <a:moveTo>
                  <a:pt x="75653" y="30932"/>
                </a:moveTo>
                <a:lnTo>
                  <a:pt x="72808" y="43240"/>
                </a:lnTo>
                <a:lnTo>
                  <a:pt x="3394583" y="810513"/>
                </a:lnTo>
                <a:lnTo>
                  <a:pt x="3397504" y="798194"/>
                </a:lnTo>
                <a:lnTo>
                  <a:pt x="75653" y="30932"/>
                </a:lnTo>
                <a:close/>
              </a:path>
              <a:path w="3397885" h="810895">
                <a:moveTo>
                  <a:pt x="82804" y="0"/>
                </a:moveTo>
                <a:lnTo>
                  <a:pt x="0" y="19938"/>
                </a:lnTo>
                <a:lnTo>
                  <a:pt x="65659" y="74168"/>
                </a:lnTo>
                <a:lnTo>
                  <a:pt x="72808" y="43240"/>
                </a:lnTo>
                <a:lnTo>
                  <a:pt x="60452" y="40385"/>
                </a:lnTo>
                <a:lnTo>
                  <a:pt x="63246" y="28066"/>
                </a:lnTo>
                <a:lnTo>
                  <a:pt x="76315" y="28066"/>
                </a:lnTo>
                <a:lnTo>
                  <a:pt x="82804" y="0"/>
                </a:lnTo>
                <a:close/>
              </a:path>
              <a:path w="3397885" h="810895">
                <a:moveTo>
                  <a:pt x="63246" y="28066"/>
                </a:moveTo>
                <a:lnTo>
                  <a:pt x="60452" y="40385"/>
                </a:lnTo>
                <a:lnTo>
                  <a:pt x="72808" y="43240"/>
                </a:lnTo>
                <a:lnTo>
                  <a:pt x="75653" y="30932"/>
                </a:lnTo>
                <a:lnTo>
                  <a:pt x="63246" y="28066"/>
                </a:lnTo>
                <a:close/>
              </a:path>
              <a:path w="3397885" h="810895">
                <a:moveTo>
                  <a:pt x="76315" y="28066"/>
                </a:moveTo>
                <a:lnTo>
                  <a:pt x="63246" y="28066"/>
                </a:lnTo>
                <a:lnTo>
                  <a:pt x="75653" y="30932"/>
                </a:lnTo>
                <a:lnTo>
                  <a:pt x="76315" y="280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9884" y="3927347"/>
            <a:ext cx="534035" cy="613410"/>
          </a:xfrm>
          <a:custGeom>
            <a:avLst/>
            <a:gdLst/>
            <a:ahLst/>
            <a:cxnLst/>
            <a:rect l="l" t="t" r="r" b="b"/>
            <a:pathLst>
              <a:path w="534035" h="613410">
                <a:moveTo>
                  <a:pt x="54768" y="53361"/>
                </a:moveTo>
                <a:lnTo>
                  <a:pt x="45185" y="61695"/>
                </a:lnTo>
                <a:lnTo>
                  <a:pt x="524001" y="613282"/>
                </a:lnTo>
                <a:lnTo>
                  <a:pt x="533526" y="604901"/>
                </a:lnTo>
                <a:lnTo>
                  <a:pt x="54768" y="53361"/>
                </a:lnTo>
                <a:close/>
              </a:path>
              <a:path w="534035" h="613410">
                <a:moveTo>
                  <a:pt x="0" y="0"/>
                </a:moveTo>
                <a:lnTo>
                  <a:pt x="21208" y="82550"/>
                </a:lnTo>
                <a:lnTo>
                  <a:pt x="45185" y="61695"/>
                </a:lnTo>
                <a:lnTo>
                  <a:pt x="36829" y="52069"/>
                </a:lnTo>
                <a:lnTo>
                  <a:pt x="46481" y="43814"/>
                </a:lnTo>
                <a:lnTo>
                  <a:pt x="65744" y="43814"/>
                </a:lnTo>
                <a:lnTo>
                  <a:pt x="78739" y="32512"/>
                </a:lnTo>
                <a:lnTo>
                  <a:pt x="0" y="0"/>
                </a:lnTo>
                <a:close/>
              </a:path>
              <a:path w="534035" h="613410">
                <a:moveTo>
                  <a:pt x="46481" y="43814"/>
                </a:moveTo>
                <a:lnTo>
                  <a:pt x="36829" y="52069"/>
                </a:lnTo>
                <a:lnTo>
                  <a:pt x="45185" y="61695"/>
                </a:lnTo>
                <a:lnTo>
                  <a:pt x="54768" y="53361"/>
                </a:lnTo>
                <a:lnTo>
                  <a:pt x="46481" y="43814"/>
                </a:lnTo>
                <a:close/>
              </a:path>
              <a:path w="534035" h="613410">
                <a:moveTo>
                  <a:pt x="65744" y="43814"/>
                </a:moveTo>
                <a:lnTo>
                  <a:pt x="46481" y="43814"/>
                </a:lnTo>
                <a:lnTo>
                  <a:pt x="54768" y="53361"/>
                </a:lnTo>
                <a:lnTo>
                  <a:pt x="65744" y="438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0072" y="2025395"/>
            <a:ext cx="3453765" cy="1108075"/>
          </a:xfrm>
          <a:custGeom>
            <a:avLst/>
            <a:gdLst/>
            <a:ahLst/>
            <a:cxnLst/>
            <a:rect l="l" t="t" r="r" b="b"/>
            <a:pathLst>
              <a:path w="3453765" h="1108075">
                <a:moveTo>
                  <a:pt x="61213" y="1035303"/>
                </a:moveTo>
                <a:lnTo>
                  <a:pt x="0" y="1094486"/>
                </a:lnTo>
                <a:lnTo>
                  <a:pt x="84073" y="1107948"/>
                </a:lnTo>
                <a:lnTo>
                  <a:pt x="75721" y="1081404"/>
                </a:lnTo>
                <a:lnTo>
                  <a:pt x="62483" y="1081404"/>
                </a:lnTo>
                <a:lnTo>
                  <a:pt x="58673" y="1069339"/>
                </a:lnTo>
                <a:lnTo>
                  <a:pt x="70728" y="1065538"/>
                </a:lnTo>
                <a:lnTo>
                  <a:pt x="61213" y="1035303"/>
                </a:lnTo>
                <a:close/>
              </a:path>
              <a:path w="3453765" h="1108075">
                <a:moveTo>
                  <a:pt x="70728" y="1065538"/>
                </a:moveTo>
                <a:lnTo>
                  <a:pt x="58673" y="1069339"/>
                </a:lnTo>
                <a:lnTo>
                  <a:pt x="62483" y="1081404"/>
                </a:lnTo>
                <a:lnTo>
                  <a:pt x="74526" y="1077607"/>
                </a:lnTo>
                <a:lnTo>
                  <a:pt x="70728" y="1065538"/>
                </a:lnTo>
                <a:close/>
              </a:path>
              <a:path w="3453765" h="1108075">
                <a:moveTo>
                  <a:pt x="74526" y="1077607"/>
                </a:moveTo>
                <a:lnTo>
                  <a:pt x="62483" y="1081404"/>
                </a:lnTo>
                <a:lnTo>
                  <a:pt x="75721" y="1081404"/>
                </a:lnTo>
                <a:lnTo>
                  <a:pt x="74526" y="1077607"/>
                </a:lnTo>
                <a:close/>
              </a:path>
              <a:path w="3453765" h="1108075">
                <a:moveTo>
                  <a:pt x="3449701" y="0"/>
                </a:moveTo>
                <a:lnTo>
                  <a:pt x="70728" y="1065538"/>
                </a:lnTo>
                <a:lnTo>
                  <a:pt x="74526" y="1077607"/>
                </a:lnTo>
                <a:lnTo>
                  <a:pt x="3453511" y="12191"/>
                </a:lnTo>
                <a:lnTo>
                  <a:pt x="344970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5454" y="2039620"/>
            <a:ext cx="855980" cy="1040765"/>
          </a:xfrm>
          <a:custGeom>
            <a:avLst/>
            <a:gdLst/>
            <a:ahLst/>
            <a:cxnLst/>
            <a:rect l="l" t="t" r="r" b="b"/>
            <a:pathLst>
              <a:path w="855979" h="1040764">
                <a:moveTo>
                  <a:pt x="802218" y="985502"/>
                </a:moveTo>
                <a:lnTo>
                  <a:pt x="777748" y="1005585"/>
                </a:lnTo>
                <a:lnTo>
                  <a:pt x="855472" y="1040383"/>
                </a:lnTo>
                <a:lnTo>
                  <a:pt x="845200" y="995299"/>
                </a:lnTo>
                <a:lnTo>
                  <a:pt x="810260" y="995299"/>
                </a:lnTo>
                <a:lnTo>
                  <a:pt x="802218" y="985502"/>
                </a:lnTo>
                <a:close/>
              </a:path>
              <a:path w="855979" h="1040764">
                <a:moveTo>
                  <a:pt x="812062" y="977423"/>
                </a:moveTo>
                <a:lnTo>
                  <a:pt x="802218" y="985502"/>
                </a:lnTo>
                <a:lnTo>
                  <a:pt x="810260" y="995299"/>
                </a:lnTo>
                <a:lnTo>
                  <a:pt x="820166" y="987297"/>
                </a:lnTo>
                <a:lnTo>
                  <a:pt x="812062" y="977423"/>
                </a:lnTo>
                <a:close/>
              </a:path>
              <a:path w="855979" h="1040764">
                <a:moveTo>
                  <a:pt x="836549" y="957326"/>
                </a:moveTo>
                <a:lnTo>
                  <a:pt x="812062" y="977423"/>
                </a:lnTo>
                <a:lnTo>
                  <a:pt x="820166" y="987297"/>
                </a:lnTo>
                <a:lnTo>
                  <a:pt x="810260" y="995299"/>
                </a:lnTo>
                <a:lnTo>
                  <a:pt x="845200" y="995299"/>
                </a:lnTo>
                <a:lnTo>
                  <a:pt x="836549" y="957326"/>
                </a:lnTo>
                <a:close/>
              </a:path>
              <a:path w="855979" h="1040764">
                <a:moveTo>
                  <a:pt x="9906" y="0"/>
                </a:moveTo>
                <a:lnTo>
                  <a:pt x="0" y="8127"/>
                </a:lnTo>
                <a:lnTo>
                  <a:pt x="802218" y="985502"/>
                </a:lnTo>
                <a:lnTo>
                  <a:pt x="812062" y="977423"/>
                </a:lnTo>
                <a:lnTo>
                  <a:pt x="990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27501" y="2916636"/>
            <a:ext cx="1466850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6430" algn="l"/>
              </a:tabLst>
            </a:pPr>
            <a:r>
              <a:rPr sz="1800" spc="-10" dirty="0">
                <a:latin typeface="Cambria Math"/>
                <a:cs typeface="Cambria Math"/>
              </a:rPr>
              <a:t>|</a:t>
            </a:r>
            <a:r>
              <a:rPr sz="1800" spc="-90" dirty="0">
                <a:latin typeface="Cambria Math"/>
                <a:cs typeface="Cambria Math"/>
              </a:rPr>
              <a:t>𝑆</a:t>
            </a:r>
            <a:r>
              <a:rPr sz="1950" spc="232" baseline="-14957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  </a:t>
            </a:r>
            <a:r>
              <a:rPr sz="1950" spc="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𝑡	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90" dirty="0">
                <a:latin typeface="Cambria Math"/>
                <a:cs typeface="Cambria Math"/>
              </a:rPr>
              <a:t>𝑆</a:t>
            </a:r>
            <a:r>
              <a:rPr sz="1950" spc="209" baseline="-14957" dirty="0">
                <a:latin typeface="Cambria Math"/>
                <a:cs typeface="Cambria Math"/>
              </a:rPr>
              <a:t>𝑘</a:t>
            </a:r>
            <a:r>
              <a:rPr sz="1950" baseline="-14957" dirty="0">
                <a:latin typeface="Cambria Math"/>
                <a:cs typeface="Cambria Math"/>
              </a:rPr>
              <a:t>  </a:t>
            </a:r>
            <a:r>
              <a:rPr sz="1950" spc="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𝑡 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34082" y="3147633"/>
            <a:ext cx="3181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𝑚</a:t>
            </a:r>
            <a:r>
              <a:rPr sz="1950" spc="232" baseline="-14957" dirty="0">
                <a:latin typeface="Cambria Math"/>
                <a:cs typeface="Cambria Math"/>
              </a:rPr>
              <a:t>𝑞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2567" y="3136076"/>
            <a:ext cx="31940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𝑚</a:t>
            </a:r>
            <a:r>
              <a:rPr sz="1950" spc="209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7706" y="4426584"/>
            <a:ext cx="776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po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6455" y="1778635"/>
            <a:ext cx="497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mass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41420" y="4928615"/>
            <a:ext cx="363220" cy="474345"/>
          </a:xfrm>
          <a:custGeom>
            <a:avLst/>
            <a:gdLst/>
            <a:ahLst/>
            <a:cxnLst/>
            <a:rect l="l" t="t" r="r" b="b"/>
            <a:pathLst>
              <a:path w="363220" h="474345">
                <a:moveTo>
                  <a:pt x="0" y="60451"/>
                </a:moveTo>
                <a:lnTo>
                  <a:pt x="14285" y="21411"/>
                </a:lnTo>
                <a:lnTo>
                  <a:pt x="49812" y="932"/>
                </a:lnTo>
                <a:lnTo>
                  <a:pt x="302259" y="0"/>
                </a:lnTo>
                <a:lnTo>
                  <a:pt x="316657" y="1722"/>
                </a:lnTo>
                <a:lnTo>
                  <a:pt x="350731" y="24310"/>
                </a:lnTo>
                <a:lnTo>
                  <a:pt x="362712" y="413511"/>
                </a:lnTo>
                <a:lnTo>
                  <a:pt x="360989" y="427909"/>
                </a:lnTo>
                <a:lnTo>
                  <a:pt x="338401" y="461983"/>
                </a:lnTo>
                <a:lnTo>
                  <a:pt x="60451" y="473963"/>
                </a:lnTo>
                <a:lnTo>
                  <a:pt x="46054" y="472241"/>
                </a:lnTo>
                <a:lnTo>
                  <a:pt x="11980" y="449653"/>
                </a:lnTo>
                <a:lnTo>
                  <a:pt x="0" y="6045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6810" y="4648200"/>
            <a:ext cx="1775460" cy="566420"/>
          </a:xfrm>
          <a:custGeom>
            <a:avLst/>
            <a:gdLst/>
            <a:ahLst/>
            <a:cxnLst/>
            <a:rect l="l" t="t" r="r" b="b"/>
            <a:pathLst>
              <a:path w="1775460" h="566420">
                <a:moveTo>
                  <a:pt x="1700757" y="535773"/>
                </a:moveTo>
                <a:lnTo>
                  <a:pt x="1691386" y="566166"/>
                </a:lnTo>
                <a:lnTo>
                  <a:pt x="1775460" y="552195"/>
                </a:lnTo>
                <a:lnTo>
                  <a:pt x="1762185" y="539495"/>
                </a:lnTo>
                <a:lnTo>
                  <a:pt x="1712849" y="539495"/>
                </a:lnTo>
                <a:lnTo>
                  <a:pt x="1700757" y="535773"/>
                </a:lnTo>
                <a:close/>
              </a:path>
              <a:path w="1775460" h="566420">
                <a:moveTo>
                  <a:pt x="1704486" y="523682"/>
                </a:moveTo>
                <a:lnTo>
                  <a:pt x="1700757" y="535773"/>
                </a:lnTo>
                <a:lnTo>
                  <a:pt x="1712849" y="539495"/>
                </a:lnTo>
                <a:lnTo>
                  <a:pt x="1716659" y="527431"/>
                </a:lnTo>
                <a:lnTo>
                  <a:pt x="1704486" y="523682"/>
                </a:lnTo>
                <a:close/>
              </a:path>
              <a:path w="1775460" h="566420">
                <a:moveTo>
                  <a:pt x="1713864" y="493268"/>
                </a:moveTo>
                <a:lnTo>
                  <a:pt x="1704486" y="523682"/>
                </a:lnTo>
                <a:lnTo>
                  <a:pt x="1716659" y="527431"/>
                </a:lnTo>
                <a:lnTo>
                  <a:pt x="1712849" y="539495"/>
                </a:lnTo>
                <a:lnTo>
                  <a:pt x="1762185" y="539495"/>
                </a:lnTo>
                <a:lnTo>
                  <a:pt x="1713864" y="493268"/>
                </a:lnTo>
                <a:close/>
              </a:path>
              <a:path w="1775460" h="566420">
                <a:moveTo>
                  <a:pt x="3809" y="0"/>
                </a:moveTo>
                <a:lnTo>
                  <a:pt x="0" y="12192"/>
                </a:lnTo>
                <a:lnTo>
                  <a:pt x="1700757" y="535773"/>
                </a:lnTo>
                <a:lnTo>
                  <a:pt x="1704486" y="523682"/>
                </a:lnTo>
                <a:lnTo>
                  <a:pt x="380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9343" y="4394580"/>
            <a:ext cx="2298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sz="1800" spc="-5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vi</a:t>
            </a:r>
            <a:r>
              <a:rPr sz="1800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nal </a:t>
            </a:r>
            <a:r>
              <a:rPr sz="1800" spc="-3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29728" y="5199888"/>
            <a:ext cx="894587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</a:t>
            </a:r>
            <a:r>
              <a:rPr spc="-65" dirty="0"/>
              <a:t>c</a:t>
            </a:r>
            <a:r>
              <a:rPr spc="-5" dirty="0"/>
              <a:t>on</a:t>
            </a:r>
            <a:r>
              <a:rPr dirty="0"/>
              <a:t>d</a:t>
            </a:r>
            <a:r>
              <a:rPr spc="10" dirty="0"/>
              <a:t> </a:t>
            </a:r>
            <a:r>
              <a:rPr dirty="0"/>
              <a:t>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260" y="1862073"/>
            <a:ext cx="107315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01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global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2004948"/>
            <a:ext cx="1184910" cy="1090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ocess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113664" algn="ctr">
              <a:lnSpc>
                <a:spcPct val="100000"/>
              </a:lnSpc>
              <a:spcBef>
                <a:spcPts val="1575"/>
              </a:spcBef>
            </a:pP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oc</a:t>
            </a:r>
            <a:r>
              <a:rPr sz="2000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  <a:p>
            <a:pPr marL="111760" algn="ctr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4965" y="1933092"/>
            <a:ext cx="107315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ocess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 marR="5080" indent="283210">
              <a:lnSpc>
                <a:spcPct val="100000"/>
              </a:lnSpc>
              <a:spcBef>
                <a:spcPts val="1565"/>
              </a:spcBef>
            </a:pPr>
            <a:r>
              <a:rPr sz="2000" dirty="0">
                <a:latin typeface="Calibri"/>
                <a:cs typeface="Calibri"/>
              </a:rPr>
              <a:t>lo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6779" y="2912491"/>
            <a:ext cx="1657985" cy="601980"/>
          </a:xfrm>
          <a:custGeom>
            <a:avLst/>
            <a:gdLst/>
            <a:ahLst/>
            <a:cxnLst/>
            <a:rect l="l" t="t" r="r" b="b"/>
            <a:pathLst>
              <a:path w="1657985" h="601979">
                <a:moveTo>
                  <a:pt x="36272" y="25542"/>
                </a:moveTo>
                <a:lnTo>
                  <a:pt x="23756" y="28001"/>
                </a:lnTo>
                <a:lnTo>
                  <a:pt x="31937" y="37556"/>
                </a:lnTo>
                <a:lnTo>
                  <a:pt x="1653667" y="601980"/>
                </a:lnTo>
                <a:lnTo>
                  <a:pt x="1657858" y="589914"/>
                </a:lnTo>
                <a:lnTo>
                  <a:pt x="36272" y="25542"/>
                </a:lnTo>
                <a:close/>
              </a:path>
              <a:path w="1657985" h="601979">
                <a:moveTo>
                  <a:pt x="100711" y="0"/>
                </a:moveTo>
                <a:lnTo>
                  <a:pt x="97282" y="635"/>
                </a:lnTo>
                <a:lnTo>
                  <a:pt x="0" y="19685"/>
                </a:lnTo>
                <a:lnTo>
                  <a:pt x="66675" y="97662"/>
                </a:lnTo>
                <a:lnTo>
                  <a:pt x="70739" y="97917"/>
                </a:lnTo>
                <a:lnTo>
                  <a:pt x="76073" y="93345"/>
                </a:lnTo>
                <a:lnTo>
                  <a:pt x="76327" y="89408"/>
                </a:lnTo>
                <a:lnTo>
                  <a:pt x="31937" y="37556"/>
                </a:lnTo>
                <a:lnTo>
                  <a:pt x="9779" y="29845"/>
                </a:lnTo>
                <a:lnTo>
                  <a:pt x="13970" y="17780"/>
                </a:lnTo>
                <a:lnTo>
                  <a:pt x="75779" y="17780"/>
                </a:lnTo>
                <a:lnTo>
                  <a:pt x="99695" y="13081"/>
                </a:lnTo>
                <a:lnTo>
                  <a:pt x="103124" y="12446"/>
                </a:lnTo>
                <a:lnTo>
                  <a:pt x="105410" y="9144"/>
                </a:lnTo>
                <a:lnTo>
                  <a:pt x="104648" y="5714"/>
                </a:lnTo>
                <a:lnTo>
                  <a:pt x="104012" y="2286"/>
                </a:lnTo>
                <a:lnTo>
                  <a:pt x="100711" y="0"/>
                </a:lnTo>
                <a:close/>
              </a:path>
              <a:path w="1657985" h="601979">
                <a:moveTo>
                  <a:pt x="13970" y="17780"/>
                </a:moveTo>
                <a:lnTo>
                  <a:pt x="9779" y="29845"/>
                </a:lnTo>
                <a:lnTo>
                  <a:pt x="31937" y="37556"/>
                </a:lnTo>
                <a:lnTo>
                  <a:pt x="25552" y="30099"/>
                </a:lnTo>
                <a:lnTo>
                  <a:pt x="13081" y="30099"/>
                </a:lnTo>
                <a:lnTo>
                  <a:pt x="16637" y="19685"/>
                </a:lnTo>
                <a:lnTo>
                  <a:pt x="19443" y="19685"/>
                </a:lnTo>
                <a:lnTo>
                  <a:pt x="13970" y="17780"/>
                </a:lnTo>
                <a:close/>
              </a:path>
              <a:path w="1657985" h="601979">
                <a:moveTo>
                  <a:pt x="16637" y="19685"/>
                </a:moveTo>
                <a:lnTo>
                  <a:pt x="13081" y="30099"/>
                </a:lnTo>
                <a:lnTo>
                  <a:pt x="23756" y="28001"/>
                </a:lnTo>
                <a:lnTo>
                  <a:pt x="16637" y="19685"/>
                </a:lnTo>
                <a:close/>
              </a:path>
              <a:path w="1657985" h="601979">
                <a:moveTo>
                  <a:pt x="23756" y="28001"/>
                </a:moveTo>
                <a:lnTo>
                  <a:pt x="13081" y="30099"/>
                </a:lnTo>
                <a:lnTo>
                  <a:pt x="25552" y="30099"/>
                </a:lnTo>
                <a:lnTo>
                  <a:pt x="23756" y="28001"/>
                </a:lnTo>
                <a:close/>
              </a:path>
              <a:path w="1657985" h="601979">
                <a:moveTo>
                  <a:pt x="19443" y="19685"/>
                </a:moveTo>
                <a:lnTo>
                  <a:pt x="16637" y="19685"/>
                </a:lnTo>
                <a:lnTo>
                  <a:pt x="23756" y="28001"/>
                </a:lnTo>
                <a:lnTo>
                  <a:pt x="36272" y="25542"/>
                </a:lnTo>
                <a:lnTo>
                  <a:pt x="19443" y="19685"/>
                </a:lnTo>
                <a:close/>
              </a:path>
              <a:path w="1657985" h="601979">
                <a:moveTo>
                  <a:pt x="75779" y="17780"/>
                </a:moveTo>
                <a:lnTo>
                  <a:pt x="13970" y="17780"/>
                </a:lnTo>
                <a:lnTo>
                  <a:pt x="36272" y="25542"/>
                </a:lnTo>
                <a:lnTo>
                  <a:pt x="75779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8228" y="1708404"/>
            <a:ext cx="1655445" cy="1945005"/>
          </a:xfrm>
          <a:custGeom>
            <a:avLst/>
            <a:gdLst/>
            <a:ahLst/>
            <a:cxnLst/>
            <a:rect l="l" t="t" r="r" b="b"/>
            <a:pathLst>
              <a:path w="1655445" h="1945004">
                <a:moveTo>
                  <a:pt x="0" y="1944624"/>
                </a:moveTo>
                <a:lnTo>
                  <a:pt x="1655064" y="1944624"/>
                </a:lnTo>
                <a:lnTo>
                  <a:pt x="1655064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3471" y="3148583"/>
            <a:ext cx="866140" cy="649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241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1975" y="3148583"/>
            <a:ext cx="864235" cy="649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327" y="4094124"/>
            <a:ext cx="1022350" cy="150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buFont typeface="Calibri"/>
              <a:buAutoNum type="arabicPeriod"/>
              <a:tabLst>
                <a:tab pos="262890" algn="l"/>
              </a:tabLst>
            </a:pP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71145" indent="-250190">
              <a:lnSpc>
                <a:spcPct val="100000"/>
              </a:lnSpc>
              <a:spcBef>
                <a:spcPts val="810"/>
              </a:spcBef>
              <a:buFont typeface="Calibri"/>
              <a:buAutoNum type="arabicPeriod"/>
              <a:tabLst>
                <a:tab pos="271780" algn="l"/>
              </a:tabLst>
            </a:pPr>
            <a:r>
              <a:rPr sz="2000" dirty="0">
                <a:latin typeface="Calibri"/>
                <a:cs typeface="Calibri"/>
              </a:rPr>
              <a:t>lock</a:t>
            </a:r>
            <a:endParaRPr sz="2000">
              <a:latin typeface="Calibri"/>
              <a:cs typeface="Calibri"/>
            </a:endParaRPr>
          </a:p>
          <a:p>
            <a:pPr marL="280035" indent="-250825">
              <a:lnSpc>
                <a:spcPct val="100000"/>
              </a:lnSpc>
              <a:spcBef>
                <a:spcPts val="810"/>
              </a:spcBef>
              <a:buFont typeface="Calibri"/>
              <a:buAutoNum type="arabicPeriod" startAt="4"/>
              <a:tabLst>
                <a:tab pos="280670" algn="l"/>
              </a:tabLst>
            </a:pPr>
            <a:r>
              <a:rPr sz="2000" spc="-5" dirty="0">
                <a:latin typeface="Calibri"/>
                <a:cs typeface="Calibri"/>
              </a:rPr>
              <a:t>upd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81305" indent="-250825">
              <a:lnSpc>
                <a:spcPct val="100000"/>
              </a:lnSpc>
              <a:spcBef>
                <a:spcPts val="810"/>
              </a:spcBef>
              <a:buFont typeface="Calibri"/>
              <a:buAutoNum type="arabicPeriod" startAt="4"/>
              <a:tabLst>
                <a:tab pos="281940" algn="l"/>
              </a:tabLst>
            </a:pPr>
            <a:r>
              <a:rPr sz="2000" spc="-5" dirty="0">
                <a:latin typeface="Calibri"/>
                <a:cs typeface="Calibri"/>
              </a:rPr>
              <a:t>unlock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4021582"/>
            <a:ext cx="130048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3.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Calibri"/>
                <a:cs typeface="Calibri"/>
              </a:rPr>
              <a:t>6.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ock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7.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latin typeface="Calibri"/>
                <a:cs typeface="Calibri"/>
              </a:rPr>
              <a:t>8.</a:t>
            </a:r>
            <a:r>
              <a:rPr sz="2000" spc="-5" dirty="0">
                <a:latin typeface="Calibri"/>
                <a:cs typeface="Calibri"/>
              </a:rPr>
              <a:t> unlock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66823" y="2991230"/>
            <a:ext cx="1226820" cy="523240"/>
          </a:xfrm>
          <a:custGeom>
            <a:avLst/>
            <a:gdLst/>
            <a:ahLst/>
            <a:cxnLst/>
            <a:rect l="l" t="t" r="r" b="b"/>
            <a:pathLst>
              <a:path w="1226820" h="523239">
                <a:moveTo>
                  <a:pt x="1190527" y="21923"/>
                </a:moveTo>
                <a:lnTo>
                  <a:pt x="0" y="511429"/>
                </a:lnTo>
                <a:lnTo>
                  <a:pt x="4825" y="523240"/>
                </a:lnTo>
                <a:lnTo>
                  <a:pt x="1195336" y="33741"/>
                </a:lnTo>
                <a:lnTo>
                  <a:pt x="1203049" y="23652"/>
                </a:lnTo>
                <a:lnTo>
                  <a:pt x="1190527" y="21923"/>
                </a:lnTo>
                <a:close/>
              </a:path>
              <a:path w="1226820" h="523239">
                <a:moveTo>
                  <a:pt x="1218181" y="12954"/>
                </a:moveTo>
                <a:lnTo>
                  <a:pt x="1212341" y="12954"/>
                </a:lnTo>
                <a:lnTo>
                  <a:pt x="1217167" y="24765"/>
                </a:lnTo>
                <a:lnTo>
                  <a:pt x="1195336" y="33741"/>
                </a:lnTo>
                <a:lnTo>
                  <a:pt x="1156080" y="85090"/>
                </a:lnTo>
                <a:lnTo>
                  <a:pt x="1154049" y="87884"/>
                </a:lnTo>
                <a:lnTo>
                  <a:pt x="1154556" y="91821"/>
                </a:lnTo>
                <a:lnTo>
                  <a:pt x="1160144" y="96139"/>
                </a:lnTo>
                <a:lnTo>
                  <a:pt x="1164081" y="95631"/>
                </a:lnTo>
                <a:lnTo>
                  <a:pt x="1166240" y="92837"/>
                </a:lnTo>
                <a:lnTo>
                  <a:pt x="1226439" y="14097"/>
                </a:lnTo>
                <a:lnTo>
                  <a:pt x="1218181" y="12954"/>
                </a:lnTo>
                <a:close/>
              </a:path>
              <a:path w="1226820" h="523239">
                <a:moveTo>
                  <a:pt x="1203049" y="23652"/>
                </a:moveTo>
                <a:lnTo>
                  <a:pt x="1195336" y="33741"/>
                </a:lnTo>
                <a:lnTo>
                  <a:pt x="1216241" y="25146"/>
                </a:lnTo>
                <a:lnTo>
                  <a:pt x="1213865" y="25146"/>
                </a:lnTo>
                <a:lnTo>
                  <a:pt x="1203049" y="23652"/>
                </a:lnTo>
                <a:close/>
              </a:path>
              <a:path w="1226820" h="523239">
                <a:moveTo>
                  <a:pt x="1209675" y="14986"/>
                </a:moveTo>
                <a:lnTo>
                  <a:pt x="1203049" y="23652"/>
                </a:lnTo>
                <a:lnTo>
                  <a:pt x="1213865" y="25146"/>
                </a:lnTo>
                <a:lnTo>
                  <a:pt x="1209675" y="14986"/>
                </a:lnTo>
                <a:close/>
              </a:path>
              <a:path w="1226820" h="523239">
                <a:moveTo>
                  <a:pt x="1213172" y="14986"/>
                </a:moveTo>
                <a:lnTo>
                  <a:pt x="1209675" y="14986"/>
                </a:lnTo>
                <a:lnTo>
                  <a:pt x="1213865" y="25146"/>
                </a:lnTo>
                <a:lnTo>
                  <a:pt x="1216241" y="25146"/>
                </a:lnTo>
                <a:lnTo>
                  <a:pt x="1217167" y="24765"/>
                </a:lnTo>
                <a:lnTo>
                  <a:pt x="1213172" y="14986"/>
                </a:lnTo>
                <a:close/>
              </a:path>
              <a:path w="1226820" h="523239">
                <a:moveTo>
                  <a:pt x="1212341" y="12954"/>
                </a:moveTo>
                <a:lnTo>
                  <a:pt x="1190527" y="21923"/>
                </a:lnTo>
                <a:lnTo>
                  <a:pt x="1203049" y="23652"/>
                </a:lnTo>
                <a:lnTo>
                  <a:pt x="1209675" y="14986"/>
                </a:lnTo>
                <a:lnTo>
                  <a:pt x="1213172" y="14986"/>
                </a:lnTo>
                <a:lnTo>
                  <a:pt x="1212341" y="12954"/>
                </a:lnTo>
                <a:close/>
              </a:path>
              <a:path w="1226820" h="523239">
                <a:moveTo>
                  <a:pt x="1124712" y="0"/>
                </a:moveTo>
                <a:lnTo>
                  <a:pt x="1121537" y="2413"/>
                </a:lnTo>
                <a:lnTo>
                  <a:pt x="1121028" y="5842"/>
                </a:lnTo>
                <a:lnTo>
                  <a:pt x="1120648" y="9398"/>
                </a:lnTo>
                <a:lnTo>
                  <a:pt x="1123061" y="12573"/>
                </a:lnTo>
                <a:lnTo>
                  <a:pt x="1126489" y="13081"/>
                </a:lnTo>
                <a:lnTo>
                  <a:pt x="1190527" y="21923"/>
                </a:lnTo>
                <a:lnTo>
                  <a:pt x="1212341" y="12954"/>
                </a:lnTo>
                <a:lnTo>
                  <a:pt x="1218181" y="12954"/>
                </a:lnTo>
                <a:lnTo>
                  <a:pt x="1124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8228" y="1708404"/>
            <a:ext cx="1655445" cy="1945005"/>
          </a:xfrm>
          <a:custGeom>
            <a:avLst/>
            <a:gdLst/>
            <a:ahLst/>
            <a:cxnLst/>
            <a:rect l="l" t="t" r="r" b="b"/>
            <a:pathLst>
              <a:path w="1655445" h="1945004">
                <a:moveTo>
                  <a:pt x="0" y="1944624"/>
                </a:moveTo>
                <a:lnTo>
                  <a:pt x="1655064" y="1944624"/>
                </a:lnTo>
                <a:lnTo>
                  <a:pt x="1655064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13288" y="2806564"/>
            <a:ext cx="861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45070" y="4095969"/>
            <a:ext cx="861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45070" y="4773739"/>
            <a:ext cx="861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</a:t>
            </a:r>
          </a:p>
        </p:txBody>
      </p:sp>
      <p:cxnSp>
        <p:nvCxnSpPr>
          <p:cNvPr id="19" name="直接箭头连接符 18"/>
          <p:cNvCxnSpPr>
            <a:stCxn id="17" idx="2"/>
            <a:endCxn id="18" idx="0"/>
          </p:cNvCxnSpPr>
          <p:nvPr/>
        </p:nvCxnSpPr>
        <p:spPr>
          <a:xfrm>
            <a:off x="4175950" y="4465301"/>
            <a:ext cx="0" cy="3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1844" y="3645408"/>
            <a:ext cx="2232659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2456052"/>
            <a:ext cx="6311265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5400" b="0" spc="-145" dirty="0">
                <a:latin typeface="Calibri Light"/>
                <a:cs typeface="Calibri Light"/>
              </a:rPr>
              <a:t>P</a:t>
            </a:r>
            <a:r>
              <a:rPr sz="5400" b="0" spc="-30" dirty="0">
                <a:latin typeface="Calibri Light"/>
                <a:cs typeface="Calibri Light"/>
              </a:rPr>
              <a:t>a</a:t>
            </a:r>
            <a:r>
              <a:rPr sz="5400" b="0" spc="-130" dirty="0">
                <a:latin typeface="Calibri Light"/>
                <a:cs typeface="Calibri Light"/>
              </a:rPr>
              <a:t>r</a:t>
            </a:r>
            <a:r>
              <a:rPr sz="5400" b="0" spc="-20" dirty="0">
                <a:latin typeface="Calibri Light"/>
                <a:cs typeface="Calibri Light"/>
              </a:rPr>
              <a:t>alle</a:t>
            </a:r>
            <a:r>
              <a:rPr sz="5400" b="0" spc="-40" dirty="0">
                <a:latin typeface="Calibri Light"/>
                <a:cs typeface="Calibri Light"/>
              </a:rPr>
              <a:t>l</a:t>
            </a:r>
            <a:r>
              <a:rPr sz="5400" b="0" spc="-20" dirty="0">
                <a:latin typeface="Calibri Light"/>
                <a:cs typeface="Calibri Light"/>
              </a:rPr>
              <a:t>izing</a:t>
            </a:r>
            <a:r>
              <a:rPr sz="5400" b="0" spc="-4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the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385" dirty="0">
                <a:latin typeface="Calibri Light"/>
                <a:cs typeface="Calibri Light"/>
              </a:rPr>
              <a:t>T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ee </a:t>
            </a:r>
            <a:r>
              <a:rPr sz="5400" b="0" spc="-30" dirty="0">
                <a:latin typeface="Calibri Light"/>
                <a:cs typeface="Calibri Light"/>
              </a:rPr>
              <a:t>Sea</a:t>
            </a:r>
            <a:r>
              <a:rPr sz="5400" b="0" spc="-114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c</a:t>
            </a:r>
            <a:r>
              <a:rPr sz="5400" b="0" dirty="0">
                <a:latin typeface="Calibri Light"/>
                <a:cs typeface="Calibri Light"/>
              </a:rPr>
              <a:t>h </a:t>
            </a:r>
            <a:r>
              <a:rPr sz="5400" b="0" spc="-50" dirty="0">
                <a:latin typeface="Calibri Light"/>
                <a:cs typeface="Calibri Light"/>
              </a:rPr>
              <a:t>P</a:t>
            </a:r>
            <a:r>
              <a:rPr sz="5400" b="0" spc="-13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og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dirty="0">
                <a:latin typeface="Calibri Light"/>
                <a:cs typeface="Calibri Light"/>
              </a:rPr>
              <a:t>ams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35" dirty="0">
                <a:latin typeface="Calibri Light"/>
                <a:cs typeface="Calibri Light"/>
              </a:rPr>
              <a:t>U</a:t>
            </a:r>
            <a:r>
              <a:rPr sz="5400" b="0" spc="-40" dirty="0">
                <a:latin typeface="Calibri Light"/>
                <a:cs typeface="Calibri Light"/>
              </a:rPr>
              <a:t>s</a:t>
            </a:r>
            <a:r>
              <a:rPr sz="5400" b="0" spc="-25" dirty="0">
                <a:latin typeface="Calibri Light"/>
                <a:cs typeface="Calibri Light"/>
              </a:rPr>
              <a:t>ing</a:t>
            </a:r>
            <a:r>
              <a:rPr sz="5400" b="0" spc="-15" dirty="0">
                <a:latin typeface="Calibri Light"/>
                <a:cs typeface="Calibri Light"/>
              </a:rPr>
              <a:t> </a:t>
            </a:r>
            <a:r>
              <a:rPr sz="5400" b="0" spc="-10" dirty="0">
                <a:latin typeface="Calibri Light"/>
                <a:cs typeface="Calibri Light"/>
              </a:rPr>
              <a:t>P</a:t>
            </a:r>
            <a:r>
              <a:rPr sz="5400" b="0" spc="-25" dirty="0">
                <a:latin typeface="Calibri Light"/>
                <a:cs typeface="Calibri Light"/>
              </a:rPr>
              <a:t>th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spc="-35" dirty="0">
                <a:latin typeface="Calibri Light"/>
                <a:cs typeface="Calibri Light"/>
              </a:rPr>
              <a:t>eads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71</a:t>
            </a:fld>
            <a:endParaRPr spc="-1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7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spc="-20" dirty="0"/>
              <a:t>S</a:t>
            </a:r>
            <a:r>
              <a:rPr sz="4000" spc="-80" dirty="0"/>
              <a:t>t</a:t>
            </a:r>
            <a:r>
              <a:rPr sz="4000" spc="-55" dirty="0"/>
              <a:t>a</a:t>
            </a:r>
            <a:r>
              <a:rPr sz="4000" spc="-15" dirty="0"/>
              <a:t>tic</a:t>
            </a:r>
            <a:r>
              <a:rPr sz="4000" dirty="0"/>
              <a:t> </a:t>
            </a:r>
            <a:r>
              <a:rPr sz="4000" spc="-114" dirty="0"/>
              <a:t>P</a:t>
            </a:r>
            <a:r>
              <a:rPr sz="4000" spc="-20" dirty="0"/>
              <a:t>a</a:t>
            </a:r>
            <a:r>
              <a:rPr sz="4000" spc="-85" dirty="0"/>
              <a:t>r</a:t>
            </a:r>
            <a:r>
              <a:rPr sz="4000" spc="-15" dirty="0"/>
              <a:t>all</a:t>
            </a:r>
            <a:r>
              <a:rPr sz="4000" spc="-10" dirty="0"/>
              <a:t>eli</a:t>
            </a:r>
            <a:r>
              <a:rPr sz="4000" spc="-85" dirty="0"/>
              <a:t>z</a:t>
            </a:r>
            <a:r>
              <a:rPr sz="4000" spc="-55" dirty="0"/>
              <a:t>a</a:t>
            </a:r>
            <a:r>
              <a:rPr sz="4000" spc="-20" dirty="0"/>
              <a:t>tion </a:t>
            </a:r>
            <a:r>
              <a:rPr sz="4000" spc="-30" dirty="0"/>
              <a:t>o</a:t>
            </a:r>
            <a:r>
              <a:rPr sz="4000" spc="-15" dirty="0"/>
              <a:t>f</a:t>
            </a:r>
            <a:r>
              <a:rPr sz="4000" dirty="0"/>
              <a:t> </a:t>
            </a:r>
            <a:r>
              <a:rPr sz="4000" spc="-290" dirty="0"/>
              <a:t>T</a:t>
            </a:r>
            <a:r>
              <a:rPr sz="4000" spc="-75" dirty="0"/>
              <a:t>r</a:t>
            </a:r>
            <a:r>
              <a:rPr sz="4000" spc="-25" dirty="0"/>
              <a:t>e</a:t>
            </a:r>
            <a:r>
              <a:rPr sz="4000" spc="-20" dirty="0"/>
              <a:t>e</a:t>
            </a:r>
            <a:r>
              <a:rPr sz="4000" spc="-5" dirty="0"/>
              <a:t> </a:t>
            </a:r>
            <a:r>
              <a:rPr sz="4000" spc="-20" dirty="0"/>
              <a:t>S</a:t>
            </a:r>
            <a:r>
              <a:rPr sz="4000" spc="-10" dirty="0"/>
              <a:t>e</a:t>
            </a:r>
            <a:r>
              <a:rPr sz="4000" spc="-20" dirty="0"/>
              <a:t>a</a:t>
            </a:r>
            <a:r>
              <a:rPr sz="4000" spc="-70" dirty="0"/>
              <a:t>r</a:t>
            </a:r>
            <a:r>
              <a:rPr sz="4000" spc="-25" dirty="0"/>
              <a:t>ch</a:t>
            </a:r>
            <a:endParaRPr sz="4000"/>
          </a:p>
          <a:p>
            <a:pPr marL="12700">
              <a:lnSpc>
                <a:spcPts val="4560"/>
              </a:lnSpc>
            </a:pPr>
            <a:r>
              <a:rPr sz="4000" spc="-20" dirty="0"/>
              <a:t>using</a:t>
            </a:r>
            <a:r>
              <a:rPr sz="4000" spc="-15" dirty="0"/>
              <a:t> </a:t>
            </a:r>
            <a:r>
              <a:rPr sz="4000" spc="-10" dirty="0"/>
              <a:t>P</a:t>
            </a:r>
            <a:r>
              <a:rPr sz="4000" spc="-20" dirty="0"/>
              <a:t>th</a:t>
            </a:r>
            <a:r>
              <a:rPr sz="4000" spc="-90" dirty="0"/>
              <a:t>r</a:t>
            </a:r>
            <a:r>
              <a:rPr sz="4000" spc="-25" dirty="0"/>
              <a:t>eads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741284" cy="413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9845" indent="-228600">
              <a:lnSpc>
                <a:spcPct val="9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Idea:</a:t>
            </a:r>
            <a:r>
              <a:rPr sz="28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singl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b="0" spc="-15" dirty="0">
                <a:solidFill>
                  <a:srgbClr val="C00000"/>
                </a:solidFill>
                <a:latin typeface="Calibri Light"/>
                <a:cs typeface="Calibri Light"/>
              </a:rPr>
              <a:t>th</a:t>
            </a:r>
            <a:r>
              <a:rPr sz="2800" b="0" spc="-55" dirty="0">
                <a:solidFill>
                  <a:srgbClr val="C00000"/>
                </a:solidFill>
                <a:latin typeface="Calibri Light"/>
                <a:cs typeface="Calibri Light"/>
              </a:rPr>
              <a:t>r</a:t>
            </a:r>
            <a:r>
              <a:rPr sz="2800" b="0" spc="-20" dirty="0">
                <a:solidFill>
                  <a:srgbClr val="C00000"/>
                </a:solidFill>
                <a:latin typeface="Calibri Light"/>
                <a:cs typeface="Calibri Light"/>
              </a:rPr>
              <a:t>ead_</a:t>
            </a:r>
            <a:r>
              <a:rPr sz="2800" b="0" spc="-45" dirty="0">
                <a:solidFill>
                  <a:srgbClr val="C00000"/>
                </a:solidFill>
                <a:latin typeface="Calibri Light"/>
                <a:cs typeface="Calibri Light"/>
              </a:rPr>
              <a:t>c</a:t>
            </a:r>
            <a:r>
              <a:rPr sz="2800" b="0" spc="-20" dirty="0">
                <a:solidFill>
                  <a:srgbClr val="C00000"/>
                </a:solidFill>
                <a:latin typeface="Calibri Light"/>
                <a:cs typeface="Calibri Light"/>
              </a:rPr>
              <a:t>ou</a:t>
            </a:r>
            <a:r>
              <a:rPr sz="2800" b="0" spc="-40" dirty="0">
                <a:solidFill>
                  <a:srgbClr val="C00000"/>
                </a:solidFill>
                <a:latin typeface="Calibri Light"/>
                <a:cs typeface="Calibri Light"/>
              </a:rPr>
              <a:t>n</a:t>
            </a:r>
            <a:r>
              <a:rPr sz="2800" b="0" spc="-10" dirty="0">
                <a:solidFill>
                  <a:srgbClr val="C00000"/>
                </a:solidFill>
                <a:latin typeface="Calibri Light"/>
                <a:cs typeface="Calibri Light"/>
              </a:rPr>
              <a:t>t</a:t>
            </a:r>
            <a:r>
              <a:rPr sz="2800" b="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"/>
                <a:cs typeface="Calibri"/>
              </a:rPr>
              <a:t>parti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among</a:t>
            </a:r>
            <a:r>
              <a:rPr sz="2800" spc="-15" dirty="0">
                <a:latin typeface="Calibri"/>
                <a:cs typeface="Calibri"/>
              </a:rPr>
              <a:t> 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ead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parti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 ru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  <a:buClr>
                <a:srgbClr val="0000F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3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en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mpa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seri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one: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_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ack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ac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Initiali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z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tion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10" dirty="0">
                <a:latin typeface="Calibri"/>
                <a:cs typeface="Calibri"/>
              </a:rPr>
              <a:t>k;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Impleme</a:t>
            </a:r>
            <a:r>
              <a:rPr sz="2400" spc="-25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t_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ur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fun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Implem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Upd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_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t_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60755"/>
            <a:ext cx="7728915" cy="968752"/>
          </a:xfrm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Partition</a:t>
            </a:r>
            <a:r>
              <a:rPr dirty="0" smtClean="0"/>
              <a:t> </a:t>
            </a:r>
            <a:r>
              <a:rPr spc="-320" dirty="0"/>
              <a:t>T</a:t>
            </a:r>
            <a:r>
              <a:rPr spc="-60" dirty="0"/>
              <a:t>r</a:t>
            </a:r>
            <a:r>
              <a:rPr spc="-5" dirty="0"/>
              <a:t>e</a:t>
            </a:r>
            <a:r>
              <a:rPr dirty="0"/>
              <a:t>e</a:t>
            </a:r>
            <a:r>
              <a:rPr spc="-25" dirty="0"/>
              <a:t> </a:t>
            </a:r>
            <a:r>
              <a:rPr spc="-105" dirty="0"/>
              <a:t>f</a:t>
            </a:r>
            <a:r>
              <a:rPr spc="-5" dirty="0"/>
              <a:t>o</a:t>
            </a:r>
            <a:r>
              <a:rPr dirty="0"/>
              <a:t>r </a:t>
            </a:r>
            <a:r>
              <a:rPr spc="-60" dirty="0"/>
              <a:t>F</a:t>
            </a:r>
            <a:r>
              <a:rPr spc="-5" dirty="0"/>
              <a:t>ou</a:t>
            </a:r>
            <a:r>
              <a:rPr spc="10" dirty="0"/>
              <a:t>r</a:t>
            </a:r>
            <a:r>
              <a:rPr spc="-5" dirty="0"/>
              <a:t>-Cit</a:t>
            </a:r>
            <a:r>
              <a:rPr dirty="0"/>
              <a:t>y</a:t>
            </a:r>
            <a:r>
              <a:rPr spc="5" dirty="0"/>
              <a:t> </a:t>
            </a:r>
            <a:r>
              <a:rPr spc="-35" dirty="0"/>
              <a:t>T</a:t>
            </a:r>
            <a:r>
              <a:rPr dirty="0"/>
              <a:t>SP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543811"/>
            <a:ext cx="8055864" cy="4395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9600" y="2514600"/>
            <a:ext cx="2514600" cy="381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3238500" y="2514600"/>
            <a:ext cx="2514600" cy="38100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5921857" y="2514600"/>
            <a:ext cx="2514600" cy="3810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61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603504"/>
            <a:ext cx="764730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b="0" spc="-55" dirty="0">
                <a:latin typeface="Calibri Light"/>
                <a:cs typeface="Calibri Light"/>
              </a:rPr>
              <a:t>P</a:t>
            </a:r>
            <a:r>
              <a:rPr sz="3200" b="0" dirty="0">
                <a:latin typeface="Calibri Light"/>
                <a:cs typeface="Calibri Light"/>
              </a:rPr>
              <a:t>seud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-</a:t>
            </a:r>
            <a:r>
              <a:rPr sz="3200" b="0" spc="-30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od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-10" dirty="0">
                <a:latin typeface="Calibri Light"/>
                <a:cs typeface="Calibri Light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 a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10" dirty="0">
                <a:solidFill>
                  <a:srgbClr val="C00000"/>
                </a:solidFill>
                <a:latin typeface="Calibri Light"/>
                <a:cs typeface="Calibri Light"/>
              </a:rPr>
              <a:t>P</a:t>
            </a:r>
            <a:r>
              <a:rPr sz="3200" b="0" dirty="0">
                <a:solidFill>
                  <a:srgbClr val="C00000"/>
                </a:solidFill>
                <a:latin typeface="Calibri Light"/>
                <a:cs typeface="Calibri Light"/>
              </a:rPr>
              <a:t>th</a:t>
            </a:r>
            <a:r>
              <a:rPr sz="3200" b="0" spc="-45" dirty="0">
                <a:solidFill>
                  <a:srgbClr val="C00000"/>
                </a:solidFill>
                <a:latin typeface="Calibri Light"/>
                <a:cs typeface="Calibri Light"/>
              </a:rPr>
              <a:t>r</a:t>
            </a:r>
            <a:r>
              <a:rPr sz="3200" b="0" spc="-5" dirty="0">
                <a:solidFill>
                  <a:srgbClr val="C00000"/>
                </a:solidFill>
                <a:latin typeface="Calibri Light"/>
                <a:cs typeface="Calibri Light"/>
              </a:rPr>
              <a:t>ead</a:t>
            </a:r>
            <a:r>
              <a:rPr sz="3200" b="0" dirty="0">
                <a:solidFill>
                  <a:srgbClr val="C00000"/>
                </a:solidFill>
                <a:latin typeface="Calibri Light"/>
                <a:cs typeface="Calibri Light"/>
              </a:rPr>
              <a:t>s</a:t>
            </a:r>
            <a:r>
              <a:rPr sz="3200" b="0" spc="-1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implem</a:t>
            </a:r>
            <a:r>
              <a:rPr sz="3200" b="0" spc="5" dirty="0">
                <a:latin typeface="Calibri Light"/>
                <a:cs typeface="Calibri Light"/>
              </a:rPr>
              <a:t>e</a:t>
            </a:r>
            <a:r>
              <a:rPr sz="3200" b="0" spc="-35" dirty="0">
                <a:latin typeface="Calibri Light"/>
                <a:cs typeface="Calibri Light"/>
              </a:rPr>
              <a:t>n</a:t>
            </a:r>
            <a:r>
              <a:rPr sz="3200" b="0" spc="-45" dirty="0">
                <a:latin typeface="Calibri Light"/>
                <a:cs typeface="Calibri Light"/>
              </a:rPr>
              <a:t>t</a:t>
            </a:r>
            <a:r>
              <a:rPr sz="3200" b="0" spc="-35" dirty="0">
                <a:latin typeface="Calibri Light"/>
                <a:cs typeface="Calibri Light"/>
              </a:rPr>
              <a:t>a</a:t>
            </a:r>
            <a:r>
              <a:rPr sz="3200" b="0" dirty="0">
                <a:latin typeface="Calibri Light"/>
                <a:cs typeface="Calibri Light"/>
              </a:rPr>
              <a:t>tion</a:t>
            </a:r>
            <a:r>
              <a:rPr sz="3200" b="0" spc="1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of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650"/>
              </a:lnSpc>
            </a:pPr>
            <a:r>
              <a:rPr sz="3200" b="0" dirty="0">
                <a:latin typeface="Calibri Light"/>
                <a:cs typeface="Calibri Light"/>
              </a:rPr>
              <a:t>a</a:t>
            </a:r>
            <a:r>
              <a:rPr sz="3200" b="0" spc="-5" dirty="0">
                <a:latin typeface="Calibri Light"/>
                <a:cs typeface="Calibri Light"/>
              </a:rPr>
              <a:t> </a:t>
            </a:r>
            <a:r>
              <a:rPr sz="3200" b="0" spc="-55" dirty="0">
                <a:solidFill>
                  <a:srgbClr val="FF0000"/>
                </a:solidFill>
                <a:latin typeface="Calibri Light"/>
                <a:cs typeface="Calibri Light"/>
              </a:rPr>
              <a:t>s</a:t>
            </a:r>
            <a:r>
              <a:rPr sz="3200" b="0" spc="-60" dirty="0">
                <a:solidFill>
                  <a:srgbClr val="FF0000"/>
                </a:solidFill>
                <a:latin typeface="Calibri Light"/>
                <a:cs typeface="Calibri Light"/>
              </a:rPr>
              <a:t>ta</a:t>
            </a:r>
            <a:r>
              <a:rPr sz="3200" b="0" spc="-10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3200" b="0" spc="-60" dirty="0">
                <a:solidFill>
                  <a:srgbClr val="FF0000"/>
                </a:solidFill>
                <a:latin typeface="Calibri Light"/>
                <a:cs typeface="Calibri Light"/>
              </a:rPr>
              <a:t>c</a:t>
            </a:r>
            <a:r>
              <a:rPr sz="3200" b="0" spc="-35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3200" b="0" spc="-15" dirty="0">
                <a:solidFill>
                  <a:srgbClr val="FF0000"/>
                </a:solidFill>
                <a:latin typeface="Calibri Light"/>
                <a:cs typeface="Calibri Light"/>
              </a:rPr>
              <a:t>ll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y</a:t>
            </a:r>
            <a:r>
              <a:rPr sz="3200" b="0" spc="-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pa</a:t>
            </a:r>
            <a:r>
              <a:rPr sz="3200" b="0" spc="-65" dirty="0">
                <a:latin typeface="Calibri Light"/>
                <a:cs typeface="Calibri Light"/>
              </a:rPr>
              <a:t>r</a:t>
            </a:r>
            <a:r>
              <a:rPr sz="3200" b="0" dirty="0">
                <a:latin typeface="Calibri Light"/>
                <a:cs typeface="Calibri Light"/>
              </a:rPr>
              <a:t>alleli</a:t>
            </a:r>
            <a:r>
              <a:rPr sz="3200" b="0" spc="-80" dirty="0">
                <a:latin typeface="Calibri Light"/>
                <a:cs typeface="Calibri Light"/>
              </a:rPr>
              <a:t>z</a:t>
            </a:r>
            <a:r>
              <a:rPr sz="3200" b="0" spc="-5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d solution</a:t>
            </a:r>
            <a:r>
              <a:rPr sz="3200" b="0" spc="-10" dirty="0">
                <a:latin typeface="Calibri Light"/>
                <a:cs typeface="Calibri Light"/>
              </a:rPr>
              <a:t> </a:t>
            </a:r>
            <a:r>
              <a:rPr sz="3200" b="0" spc="-30" dirty="0">
                <a:latin typeface="Calibri Light"/>
                <a:cs typeface="Calibri Light"/>
              </a:rPr>
              <a:t>t</a:t>
            </a:r>
            <a:r>
              <a:rPr sz="3200" b="0" dirty="0">
                <a:latin typeface="Calibri Light"/>
                <a:cs typeface="Calibri Light"/>
              </a:rPr>
              <a:t>o</a:t>
            </a:r>
            <a:r>
              <a:rPr sz="3200" b="0" spc="-5" dirty="0">
                <a:latin typeface="Calibri Light"/>
                <a:cs typeface="Calibri Light"/>
              </a:rPr>
              <a:t> TSP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472" y="1819655"/>
            <a:ext cx="7685532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011" y="1898904"/>
            <a:ext cx="4307205" cy="321945"/>
          </a:xfrm>
          <a:custGeom>
            <a:avLst/>
            <a:gdLst/>
            <a:ahLst/>
            <a:cxnLst/>
            <a:rect l="l" t="t" r="r" b="b"/>
            <a:pathLst>
              <a:path w="4307205" h="321944">
                <a:moveTo>
                  <a:pt x="0" y="53594"/>
                </a:moveTo>
                <a:lnTo>
                  <a:pt x="15852" y="15544"/>
                </a:lnTo>
                <a:lnTo>
                  <a:pt x="4253230" y="0"/>
                </a:lnTo>
                <a:lnTo>
                  <a:pt x="4267547" y="1935"/>
                </a:lnTo>
                <a:lnTo>
                  <a:pt x="4299654" y="26803"/>
                </a:lnTo>
                <a:lnTo>
                  <a:pt x="4306824" y="267970"/>
                </a:lnTo>
                <a:lnTo>
                  <a:pt x="4304888" y="282287"/>
                </a:lnTo>
                <a:lnTo>
                  <a:pt x="4280020" y="314394"/>
                </a:lnTo>
                <a:lnTo>
                  <a:pt x="53593" y="321563"/>
                </a:lnTo>
                <a:lnTo>
                  <a:pt x="39272" y="319628"/>
                </a:lnTo>
                <a:lnTo>
                  <a:pt x="7167" y="294760"/>
                </a:lnTo>
                <a:lnTo>
                  <a:pt x="0" y="53594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0235" y="2406395"/>
            <a:ext cx="1042669" cy="302260"/>
          </a:xfrm>
          <a:custGeom>
            <a:avLst/>
            <a:gdLst/>
            <a:ahLst/>
            <a:cxnLst/>
            <a:rect l="l" t="t" r="r" b="b"/>
            <a:pathLst>
              <a:path w="1042670" h="302260">
                <a:moveTo>
                  <a:pt x="0" y="50291"/>
                </a:moveTo>
                <a:lnTo>
                  <a:pt x="16716" y="12822"/>
                </a:lnTo>
                <a:lnTo>
                  <a:pt x="992124" y="0"/>
                </a:lnTo>
                <a:lnTo>
                  <a:pt x="1006415" y="2052"/>
                </a:lnTo>
                <a:lnTo>
                  <a:pt x="1037309" y="28155"/>
                </a:lnTo>
                <a:lnTo>
                  <a:pt x="1042415" y="251459"/>
                </a:lnTo>
                <a:lnTo>
                  <a:pt x="1040363" y="265751"/>
                </a:lnTo>
                <a:lnTo>
                  <a:pt x="1014260" y="296645"/>
                </a:lnTo>
                <a:lnTo>
                  <a:pt x="50291" y="301751"/>
                </a:lnTo>
                <a:lnTo>
                  <a:pt x="36000" y="299699"/>
                </a:lnTo>
                <a:lnTo>
                  <a:pt x="5106" y="273596"/>
                </a:lnTo>
                <a:lnTo>
                  <a:pt x="0" y="502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74</a:t>
            </a:fld>
            <a:endParaRPr spc="-1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7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spc="-20" dirty="0"/>
              <a:t>Dynamic</a:t>
            </a:r>
            <a:r>
              <a:rPr sz="4000" spc="-5" dirty="0"/>
              <a:t> </a:t>
            </a:r>
            <a:r>
              <a:rPr sz="4000" spc="-110" dirty="0"/>
              <a:t>P</a:t>
            </a:r>
            <a:r>
              <a:rPr sz="4000" spc="-20" dirty="0"/>
              <a:t>a</a:t>
            </a:r>
            <a:r>
              <a:rPr sz="4000" spc="-85" dirty="0"/>
              <a:t>r</a:t>
            </a:r>
            <a:r>
              <a:rPr sz="4000" spc="-15" dirty="0"/>
              <a:t>all</a:t>
            </a:r>
            <a:r>
              <a:rPr sz="4000" spc="-10" dirty="0"/>
              <a:t>eli</a:t>
            </a:r>
            <a:r>
              <a:rPr sz="4000" spc="-85" dirty="0"/>
              <a:t>z</a:t>
            </a:r>
            <a:r>
              <a:rPr sz="4000" spc="-55" dirty="0"/>
              <a:t>a</a:t>
            </a:r>
            <a:r>
              <a:rPr sz="4000" spc="-20" dirty="0"/>
              <a:t>tion</a:t>
            </a:r>
            <a:r>
              <a:rPr sz="4000" spc="-10" dirty="0"/>
              <a:t> </a:t>
            </a:r>
            <a:r>
              <a:rPr sz="4000" spc="-30" dirty="0"/>
              <a:t>o</a:t>
            </a:r>
            <a:r>
              <a:rPr sz="4000" spc="-15" dirty="0"/>
              <a:t>f</a:t>
            </a:r>
            <a:r>
              <a:rPr sz="4000" dirty="0"/>
              <a:t> </a:t>
            </a:r>
            <a:r>
              <a:rPr sz="4000" spc="-290" dirty="0"/>
              <a:t>T</a:t>
            </a:r>
            <a:r>
              <a:rPr sz="4000" spc="-75" dirty="0"/>
              <a:t>r</a:t>
            </a:r>
            <a:r>
              <a:rPr sz="4000" spc="-25" dirty="0"/>
              <a:t>e</a:t>
            </a:r>
            <a:r>
              <a:rPr sz="4000" spc="-20" dirty="0"/>
              <a:t>e</a:t>
            </a:r>
            <a:r>
              <a:rPr sz="4000" spc="-5" dirty="0"/>
              <a:t> </a:t>
            </a:r>
            <a:r>
              <a:rPr sz="4000" spc="-20" dirty="0"/>
              <a:t>Sea</a:t>
            </a:r>
            <a:r>
              <a:rPr sz="4000" spc="-70" dirty="0"/>
              <a:t>r</a:t>
            </a:r>
            <a:r>
              <a:rPr sz="4000" spc="-25" dirty="0"/>
              <a:t>ch</a:t>
            </a:r>
            <a:endParaRPr sz="4000"/>
          </a:p>
          <a:p>
            <a:pPr marL="12700">
              <a:lnSpc>
                <a:spcPts val="4560"/>
              </a:lnSpc>
            </a:pPr>
            <a:r>
              <a:rPr sz="4000" spc="-20" dirty="0"/>
              <a:t>using</a:t>
            </a:r>
            <a:r>
              <a:rPr sz="4000" spc="-15" dirty="0"/>
              <a:t> </a:t>
            </a:r>
            <a:r>
              <a:rPr sz="4000" spc="-10" dirty="0"/>
              <a:t>P</a:t>
            </a:r>
            <a:r>
              <a:rPr sz="4000" spc="-20" dirty="0"/>
              <a:t>th</a:t>
            </a:r>
            <a:r>
              <a:rPr sz="4000" spc="-90" dirty="0"/>
              <a:t>r</a:t>
            </a:r>
            <a:r>
              <a:rPr sz="4000" spc="-25" dirty="0"/>
              <a:t>eads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861439"/>
            <a:ext cx="7813040" cy="407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Basic</a:t>
            </a:r>
            <a:r>
              <a:rPr sz="2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Idea: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ts val="3025"/>
              </a:lnSpc>
              <a:spcBef>
                <a:spcPts val="320"/>
              </a:spcBef>
              <a:buFont typeface="Calibri"/>
              <a:buAutoNum type="arabicParenBoth"/>
              <a:tabLst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f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aits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025"/>
              </a:lnSpc>
            </a:pPr>
            <a:r>
              <a:rPr sz="2800" spc="-15" dirty="0">
                <a:latin typeface="Calibri"/>
                <a:cs typeface="Calibri"/>
              </a:rPr>
              <a:t>another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Times New Roman"/>
              <a:cs typeface="Times New Roman"/>
            </a:endParaRPr>
          </a:p>
          <a:p>
            <a:pPr marL="527685" marR="24765" indent="-514984">
              <a:lnSpc>
                <a:spcPts val="2690"/>
              </a:lnSpc>
              <a:buFont typeface="Calibri"/>
              <a:buAutoNum type="arabicParenBoth" startAt="2"/>
              <a:tabLst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 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sp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ack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2800" b="1" spc="-20" dirty="0">
                <a:latin typeface="Calibri"/>
                <a:cs typeface="Calibri"/>
              </a:rPr>
              <a:t>N</a:t>
            </a:r>
            <a:r>
              <a:rPr sz="2800" b="1" spc="-30" dirty="0">
                <a:latin typeface="Calibri"/>
                <a:cs typeface="Calibri"/>
              </a:rPr>
              <a:t>o</a:t>
            </a:r>
            <a:r>
              <a:rPr sz="2800" b="1" spc="-5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b="0" spc="-30" dirty="0">
                <a:solidFill>
                  <a:srgbClr val="0000FF"/>
                </a:solidFill>
                <a:latin typeface="Calibri Light"/>
                <a:cs typeface="Calibri Light"/>
              </a:rPr>
              <a:t>p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th</a:t>
            </a:r>
            <a:r>
              <a:rPr sz="2800" b="0" spc="-55" dirty="0">
                <a:solidFill>
                  <a:srgbClr val="0000FF"/>
                </a:solidFill>
                <a:latin typeface="Calibri Light"/>
                <a:cs typeface="Calibri Light"/>
              </a:rPr>
              <a:t>r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ead_</a:t>
            </a:r>
            <a:r>
              <a:rPr sz="2800" b="0" spc="-45" dirty="0">
                <a:solidFill>
                  <a:srgbClr val="0000FF"/>
                </a:solidFill>
                <a:latin typeface="Calibri Light"/>
                <a:cs typeface="Calibri Light"/>
              </a:rPr>
              <a:t>c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ond_</a:t>
            </a:r>
            <a:r>
              <a:rPr sz="2800" b="0" spc="-55" dirty="0">
                <a:solidFill>
                  <a:srgbClr val="0000FF"/>
                </a:solidFill>
                <a:latin typeface="Calibri Light"/>
                <a:cs typeface="Calibri Light"/>
              </a:rPr>
              <a:t>w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ait,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30" dirty="0">
                <a:solidFill>
                  <a:srgbClr val="0000FF"/>
                </a:solidFill>
                <a:latin typeface="Calibri Light"/>
                <a:cs typeface="Calibri Light"/>
              </a:rPr>
              <a:t>p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th</a:t>
            </a:r>
            <a:r>
              <a:rPr sz="2800" b="0" spc="-45" dirty="0">
                <a:solidFill>
                  <a:srgbClr val="0000FF"/>
                </a:solidFill>
                <a:latin typeface="Calibri Light"/>
                <a:cs typeface="Calibri Light"/>
              </a:rPr>
              <a:t>r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ead_</a:t>
            </a:r>
            <a:r>
              <a:rPr sz="2800" b="0" spc="-35" dirty="0">
                <a:solidFill>
                  <a:srgbClr val="0000FF"/>
                </a:solidFill>
                <a:latin typeface="Calibri Light"/>
                <a:cs typeface="Calibri Light"/>
              </a:rPr>
              <a:t>c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o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nd_signa</a:t>
            </a:r>
            <a:r>
              <a:rPr sz="2800" b="0" spc="-60" dirty="0">
                <a:solidFill>
                  <a:srgbClr val="0000FF"/>
                </a:solidFill>
                <a:latin typeface="Calibri Light"/>
                <a:cs typeface="Calibri Light"/>
              </a:rPr>
              <a:t>l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,</a:t>
            </a:r>
            <a:endParaRPr sz="2800">
              <a:latin typeface="Calibri Light"/>
              <a:cs typeface="Calibri Light"/>
            </a:endParaRPr>
          </a:p>
          <a:p>
            <a:pPr marL="12700">
              <a:lnSpc>
                <a:spcPts val="3025"/>
              </a:lnSpc>
            </a:pPr>
            <a:r>
              <a:rPr sz="2800" b="0" spc="-30" dirty="0">
                <a:solidFill>
                  <a:srgbClr val="0000FF"/>
                </a:solidFill>
                <a:latin typeface="Calibri Light"/>
                <a:cs typeface="Calibri Light"/>
              </a:rPr>
              <a:t>p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th</a:t>
            </a:r>
            <a:r>
              <a:rPr sz="2800" b="0" spc="-50" dirty="0">
                <a:solidFill>
                  <a:srgbClr val="0000FF"/>
                </a:solidFill>
                <a:latin typeface="Calibri Light"/>
                <a:cs typeface="Calibri Light"/>
              </a:rPr>
              <a:t>r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ead_</a:t>
            </a:r>
            <a:r>
              <a:rPr sz="2800" b="0" spc="-40" dirty="0">
                <a:solidFill>
                  <a:srgbClr val="0000FF"/>
                </a:solidFill>
                <a:latin typeface="Calibri Light"/>
                <a:cs typeface="Calibri Light"/>
              </a:rPr>
              <a:t>c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ond_b</a:t>
            </a:r>
            <a:r>
              <a:rPr sz="2800" b="0" spc="-65" dirty="0">
                <a:solidFill>
                  <a:srgbClr val="0000FF"/>
                </a:solidFill>
                <a:latin typeface="Calibri Light"/>
                <a:cs typeface="Calibri Light"/>
              </a:rPr>
              <a:t>r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o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a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d</a:t>
            </a:r>
            <a:r>
              <a:rPr sz="2800" b="0" spc="-45" dirty="0">
                <a:solidFill>
                  <a:srgbClr val="0000FF"/>
                </a:solidFill>
                <a:latin typeface="Calibri Light"/>
                <a:cs typeface="Calibri Light"/>
              </a:rPr>
              <a:t>c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a</a:t>
            </a:r>
            <a:r>
              <a:rPr sz="2800" b="0" spc="-55" dirty="0">
                <a:solidFill>
                  <a:srgbClr val="0000FF"/>
                </a:solidFill>
                <a:latin typeface="Calibri Light"/>
                <a:cs typeface="Calibri Light"/>
              </a:rPr>
              <a:t>s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t</a:t>
            </a:r>
            <a:r>
              <a:rPr sz="2800" b="0" spc="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pleme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76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7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spc="-20" dirty="0"/>
              <a:t>Dynamic</a:t>
            </a:r>
            <a:r>
              <a:rPr sz="4000" spc="-5" dirty="0"/>
              <a:t> </a:t>
            </a:r>
            <a:r>
              <a:rPr sz="4000" spc="-110" dirty="0"/>
              <a:t>P</a:t>
            </a:r>
            <a:r>
              <a:rPr sz="4000" spc="-20" dirty="0"/>
              <a:t>a</a:t>
            </a:r>
            <a:r>
              <a:rPr sz="4000" spc="-85" dirty="0"/>
              <a:t>r</a:t>
            </a:r>
            <a:r>
              <a:rPr sz="4000" spc="-15" dirty="0"/>
              <a:t>all</a:t>
            </a:r>
            <a:r>
              <a:rPr sz="4000" spc="-10" dirty="0"/>
              <a:t>eli</a:t>
            </a:r>
            <a:r>
              <a:rPr sz="4000" spc="-85" dirty="0"/>
              <a:t>z</a:t>
            </a:r>
            <a:r>
              <a:rPr sz="4000" spc="-55" dirty="0"/>
              <a:t>a</a:t>
            </a:r>
            <a:r>
              <a:rPr sz="4000" spc="-20" dirty="0"/>
              <a:t>tion</a:t>
            </a:r>
            <a:r>
              <a:rPr sz="4000" spc="-10" dirty="0"/>
              <a:t> </a:t>
            </a:r>
            <a:r>
              <a:rPr sz="4000" spc="-30" dirty="0"/>
              <a:t>o</a:t>
            </a:r>
            <a:r>
              <a:rPr sz="4000" spc="-15" dirty="0"/>
              <a:t>f</a:t>
            </a:r>
            <a:r>
              <a:rPr sz="4000" dirty="0"/>
              <a:t> </a:t>
            </a:r>
            <a:r>
              <a:rPr sz="4000" spc="-290" dirty="0"/>
              <a:t>T</a:t>
            </a:r>
            <a:r>
              <a:rPr sz="4000" spc="-75" dirty="0"/>
              <a:t>r</a:t>
            </a:r>
            <a:r>
              <a:rPr sz="4000" spc="-25" dirty="0"/>
              <a:t>e</a:t>
            </a:r>
            <a:r>
              <a:rPr sz="4000" spc="-20" dirty="0"/>
              <a:t>e</a:t>
            </a:r>
            <a:r>
              <a:rPr sz="4000" spc="-5" dirty="0"/>
              <a:t> </a:t>
            </a:r>
            <a:r>
              <a:rPr sz="4000" spc="-20" dirty="0"/>
              <a:t>Sea</a:t>
            </a:r>
            <a:r>
              <a:rPr sz="4000" spc="-70" dirty="0"/>
              <a:t>r</a:t>
            </a:r>
            <a:r>
              <a:rPr sz="4000" spc="-25" dirty="0"/>
              <a:t>ch</a:t>
            </a:r>
            <a:endParaRPr sz="4000"/>
          </a:p>
          <a:p>
            <a:pPr marL="12700">
              <a:lnSpc>
                <a:spcPts val="4560"/>
              </a:lnSpc>
            </a:pPr>
            <a:r>
              <a:rPr sz="4000" spc="-20" dirty="0"/>
              <a:t>Using</a:t>
            </a:r>
            <a:r>
              <a:rPr sz="4000" spc="-5" dirty="0"/>
              <a:t> </a:t>
            </a:r>
            <a:r>
              <a:rPr sz="4000" spc="-10" dirty="0"/>
              <a:t>P</a:t>
            </a:r>
            <a:r>
              <a:rPr sz="4000" spc="-20" dirty="0"/>
              <a:t>th</a:t>
            </a:r>
            <a:r>
              <a:rPr sz="4000" spc="-90" dirty="0"/>
              <a:t>r</a:t>
            </a:r>
            <a:r>
              <a:rPr sz="4000" spc="-25" dirty="0"/>
              <a:t>eads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164705" cy="3259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85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splits: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 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lea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ack.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the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aitin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w_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ack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su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 when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run</a:t>
            </a:r>
            <a:r>
              <a:rPr sz="2400" spc="-5" dirty="0">
                <a:latin typeface="Calibri"/>
                <a:cs typeface="Calibri"/>
              </a:rPr>
              <a:t> ou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ork.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20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nct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Empty(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ack)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335" y="681888"/>
            <a:ext cx="826008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60" dirty="0">
                <a:latin typeface="Calibri Light"/>
                <a:cs typeface="Calibri Light"/>
              </a:rPr>
              <a:t>P</a:t>
            </a:r>
            <a:r>
              <a:rPr sz="3200" b="0" dirty="0">
                <a:latin typeface="Calibri Light"/>
                <a:cs typeface="Calibri Light"/>
              </a:rPr>
              <a:t>seud</a:t>
            </a:r>
            <a:r>
              <a:rPr sz="3200" b="0" spc="-10" dirty="0">
                <a:latin typeface="Calibri Light"/>
                <a:cs typeface="Calibri Light"/>
              </a:rPr>
              <a:t>o-</a:t>
            </a:r>
            <a:r>
              <a:rPr sz="3200" b="0" spc="-15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od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-80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 </a:t>
            </a:r>
            <a:r>
              <a:rPr sz="3200" b="0" spc="20" dirty="0">
                <a:latin typeface="Calibri Light"/>
                <a:cs typeface="Calibri Light"/>
              </a:rPr>
              <a:t>P</a:t>
            </a:r>
            <a:r>
              <a:rPr sz="3200" b="0" dirty="0">
                <a:latin typeface="Calibri Light"/>
                <a:cs typeface="Calibri Light"/>
              </a:rPr>
              <a:t>th</a:t>
            </a:r>
            <a:r>
              <a:rPr sz="3200" b="0" spc="-5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ead</a:t>
            </a: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-10" dirty="0">
                <a:latin typeface="Calibri Light"/>
                <a:cs typeface="Calibri Light"/>
              </a:rPr>
              <a:t> </a:t>
            </a:r>
            <a:r>
              <a:rPr sz="3200" b="0" spc="-320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3200" b="0" spc="-25" dirty="0">
                <a:solidFill>
                  <a:srgbClr val="FF0000"/>
                </a:solidFill>
                <a:latin typeface="Calibri Light"/>
                <a:cs typeface="Calibri Light"/>
              </a:rPr>
              <a:t>er</a:t>
            </a:r>
            <a:r>
              <a:rPr sz="3200" b="0" spc="-55" dirty="0">
                <a:solidFill>
                  <a:srgbClr val="FF0000"/>
                </a:solidFill>
                <a:latin typeface="Calibri Light"/>
                <a:cs typeface="Calibri Light"/>
              </a:rPr>
              <a:t>m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3200" b="0" spc="-35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3200" b="0" spc="-60" dirty="0">
                <a:solidFill>
                  <a:srgbClr val="FF0000"/>
                </a:solidFill>
                <a:latin typeface="Calibri Light"/>
                <a:cs typeface="Calibri Light"/>
              </a:rPr>
              <a:t>at</a:t>
            </a:r>
            <a:r>
              <a:rPr sz="3200" b="0" spc="-4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d</a:t>
            </a:r>
            <a:r>
              <a:rPr sz="3200" b="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Function</a:t>
            </a:r>
            <a:r>
              <a:rPr sz="32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(1)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277111"/>
            <a:ext cx="8570976" cy="4943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1936" y="1277111"/>
            <a:ext cx="2313940" cy="372110"/>
          </a:xfrm>
          <a:custGeom>
            <a:avLst/>
            <a:gdLst/>
            <a:ahLst/>
            <a:cxnLst/>
            <a:rect l="l" t="t" r="r" b="b"/>
            <a:pathLst>
              <a:path w="2313940" h="372110">
                <a:moveTo>
                  <a:pt x="0" y="61975"/>
                </a:moveTo>
                <a:lnTo>
                  <a:pt x="13983" y="22734"/>
                </a:lnTo>
                <a:lnTo>
                  <a:pt x="48944" y="1369"/>
                </a:lnTo>
                <a:lnTo>
                  <a:pt x="2251455" y="0"/>
                </a:lnTo>
                <a:lnTo>
                  <a:pt x="2265881" y="1679"/>
                </a:lnTo>
                <a:lnTo>
                  <a:pt x="2300318" y="23797"/>
                </a:lnTo>
                <a:lnTo>
                  <a:pt x="2313431" y="309879"/>
                </a:lnTo>
                <a:lnTo>
                  <a:pt x="2311752" y="324305"/>
                </a:lnTo>
                <a:lnTo>
                  <a:pt x="2289634" y="358742"/>
                </a:lnTo>
                <a:lnTo>
                  <a:pt x="61975" y="371855"/>
                </a:lnTo>
                <a:lnTo>
                  <a:pt x="47570" y="370176"/>
                </a:lnTo>
                <a:lnTo>
                  <a:pt x="13132" y="348058"/>
                </a:lnTo>
                <a:lnTo>
                  <a:pt x="0" y="6197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004" y="2116835"/>
            <a:ext cx="6788150" cy="768350"/>
          </a:xfrm>
          <a:custGeom>
            <a:avLst/>
            <a:gdLst/>
            <a:ahLst/>
            <a:cxnLst/>
            <a:rect l="l" t="t" r="r" b="b"/>
            <a:pathLst>
              <a:path w="6788150" h="768350">
                <a:moveTo>
                  <a:pt x="0" y="128015"/>
                </a:moveTo>
                <a:lnTo>
                  <a:pt x="7205" y="85552"/>
                </a:lnTo>
                <a:lnTo>
                  <a:pt x="27185" y="49116"/>
                </a:lnTo>
                <a:lnTo>
                  <a:pt x="57481" y="21157"/>
                </a:lnTo>
                <a:lnTo>
                  <a:pt x="95639" y="4127"/>
                </a:lnTo>
                <a:lnTo>
                  <a:pt x="6659880" y="0"/>
                </a:lnTo>
                <a:lnTo>
                  <a:pt x="6674553" y="830"/>
                </a:lnTo>
                <a:lnTo>
                  <a:pt x="6715279" y="12561"/>
                </a:lnTo>
                <a:lnTo>
                  <a:pt x="6749162" y="36245"/>
                </a:lnTo>
                <a:lnTo>
                  <a:pt x="6773750" y="69432"/>
                </a:lnTo>
                <a:lnTo>
                  <a:pt x="6786593" y="109671"/>
                </a:lnTo>
                <a:lnTo>
                  <a:pt x="6787896" y="640079"/>
                </a:lnTo>
                <a:lnTo>
                  <a:pt x="6787065" y="654753"/>
                </a:lnTo>
                <a:lnTo>
                  <a:pt x="6775334" y="695479"/>
                </a:lnTo>
                <a:lnTo>
                  <a:pt x="6751650" y="729362"/>
                </a:lnTo>
                <a:lnTo>
                  <a:pt x="6718463" y="753950"/>
                </a:lnTo>
                <a:lnTo>
                  <a:pt x="6678224" y="766793"/>
                </a:lnTo>
                <a:lnTo>
                  <a:pt x="128015" y="768096"/>
                </a:lnTo>
                <a:lnTo>
                  <a:pt x="113349" y="767265"/>
                </a:lnTo>
                <a:lnTo>
                  <a:pt x="72632" y="755534"/>
                </a:lnTo>
                <a:lnTo>
                  <a:pt x="38748" y="731850"/>
                </a:lnTo>
                <a:lnTo>
                  <a:pt x="14152" y="698663"/>
                </a:lnTo>
                <a:lnTo>
                  <a:pt x="1303" y="658424"/>
                </a:lnTo>
                <a:lnTo>
                  <a:pt x="0" y="12801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3261" y="2079498"/>
            <a:ext cx="1802130" cy="0"/>
          </a:xfrm>
          <a:custGeom>
            <a:avLst/>
            <a:gdLst/>
            <a:ahLst/>
            <a:cxnLst/>
            <a:rect l="l" t="t" r="r" b="b"/>
            <a:pathLst>
              <a:path w="1802130">
                <a:moveTo>
                  <a:pt x="0" y="0"/>
                </a:moveTo>
                <a:lnTo>
                  <a:pt x="1801621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2832" y="3651503"/>
            <a:ext cx="2710180" cy="287020"/>
          </a:xfrm>
          <a:custGeom>
            <a:avLst/>
            <a:gdLst/>
            <a:ahLst/>
            <a:cxnLst/>
            <a:rect l="l" t="t" r="r" b="b"/>
            <a:pathLst>
              <a:path w="2710179" h="287020">
                <a:moveTo>
                  <a:pt x="0" y="47752"/>
                </a:moveTo>
                <a:lnTo>
                  <a:pt x="17454" y="10811"/>
                </a:lnTo>
                <a:lnTo>
                  <a:pt x="2661920" y="0"/>
                </a:lnTo>
                <a:lnTo>
                  <a:pt x="2676176" y="2155"/>
                </a:lnTo>
                <a:lnTo>
                  <a:pt x="2705990" y="29300"/>
                </a:lnTo>
                <a:lnTo>
                  <a:pt x="2709672" y="238760"/>
                </a:lnTo>
                <a:lnTo>
                  <a:pt x="2707516" y="253016"/>
                </a:lnTo>
                <a:lnTo>
                  <a:pt x="2680371" y="282830"/>
                </a:lnTo>
                <a:lnTo>
                  <a:pt x="47752" y="286512"/>
                </a:lnTo>
                <a:lnTo>
                  <a:pt x="33495" y="284356"/>
                </a:lnTo>
                <a:lnTo>
                  <a:pt x="3681" y="257211"/>
                </a:lnTo>
                <a:lnTo>
                  <a:pt x="0" y="4775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004" y="4709159"/>
            <a:ext cx="5664835" cy="1511935"/>
          </a:xfrm>
          <a:custGeom>
            <a:avLst/>
            <a:gdLst/>
            <a:ahLst/>
            <a:cxnLst/>
            <a:rect l="l" t="t" r="r" b="b"/>
            <a:pathLst>
              <a:path w="5664835" h="1511935">
                <a:moveTo>
                  <a:pt x="0" y="251967"/>
                </a:moveTo>
                <a:lnTo>
                  <a:pt x="3297" y="211089"/>
                </a:lnTo>
                <a:lnTo>
                  <a:pt x="12845" y="172313"/>
                </a:lnTo>
                <a:lnTo>
                  <a:pt x="28125" y="136159"/>
                </a:lnTo>
                <a:lnTo>
                  <a:pt x="48616" y="103144"/>
                </a:lnTo>
                <a:lnTo>
                  <a:pt x="73801" y="73787"/>
                </a:lnTo>
                <a:lnTo>
                  <a:pt x="103160" y="48605"/>
                </a:lnTo>
                <a:lnTo>
                  <a:pt x="136176" y="28117"/>
                </a:lnTo>
                <a:lnTo>
                  <a:pt x="172328" y="12842"/>
                </a:lnTo>
                <a:lnTo>
                  <a:pt x="211098" y="3296"/>
                </a:lnTo>
                <a:lnTo>
                  <a:pt x="251967" y="0"/>
                </a:lnTo>
                <a:lnTo>
                  <a:pt x="5412740" y="0"/>
                </a:lnTo>
                <a:lnTo>
                  <a:pt x="5453618" y="3296"/>
                </a:lnTo>
                <a:lnTo>
                  <a:pt x="5492394" y="12842"/>
                </a:lnTo>
                <a:lnTo>
                  <a:pt x="5528548" y="28117"/>
                </a:lnTo>
                <a:lnTo>
                  <a:pt x="5561563" y="48605"/>
                </a:lnTo>
                <a:lnTo>
                  <a:pt x="5590921" y="73787"/>
                </a:lnTo>
                <a:lnTo>
                  <a:pt x="5616102" y="103144"/>
                </a:lnTo>
                <a:lnTo>
                  <a:pt x="5636590" y="136159"/>
                </a:lnTo>
                <a:lnTo>
                  <a:pt x="5651865" y="172313"/>
                </a:lnTo>
                <a:lnTo>
                  <a:pt x="5661411" y="211089"/>
                </a:lnTo>
                <a:lnTo>
                  <a:pt x="5664708" y="251967"/>
                </a:lnTo>
                <a:lnTo>
                  <a:pt x="5664708" y="1259839"/>
                </a:lnTo>
                <a:lnTo>
                  <a:pt x="5661411" y="1300709"/>
                </a:lnTo>
                <a:lnTo>
                  <a:pt x="5651865" y="1339479"/>
                </a:lnTo>
                <a:lnTo>
                  <a:pt x="5636590" y="1375631"/>
                </a:lnTo>
                <a:lnTo>
                  <a:pt x="5616102" y="1408647"/>
                </a:lnTo>
                <a:lnTo>
                  <a:pt x="5590921" y="1438006"/>
                </a:lnTo>
                <a:lnTo>
                  <a:pt x="5561563" y="1463191"/>
                </a:lnTo>
                <a:lnTo>
                  <a:pt x="5528548" y="1483682"/>
                </a:lnTo>
                <a:lnTo>
                  <a:pt x="5492394" y="1498962"/>
                </a:lnTo>
                <a:lnTo>
                  <a:pt x="5453618" y="1508510"/>
                </a:lnTo>
                <a:lnTo>
                  <a:pt x="5412740" y="1511808"/>
                </a:lnTo>
                <a:lnTo>
                  <a:pt x="251967" y="1511808"/>
                </a:lnTo>
                <a:lnTo>
                  <a:pt x="211098" y="1508510"/>
                </a:lnTo>
                <a:lnTo>
                  <a:pt x="172328" y="1498962"/>
                </a:lnTo>
                <a:lnTo>
                  <a:pt x="136176" y="1483682"/>
                </a:lnTo>
                <a:lnTo>
                  <a:pt x="103160" y="1463191"/>
                </a:lnTo>
                <a:lnTo>
                  <a:pt x="73801" y="1438006"/>
                </a:lnTo>
                <a:lnTo>
                  <a:pt x="48616" y="1408647"/>
                </a:lnTo>
                <a:lnTo>
                  <a:pt x="28125" y="1375631"/>
                </a:lnTo>
                <a:lnTo>
                  <a:pt x="12845" y="1339479"/>
                </a:lnTo>
                <a:lnTo>
                  <a:pt x="3297" y="1300709"/>
                </a:lnTo>
                <a:lnTo>
                  <a:pt x="0" y="1259839"/>
                </a:lnTo>
                <a:lnTo>
                  <a:pt x="0" y="2519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77</a:t>
            </a:fld>
            <a:endParaRPr spc="-1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683387"/>
            <a:ext cx="829373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5" dirty="0">
                <a:latin typeface="Calibri Light"/>
                <a:cs typeface="Calibri Light"/>
              </a:rPr>
              <a:t>P</a:t>
            </a:r>
            <a:r>
              <a:rPr sz="3200" b="0" dirty="0">
                <a:latin typeface="Calibri Light"/>
                <a:cs typeface="Calibri Light"/>
              </a:rPr>
              <a:t>seud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spc="-10" dirty="0">
                <a:latin typeface="Calibri Light"/>
                <a:cs typeface="Calibri Light"/>
              </a:rPr>
              <a:t>-</a:t>
            </a:r>
            <a:r>
              <a:rPr sz="3200" b="0" spc="-15" dirty="0">
                <a:latin typeface="Calibri Light"/>
                <a:cs typeface="Calibri Light"/>
              </a:rPr>
              <a:t>C</a:t>
            </a:r>
            <a:r>
              <a:rPr sz="3200" b="0" spc="-5" dirty="0">
                <a:latin typeface="Calibri Light"/>
                <a:cs typeface="Calibri Light"/>
              </a:rPr>
              <a:t>od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-75" dirty="0">
                <a:latin typeface="Calibri Light"/>
                <a:cs typeface="Calibri Light"/>
              </a:rPr>
              <a:t>f</a:t>
            </a:r>
            <a:r>
              <a:rPr sz="3200" b="0" spc="-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 </a:t>
            </a:r>
            <a:r>
              <a:rPr sz="3200" b="0" spc="25" dirty="0">
                <a:latin typeface="Calibri Light"/>
                <a:cs typeface="Calibri Light"/>
              </a:rPr>
              <a:t>P</a:t>
            </a:r>
            <a:r>
              <a:rPr sz="3200" b="0" dirty="0">
                <a:latin typeface="Calibri Light"/>
                <a:cs typeface="Calibri Light"/>
              </a:rPr>
              <a:t>th</a:t>
            </a:r>
            <a:r>
              <a:rPr sz="3200" b="0" spc="-45" dirty="0">
                <a:latin typeface="Calibri Light"/>
                <a:cs typeface="Calibri Light"/>
              </a:rPr>
              <a:t>r</a:t>
            </a:r>
            <a:r>
              <a:rPr sz="3200" b="0" spc="-5" dirty="0">
                <a:latin typeface="Calibri Light"/>
                <a:cs typeface="Calibri Light"/>
              </a:rPr>
              <a:t>ead</a:t>
            </a:r>
            <a:r>
              <a:rPr sz="3200" b="0" dirty="0">
                <a:latin typeface="Calibri Light"/>
                <a:cs typeface="Calibri Light"/>
              </a:rPr>
              <a:t>s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-300" dirty="0">
                <a:latin typeface="Calibri Light"/>
                <a:cs typeface="Calibri Light"/>
              </a:rPr>
              <a:t>T</a:t>
            </a:r>
            <a:r>
              <a:rPr sz="3200" b="0" spc="-5" dirty="0">
                <a:latin typeface="Calibri Light"/>
                <a:cs typeface="Calibri Light"/>
              </a:rPr>
              <a:t>ermin</a:t>
            </a:r>
            <a:r>
              <a:rPr sz="3200" b="0" spc="-30" dirty="0">
                <a:latin typeface="Calibri Light"/>
                <a:cs typeface="Calibri Light"/>
              </a:rPr>
              <a:t>a</a:t>
            </a:r>
            <a:r>
              <a:rPr sz="3200" b="0" spc="-35" dirty="0">
                <a:latin typeface="Calibri Light"/>
                <a:cs typeface="Calibri Light"/>
              </a:rPr>
              <a:t>t</a:t>
            </a:r>
            <a:r>
              <a:rPr sz="3200" b="0" spc="5" dirty="0">
                <a:latin typeface="Calibri Light"/>
                <a:cs typeface="Calibri Light"/>
              </a:rPr>
              <a:t>e</a:t>
            </a:r>
            <a:r>
              <a:rPr sz="3200" b="0" dirty="0">
                <a:latin typeface="Calibri Light"/>
                <a:cs typeface="Calibri Light"/>
              </a:rPr>
              <a:t>d Function (2)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327" y="1656588"/>
            <a:ext cx="8465819" cy="4171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7863" y="2177795"/>
            <a:ext cx="7606665" cy="292735"/>
          </a:xfrm>
          <a:custGeom>
            <a:avLst/>
            <a:gdLst/>
            <a:ahLst/>
            <a:cxnLst/>
            <a:rect l="l" t="t" r="r" b="b"/>
            <a:pathLst>
              <a:path w="7606665" h="292735">
                <a:moveTo>
                  <a:pt x="0" y="48767"/>
                </a:moveTo>
                <a:lnTo>
                  <a:pt x="17167" y="11624"/>
                </a:lnTo>
                <a:lnTo>
                  <a:pt x="7557515" y="0"/>
                </a:lnTo>
                <a:lnTo>
                  <a:pt x="7571768" y="2117"/>
                </a:lnTo>
                <a:lnTo>
                  <a:pt x="7602042" y="28854"/>
                </a:lnTo>
                <a:lnTo>
                  <a:pt x="7606284" y="243839"/>
                </a:lnTo>
                <a:lnTo>
                  <a:pt x="7604166" y="258092"/>
                </a:lnTo>
                <a:lnTo>
                  <a:pt x="7577429" y="288366"/>
                </a:lnTo>
                <a:lnTo>
                  <a:pt x="48768" y="292607"/>
                </a:lnTo>
                <a:lnTo>
                  <a:pt x="34511" y="290490"/>
                </a:lnTo>
                <a:lnTo>
                  <a:pt x="4239" y="263753"/>
                </a:lnTo>
                <a:lnTo>
                  <a:pt x="0" y="487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9096" y="2709672"/>
            <a:ext cx="5181600" cy="1579245"/>
          </a:xfrm>
          <a:custGeom>
            <a:avLst/>
            <a:gdLst/>
            <a:ahLst/>
            <a:cxnLst/>
            <a:rect l="l" t="t" r="r" b="b"/>
            <a:pathLst>
              <a:path w="5181600" h="1579245">
                <a:moveTo>
                  <a:pt x="0" y="263143"/>
                </a:moveTo>
                <a:lnTo>
                  <a:pt x="3444" y="220470"/>
                </a:lnTo>
                <a:lnTo>
                  <a:pt x="13415" y="179986"/>
                </a:lnTo>
                <a:lnTo>
                  <a:pt x="29372" y="142232"/>
                </a:lnTo>
                <a:lnTo>
                  <a:pt x="50772" y="107752"/>
                </a:lnTo>
                <a:lnTo>
                  <a:pt x="77074" y="77088"/>
                </a:lnTo>
                <a:lnTo>
                  <a:pt x="107736" y="50783"/>
                </a:lnTo>
                <a:lnTo>
                  <a:pt x="142216" y="29379"/>
                </a:lnTo>
                <a:lnTo>
                  <a:pt x="179971" y="13419"/>
                </a:lnTo>
                <a:lnTo>
                  <a:pt x="220461" y="3445"/>
                </a:lnTo>
                <a:lnTo>
                  <a:pt x="263144" y="0"/>
                </a:lnTo>
                <a:lnTo>
                  <a:pt x="4918456" y="0"/>
                </a:lnTo>
                <a:lnTo>
                  <a:pt x="4961129" y="3445"/>
                </a:lnTo>
                <a:lnTo>
                  <a:pt x="5001613" y="13419"/>
                </a:lnTo>
                <a:lnTo>
                  <a:pt x="5039367" y="29379"/>
                </a:lnTo>
                <a:lnTo>
                  <a:pt x="5073847" y="50783"/>
                </a:lnTo>
                <a:lnTo>
                  <a:pt x="5104511" y="77088"/>
                </a:lnTo>
                <a:lnTo>
                  <a:pt x="5130816" y="107752"/>
                </a:lnTo>
                <a:lnTo>
                  <a:pt x="5152220" y="142232"/>
                </a:lnTo>
                <a:lnTo>
                  <a:pt x="5168180" y="179986"/>
                </a:lnTo>
                <a:lnTo>
                  <a:pt x="5178154" y="220470"/>
                </a:lnTo>
                <a:lnTo>
                  <a:pt x="5181600" y="263143"/>
                </a:lnTo>
                <a:lnTo>
                  <a:pt x="5181600" y="1315720"/>
                </a:lnTo>
                <a:lnTo>
                  <a:pt x="5178154" y="1358393"/>
                </a:lnTo>
                <a:lnTo>
                  <a:pt x="5168180" y="1398877"/>
                </a:lnTo>
                <a:lnTo>
                  <a:pt x="5152220" y="1436631"/>
                </a:lnTo>
                <a:lnTo>
                  <a:pt x="5130816" y="1471111"/>
                </a:lnTo>
                <a:lnTo>
                  <a:pt x="5104510" y="1501775"/>
                </a:lnTo>
                <a:lnTo>
                  <a:pt x="5073847" y="1528080"/>
                </a:lnTo>
                <a:lnTo>
                  <a:pt x="5039367" y="1549484"/>
                </a:lnTo>
                <a:lnTo>
                  <a:pt x="5001613" y="1565444"/>
                </a:lnTo>
                <a:lnTo>
                  <a:pt x="4961129" y="1575418"/>
                </a:lnTo>
                <a:lnTo>
                  <a:pt x="4918456" y="1578864"/>
                </a:lnTo>
                <a:lnTo>
                  <a:pt x="263144" y="1578864"/>
                </a:lnTo>
                <a:lnTo>
                  <a:pt x="220461" y="1575418"/>
                </a:lnTo>
                <a:lnTo>
                  <a:pt x="179971" y="1565444"/>
                </a:lnTo>
                <a:lnTo>
                  <a:pt x="142216" y="1549484"/>
                </a:lnTo>
                <a:lnTo>
                  <a:pt x="107736" y="1528080"/>
                </a:lnTo>
                <a:lnTo>
                  <a:pt x="77074" y="1501775"/>
                </a:lnTo>
                <a:lnTo>
                  <a:pt x="50772" y="1471111"/>
                </a:lnTo>
                <a:lnTo>
                  <a:pt x="29372" y="1436631"/>
                </a:lnTo>
                <a:lnTo>
                  <a:pt x="13415" y="1398877"/>
                </a:lnTo>
                <a:lnTo>
                  <a:pt x="3444" y="1358393"/>
                </a:lnTo>
                <a:lnTo>
                  <a:pt x="0" y="1315720"/>
                </a:lnTo>
                <a:lnTo>
                  <a:pt x="0" y="26314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78</a:t>
            </a:fld>
            <a:endParaRPr spc="-1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39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G</a:t>
            </a:r>
            <a:r>
              <a:rPr sz="4000" spc="-90" dirty="0"/>
              <a:t>r</a:t>
            </a:r>
            <a:r>
              <a:rPr sz="4000" spc="-25" dirty="0"/>
              <a:t>oupin</a:t>
            </a:r>
            <a:r>
              <a:rPr sz="4000" spc="-20" dirty="0"/>
              <a:t>g</a:t>
            </a:r>
            <a:r>
              <a:rPr sz="4000" dirty="0"/>
              <a:t> </a:t>
            </a:r>
            <a:r>
              <a:rPr sz="4000" spc="-20" dirty="0"/>
              <a:t>the</a:t>
            </a:r>
            <a:r>
              <a:rPr sz="4000" spc="-10" dirty="0"/>
              <a:t> </a:t>
            </a:r>
            <a:r>
              <a:rPr sz="4000" spc="-60" dirty="0">
                <a:solidFill>
                  <a:srgbClr val="C00000"/>
                </a:solidFill>
              </a:rPr>
              <a:t>t</a:t>
            </a:r>
            <a:r>
              <a:rPr sz="4000" spc="-25" dirty="0">
                <a:solidFill>
                  <a:srgbClr val="C00000"/>
                </a:solidFill>
              </a:rPr>
              <a:t>ermin</a:t>
            </a:r>
            <a:r>
              <a:rPr sz="4000" spc="-40" dirty="0">
                <a:solidFill>
                  <a:srgbClr val="C00000"/>
                </a:solidFill>
              </a:rPr>
              <a:t>a</a:t>
            </a:r>
            <a:r>
              <a:rPr sz="4000" spc="-20" dirty="0">
                <a:solidFill>
                  <a:srgbClr val="C00000"/>
                </a:solidFill>
              </a:rPr>
              <a:t>tion</a:t>
            </a:r>
            <a:r>
              <a:rPr sz="4000" spc="-10" dirty="0">
                <a:solidFill>
                  <a:srgbClr val="C00000"/>
                </a:solidFill>
              </a:rPr>
              <a:t> </a:t>
            </a:r>
            <a:r>
              <a:rPr sz="4000" spc="-75" dirty="0">
                <a:solidFill>
                  <a:srgbClr val="C00000"/>
                </a:solidFill>
              </a:rPr>
              <a:t>v</a:t>
            </a:r>
            <a:r>
              <a:rPr sz="4000" spc="-15" dirty="0">
                <a:solidFill>
                  <a:srgbClr val="C00000"/>
                </a:solidFill>
              </a:rPr>
              <a:t>aria</a:t>
            </a:r>
            <a:r>
              <a:rPr sz="4000" spc="-20" dirty="0">
                <a:solidFill>
                  <a:srgbClr val="C00000"/>
                </a:solidFill>
              </a:rPr>
              <a:t>bles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91511" y="2061972"/>
            <a:ext cx="4762499" cy="2734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9991" y="3890771"/>
            <a:ext cx="1188720" cy="340360"/>
          </a:xfrm>
          <a:custGeom>
            <a:avLst/>
            <a:gdLst/>
            <a:ahLst/>
            <a:cxnLst/>
            <a:rect l="l" t="t" r="r" b="b"/>
            <a:pathLst>
              <a:path w="1188720" h="340360">
                <a:moveTo>
                  <a:pt x="0" y="56641"/>
                </a:moveTo>
                <a:lnTo>
                  <a:pt x="15133" y="18132"/>
                </a:lnTo>
                <a:lnTo>
                  <a:pt x="52118" y="178"/>
                </a:lnTo>
                <a:lnTo>
                  <a:pt x="1132078" y="0"/>
                </a:lnTo>
                <a:lnTo>
                  <a:pt x="1146419" y="1837"/>
                </a:lnTo>
                <a:lnTo>
                  <a:pt x="1179479" y="25657"/>
                </a:lnTo>
                <a:lnTo>
                  <a:pt x="1188720" y="283209"/>
                </a:lnTo>
                <a:lnTo>
                  <a:pt x="1186882" y="297551"/>
                </a:lnTo>
                <a:lnTo>
                  <a:pt x="1163062" y="330611"/>
                </a:lnTo>
                <a:lnTo>
                  <a:pt x="56642" y="339851"/>
                </a:lnTo>
                <a:lnTo>
                  <a:pt x="42300" y="338014"/>
                </a:lnTo>
                <a:lnTo>
                  <a:pt x="9240" y="314194"/>
                </a:lnTo>
                <a:lnTo>
                  <a:pt x="0" y="5664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1511" y="4457700"/>
            <a:ext cx="1940560" cy="338455"/>
          </a:xfrm>
          <a:custGeom>
            <a:avLst/>
            <a:gdLst/>
            <a:ahLst/>
            <a:cxnLst/>
            <a:rect l="l" t="t" r="r" b="b"/>
            <a:pathLst>
              <a:path w="1940560" h="338454">
                <a:moveTo>
                  <a:pt x="0" y="56387"/>
                </a:moveTo>
                <a:lnTo>
                  <a:pt x="15187" y="17909"/>
                </a:lnTo>
                <a:lnTo>
                  <a:pt x="52275" y="148"/>
                </a:lnTo>
                <a:lnTo>
                  <a:pt x="1883664" y="0"/>
                </a:lnTo>
                <a:lnTo>
                  <a:pt x="1898006" y="1844"/>
                </a:lnTo>
                <a:lnTo>
                  <a:pt x="1930992" y="25744"/>
                </a:lnTo>
                <a:lnTo>
                  <a:pt x="1940052" y="281939"/>
                </a:lnTo>
                <a:lnTo>
                  <a:pt x="1938207" y="296282"/>
                </a:lnTo>
                <a:lnTo>
                  <a:pt x="1914307" y="329268"/>
                </a:lnTo>
                <a:lnTo>
                  <a:pt x="56387" y="338327"/>
                </a:lnTo>
                <a:lnTo>
                  <a:pt x="42045" y="336483"/>
                </a:lnTo>
                <a:lnTo>
                  <a:pt x="9059" y="312583"/>
                </a:lnTo>
                <a:lnTo>
                  <a:pt x="0" y="5638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79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5" dirty="0"/>
              <a:t>T</a:t>
            </a:r>
            <a:r>
              <a:rPr spc="-5" dirty="0"/>
              <a:t>o</a:t>
            </a:r>
            <a:r>
              <a:rPr spc="-60" dirty="0"/>
              <a:t>t</a:t>
            </a:r>
            <a:r>
              <a:rPr dirty="0"/>
              <a:t>al </a:t>
            </a:r>
            <a:r>
              <a:rPr spc="-95" dirty="0"/>
              <a:t>f</a:t>
            </a:r>
            <a:r>
              <a:rPr spc="-5" dirty="0"/>
              <a:t>o</a:t>
            </a:r>
            <a:r>
              <a:rPr spc="-65" dirty="0"/>
              <a:t>r</a:t>
            </a:r>
            <a:r>
              <a:rPr spc="-5" dirty="0"/>
              <a:t>c</a:t>
            </a:r>
            <a:r>
              <a:rPr dirty="0"/>
              <a:t>e</a:t>
            </a:r>
            <a:r>
              <a:rPr spc="-20" dirty="0"/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5" dirty="0"/>
              <a:t> </a:t>
            </a:r>
            <a:r>
              <a:rPr dirty="0"/>
              <a:t>pa</a:t>
            </a:r>
            <a:r>
              <a:rPr spc="5" dirty="0"/>
              <a:t>r</a:t>
            </a:r>
            <a:r>
              <a:rPr dirty="0"/>
              <a:t>ticle</a:t>
            </a:r>
            <a:r>
              <a:rPr spc="-10" dirty="0"/>
              <a:t> </a:t>
            </a:r>
            <a:r>
              <a:rPr dirty="0"/>
              <a:t>q</a:t>
            </a:r>
          </a:p>
        </p:txBody>
      </p:sp>
      <p:sp>
        <p:nvSpPr>
          <p:cNvPr id="3" name="object 3"/>
          <p:cNvSpPr/>
          <p:nvPr/>
        </p:nvSpPr>
        <p:spPr>
          <a:xfrm>
            <a:off x="2401823" y="3080004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5" h="437514">
                <a:moveTo>
                  <a:pt x="226313" y="0"/>
                </a:moveTo>
                <a:lnTo>
                  <a:pt x="171935" y="6356"/>
                </a:lnTo>
                <a:lnTo>
                  <a:pt x="122319" y="24411"/>
                </a:lnTo>
                <a:lnTo>
                  <a:pt x="79040" y="52645"/>
                </a:lnTo>
                <a:lnTo>
                  <a:pt x="43671" y="89538"/>
                </a:lnTo>
                <a:lnTo>
                  <a:pt x="17787" y="133570"/>
                </a:lnTo>
                <a:lnTo>
                  <a:pt x="2962" y="183221"/>
                </a:lnTo>
                <a:lnTo>
                  <a:pt x="0" y="218694"/>
                </a:lnTo>
                <a:lnTo>
                  <a:pt x="750" y="236629"/>
                </a:lnTo>
                <a:lnTo>
                  <a:pt x="11539" y="287816"/>
                </a:lnTo>
                <a:lnTo>
                  <a:pt x="33912" y="333890"/>
                </a:lnTo>
                <a:lnTo>
                  <a:pt x="66293" y="373332"/>
                </a:lnTo>
                <a:lnTo>
                  <a:pt x="107111" y="404621"/>
                </a:lnTo>
                <a:lnTo>
                  <a:pt x="154789" y="426238"/>
                </a:lnTo>
                <a:lnTo>
                  <a:pt x="207755" y="436663"/>
                </a:lnTo>
                <a:lnTo>
                  <a:pt x="226313" y="437388"/>
                </a:lnTo>
                <a:lnTo>
                  <a:pt x="244872" y="436663"/>
                </a:lnTo>
                <a:lnTo>
                  <a:pt x="297838" y="426238"/>
                </a:lnTo>
                <a:lnTo>
                  <a:pt x="345516" y="404621"/>
                </a:lnTo>
                <a:lnTo>
                  <a:pt x="386334" y="373332"/>
                </a:lnTo>
                <a:lnTo>
                  <a:pt x="418715" y="333890"/>
                </a:lnTo>
                <a:lnTo>
                  <a:pt x="441088" y="287816"/>
                </a:lnTo>
                <a:lnTo>
                  <a:pt x="451877" y="236629"/>
                </a:lnTo>
                <a:lnTo>
                  <a:pt x="452627" y="218694"/>
                </a:lnTo>
                <a:lnTo>
                  <a:pt x="451877" y="200758"/>
                </a:lnTo>
                <a:lnTo>
                  <a:pt x="441088" y="149571"/>
                </a:lnTo>
                <a:lnTo>
                  <a:pt x="418715" y="103497"/>
                </a:lnTo>
                <a:lnTo>
                  <a:pt x="386333" y="64055"/>
                </a:lnTo>
                <a:lnTo>
                  <a:pt x="345516" y="32766"/>
                </a:lnTo>
                <a:lnTo>
                  <a:pt x="297838" y="11149"/>
                </a:lnTo>
                <a:lnTo>
                  <a:pt x="244872" y="724"/>
                </a:lnTo>
                <a:lnTo>
                  <a:pt x="2263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1823" y="3080004"/>
            <a:ext cx="452755" cy="437515"/>
          </a:xfrm>
          <a:custGeom>
            <a:avLst/>
            <a:gdLst/>
            <a:ahLst/>
            <a:cxnLst/>
            <a:rect l="l" t="t" r="r" b="b"/>
            <a:pathLst>
              <a:path w="452755" h="437514">
                <a:moveTo>
                  <a:pt x="0" y="218694"/>
                </a:moveTo>
                <a:lnTo>
                  <a:pt x="6578" y="166140"/>
                </a:lnTo>
                <a:lnTo>
                  <a:pt x="25264" y="118193"/>
                </a:lnTo>
                <a:lnTo>
                  <a:pt x="54485" y="76372"/>
                </a:lnTo>
                <a:lnTo>
                  <a:pt x="92665" y="42196"/>
                </a:lnTo>
                <a:lnTo>
                  <a:pt x="138231" y="17186"/>
                </a:lnTo>
                <a:lnTo>
                  <a:pt x="189609" y="2862"/>
                </a:lnTo>
                <a:lnTo>
                  <a:pt x="226313" y="0"/>
                </a:lnTo>
                <a:lnTo>
                  <a:pt x="244872" y="724"/>
                </a:lnTo>
                <a:lnTo>
                  <a:pt x="297838" y="11149"/>
                </a:lnTo>
                <a:lnTo>
                  <a:pt x="345516" y="32766"/>
                </a:lnTo>
                <a:lnTo>
                  <a:pt x="386333" y="64055"/>
                </a:lnTo>
                <a:lnTo>
                  <a:pt x="418715" y="103497"/>
                </a:lnTo>
                <a:lnTo>
                  <a:pt x="441088" y="149571"/>
                </a:lnTo>
                <a:lnTo>
                  <a:pt x="451877" y="200758"/>
                </a:lnTo>
                <a:lnTo>
                  <a:pt x="452627" y="218694"/>
                </a:lnTo>
                <a:lnTo>
                  <a:pt x="451877" y="236629"/>
                </a:lnTo>
                <a:lnTo>
                  <a:pt x="441088" y="287816"/>
                </a:lnTo>
                <a:lnTo>
                  <a:pt x="418715" y="333890"/>
                </a:lnTo>
                <a:lnTo>
                  <a:pt x="386334" y="373332"/>
                </a:lnTo>
                <a:lnTo>
                  <a:pt x="345516" y="404621"/>
                </a:lnTo>
                <a:lnTo>
                  <a:pt x="297838" y="426238"/>
                </a:lnTo>
                <a:lnTo>
                  <a:pt x="244872" y="436663"/>
                </a:lnTo>
                <a:lnTo>
                  <a:pt x="226313" y="437388"/>
                </a:lnTo>
                <a:lnTo>
                  <a:pt x="207755" y="436663"/>
                </a:lnTo>
                <a:lnTo>
                  <a:pt x="154789" y="426238"/>
                </a:lnTo>
                <a:lnTo>
                  <a:pt x="107111" y="404621"/>
                </a:lnTo>
                <a:lnTo>
                  <a:pt x="66293" y="373332"/>
                </a:lnTo>
                <a:lnTo>
                  <a:pt x="33912" y="333890"/>
                </a:lnTo>
                <a:lnTo>
                  <a:pt x="11539" y="287816"/>
                </a:lnTo>
                <a:lnTo>
                  <a:pt x="750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1284" y="3080004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227075" y="0"/>
                </a:moveTo>
                <a:lnTo>
                  <a:pt x="172527" y="6356"/>
                </a:lnTo>
                <a:lnTo>
                  <a:pt x="122748" y="24411"/>
                </a:lnTo>
                <a:lnTo>
                  <a:pt x="79322" y="52645"/>
                </a:lnTo>
                <a:lnTo>
                  <a:pt x="43830" y="89538"/>
                </a:lnTo>
                <a:lnTo>
                  <a:pt x="17853" y="133570"/>
                </a:lnTo>
                <a:lnTo>
                  <a:pt x="2973" y="183221"/>
                </a:lnTo>
                <a:lnTo>
                  <a:pt x="0" y="218694"/>
                </a:lnTo>
                <a:lnTo>
                  <a:pt x="753" y="236629"/>
                </a:lnTo>
                <a:lnTo>
                  <a:pt x="11582" y="287816"/>
                </a:lnTo>
                <a:lnTo>
                  <a:pt x="34035" y="333890"/>
                </a:lnTo>
                <a:lnTo>
                  <a:pt x="66532" y="373332"/>
                </a:lnTo>
                <a:lnTo>
                  <a:pt x="107489" y="404621"/>
                </a:lnTo>
                <a:lnTo>
                  <a:pt x="155326" y="426238"/>
                </a:lnTo>
                <a:lnTo>
                  <a:pt x="208460" y="436663"/>
                </a:lnTo>
                <a:lnTo>
                  <a:pt x="227075" y="437388"/>
                </a:lnTo>
                <a:lnTo>
                  <a:pt x="245691" y="436663"/>
                </a:lnTo>
                <a:lnTo>
                  <a:pt x="298825" y="426238"/>
                </a:lnTo>
                <a:lnTo>
                  <a:pt x="346662" y="404621"/>
                </a:lnTo>
                <a:lnTo>
                  <a:pt x="387619" y="373332"/>
                </a:lnTo>
                <a:lnTo>
                  <a:pt x="420116" y="333890"/>
                </a:lnTo>
                <a:lnTo>
                  <a:pt x="442569" y="287816"/>
                </a:lnTo>
                <a:lnTo>
                  <a:pt x="453398" y="236629"/>
                </a:lnTo>
                <a:lnTo>
                  <a:pt x="454151" y="218694"/>
                </a:lnTo>
                <a:lnTo>
                  <a:pt x="453398" y="200758"/>
                </a:lnTo>
                <a:lnTo>
                  <a:pt x="442569" y="149571"/>
                </a:lnTo>
                <a:lnTo>
                  <a:pt x="420116" y="103497"/>
                </a:lnTo>
                <a:lnTo>
                  <a:pt x="387619" y="64055"/>
                </a:lnTo>
                <a:lnTo>
                  <a:pt x="346662" y="32766"/>
                </a:lnTo>
                <a:lnTo>
                  <a:pt x="298825" y="11149"/>
                </a:lnTo>
                <a:lnTo>
                  <a:pt x="245691" y="724"/>
                </a:lnTo>
                <a:lnTo>
                  <a:pt x="2270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1284" y="3080004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0" y="218694"/>
                </a:moveTo>
                <a:lnTo>
                  <a:pt x="6602" y="166140"/>
                </a:lnTo>
                <a:lnTo>
                  <a:pt x="25357" y="118193"/>
                </a:lnTo>
                <a:lnTo>
                  <a:pt x="54681" y="76372"/>
                </a:lnTo>
                <a:lnTo>
                  <a:pt x="92994" y="42196"/>
                </a:lnTo>
                <a:lnTo>
                  <a:pt x="138713" y="17186"/>
                </a:lnTo>
                <a:lnTo>
                  <a:pt x="190258" y="2862"/>
                </a:lnTo>
                <a:lnTo>
                  <a:pt x="227075" y="0"/>
                </a:lnTo>
                <a:lnTo>
                  <a:pt x="245691" y="724"/>
                </a:lnTo>
                <a:lnTo>
                  <a:pt x="298825" y="11149"/>
                </a:lnTo>
                <a:lnTo>
                  <a:pt x="346662" y="32766"/>
                </a:lnTo>
                <a:lnTo>
                  <a:pt x="387619" y="64055"/>
                </a:lnTo>
                <a:lnTo>
                  <a:pt x="420116" y="103497"/>
                </a:lnTo>
                <a:lnTo>
                  <a:pt x="442569" y="149571"/>
                </a:lnTo>
                <a:lnTo>
                  <a:pt x="453398" y="200758"/>
                </a:lnTo>
                <a:lnTo>
                  <a:pt x="454151" y="218694"/>
                </a:lnTo>
                <a:lnTo>
                  <a:pt x="453398" y="236629"/>
                </a:lnTo>
                <a:lnTo>
                  <a:pt x="442569" y="287816"/>
                </a:lnTo>
                <a:lnTo>
                  <a:pt x="420116" y="333890"/>
                </a:lnTo>
                <a:lnTo>
                  <a:pt x="387619" y="373332"/>
                </a:lnTo>
                <a:lnTo>
                  <a:pt x="346662" y="404621"/>
                </a:lnTo>
                <a:lnTo>
                  <a:pt x="298825" y="426238"/>
                </a:lnTo>
                <a:lnTo>
                  <a:pt x="245691" y="436663"/>
                </a:lnTo>
                <a:lnTo>
                  <a:pt x="227075" y="437388"/>
                </a:lnTo>
                <a:lnTo>
                  <a:pt x="208460" y="436663"/>
                </a:lnTo>
                <a:lnTo>
                  <a:pt x="155326" y="426238"/>
                </a:lnTo>
                <a:lnTo>
                  <a:pt x="107489" y="404621"/>
                </a:lnTo>
                <a:lnTo>
                  <a:pt x="66532" y="373332"/>
                </a:lnTo>
                <a:lnTo>
                  <a:pt x="34035" y="333890"/>
                </a:lnTo>
                <a:lnTo>
                  <a:pt x="11582" y="287816"/>
                </a:lnTo>
                <a:lnTo>
                  <a:pt x="753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5214" y="3262121"/>
            <a:ext cx="2846705" cy="76200"/>
          </a:xfrm>
          <a:custGeom>
            <a:avLst/>
            <a:gdLst/>
            <a:ahLst/>
            <a:cxnLst/>
            <a:rect l="l" t="t" r="r" b="b"/>
            <a:pathLst>
              <a:path w="2846704" h="76200">
                <a:moveTo>
                  <a:pt x="2770505" y="0"/>
                </a:moveTo>
                <a:lnTo>
                  <a:pt x="2770505" y="76200"/>
                </a:lnTo>
                <a:lnTo>
                  <a:pt x="2823845" y="49529"/>
                </a:lnTo>
                <a:lnTo>
                  <a:pt x="2783205" y="49529"/>
                </a:lnTo>
                <a:lnTo>
                  <a:pt x="2783205" y="26669"/>
                </a:lnTo>
                <a:lnTo>
                  <a:pt x="2823844" y="26669"/>
                </a:lnTo>
                <a:lnTo>
                  <a:pt x="2770505" y="0"/>
                </a:lnTo>
                <a:close/>
              </a:path>
              <a:path w="2846704" h="76200">
                <a:moveTo>
                  <a:pt x="2770505" y="26669"/>
                </a:moveTo>
                <a:lnTo>
                  <a:pt x="0" y="26669"/>
                </a:lnTo>
                <a:lnTo>
                  <a:pt x="0" y="49529"/>
                </a:lnTo>
                <a:lnTo>
                  <a:pt x="2770505" y="49529"/>
                </a:lnTo>
                <a:lnTo>
                  <a:pt x="2770505" y="26669"/>
                </a:lnTo>
                <a:close/>
              </a:path>
              <a:path w="2846704" h="76200">
                <a:moveTo>
                  <a:pt x="2823844" y="26669"/>
                </a:moveTo>
                <a:lnTo>
                  <a:pt x="2783205" y="26669"/>
                </a:lnTo>
                <a:lnTo>
                  <a:pt x="2783205" y="49529"/>
                </a:lnTo>
                <a:lnTo>
                  <a:pt x="2823845" y="49529"/>
                </a:lnTo>
                <a:lnTo>
                  <a:pt x="2846705" y="38100"/>
                </a:lnTo>
                <a:lnTo>
                  <a:pt x="2823844" y="2666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7442" y="3650996"/>
            <a:ext cx="245110" cy="212090"/>
          </a:xfrm>
          <a:custGeom>
            <a:avLst/>
            <a:gdLst/>
            <a:ahLst/>
            <a:cxnLst/>
            <a:rect l="l" t="t" r="r" b="b"/>
            <a:pathLst>
              <a:path w="245110" h="212089">
                <a:moveTo>
                  <a:pt x="177573" y="0"/>
                </a:moveTo>
                <a:lnTo>
                  <a:pt x="177480" y="9668"/>
                </a:lnTo>
                <a:lnTo>
                  <a:pt x="188749" y="15125"/>
                </a:lnTo>
                <a:lnTo>
                  <a:pt x="198598" y="22655"/>
                </a:lnTo>
                <a:lnTo>
                  <a:pt x="221755" y="66245"/>
                </a:lnTo>
                <a:lnTo>
                  <a:pt x="225813" y="107881"/>
                </a:lnTo>
                <a:lnTo>
                  <a:pt x="225153" y="122181"/>
                </a:lnTo>
                <a:lnTo>
                  <a:pt x="213065" y="169680"/>
                </a:lnTo>
                <a:lnTo>
                  <a:pt x="186866" y="197915"/>
                </a:lnTo>
                <a:lnTo>
                  <a:pt x="174906" y="203199"/>
                </a:lnTo>
                <a:lnTo>
                  <a:pt x="189419" y="207731"/>
                </a:lnTo>
                <a:lnTo>
                  <a:pt x="227901" y="174278"/>
                </a:lnTo>
                <a:lnTo>
                  <a:pt x="243191" y="129535"/>
                </a:lnTo>
                <a:lnTo>
                  <a:pt x="245036" y="99961"/>
                </a:lnTo>
                <a:lnTo>
                  <a:pt x="244134" y="87989"/>
                </a:lnTo>
                <a:lnTo>
                  <a:pt x="228383" y="40244"/>
                </a:lnTo>
                <a:lnTo>
                  <a:pt x="201617" y="10333"/>
                </a:lnTo>
                <a:lnTo>
                  <a:pt x="190225" y="4333"/>
                </a:lnTo>
                <a:lnTo>
                  <a:pt x="177573" y="0"/>
                </a:lnTo>
                <a:close/>
              </a:path>
              <a:path w="245110" h="212089">
                <a:moveTo>
                  <a:pt x="67464" y="0"/>
                </a:moveTo>
                <a:lnTo>
                  <a:pt x="24864" y="26638"/>
                </a:lnTo>
                <a:lnTo>
                  <a:pt x="4210" y="69625"/>
                </a:lnTo>
                <a:lnTo>
                  <a:pt x="0" y="111863"/>
                </a:lnTo>
                <a:lnTo>
                  <a:pt x="897" y="123884"/>
                </a:lnTo>
                <a:lnTo>
                  <a:pt x="16554" y="171638"/>
                </a:lnTo>
                <a:lnTo>
                  <a:pt x="43291" y="201427"/>
                </a:lnTo>
                <a:lnTo>
                  <a:pt x="67464" y="211708"/>
                </a:lnTo>
                <a:lnTo>
                  <a:pt x="67456" y="202256"/>
                </a:lnTo>
                <a:lnTo>
                  <a:pt x="56257" y="196781"/>
                </a:lnTo>
                <a:lnTo>
                  <a:pt x="46463" y="189194"/>
                </a:lnTo>
                <a:lnTo>
                  <a:pt x="26530" y="156501"/>
                </a:lnTo>
                <a:lnTo>
                  <a:pt x="19662" y="118749"/>
                </a:lnTo>
                <a:lnTo>
                  <a:pt x="19205" y="103939"/>
                </a:lnTo>
                <a:lnTo>
                  <a:pt x="19754" y="89578"/>
                </a:lnTo>
                <a:lnTo>
                  <a:pt x="31942" y="41838"/>
                </a:lnTo>
                <a:lnTo>
                  <a:pt x="58265" y="13904"/>
                </a:lnTo>
                <a:lnTo>
                  <a:pt x="70385" y="8635"/>
                </a:lnTo>
                <a:lnTo>
                  <a:pt x="67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9279" y="3192145"/>
            <a:ext cx="43624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800" spc="-90" dirty="0">
                <a:latin typeface="Cambria Math"/>
                <a:cs typeface="Cambria Math"/>
              </a:rPr>
              <a:t>𝑆</a:t>
            </a:r>
            <a:r>
              <a:rPr sz="1950" spc="232" baseline="-14957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  </a:t>
            </a:r>
            <a:r>
              <a:rPr sz="1950" spc="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5367" y="3192145"/>
            <a:ext cx="1295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9438" y="3647947"/>
            <a:ext cx="245110" cy="212090"/>
          </a:xfrm>
          <a:custGeom>
            <a:avLst/>
            <a:gdLst/>
            <a:ahLst/>
            <a:cxnLst/>
            <a:rect l="l" t="t" r="r" b="b"/>
            <a:pathLst>
              <a:path w="245110" h="212089">
                <a:moveTo>
                  <a:pt x="177577" y="0"/>
                </a:moveTo>
                <a:lnTo>
                  <a:pt x="177392" y="9634"/>
                </a:lnTo>
                <a:lnTo>
                  <a:pt x="188692" y="15086"/>
                </a:lnTo>
                <a:lnTo>
                  <a:pt x="198559" y="22609"/>
                </a:lnTo>
                <a:lnTo>
                  <a:pt x="221641" y="66172"/>
                </a:lnTo>
                <a:lnTo>
                  <a:pt x="225691" y="107782"/>
                </a:lnTo>
                <a:lnTo>
                  <a:pt x="225038" y="122148"/>
                </a:lnTo>
                <a:lnTo>
                  <a:pt x="212989" y="169587"/>
                </a:lnTo>
                <a:lnTo>
                  <a:pt x="186872" y="197903"/>
                </a:lnTo>
                <a:lnTo>
                  <a:pt x="174910" y="203200"/>
                </a:lnTo>
                <a:lnTo>
                  <a:pt x="189386" y="207747"/>
                </a:lnTo>
                <a:lnTo>
                  <a:pt x="227878" y="174324"/>
                </a:lnTo>
                <a:lnTo>
                  <a:pt x="243099" y="129567"/>
                </a:lnTo>
                <a:lnTo>
                  <a:pt x="244914" y="99995"/>
                </a:lnTo>
                <a:lnTo>
                  <a:pt x="244016" y="88016"/>
                </a:lnTo>
                <a:lnTo>
                  <a:pt x="228340" y="40250"/>
                </a:lnTo>
                <a:lnTo>
                  <a:pt x="201621" y="10333"/>
                </a:lnTo>
                <a:lnTo>
                  <a:pt x="190230" y="4333"/>
                </a:lnTo>
                <a:lnTo>
                  <a:pt x="177577" y="0"/>
                </a:lnTo>
                <a:close/>
              </a:path>
              <a:path w="245110" h="212089">
                <a:moveTo>
                  <a:pt x="67341" y="0"/>
                </a:moveTo>
                <a:lnTo>
                  <a:pt x="24891" y="26586"/>
                </a:lnTo>
                <a:lnTo>
                  <a:pt x="4222" y="69583"/>
                </a:lnTo>
                <a:lnTo>
                  <a:pt x="0" y="111792"/>
                </a:lnTo>
                <a:lnTo>
                  <a:pt x="879" y="123826"/>
                </a:lnTo>
                <a:lnTo>
                  <a:pt x="16477" y="171586"/>
                </a:lnTo>
                <a:lnTo>
                  <a:pt x="43233" y="201405"/>
                </a:lnTo>
                <a:lnTo>
                  <a:pt x="67341" y="211708"/>
                </a:lnTo>
                <a:lnTo>
                  <a:pt x="67461" y="202256"/>
                </a:lnTo>
                <a:lnTo>
                  <a:pt x="56262" y="196781"/>
                </a:lnTo>
                <a:lnTo>
                  <a:pt x="46468" y="189195"/>
                </a:lnTo>
                <a:lnTo>
                  <a:pt x="26534" y="156517"/>
                </a:lnTo>
                <a:lnTo>
                  <a:pt x="19667" y="118797"/>
                </a:lnTo>
                <a:lnTo>
                  <a:pt x="19210" y="103939"/>
                </a:lnTo>
                <a:lnTo>
                  <a:pt x="19758" y="89578"/>
                </a:lnTo>
                <a:lnTo>
                  <a:pt x="31946" y="41838"/>
                </a:lnTo>
                <a:lnTo>
                  <a:pt x="58269" y="13904"/>
                </a:lnTo>
                <a:lnTo>
                  <a:pt x="70389" y="8635"/>
                </a:lnTo>
                <a:lnTo>
                  <a:pt x="67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2336" y="4713732"/>
            <a:ext cx="8189976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83195" y="5765291"/>
            <a:ext cx="905255" cy="591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1284" y="1918716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227075" y="0"/>
                </a:moveTo>
                <a:lnTo>
                  <a:pt x="172527" y="6356"/>
                </a:lnTo>
                <a:lnTo>
                  <a:pt x="122748" y="24411"/>
                </a:lnTo>
                <a:lnTo>
                  <a:pt x="79322" y="52645"/>
                </a:lnTo>
                <a:lnTo>
                  <a:pt x="43830" y="89538"/>
                </a:lnTo>
                <a:lnTo>
                  <a:pt x="17853" y="133570"/>
                </a:lnTo>
                <a:lnTo>
                  <a:pt x="2973" y="183221"/>
                </a:lnTo>
                <a:lnTo>
                  <a:pt x="0" y="218694"/>
                </a:lnTo>
                <a:lnTo>
                  <a:pt x="753" y="236629"/>
                </a:lnTo>
                <a:lnTo>
                  <a:pt x="11582" y="287816"/>
                </a:lnTo>
                <a:lnTo>
                  <a:pt x="34035" y="333890"/>
                </a:lnTo>
                <a:lnTo>
                  <a:pt x="66532" y="373332"/>
                </a:lnTo>
                <a:lnTo>
                  <a:pt x="107489" y="404621"/>
                </a:lnTo>
                <a:lnTo>
                  <a:pt x="155326" y="426238"/>
                </a:lnTo>
                <a:lnTo>
                  <a:pt x="208460" y="436663"/>
                </a:lnTo>
                <a:lnTo>
                  <a:pt x="227075" y="437388"/>
                </a:lnTo>
                <a:lnTo>
                  <a:pt x="245691" y="436663"/>
                </a:lnTo>
                <a:lnTo>
                  <a:pt x="298825" y="426238"/>
                </a:lnTo>
                <a:lnTo>
                  <a:pt x="346662" y="404621"/>
                </a:lnTo>
                <a:lnTo>
                  <a:pt x="387619" y="373332"/>
                </a:lnTo>
                <a:lnTo>
                  <a:pt x="420116" y="333890"/>
                </a:lnTo>
                <a:lnTo>
                  <a:pt x="442569" y="287816"/>
                </a:lnTo>
                <a:lnTo>
                  <a:pt x="453398" y="236629"/>
                </a:lnTo>
                <a:lnTo>
                  <a:pt x="454151" y="218694"/>
                </a:lnTo>
                <a:lnTo>
                  <a:pt x="453398" y="200758"/>
                </a:lnTo>
                <a:lnTo>
                  <a:pt x="442569" y="149571"/>
                </a:lnTo>
                <a:lnTo>
                  <a:pt x="420116" y="103497"/>
                </a:lnTo>
                <a:lnTo>
                  <a:pt x="387619" y="64055"/>
                </a:lnTo>
                <a:lnTo>
                  <a:pt x="346662" y="32766"/>
                </a:lnTo>
                <a:lnTo>
                  <a:pt x="298825" y="11149"/>
                </a:lnTo>
                <a:lnTo>
                  <a:pt x="245691" y="724"/>
                </a:lnTo>
                <a:lnTo>
                  <a:pt x="2270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284" y="1918716"/>
            <a:ext cx="454659" cy="437515"/>
          </a:xfrm>
          <a:custGeom>
            <a:avLst/>
            <a:gdLst/>
            <a:ahLst/>
            <a:cxnLst/>
            <a:rect l="l" t="t" r="r" b="b"/>
            <a:pathLst>
              <a:path w="454660" h="437514">
                <a:moveTo>
                  <a:pt x="0" y="218694"/>
                </a:moveTo>
                <a:lnTo>
                  <a:pt x="6602" y="166140"/>
                </a:lnTo>
                <a:lnTo>
                  <a:pt x="25357" y="118193"/>
                </a:lnTo>
                <a:lnTo>
                  <a:pt x="54681" y="76372"/>
                </a:lnTo>
                <a:lnTo>
                  <a:pt x="92994" y="42196"/>
                </a:lnTo>
                <a:lnTo>
                  <a:pt x="138713" y="17186"/>
                </a:lnTo>
                <a:lnTo>
                  <a:pt x="190258" y="2862"/>
                </a:lnTo>
                <a:lnTo>
                  <a:pt x="227075" y="0"/>
                </a:lnTo>
                <a:lnTo>
                  <a:pt x="245691" y="724"/>
                </a:lnTo>
                <a:lnTo>
                  <a:pt x="298825" y="11149"/>
                </a:lnTo>
                <a:lnTo>
                  <a:pt x="346662" y="32766"/>
                </a:lnTo>
                <a:lnTo>
                  <a:pt x="387619" y="64055"/>
                </a:lnTo>
                <a:lnTo>
                  <a:pt x="420116" y="103497"/>
                </a:lnTo>
                <a:lnTo>
                  <a:pt x="442569" y="149571"/>
                </a:lnTo>
                <a:lnTo>
                  <a:pt x="453398" y="200758"/>
                </a:lnTo>
                <a:lnTo>
                  <a:pt x="454151" y="218694"/>
                </a:lnTo>
                <a:lnTo>
                  <a:pt x="453398" y="236629"/>
                </a:lnTo>
                <a:lnTo>
                  <a:pt x="442569" y="287816"/>
                </a:lnTo>
                <a:lnTo>
                  <a:pt x="420116" y="333890"/>
                </a:lnTo>
                <a:lnTo>
                  <a:pt x="387619" y="373332"/>
                </a:lnTo>
                <a:lnTo>
                  <a:pt x="346662" y="404621"/>
                </a:lnTo>
                <a:lnTo>
                  <a:pt x="298825" y="426238"/>
                </a:lnTo>
                <a:lnTo>
                  <a:pt x="245691" y="436663"/>
                </a:lnTo>
                <a:lnTo>
                  <a:pt x="227075" y="437388"/>
                </a:lnTo>
                <a:lnTo>
                  <a:pt x="208460" y="436663"/>
                </a:lnTo>
                <a:lnTo>
                  <a:pt x="155326" y="426238"/>
                </a:lnTo>
                <a:lnTo>
                  <a:pt x="107489" y="404621"/>
                </a:lnTo>
                <a:lnTo>
                  <a:pt x="66532" y="373332"/>
                </a:lnTo>
                <a:lnTo>
                  <a:pt x="34035" y="333890"/>
                </a:lnTo>
                <a:lnTo>
                  <a:pt x="11582" y="287816"/>
                </a:lnTo>
                <a:lnTo>
                  <a:pt x="753" y="236629"/>
                </a:lnTo>
                <a:lnTo>
                  <a:pt x="0" y="2186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7652" y="4151376"/>
            <a:ext cx="756285" cy="678180"/>
          </a:xfrm>
          <a:custGeom>
            <a:avLst/>
            <a:gdLst/>
            <a:ahLst/>
            <a:cxnLst/>
            <a:rect l="l" t="t" r="r" b="b"/>
            <a:pathLst>
              <a:path w="756285" h="678179">
                <a:moveTo>
                  <a:pt x="377951" y="0"/>
                </a:moveTo>
                <a:lnTo>
                  <a:pt x="316633" y="4436"/>
                </a:lnTo>
                <a:lnTo>
                  <a:pt x="258470" y="17282"/>
                </a:lnTo>
                <a:lnTo>
                  <a:pt x="204238" y="37839"/>
                </a:lnTo>
                <a:lnTo>
                  <a:pt x="154716" y="65410"/>
                </a:lnTo>
                <a:lnTo>
                  <a:pt x="110680" y="99298"/>
                </a:lnTo>
                <a:lnTo>
                  <a:pt x="72908" y="138805"/>
                </a:lnTo>
                <a:lnTo>
                  <a:pt x="42176" y="183236"/>
                </a:lnTo>
                <a:lnTo>
                  <a:pt x="19263" y="231891"/>
                </a:lnTo>
                <a:lnTo>
                  <a:pt x="4945" y="284075"/>
                </a:lnTo>
                <a:lnTo>
                  <a:pt x="0" y="339090"/>
                </a:lnTo>
                <a:lnTo>
                  <a:pt x="1252" y="366907"/>
                </a:lnTo>
                <a:lnTo>
                  <a:pt x="10981" y="420593"/>
                </a:lnTo>
                <a:lnTo>
                  <a:pt x="29694" y="471100"/>
                </a:lnTo>
                <a:lnTo>
                  <a:pt x="56613" y="517730"/>
                </a:lnTo>
                <a:lnTo>
                  <a:pt x="90962" y="559786"/>
                </a:lnTo>
                <a:lnTo>
                  <a:pt x="131964" y="596571"/>
                </a:lnTo>
                <a:lnTo>
                  <a:pt x="178840" y="627388"/>
                </a:lnTo>
                <a:lnTo>
                  <a:pt x="230814" y="651539"/>
                </a:lnTo>
                <a:lnTo>
                  <a:pt x="287109" y="668328"/>
                </a:lnTo>
                <a:lnTo>
                  <a:pt x="346947" y="677056"/>
                </a:lnTo>
                <a:lnTo>
                  <a:pt x="377951" y="678180"/>
                </a:lnTo>
                <a:lnTo>
                  <a:pt x="408956" y="677056"/>
                </a:lnTo>
                <a:lnTo>
                  <a:pt x="468794" y="668328"/>
                </a:lnTo>
                <a:lnTo>
                  <a:pt x="525089" y="651539"/>
                </a:lnTo>
                <a:lnTo>
                  <a:pt x="577063" y="627388"/>
                </a:lnTo>
                <a:lnTo>
                  <a:pt x="623939" y="596571"/>
                </a:lnTo>
                <a:lnTo>
                  <a:pt x="664941" y="559786"/>
                </a:lnTo>
                <a:lnTo>
                  <a:pt x="699290" y="517730"/>
                </a:lnTo>
                <a:lnTo>
                  <a:pt x="726209" y="471100"/>
                </a:lnTo>
                <a:lnTo>
                  <a:pt x="744922" y="420593"/>
                </a:lnTo>
                <a:lnTo>
                  <a:pt x="754651" y="366907"/>
                </a:lnTo>
                <a:lnTo>
                  <a:pt x="755903" y="339090"/>
                </a:lnTo>
                <a:lnTo>
                  <a:pt x="754651" y="311272"/>
                </a:lnTo>
                <a:lnTo>
                  <a:pt x="744922" y="257586"/>
                </a:lnTo>
                <a:lnTo>
                  <a:pt x="726209" y="207079"/>
                </a:lnTo>
                <a:lnTo>
                  <a:pt x="699290" y="160449"/>
                </a:lnTo>
                <a:lnTo>
                  <a:pt x="664941" y="118393"/>
                </a:lnTo>
                <a:lnTo>
                  <a:pt x="623939" y="81608"/>
                </a:lnTo>
                <a:lnTo>
                  <a:pt x="577063" y="50791"/>
                </a:lnTo>
                <a:lnTo>
                  <a:pt x="525089" y="26640"/>
                </a:lnTo>
                <a:lnTo>
                  <a:pt x="468794" y="9851"/>
                </a:lnTo>
                <a:lnTo>
                  <a:pt x="408956" y="1123"/>
                </a:lnTo>
                <a:lnTo>
                  <a:pt x="3779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7652" y="4151376"/>
            <a:ext cx="756285" cy="678180"/>
          </a:xfrm>
          <a:custGeom>
            <a:avLst/>
            <a:gdLst/>
            <a:ahLst/>
            <a:cxnLst/>
            <a:rect l="l" t="t" r="r" b="b"/>
            <a:pathLst>
              <a:path w="756285" h="678179">
                <a:moveTo>
                  <a:pt x="0" y="339090"/>
                </a:moveTo>
                <a:lnTo>
                  <a:pt x="4945" y="284075"/>
                </a:lnTo>
                <a:lnTo>
                  <a:pt x="19263" y="231891"/>
                </a:lnTo>
                <a:lnTo>
                  <a:pt x="42176" y="183236"/>
                </a:lnTo>
                <a:lnTo>
                  <a:pt x="72908" y="138805"/>
                </a:lnTo>
                <a:lnTo>
                  <a:pt x="110680" y="99298"/>
                </a:lnTo>
                <a:lnTo>
                  <a:pt x="154716" y="65410"/>
                </a:lnTo>
                <a:lnTo>
                  <a:pt x="204238" y="37839"/>
                </a:lnTo>
                <a:lnTo>
                  <a:pt x="258470" y="17282"/>
                </a:lnTo>
                <a:lnTo>
                  <a:pt x="316633" y="4436"/>
                </a:lnTo>
                <a:lnTo>
                  <a:pt x="377951" y="0"/>
                </a:lnTo>
                <a:lnTo>
                  <a:pt x="408956" y="1123"/>
                </a:lnTo>
                <a:lnTo>
                  <a:pt x="468794" y="9851"/>
                </a:lnTo>
                <a:lnTo>
                  <a:pt x="525089" y="26640"/>
                </a:lnTo>
                <a:lnTo>
                  <a:pt x="577063" y="50791"/>
                </a:lnTo>
                <a:lnTo>
                  <a:pt x="623939" y="81608"/>
                </a:lnTo>
                <a:lnTo>
                  <a:pt x="664941" y="118393"/>
                </a:lnTo>
                <a:lnTo>
                  <a:pt x="699290" y="160449"/>
                </a:lnTo>
                <a:lnTo>
                  <a:pt x="726209" y="207079"/>
                </a:lnTo>
                <a:lnTo>
                  <a:pt x="744922" y="257586"/>
                </a:lnTo>
                <a:lnTo>
                  <a:pt x="754651" y="311272"/>
                </a:lnTo>
                <a:lnTo>
                  <a:pt x="755903" y="339090"/>
                </a:lnTo>
                <a:lnTo>
                  <a:pt x="754651" y="366907"/>
                </a:lnTo>
                <a:lnTo>
                  <a:pt x="744922" y="420593"/>
                </a:lnTo>
                <a:lnTo>
                  <a:pt x="726209" y="471100"/>
                </a:lnTo>
                <a:lnTo>
                  <a:pt x="699290" y="517730"/>
                </a:lnTo>
                <a:lnTo>
                  <a:pt x="664941" y="559786"/>
                </a:lnTo>
                <a:lnTo>
                  <a:pt x="623939" y="596571"/>
                </a:lnTo>
                <a:lnTo>
                  <a:pt x="577063" y="627388"/>
                </a:lnTo>
                <a:lnTo>
                  <a:pt x="525089" y="651539"/>
                </a:lnTo>
                <a:lnTo>
                  <a:pt x="468794" y="668328"/>
                </a:lnTo>
                <a:lnTo>
                  <a:pt x="408956" y="677056"/>
                </a:lnTo>
                <a:lnTo>
                  <a:pt x="377951" y="678180"/>
                </a:lnTo>
                <a:lnTo>
                  <a:pt x="346947" y="677056"/>
                </a:lnTo>
                <a:lnTo>
                  <a:pt x="287109" y="668328"/>
                </a:lnTo>
                <a:lnTo>
                  <a:pt x="230814" y="651539"/>
                </a:lnTo>
                <a:lnTo>
                  <a:pt x="178840" y="627388"/>
                </a:lnTo>
                <a:lnTo>
                  <a:pt x="131964" y="596571"/>
                </a:lnTo>
                <a:lnTo>
                  <a:pt x="90962" y="559786"/>
                </a:lnTo>
                <a:lnTo>
                  <a:pt x="56613" y="517730"/>
                </a:lnTo>
                <a:lnTo>
                  <a:pt x="29694" y="471100"/>
                </a:lnTo>
                <a:lnTo>
                  <a:pt x="10981" y="420593"/>
                </a:lnTo>
                <a:lnTo>
                  <a:pt x="1252" y="366907"/>
                </a:lnTo>
                <a:lnTo>
                  <a:pt x="0" y="33909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0895" y="2141347"/>
            <a:ext cx="2851150" cy="1169670"/>
          </a:xfrm>
          <a:custGeom>
            <a:avLst/>
            <a:gdLst/>
            <a:ahLst/>
            <a:cxnLst/>
            <a:rect l="l" t="t" r="r" b="b"/>
            <a:pathLst>
              <a:path w="2851150" h="1169670">
                <a:moveTo>
                  <a:pt x="2776176" y="24686"/>
                </a:moveTo>
                <a:lnTo>
                  <a:pt x="0" y="1148461"/>
                </a:lnTo>
                <a:lnTo>
                  <a:pt x="8636" y="1169542"/>
                </a:lnTo>
                <a:lnTo>
                  <a:pt x="2784766" y="45913"/>
                </a:lnTo>
                <a:lnTo>
                  <a:pt x="2776176" y="24686"/>
                </a:lnTo>
                <a:close/>
              </a:path>
              <a:path w="2851150" h="1169670">
                <a:moveTo>
                  <a:pt x="2839390" y="19938"/>
                </a:moveTo>
                <a:lnTo>
                  <a:pt x="2787904" y="19938"/>
                </a:lnTo>
                <a:lnTo>
                  <a:pt x="2796540" y="41148"/>
                </a:lnTo>
                <a:lnTo>
                  <a:pt x="2784766" y="45913"/>
                </a:lnTo>
                <a:lnTo>
                  <a:pt x="2794762" y="70612"/>
                </a:lnTo>
                <a:lnTo>
                  <a:pt x="2839390" y="19938"/>
                </a:lnTo>
                <a:close/>
              </a:path>
              <a:path w="2851150" h="1169670">
                <a:moveTo>
                  <a:pt x="2787904" y="19938"/>
                </a:moveTo>
                <a:lnTo>
                  <a:pt x="2776176" y="24686"/>
                </a:lnTo>
                <a:lnTo>
                  <a:pt x="2784766" y="45913"/>
                </a:lnTo>
                <a:lnTo>
                  <a:pt x="2796540" y="41148"/>
                </a:lnTo>
                <a:lnTo>
                  <a:pt x="2787904" y="19938"/>
                </a:lnTo>
                <a:close/>
              </a:path>
              <a:path w="2851150" h="1169670">
                <a:moveTo>
                  <a:pt x="2766187" y="0"/>
                </a:moveTo>
                <a:lnTo>
                  <a:pt x="2776176" y="24686"/>
                </a:lnTo>
                <a:lnTo>
                  <a:pt x="2787904" y="19938"/>
                </a:lnTo>
                <a:lnTo>
                  <a:pt x="2839390" y="19938"/>
                </a:lnTo>
                <a:lnTo>
                  <a:pt x="2851023" y="6730"/>
                </a:lnTo>
                <a:lnTo>
                  <a:pt x="27661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0642" y="3289680"/>
            <a:ext cx="2747010" cy="1206500"/>
          </a:xfrm>
          <a:custGeom>
            <a:avLst/>
            <a:gdLst/>
            <a:ahLst/>
            <a:cxnLst/>
            <a:rect l="l" t="t" r="r" b="b"/>
            <a:pathLst>
              <a:path w="2747010" h="1206500">
                <a:moveTo>
                  <a:pt x="2672444" y="1181607"/>
                </a:moveTo>
                <a:lnTo>
                  <a:pt x="2661793" y="1206119"/>
                </a:lnTo>
                <a:lnTo>
                  <a:pt x="2746883" y="1201547"/>
                </a:lnTo>
                <a:lnTo>
                  <a:pt x="2734423" y="1186688"/>
                </a:lnTo>
                <a:lnTo>
                  <a:pt x="2684145" y="1186688"/>
                </a:lnTo>
                <a:lnTo>
                  <a:pt x="2672444" y="1181607"/>
                </a:lnTo>
                <a:close/>
              </a:path>
              <a:path w="2747010" h="1206500">
                <a:moveTo>
                  <a:pt x="2681536" y="1160683"/>
                </a:moveTo>
                <a:lnTo>
                  <a:pt x="2672444" y="1181607"/>
                </a:lnTo>
                <a:lnTo>
                  <a:pt x="2684145" y="1186688"/>
                </a:lnTo>
                <a:lnTo>
                  <a:pt x="2693161" y="1165733"/>
                </a:lnTo>
                <a:lnTo>
                  <a:pt x="2681536" y="1160683"/>
                </a:lnTo>
                <a:close/>
              </a:path>
              <a:path w="2747010" h="1206500">
                <a:moveTo>
                  <a:pt x="2692146" y="1136269"/>
                </a:moveTo>
                <a:lnTo>
                  <a:pt x="2681536" y="1160683"/>
                </a:lnTo>
                <a:lnTo>
                  <a:pt x="2693161" y="1165733"/>
                </a:lnTo>
                <a:lnTo>
                  <a:pt x="2684145" y="1186688"/>
                </a:lnTo>
                <a:lnTo>
                  <a:pt x="2734423" y="1186688"/>
                </a:lnTo>
                <a:lnTo>
                  <a:pt x="2692146" y="1136269"/>
                </a:lnTo>
                <a:close/>
              </a:path>
              <a:path w="2747010" h="1206500">
                <a:moveTo>
                  <a:pt x="9143" y="0"/>
                </a:moveTo>
                <a:lnTo>
                  <a:pt x="0" y="21082"/>
                </a:lnTo>
                <a:lnTo>
                  <a:pt x="2672444" y="1181607"/>
                </a:lnTo>
                <a:lnTo>
                  <a:pt x="2681536" y="1160683"/>
                </a:lnTo>
                <a:lnTo>
                  <a:pt x="914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0263" y="3628582"/>
            <a:ext cx="43751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0"/>
              </a:lnSpc>
            </a:pPr>
            <a:r>
              <a:rPr sz="1800" spc="-90" dirty="0">
                <a:latin typeface="Cambria Math"/>
                <a:cs typeface="Cambria Math"/>
              </a:rPr>
              <a:t>𝑆</a:t>
            </a:r>
            <a:r>
              <a:rPr sz="1950" spc="209" baseline="-14957" dirty="0">
                <a:latin typeface="Cambria Math"/>
                <a:cs typeface="Cambria Math"/>
              </a:rPr>
              <a:t>𝑘</a:t>
            </a:r>
            <a:r>
              <a:rPr sz="1950" baseline="-14957" dirty="0">
                <a:latin typeface="Cambria Math"/>
                <a:cs typeface="Cambria Math"/>
              </a:rPr>
              <a:t>  </a:t>
            </a:r>
            <a:r>
              <a:rPr sz="1950" spc="1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𝑡</a:t>
            </a:r>
            <a:endParaRPr sz="1800">
              <a:latin typeface="Cambria Math"/>
              <a:cs typeface="Cambria Math"/>
            </a:endParaRPr>
          </a:p>
          <a:p>
            <a:pPr marL="81280" algn="ctr">
              <a:lnSpc>
                <a:spcPts val="185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4082" y="3147633"/>
            <a:ext cx="3181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𝑚</a:t>
            </a:r>
            <a:r>
              <a:rPr sz="1950" spc="232" baseline="-14957" dirty="0">
                <a:latin typeface="Cambria Math"/>
                <a:cs typeface="Cambria Math"/>
              </a:rPr>
              <a:t>𝑞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2567" y="3136076"/>
            <a:ext cx="31940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𝑚</a:t>
            </a:r>
            <a:r>
              <a:rPr sz="1950" spc="209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4170" y="2973659"/>
            <a:ext cx="29654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10802" dirty="0">
                <a:latin typeface="Cambria Math"/>
                <a:cs typeface="Cambria Math"/>
              </a:rPr>
              <a:t>f</a:t>
            </a:r>
            <a:r>
              <a:rPr sz="1300" spc="155" dirty="0">
                <a:latin typeface="Cambria Math"/>
                <a:cs typeface="Cambria Math"/>
              </a:rPr>
              <a:t>𝑞</a:t>
            </a:r>
            <a:r>
              <a:rPr sz="1300" spc="140" dirty="0"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9271" y="2029967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9615" y="4383278"/>
            <a:ext cx="332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8157" y="2526157"/>
            <a:ext cx="1835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9344" y="2354771"/>
            <a:ext cx="292100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10802" dirty="0">
                <a:latin typeface="Cambria Math"/>
                <a:cs typeface="Cambria Math"/>
              </a:rPr>
              <a:t>f</a:t>
            </a:r>
            <a:r>
              <a:rPr sz="1300" spc="155" dirty="0">
                <a:latin typeface="Cambria Math"/>
                <a:cs typeface="Cambria Math"/>
              </a:rPr>
              <a:t>𝑞</a:t>
            </a: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7922" y="3616643"/>
            <a:ext cx="7444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10802" dirty="0">
                <a:latin typeface="Cambria Math"/>
                <a:cs typeface="Cambria Math"/>
              </a:rPr>
              <a:t>f</a:t>
            </a:r>
            <a:r>
              <a:rPr sz="1300" spc="204" dirty="0">
                <a:latin typeface="Cambria Math"/>
                <a:cs typeface="Cambria Math"/>
              </a:rPr>
              <a:t>𝑞</a:t>
            </a:r>
            <a:r>
              <a:rPr sz="1300" spc="5" dirty="0">
                <a:latin typeface="Cambria Math"/>
                <a:cs typeface="Cambria Math"/>
              </a:rPr>
              <a:t>,</a:t>
            </a:r>
            <a:r>
              <a:rPr sz="1300" spc="195" dirty="0">
                <a:latin typeface="Cambria Math"/>
                <a:cs typeface="Cambria Math"/>
              </a:rPr>
              <a:t>𝑛</a:t>
            </a:r>
            <a:r>
              <a:rPr sz="1300" spc="-25" dirty="0">
                <a:latin typeface="Cambria Math"/>
                <a:cs typeface="Cambria Math"/>
              </a:rPr>
              <a:t>−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6491" y="1918716"/>
            <a:ext cx="963294" cy="2571115"/>
          </a:xfrm>
          <a:custGeom>
            <a:avLst/>
            <a:gdLst/>
            <a:ahLst/>
            <a:cxnLst/>
            <a:rect l="l" t="t" r="r" b="b"/>
            <a:pathLst>
              <a:path w="963295" h="2571115">
                <a:moveTo>
                  <a:pt x="0" y="1285494"/>
                </a:moveTo>
                <a:lnTo>
                  <a:pt x="1596" y="1180067"/>
                </a:lnTo>
                <a:lnTo>
                  <a:pt x="6304" y="1076987"/>
                </a:lnTo>
                <a:lnTo>
                  <a:pt x="13998" y="976584"/>
                </a:lnTo>
                <a:lnTo>
                  <a:pt x="24554" y="879189"/>
                </a:lnTo>
                <a:lnTo>
                  <a:pt x="37849" y="785133"/>
                </a:lnTo>
                <a:lnTo>
                  <a:pt x="53759" y="694748"/>
                </a:lnTo>
                <a:lnTo>
                  <a:pt x="72160" y="608363"/>
                </a:lnTo>
                <a:lnTo>
                  <a:pt x="92927" y="526310"/>
                </a:lnTo>
                <a:lnTo>
                  <a:pt x="115937" y="448920"/>
                </a:lnTo>
                <a:lnTo>
                  <a:pt x="141065" y="376523"/>
                </a:lnTo>
                <a:lnTo>
                  <a:pt x="168187" y="309450"/>
                </a:lnTo>
                <a:lnTo>
                  <a:pt x="197181" y="248034"/>
                </a:lnTo>
                <a:lnTo>
                  <a:pt x="227920" y="192603"/>
                </a:lnTo>
                <a:lnTo>
                  <a:pt x="260283" y="143489"/>
                </a:lnTo>
                <a:lnTo>
                  <a:pt x="294143" y="101024"/>
                </a:lnTo>
                <a:lnTo>
                  <a:pt x="329379" y="65538"/>
                </a:lnTo>
                <a:lnTo>
                  <a:pt x="365864" y="37361"/>
                </a:lnTo>
                <a:lnTo>
                  <a:pt x="403476" y="16825"/>
                </a:lnTo>
                <a:lnTo>
                  <a:pt x="442091" y="4261"/>
                </a:lnTo>
                <a:lnTo>
                  <a:pt x="481584" y="0"/>
                </a:lnTo>
                <a:lnTo>
                  <a:pt x="521076" y="4261"/>
                </a:lnTo>
                <a:lnTo>
                  <a:pt x="559691" y="16825"/>
                </a:lnTo>
                <a:lnTo>
                  <a:pt x="597303" y="37361"/>
                </a:lnTo>
                <a:lnTo>
                  <a:pt x="633788" y="65538"/>
                </a:lnTo>
                <a:lnTo>
                  <a:pt x="669024" y="101024"/>
                </a:lnTo>
                <a:lnTo>
                  <a:pt x="702884" y="143489"/>
                </a:lnTo>
                <a:lnTo>
                  <a:pt x="735247" y="192603"/>
                </a:lnTo>
                <a:lnTo>
                  <a:pt x="765986" y="248034"/>
                </a:lnTo>
                <a:lnTo>
                  <a:pt x="794980" y="309450"/>
                </a:lnTo>
                <a:lnTo>
                  <a:pt x="822102" y="376523"/>
                </a:lnTo>
                <a:lnTo>
                  <a:pt x="847230" y="448920"/>
                </a:lnTo>
                <a:lnTo>
                  <a:pt x="870240" y="526310"/>
                </a:lnTo>
                <a:lnTo>
                  <a:pt x="891007" y="608363"/>
                </a:lnTo>
                <a:lnTo>
                  <a:pt x="909408" y="694748"/>
                </a:lnTo>
                <a:lnTo>
                  <a:pt x="925318" y="785133"/>
                </a:lnTo>
                <a:lnTo>
                  <a:pt x="938613" y="879189"/>
                </a:lnTo>
                <a:lnTo>
                  <a:pt x="949169" y="976584"/>
                </a:lnTo>
                <a:lnTo>
                  <a:pt x="956863" y="1076987"/>
                </a:lnTo>
                <a:lnTo>
                  <a:pt x="961571" y="1180067"/>
                </a:lnTo>
                <a:lnTo>
                  <a:pt x="963168" y="1285494"/>
                </a:lnTo>
                <a:lnTo>
                  <a:pt x="961571" y="1390920"/>
                </a:lnTo>
                <a:lnTo>
                  <a:pt x="956863" y="1494000"/>
                </a:lnTo>
                <a:lnTo>
                  <a:pt x="949169" y="1594403"/>
                </a:lnTo>
                <a:lnTo>
                  <a:pt x="938613" y="1691798"/>
                </a:lnTo>
                <a:lnTo>
                  <a:pt x="925318" y="1785854"/>
                </a:lnTo>
                <a:lnTo>
                  <a:pt x="909408" y="1876239"/>
                </a:lnTo>
                <a:lnTo>
                  <a:pt x="891007" y="1962624"/>
                </a:lnTo>
                <a:lnTo>
                  <a:pt x="870240" y="2044677"/>
                </a:lnTo>
                <a:lnTo>
                  <a:pt x="847230" y="2122067"/>
                </a:lnTo>
                <a:lnTo>
                  <a:pt x="822102" y="2194464"/>
                </a:lnTo>
                <a:lnTo>
                  <a:pt x="794980" y="2261537"/>
                </a:lnTo>
                <a:lnTo>
                  <a:pt x="765986" y="2322953"/>
                </a:lnTo>
                <a:lnTo>
                  <a:pt x="735247" y="2378384"/>
                </a:lnTo>
                <a:lnTo>
                  <a:pt x="702884" y="2427498"/>
                </a:lnTo>
                <a:lnTo>
                  <a:pt x="669024" y="2469963"/>
                </a:lnTo>
                <a:lnTo>
                  <a:pt x="633788" y="2505449"/>
                </a:lnTo>
                <a:lnTo>
                  <a:pt x="597303" y="2533626"/>
                </a:lnTo>
                <a:lnTo>
                  <a:pt x="559691" y="2554162"/>
                </a:lnTo>
                <a:lnTo>
                  <a:pt x="521076" y="2566726"/>
                </a:lnTo>
                <a:lnTo>
                  <a:pt x="481584" y="2570988"/>
                </a:lnTo>
                <a:lnTo>
                  <a:pt x="442091" y="2566726"/>
                </a:lnTo>
                <a:lnTo>
                  <a:pt x="403476" y="2554162"/>
                </a:lnTo>
                <a:lnTo>
                  <a:pt x="365864" y="2533626"/>
                </a:lnTo>
                <a:lnTo>
                  <a:pt x="329379" y="2505449"/>
                </a:lnTo>
                <a:lnTo>
                  <a:pt x="294143" y="2469963"/>
                </a:lnTo>
                <a:lnTo>
                  <a:pt x="260283" y="2427498"/>
                </a:lnTo>
                <a:lnTo>
                  <a:pt x="227920" y="2378384"/>
                </a:lnTo>
                <a:lnTo>
                  <a:pt x="197181" y="2322953"/>
                </a:lnTo>
                <a:lnTo>
                  <a:pt x="168187" y="2261537"/>
                </a:lnTo>
                <a:lnTo>
                  <a:pt x="141065" y="2194464"/>
                </a:lnTo>
                <a:lnTo>
                  <a:pt x="115937" y="2122067"/>
                </a:lnTo>
                <a:lnTo>
                  <a:pt x="92927" y="2044677"/>
                </a:lnTo>
                <a:lnTo>
                  <a:pt x="72160" y="1962624"/>
                </a:lnTo>
                <a:lnTo>
                  <a:pt x="53759" y="1876239"/>
                </a:lnTo>
                <a:lnTo>
                  <a:pt x="37849" y="1785854"/>
                </a:lnTo>
                <a:lnTo>
                  <a:pt x="24554" y="1691798"/>
                </a:lnTo>
                <a:lnTo>
                  <a:pt x="13998" y="1594403"/>
                </a:lnTo>
                <a:lnTo>
                  <a:pt x="6304" y="1494000"/>
                </a:lnTo>
                <a:lnTo>
                  <a:pt x="1596" y="1390920"/>
                </a:lnTo>
                <a:lnTo>
                  <a:pt x="0" y="1285494"/>
                </a:lnTo>
                <a:close/>
              </a:path>
            </a:pathLst>
          </a:custGeom>
          <a:ln w="12192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798728"/>
            <a:ext cx="8112759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5" dirty="0">
                <a:latin typeface="Calibri Light"/>
                <a:cs typeface="Calibri Light"/>
              </a:rPr>
              <a:t>Ru</a:t>
            </a:r>
            <a:r>
              <a:rPr sz="3600" b="0" spc="5" dirty="0">
                <a:latin typeface="Calibri Light"/>
                <a:cs typeface="Calibri Light"/>
              </a:rPr>
              <a:t>n</a:t>
            </a:r>
            <a:r>
              <a:rPr sz="3600" b="0" dirty="0">
                <a:latin typeface="Calibri Light"/>
                <a:cs typeface="Calibri Light"/>
              </a:rPr>
              <a:t>-times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f</a:t>
            </a:r>
            <a:r>
              <a:rPr sz="3600" b="0" spc="-20" dirty="0">
                <a:latin typeface="Calibri Light"/>
                <a:cs typeface="Calibri Light"/>
              </a:rPr>
              <a:t> Pth</a:t>
            </a:r>
            <a:r>
              <a:rPr sz="3600" b="0" spc="-60" dirty="0">
                <a:latin typeface="Calibri Light"/>
                <a:cs typeface="Calibri Light"/>
              </a:rPr>
              <a:t>r</a:t>
            </a:r>
            <a:r>
              <a:rPr sz="3600" b="0" spc="-5" dirty="0">
                <a:latin typeface="Calibri Light"/>
                <a:cs typeface="Calibri Light"/>
              </a:rPr>
              <a:t>ead</a:t>
            </a:r>
            <a:r>
              <a:rPr sz="3600" b="0" dirty="0">
                <a:latin typeface="Calibri Light"/>
                <a:cs typeface="Calibri Light"/>
              </a:rPr>
              <a:t>s</a:t>
            </a:r>
            <a:r>
              <a:rPr sz="3600" b="0" spc="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t</a:t>
            </a:r>
            <a:r>
              <a:rPr sz="3600" b="0" spc="-65" dirty="0">
                <a:latin typeface="Calibri Light"/>
                <a:cs typeface="Calibri Light"/>
              </a:rPr>
              <a:t>r</a:t>
            </a:r>
            <a:r>
              <a:rPr sz="3600" b="0" spc="-5" dirty="0">
                <a:latin typeface="Calibri Light"/>
                <a:cs typeface="Calibri Light"/>
              </a:rPr>
              <a:t>e</a:t>
            </a:r>
            <a:r>
              <a:rPr sz="3600" b="0" dirty="0">
                <a:latin typeface="Calibri Light"/>
                <a:cs typeface="Calibri Light"/>
              </a:rPr>
              <a:t>e</a:t>
            </a:r>
            <a:r>
              <a:rPr sz="3600" b="0" spc="-20" dirty="0">
                <a:latin typeface="Calibri Light"/>
                <a:cs typeface="Calibri Light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sea</a:t>
            </a:r>
            <a:r>
              <a:rPr sz="3600" b="0" spc="-70" dirty="0">
                <a:latin typeface="Calibri Light"/>
                <a:cs typeface="Calibri Light"/>
              </a:rPr>
              <a:t>r</a:t>
            </a:r>
            <a:r>
              <a:rPr sz="3600" b="0" spc="-5" dirty="0">
                <a:latin typeface="Calibri Light"/>
                <a:cs typeface="Calibri Light"/>
              </a:rPr>
              <a:t>c</a:t>
            </a:r>
            <a:r>
              <a:rPr sz="3600" b="0" dirty="0">
                <a:latin typeface="Calibri Light"/>
                <a:cs typeface="Calibri Light"/>
              </a:rPr>
              <a:t>h </a:t>
            </a:r>
            <a:r>
              <a:rPr sz="3600" b="0" spc="-20" dirty="0">
                <a:latin typeface="Calibri Light"/>
                <a:cs typeface="Calibri Light"/>
              </a:rPr>
              <a:t>p</a:t>
            </a:r>
            <a:r>
              <a:rPr sz="3600" b="0" spc="-105" dirty="0">
                <a:latin typeface="Calibri Light"/>
                <a:cs typeface="Calibri Light"/>
              </a:rPr>
              <a:t>r</a:t>
            </a:r>
            <a:r>
              <a:rPr sz="3600" b="0" spc="-5" dirty="0">
                <a:latin typeface="Calibri Light"/>
                <a:cs typeface="Calibri Light"/>
              </a:rPr>
              <a:t>og</a:t>
            </a:r>
            <a:r>
              <a:rPr sz="3600" b="0" spc="-80" dirty="0">
                <a:latin typeface="Calibri Light"/>
                <a:cs typeface="Calibri Light"/>
              </a:rPr>
              <a:t>r</a:t>
            </a:r>
            <a:r>
              <a:rPr sz="3600" b="0" dirty="0">
                <a:latin typeface="Calibri Light"/>
                <a:cs typeface="Calibri Light"/>
              </a:rPr>
              <a:t>ams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196" y="2686811"/>
            <a:ext cx="6685788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571" y="4641215"/>
            <a:ext cx="6089650" cy="149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s)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902075" marR="5080">
              <a:lnSpc>
                <a:spcPct val="12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numb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 ti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split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6967" y="4383023"/>
            <a:ext cx="1318260" cy="901700"/>
          </a:xfrm>
          <a:custGeom>
            <a:avLst/>
            <a:gdLst/>
            <a:ahLst/>
            <a:cxnLst/>
            <a:rect l="l" t="t" r="r" b="b"/>
            <a:pathLst>
              <a:path w="1318260" h="901700">
                <a:moveTo>
                  <a:pt x="20851" y="14221"/>
                </a:moveTo>
                <a:lnTo>
                  <a:pt x="26308" y="25665"/>
                </a:lnTo>
                <a:lnTo>
                  <a:pt x="1310640" y="901191"/>
                </a:lnTo>
                <a:lnTo>
                  <a:pt x="1317752" y="890651"/>
                </a:lnTo>
                <a:lnTo>
                  <a:pt x="33508" y="15098"/>
                </a:lnTo>
                <a:lnTo>
                  <a:pt x="20851" y="14221"/>
                </a:lnTo>
                <a:close/>
              </a:path>
              <a:path w="1318260" h="901700">
                <a:moveTo>
                  <a:pt x="0" y="0"/>
                </a:moveTo>
                <a:lnTo>
                  <a:pt x="44069" y="92582"/>
                </a:lnTo>
                <a:lnTo>
                  <a:pt x="47879" y="93980"/>
                </a:lnTo>
                <a:lnTo>
                  <a:pt x="54229" y="90931"/>
                </a:lnTo>
                <a:lnTo>
                  <a:pt x="55499" y="87121"/>
                </a:lnTo>
                <a:lnTo>
                  <a:pt x="54102" y="83946"/>
                </a:lnTo>
                <a:lnTo>
                  <a:pt x="26308" y="25665"/>
                </a:lnTo>
                <a:lnTo>
                  <a:pt x="6731" y="12318"/>
                </a:lnTo>
                <a:lnTo>
                  <a:pt x="13970" y="1777"/>
                </a:lnTo>
                <a:lnTo>
                  <a:pt x="25141" y="1777"/>
                </a:lnTo>
                <a:lnTo>
                  <a:pt x="0" y="0"/>
                </a:lnTo>
                <a:close/>
              </a:path>
              <a:path w="1318260" h="901700">
                <a:moveTo>
                  <a:pt x="13970" y="1777"/>
                </a:moveTo>
                <a:lnTo>
                  <a:pt x="6731" y="12318"/>
                </a:lnTo>
                <a:lnTo>
                  <a:pt x="26308" y="25665"/>
                </a:lnTo>
                <a:lnTo>
                  <a:pt x="20851" y="14221"/>
                </a:lnTo>
                <a:lnTo>
                  <a:pt x="9906" y="13462"/>
                </a:lnTo>
                <a:lnTo>
                  <a:pt x="16129" y="4318"/>
                </a:lnTo>
                <a:lnTo>
                  <a:pt x="17695" y="4318"/>
                </a:lnTo>
                <a:lnTo>
                  <a:pt x="13970" y="1777"/>
                </a:lnTo>
                <a:close/>
              </a:path>
              <a:path w="1318260" h="901700">
                <a:moveTo>
                  <a:pt x="25141" y="1777"/>
                </a:moveTo>
                <a:lnTo>
                  <a:pt x="13970" y="1777"/>
                </a:lnTo>
                <a:lnTo>
                  <a:pt x="33508" y="15098"/>
                </a:lnTo>
                <a:lnTo>
                  <a:pt x="101473" y="19812"/>
                </a:lnTo>
                <a:lnTo>
                  <a:pt x="104521" y="17271"/>
                </a:lnTo>
                <a:lnTo>
                  <a:pt x="105029" y="10287"/>
                </a:lnTo>
                <a:lnTo>
                  <a:pt x="102362" y="7238"/>
                </a:lnTo>
                <a:lnTo>
                  <a:pt x="25141" y="1777"/>
                </a:lnTo>
                <a:close/>
              </a:path>
              <a:path w="1318260" h="901700">
                <a:moveTo>
                  <a:pt x="17695" y="4318"/>
                </a:moveTo>
                <a:lnTo>
                  <a:pt x="16129" y="4318"/>
                </a:lnTo>
                <a:lnTo>
                  <a:pt x="20851" y="14221"/>
                </a:lnTo>
                <a:lnTo>
                  <a:pt x="33508" y="15098"/>
                </a:lnTo>
                <a:lnTo>
                  <a:pt x="17695" y="4318"/>
                </a:lnTo>
                <a:close/>
              </a:path>
              <a:path w="1318260" h="901700">
                <a:moveTo>
                  <a:pt x="16129" y="4318"/>
                </a:moveTo>
                <a:lnTo>
                  <a:pt x="9906" y="13462"/>
                </a:lnTo>
                <a:lnTo>
                  <a:pt x="20851" y="14221"/>
                </a:lnTo>
                <a:lnTo>
                  <a:pt x="16129" y="43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1648" y="4383023"/>
            <a:ext cx="1290320" cy="901700"/>
          </a:xfrm>
          <a:custGeom>
            <a:avLst/>
            <a:gdLst/>
            <a:ahLst/>
            <a:cxnLst/>
            <a:rect l="l" t="t" r="r" b="b"/>
            <a:pathLst>
              <a:path w="1290320" h="901700">
                <a:moveTo>
                  <a:pt x="1269270" y="14332"/>
                </a:moveTo>
                <a:lnTo>
                  <a:pt x="1256726" y="15348"/>
                </a:lnTo>
                <a:lnTo>
                  <a:pt x="0" y="890778"/>
                </a:lnTo>
                <a:lnTo>
                  <a:pt x="7365" y="901191"/>
                </a:lnTo>
                <a:lnTo>
                  <a:pt x="1263949" y="25774"/>
                </a:lnTo>
                <a:lnTo>
                  <a:pt x="1269270" y="14332"/>
                </a:lnTo>
                <a:close/>
              </a:path>
              <a:path w="1290320" h="901700">
                <a:moveTo>
                  <a:pt x="1288870" y="2031"/>
                </a:moveTo>
                <a:lnTo>
                  <a:pt x="1275842" y="2031"/>
                </a:lnTo>
                <a:lnTo>
                  <a:pt x="1283080" y="12445"/>
                </a:lnTo>
                <a:lnTo>
                  <a:pt x="1263949" y="25774"/>
                </a:lnTo>
                <a:lnTo>
                  <a:pt x="1236599" y="84581"/>
                </a:lnTo>
                <a:lnTo>
                  <a:pt x="1235202" y="87756"/>
                </a:lnTo>
                <a:lnTo>
                  <a:pt x="1236599" y="91439"/>
                </a:lnTo>
                <a:lnTo>
                  <a:pt x="1242949" y="94487"/>
                </a:lnTo>
                <a:lnTo>
                  <a:pt x="1246631" y="93090"/>
                </a:lnTo>
                <a:lnTo>
                  <a:pt x="1248155" y="89915"/>
                </a:lnTo>
                <a:lnTo>
                  <a:pt x="1288870" y="2031"/>
                </a:lnTo>
                <a:close/>
              </a:path>
              <a:path w="1290320" h="901700">
                <a:moveTo>
                  <a:pt x="1277607" y="4571"/>
                </a:moveTo>
                <a:lnTo>
                  <a:pt x="1273809" y="4571"/>
                </a:lnTo>
                <a:lnTo>
                  <a:pt x="1280032" y="13462"/>
                </a:lnTo>
                <a:lnTo>
                  <a:pt x="1269270" y="14332"/>
                </a:lnTo>
                <a:lnTo>
                  <a:pt x="1263949" y="25774"/>
                </a:lnTo>
                <a:lnTo>
                  <a:pt x="1283080" y="12445"/>
                </a:lnTo>
                <a:lnTo>
                  <a:pt x="1277607" y="4571"/>
                </a:lnTo>
                <a:close/>
              </a:path>
              <a:path w="1290320" h="901700">
                <a:moveTo>
                  <a:pt x="1289811" y="0"/>
                </a:moveTo>
                <a:lnTo>
                  <a:pt x="1187577" y="8255"/>
                </a:lnTo>
                <a:lnTo>
                  <a:pt x="1185036" y="11302"/>
                </a:lnTo>
                <a:lnTo>
                  <a:pt x="1185545" y="18287"/>
                </a:lnTo>
                <a:lnTo>
                  <a:pt x="1188593" y="20827"/>
                </a:lnTo>
                <a:lnTo>
                  <a:pt x="1256726" y="15348"/>
                </a:lnTo>
                <a:lnTo>
                  <a:pt x="1275842" y="2031"/>
                </a:lnTo>
                <a:lnTo>
                  <a:pt x="1288870" y="2031"/>
                </a:lnTo>
                <a:lnTo>
                  <a:pt x="1289811" y="0"/>
                </a:lnTo>
                <a:close/>
              </a:path>
              <a:path w="1290320" h="901700">
                <a:moveTo>
                  <a:pt x="1275842" y="2031"/>
                </a:moveTo>
                <a:lnTo>
                  <a:pt x="1256726" y="15348"/>
                </a:lnTo>
                <a:lnTo>
                  <a:pt x="1269270" y="14332"/>
                </a:lnTo>
                <a:lnTo>
                  <a:pt x="1273809" y="4571"/>
                </a:lnTo>
                <a:lnTo>
                  <a:pt x="1277607" y="4571"/>
                </a:lnTo>
                <a:lnTo>
                  <a:pt x="1275842" y="2031"/>
                </a:lnTo>
                <a:close/>
              </a:path>
              <a:path w="1290320" h="901700">
                <a:moveTo>
                  <a:pt x="1273809" y="4571"/>
                </a:moveTo>
                <a:lnTo>
                  <a:pt x="1269270" y="14332"/>
                </a:lnTo>
                <a:lnTo>
                  <a:pt x="1280032" y="13462"/>
                </a:lnTo>
                <a:lnTo>
                  <a:pt x="1273809" y="45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090" y="1904619"/>
            <a:ext cx="24460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15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city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oblems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80</a:t>
            </a:fld>
            <a:endParaRPr spc="-10" dirty="0"/>
          </a:p>
        </p:txBody>
      </p:sp>
      <p:sp>
        <p:nvSpPr>
          <p:cNvPr id="9" name="圆角矩形 8"/>
          <p:cNvSpPr/>
          <p:nvPr/>
        </p:nvSpPr>
        <p:spPr>
          <a:xfrm>
            <a:off x="5791200" y="3062858"/>
            <a:ext cx="685800" cy="1447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1844" y="3645408"/>
            <a:ext cx="2232659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2456052"/>
            <a:ext cx="6311265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5400" b="0" spc="-145" dirty="0">
                <a:latin typeface="Calibri Light"/>
                <a:cs typeface="Calibri Light"/>
              </a:rPr>
              <a:t>P</a:t>
            </a:r>
            <a:r>
              <a:rPr sz="5400" b="0" spc="-30" dirty="0">
                <a:latin typeface="Calibri Light"/>
                <a:cs typeface="Calibri Light"/>
              </a:rPr>
              <a:t>a</a:t>
            </a:r>
            <a:r>
              <a:rPr sz="5400" b="0" spc="-130" dirty="0">
                <a:latin typeface="Calibri Light"/>
                <a:cs typeface="Calibri Light"/>
              </a:rPr>
              <a:t>r</a:t>
            </a:r>
            <a:r>
              <a:rPr sz="5400" b="0" spc="-20" dirty="0">
                <a:latin typeface="Calibri Light"/>
                <a:cs typeface="Calibri Light"/>
              </a:rPr>
              <a:t>alle</a:t>
            </a:r>
            <a:r>
              <a:rPr sz="5400" b="0" spc="-40" dirty="0">
                <a:latin typeface="Calibri Light"/>
                <a:cs typeface="Calibri Light"/>
              </a:rPr>
              <a:t>l</a:t>
            </a:r>
            <a:r>
              <a:rPr sz="5400" b="0" spc="-20" dirty="0">
                <a:latin typeface="Calibri Light"/>
                <a:cs typeface="Calibri Light"/>
              </a:rPr>
              <a:t>izing</a:t>
            </a:r>
            <a:r>
              <a:rPr sz="5400" b="0" spc="-45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the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385" dirty="0">
                <a:latin typeface="Calibri Light"/>
                <a:cs typeface="Calibri Light"/>
              </a:rPr>
              <a:t>T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ee </a:t>
            </a:r>
            <a:r>
              <a:rPr sz="5400" b="0" spc="-30" dirty="0">
                <a:latin typeface="Calibri Light"/>
                <a:cs typeface="Calibri Light"/>
              </a:rPr>
              <a:t>Sea</a:t>
            </a:r>
            <a:r>
              <a:rPr sz="5400" b="0" spc="-114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c</a:t>
            </a:r>
            <a:r>
              <a:rPr sz="5400" b="0" dirty="0">
                <a:latin typeface="Calibri Light"/>
                <a:cs typeface="Calibri Light"/>
              </a:rPr>
              <a:t>h </a:t>
            </a:r>
            <a:r>
              <a:rPr sz="5400" b="0" spc="-50" dirty="0">
                <a:latin typeface="Calibri Light"/>
                <a:cs typeface="Calibri Light"/>
              </a:rPr>
              <a:t>P</a:t>
            </a:r>
            <a:r>
              <a:rPr sz="5400" b="0" spc="-13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og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dirty="0">
                <a:latin typeface="Calibri Light"/>
                <a:cs typeface="Calibri Light"/>
              </a:rPr>
              <a:t>ams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35" dirty="0">
                <a:latin typeface="Calibri Light"/>
                <a:cs typeface="Calibri Light"/>
              </a:rPr>
              <a:t>U</a:t>
            </a:r>
            <a:r>
              <a:rPr sz="5400" b="0" spc="-40" dirty="0">
                <a:latin typeface="Calibri Light"/>
                <a:cs typeface="Calibri Light"/>
              </a:rPr>
              <a:t>s</a:t>
            </a:r>
            <a:r>
              <a:rPr sz="5400" b="0" spc="-25" dirty="0">
                <a:latin typeface="Calibri Light"/>
                <a:cs typeface="Calibri Light"/>
              </a:rPr>
              <a:t>ing</a:t>
            </a:r>
            <a:r>
              <a:rPr sz="5400" b="0" spc="-15" dirty="0">
                <a:latin typeface="Calibri Light"/>
                <a:cs typeface="Calibri Light"/>
              </a:rPr>
              <a:t> </a:t>
            </a:r>
            <a:r>
              <a:rPr sz="5400" b="0" spc="-40" dirty="0">
                <a:latin typeface="Calibri Light"/>
                <a:cs typeface="Calibri Light"/>
              </a:rPr>
              <a:t>OpenMP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7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sz="4000" spc="-114" dirty="0"/>
              <a:t>P</a:t>
            </a:r>
            <a:r>
              <a:rPr sz="4000" spc="-20" dirty="0"/>
              <a:t>a</a:t>
            </a:r>
            <a:r>
              <a:rPr sz="4000" spc="-85" dirty="0"/>
              <a:t>r</a:t>
            </a:r>
            <a:r>
              <a:rPr sz="4000" spc="-15" dirty="0"/>
              <a:t>all</a:t>
            </a:r>
            <a:r>
              <a:rPr sz="4000" spc="-10" dirty="0"/>
              <a:t>e</a:t>
            </a:r>
            <a:r>
              <a:rPr sz="4000" spc="-15" dirty="0"/>
              <a:t>liz</a:t>
            </a:r>
            <a:r>
              <a:rPr sz="4000" spc="-5" dirty="0"/>
              <a:t>i</a:t>
            </a:r>
            <a:r>
              <a:rPr sz="4000" spc="-20" dirty="0"/>
              <a:t>ng</a:t>
            </a:r>
            <a:r>
              <a:rPr sz="4000" spc="-5" dirty="0"/>
              <a:t> </a:t>
            </a:r>
            <a:r>
              <a:rPr sz="4000" spc="-30" dirty="0"/>
              <a:t>t</a:t>
            </a:r>
            <a:r>
              <a:rPr sz="4000" spc="-25" dirty="0"/>
              <a:t>he</a:t>
            </a:r>
            <a:r>
              <a:rPr sz="4000" spc="-5" dirty="0"/>
              <a:t> </a:t>
            </a:r>
            <a:r>
              <a:rPr sz="4000" spc="-295" dirty="0"/>
              <a:t>T</a:t>
            </a:r>
            <a:r>
              <a:rPr sz="4000" spc="-75" dirty="0"/>
              <a:t>r</a:t>
            </a:r>
            <a:r>
              <a:rPr sz="4000" spc="-25" dirty="0"/>
              <a:t>e</a:t>
            </a:r>
            <a:r>
              <a:rPr sz="4000" spc="-20" dirty="0"/>
              <a:t>e</a:t>
            </a:r>
            <a:r>
              <a:rPr sz="4000" spc="-5" dirty="0"/>
              <a:t> </a:t>
            </a:r>
            <a:r>
              <a:rPr sz="4000" spc="-20" dirty="0"/>
              <a:t>Sea</a:t>
            </a:r>
            <a:r>
              <a:rPr sz="4000" spc="-70" dirty="0"/>
              <a:t>r</a:t>
            </a:r>
            <a:r>
              <a:rPr sz="4000" spc="-25" dirty="0"/>
              <a:t>ch</a:t>
            </a:r>
            <a:r>
              <a:rPr sz="4000" dirty="0"/>
              <a:t> </a:t>
            </a:r>
            <a:r>
              <a:rPr sz="4000" spc="-65" dirty="0"/>
              <a:t>P</a:t>
            </a:r>
            <a:r>
              <a:rPr sz="4000" spc="-90" dirty="0"/>
              <a:t>r</a:t>
            </a:r>
            <a:r>
              <a:rPr sz="4000" spc="-25" dirty="0"/>
              <a:t>og</a:t>
            </a:r>
            <a:r>
              <a:rPr sz="4000" spc="-80" dirty="0"/>
              <a:t>r</a:t>
            </a:r>
            <a:r>
              <a:rPr sz="4000" spc="-25" dirty="0"/>
              <a:t>ams</a:t>
            </a:r>
            <a:endParaRPr sz="4000"/>
          </a:p>
          <a:p>
            <a:pPr marL="12700">
              <a:lnSpc>
                <a:spcPts val="4560"/>
              </a:lnSpc>
            </a:pPr>
            <a:r>
              <a:rPr sz="4000" spc="-20" dirty="0"/>
              <a:t>Using</a:t>
            </a:r>
            <a:r>
              <a:rPr sz="4000" spc="-5" dirty="0"/>
              <a:t> </a:t>
            </a:r>
            <a:r>
              <a:rPr sz="4000" spc="-30" dirty="0"/>
              <a:t>OpenMP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607300" cy="12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Clr>
                <a:srgbClr val="C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Sam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basi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ue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8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y</a:t>
            </a:r>
            <a:r>
              <a:rPr sz="2800" spc="-25" dirty="0">
                <a:latin typeface="Calibri"/>
                <a:cs typeface="Calibri"/>
              </a:rPr>
              <a:t>nam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 </a:t>
            </a:r>
            <a:r>
              <a:rPr sz="2800" spc="-20" dirty="0">
                <a:latin typeface="Calibri"/>
                <a:cs typeface="Calibri"/>
              </a:rPr>
              <a:t>sea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C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sma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chan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4005071"/>
            <a:ext cx="3590544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520" y="5013959"/>
            <a:ext cx="3191255" cy="437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5769" y="4425060"/>
            <a:ext cx="871855" cy="588645"/>
          </a:xfrm>
          <a:custGeom>
            <a:avLst/>
            <a:gdLst/>
            <a:ahLst/>
            <a:cxnLst/>
            <a:rect l="l" t="t" r="r" b="b"/>
            <a:pathLst>
              <a:path w="871854" h="588645">
                <a:moveTo>
                  <a:pt x="740282" y="551433"/>
                </a:moveTo>
                <a:lnTo>
                  <a:pt x="733425" y="557530"/>
                </a:lnTo>
                <a:lnTo>
                  <a:pt x="732408" y="573405"/>
                </a:lnTo>
                <a:lnTo>
                  <a:pt x="738504" y="580263"/>
                </a:lnTo>
                <a:lnTo>
                  <a:pt x="871601" y="588390"/>
                </a:lnTo>
                <a:lnTo>
                  <a:pt x="869679" y="584453"/>
                </a:lnTo>
                <a:lnTo>
                  <a:pt x="839723" y="584453"/>
                </a:lnTo>
                <a:lnTo>
                  <a:pt x="795181" y="554732"/>
                </a:lnTo>
                <a:lnTo>
                  <a:pt x="740282" y="551433"/>
                </a:lnTo>
                <a:close/>
              </a:path>
              <a:path w="871854" h="588645">
                <a:moveTo>
                  <a:pt x="795181" y="554732"/>
                </a:moveTo>
                <a:lnTo>
                  <a:pt x="839723" y="584453"/>
                </a:lnTo>
                <a:lnTo>
                  <a:pt x="843544" y="578738"/>
                </a:lnTo>
                <a:lnTo>
                  <a:pt x="834770" y="578738"/>
                </a:lnTo>
                <a:lnTo>
                  <a:pt x="823855" y="556438"/>
                </a:lnTo>
                <a:lnTo>
                  <a:pt x="795181" y="554732"/>
                </a:lnTo>
                <a:close/>
              </a:path>
              <a:path w="871854" h="588645">
                <a:moveTo>
                  <a:pt x="804417" y="465581"/>
                </a:moveTo>
                <a:lnTo>
                  <a:pt x="790066" y="472566"/>
                </a:lnTo>
                <a:lnTo>
                  <a:pt x="787145" y="481202"/>
                </a:lnTo>
                <a:lnTo>
                  <a:pt x="790575" y="488441"/>
                </a:lnTo>
                <a:lnTo>
                  <a:pt x="811164" y="530509"/>
                </a:lnTo>
                <a:lnTo>
                  <a:pt x="855852" y="560324"/>
                </a:lnTo>
                <a:lnTo>
                  <a:pt x="839723" y="584453"/>
                </a:lnTo>
                <a:lnTo>
                  <a:pt x="869679" y="584453"/>
                </a:lnTo>
                <a:lnTo>
                  <a:pt x="816609" y="475741"/>
                </a:lnTo>
                <a:lnTo>
                  <a:pt x="813180" y="468502"/>
                </a:lnTo>
                <a:lnTo>
                  <a:pt x="804417" y="465581"/>
                </a:lnTo>
                <a:close/>
              </a:path>
              <a:path w="871854" h="588645">
                <a:moveTo>
                  <a:pt x="823855" y="556438"/>
                </a:moveTo>
                <a:lnTo>
                  <a:pt x="834770" y="578738"/>
                </a:lnTo>
                <a:lnTo>
                  <a:pt x="848613" y="557911"/>
                </a:lnTo>
                <a:lnTo>
                  <a:pt x="823855" y="556438"/>
                </a:lnTo>
                <a:close/>
              </a:path>
              <a:path w="871854" h="588645">
                <a:moveTo>
                  <a:pt x="811164" y="530509"/>
                </a:moveTo>
                <a:lnTo>
                  <a:pt x="823855" y="556438"/>
                </a:lnTo>
                <a:lnTo>
                  <a:pt x="848613" y="557911"/>
                </a:lnTo>
                <a:lnTo>
                  <a:pt x="834770" y="578738"/>
                </a:lnTo>
                <a:lnTo>
                  <a:pt x="843544" y="578738"/>
                </a:lnTo>
                <a:lnTo>
                  <a:pt x="855852" y="560324"/>
                </a:lnTo>
                <a:lnTo>
                  <a:pt x="811164" y="530509"/>
                </a:lnTo>
                <a:close/>
              </a:path>
              <a:path w="871854" h="588645">
                <a:moveTo>
                  <a:pt x="16001" y="0"/>
                </a:moveTo>
                <a:lnTo>
                  <a:pt x="0" y="24130"/>
                </a:lnTo>
                <a:lnTo>
                  <a:pt x="795181" y="554732"/>
                </a:lnTo>
                <a:lnTo>
                  <a:pt x="823855" y="556438"/>
                </a:lnTo>
                <a:lnTo>
                  <a:pt x="811164" y="530509"/>
                </a:lnTo>
                <a:lnTo>
                  <a:pt x="16001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301" y="3778913"/>
            <a:ext cx="1142707" cy="789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9764" y="4666741"/>
            <a:ext cx="990600" cy="899160"/>
          </a:xfrm>
          <a:custGeom>
            <a:avLst/>
            <a:gdLst/>
            <a:ahLst/>
            <a:cxnLst/>
            <a:rect l="l" t="t" r="r" b="b"/>
            <a:pathLst>
              <a:path w="990600" h="899160">
                <a:moveTo>
                  <a:pt x="920231" y="722629"/>
                </a:moveTo>
                <a:lnTo>
                  <a:pt x="914008" y="722629"/>
                </a:lnTo>
                <a:lnTo>
                  <a:pt x="910833" y="723899"/>
                </a:lnTo>
                <a:lnTo>
                  <a:pt x="907658" y="727709"/>
                </a:lnTo>
                <a:lnTo>
                  <a:pt x="765164" y="877569"/>
                </a:lnTo>
                <a:lnTo>
                  <a:pt x="764529" y="878839"/>
                </a:lnTo>
                <a:lnTo>
                  <a:pt x="764148" y="878839"/>
                </a:lnTo>
                <a:lnTo>
                  <a:pt x="764021" y="881379"/>
                </a:lnTo>
                <a:lnTo>
                  <a:pt x="764656" y="882649"/>
                </a:lnTo>
                <a:lnTo>
                  <a:pt x="765164" y="883919"/>
                </a:lnTo>
                <a:lnTo>
                  <a:pt x="766053" y="885189"/>
                </a:lnTo>
                <a:lnTo>
                  <a:pt x="767196" y="886459"/>
                </a:lnTo>
                <a:lnTo>
                  <a:pt x="768466" y="887729"/>
                </a:lnTo>
                <a:lnTo>
                  <a:pt x="770117" y="890269"/>
                </a:lnTo>
                <a:lnTo>
                  <a:pt x="772149" y="891539"/>
                </a:lnTo>
                <a:lnTo>
                  <a:pt x="774308" y="894079"/>
                </a:lnTo>
                <a:lnTo>
                  <a:pt x="776086" y="895349"/>
                </a:lnTo>
                <a:lnTo>
                  <a:pt x="777610" y="896619"/>
                </a:lnTo>
                <a:lnTo>
                  <a:pt x="779261" y="897889"/>
                </a:lnTo>
                <a:lnTo>
                  <a:pt x="780531" y="899159"/>
                </a:lnTo>
                <a:lnTo>
                  <a:pt x="786119" y="899159"/>
                </a:lnTo>
                <a:lnTo>
                  <a:pt x="786754" y="897889"/>
                </a:lnTo>
                <a:lnTo>
                  <a:pt x="842380" y="839469"/>
                </a:lnTo>
                <a:lnTo>
                  <a:pt x="877406" y="839469"/>
                </a:lnTo>
                <a:lnTo>
                  <a:pt x="859271" y="821689"/>
                </a:lnTo>
                <a:lnTo>
                  <a:pt x="921247" y="756919"/>
                </a:lnTo>
                <a:lnTo>
                  <a:pt x="957178" y="756919"/>
                </a:lnTo>
                <a:lnTo>
                  <a:pt x="925057" y="726439"/>
                </a:lnTo>
                <a:lnTo>
                  <a:pt x="922898" y="723899"/>
                </a:lnTo>
                <a:lnTo>
                  <a:pt x="920231" y="722629"/>
                </a:lnTo>
                <a:close/>
              </a:path>
              <a:path w="990600" h="899160">
                <a:moveTo>
                  <a:pt x="877406" y="839469"/>
                </a:moveTo>
                <a:lnTo>
                  <a:pt x="842380" y="839469"/>
                </a:lnTo>
                <a:lnTo>
                  <a:pt x="865533" y="861059"/>
                </a:lnTo>
                <a:lnTo>
                  <a:pt x="898907" y="881379"/>
                </a:lnTo>
                <a:lnTo>
                  <a:pt x="925559" y="885189"/>
                </a:lnTo>
                <a:lnTo>
                  <a:pt x="937144" y="882649"/>
                </a:lnTo>
                <a:lnTo>
                  <a:pt x="951020" y="876299"/>
                </a:lnTo>
                <a:lnTo>
                  <a:pt x="961438" y="869949"/>
                </a:lnTo>
                <a:lnTo>
                  <a:pt x="971285" y="861059"/>
                </a:lnTo>
                <a:lnTo>
                  <a:pt x="974714" y="857249"/>
                </a:lnTo>
                <a:lnTo>
                  <a:pt x="909182" y="857249"/>
                </a:lnTo>
                <a:lnTo>
                  <a:pt x="903340" y="855979"/>
                </a:lnTo>
                <a:lnTo>
                  <a:pt x="891529" y="850899"/>
                </a:lnTo>
                <a:lnTo>
                  <a:pt x="885306" y="847089"/>
                </a:lnTo>
                <a:lnTo>
                  <a:pt x="878702" y="840739"/>
                </a:lnTo>
                <a:lnTo>
                  <a:pt x="877406" y="839469"/>
                </a:lnTo>
                <a:close/>
              </a:path>
              <a:path w="990600" h="899160">
                <a:moveTo>
                  <a:pt x="957178" y="756919"/>
                </a:moveTo>
                <a:lnTo>
                  <a:pt x="921247" y="756919"/>
                </a:lnTo>
                <a:lnTo>
                  <a:pt x="941186" y="775969"/>
                </a:lnTo>
                <a:lnTo>
                  <a:pt x="944869" y="779779"/>
                </a:lnTo>
                <a:lnTo>
                  <a:pt x="948425" y="783589"/>
                </a:lnTo>
                <a:lnTo>
                  <a:pt x="955029" y="791209"/>
                </a:lnTo>
                <a:lnTo>
                  <a:pt x="957569" y="796289"/>
                </a:lnTo>
                <a:lnTo>
                  <a:pt x="959093" y="802639"/>
                </a:lnTo>
                <a:lnTo>
                  <a:pt x="960744" y="807719"/>
                </a:lnTo>
                <a:lnTo>
                  <a:pt x="960617" y="814069"/>
                </a:lnTo>
                <a:lnTo>
                  <a:pt x="958839" y="820419"/>
                </a:lnTo>
                <a:lnTo>
                  <a:pt x="957061" y="828039"/>
                </a:lnTo>
                <a:lnTo>
                  <a:pt x="953124" y="834389"/>
                </a:lnTo>
                <a:lnTo>
                  <a:pt x="946774" y="840739"/>
                </a:lnTo>
                <a:lnTo>
                  <a:pt x="942202" y="845819"/>
                </a:lnTo>
                <a:lnTo>
                  <a:pt x="937122" y="849629"/>
                </a:lnTo>
                <a:lnTo>
                  <a:pt x="931661" y="852169"/>
                </a:lnTo>
                <a:lnTo>
                  <a:pt x="926327" y="854709"/>
                </a:lnTo>
                <a:lnTo>
                  <a:pt x="914897" y="857249"/>
                </a:lnTo>
                <a:lnTo>
                  <a:pt x="974714" y="857249"/>
                </a:lnTo>
                <a:lnTo>
                  <a:pt x="990462" y="814069"/>
                </a:lnTo>
                <a:lnTo>
                  <a:pt x="989700" y="807719"/>
                </a:lnTo>
                <a:lnTo>
                  <a:pt x="972555" y="773429"/>
                </a:lnTo>
                <a:lnTo>
                  <a:pt x="966713" y="765809"/>
                </a:lnTo>
                <a:lnTo>
                  <a:pt x="963411" y="763269"/>
                </a:lnTo>
                <a:lnTo>
                  <a:pt x="959855" y="759459"/>
                </a:lnTo>
                <a:lnTo>
                  <a:pt x="957178" y="756919"/>
                </a:lnTo>
                <a:close/>
              </a:path>
              <a:path w="990600" h="899160">
                <a:moveTo>
                  <a:pt x="868034" y="674369"/>
                </a:moveTo>
                <a:lnTo>
                  <a:pt x="835014" y="674369"/>
                </a:lnTo>
                <a:lnTo>
                  <a:pt x="700521" y="816609"/>
                </a:lnTo>
                <a:lnTo>
                  <a:pt x="699886" y="816609"/>
                </a:lnTo>
                <a:lnTo>
                  <a:pt x="699505" y="817879"/>
                </a:lnTo>
                <a:lnTo>
                  <a:pt x="699378" y="820419"/>
                </a:lnTo>
                <a:lnTo>
                  <a:pt x="700013" y="821689"/>
                </a:lnTo>
                <a:lnTo>
                  <a:pt x="700521" y="822959"/>
                </a:lnTo>
                <a:lnTo>
                  <a:pt x="701410" y="824229"/>
                </a:lnTo>
                <a:lnTo>
                  <a:pt x="702680" y="825499"/>
                </a:lnTo>
                <a:lnTo>
                  <a:pt x="703823" y="826769"/>
                </a:lnTo>
                <a:lnTo>
                  <a:pt x="707379" y="830579"/>
                </a:lnTo>
                <a:lnTo>
                  <a:pt x="709538" y="833119"/>
                </a:lnTo>
                <a:lnTo>
                  <a:pt x="711443" y="834389"/>
                </a:lnTo>
                <a:lnTo>
                  <a:pt x="714491" y="836929"/>
                </a:lnTo>
                <a:lnTo>
                  <a:pt x="715888" y="836929"/>
                </a:lnTo>
                <a:lnTo>
                  <a:pt x="717031" y="838199"/>
                </a:lnTo>
                <a:lnTo>
                  <a:pt x="721476" y="838199"/>
                </a:lnTo>
                <a:lnTo>
                  <a:pt x="722111" y="836929"/>
                </a:lnTo>
                <a:lnTo>
                  <a:pt x="864224" y="687069"/>
                </a:lnTo>
                <a:lnTo>
                  <a:pt x="865875" y="685799"/>
                </a:lnTo>
                <a:lnTo>
                  <a:pt x="867018" y="683259"/>
                </a:lnTo>
                <a:lnTo>
                  <a:pt x="868288" y="680719"/>
                </a:lnTo>
                <a:lnTo>
                  <a:pt x="868415" y="679449"/>
                </a:lnTo>
                <a:lnTo>
                  <a:pt x="868542" y="675639"/>
                </a:lnTo>
                <a:lnTo>
                  <a:pt x="868034" y="674369"/>
                </a:lnTo>
                <a:close/>
              </a:path>
              <a:path w="990600" h="899160">
                <a:moveTo>
                  <a:pt x="728715" y="547369"/>
                </a:moveTo>
                <a:lnTo>
                  <a:pt x="701537" y="547369"/>
                </a:lnTo>
                <a:lnTo>
                  <a:pt x="620892" y="742949"/>
                </a:lnTo>
                <a:lnTo>
                  <a:pt x="620892" y="745489"/>
                </a:lnTo>
                <a:lnTo>
                  <a:pt x="621146" y="746759"/>
                </a:lnTo>
                <a:lnTo>
                  <a:pt x="621781" y="748029"/>
                </a:lnTo>
                <a:lnTo>
                  <a:pt x="622289" y="748029"/>
                </a:lnTo>
                <a:lnTo>
                  <a:pt x="623178" y="749299"/>
                </a:lnTo>
                <a:lnTo>
                  <a:pt x="625337" y="753109"/>
                </a:lnTo>
                <a:lnTo>
                  <a:pt x="626734" y="754379"/>
                </a:lnTo>
                <a:lnTo>
                  <a:pt x="628512" y="755649"/>
                </a:lnTo>
                <a:lnTo>
                  <a:pt x="630163" y="756919"/>
                </a:lnTo>
                <a:lnTo>
                  <a:pt x="631687" y="758189"/>
                </a:lnTo>
                <a:lnTo>
                  <a:pt x="633084" y="759459"/>
                </a:lnTo>
                <a:lnTo>
                  <a:pt x="635624" y="761999"/>
                </a:lnTo>
                <a:lnTo>
                  <a:pt x="637910" y="761999"/>
                </a:lnTo>
                <a:lnTo>
                  <a:pt x="638926" y="763269"/>
                </a:lnTo>
                <a:lnTo>
                  <a:pt x="641466" y="763269"/>
                </a:lnTo>
                <a:lnTo>
                  <a:pt x="642355" y="761999"/>
                </a:lnTo>
                <a:lnTo>
                  <a:pt x="723221" y="725169"/>
                </a:lnTo>
                <a:lnTo>
                  <a:pt x="660643" y="725169"/>
                </a:lnTo>
                <a:lnTo>
                  <a:pt x="660135" y="723899"/>
                </a:lnTo>
                <a:lnTo>
                  <a:pt x="725413" y="562609"/>
                </a:lnTo>
                <a:lnTo>
                  <a:pt x="726810" y="558799"/>
                </a:lnTo>
                <a:lnTo>
                  <a:pt x="727699" y="556259"/>
                </a:lnTo>
                <a:lnTo>
                  <a:pt x="728334" y="553719"/>
                </a:lnTo>
                <a:lnTo>
                  <a:pt x="728842" y="551179"/>
                </a:lnTo>
                <a:lnTo>
                  <a:pt x="728969" y="548639"/>
                </a:lnTo>
                <a:lnTo>
                  <a:pt x="728715" y="547369"/>
                </a:lnTo>
                <a:close/>
              </a:path>
              <a:path w="990600" h="899160">
                <a:moveTo>
                  <a:pt x="843904" y="650239"/>
                </a:moveTo>
                <a:lnTo>
                  <a:pt x="827013" y="650239"/>
                </a:lnTo>
                <a:lnTo>
                  <a:pt x="823965" y="651509"/>
                </a:lnTo>
                <a:lnTo>
                  <a:pt x="820663" y="652779"/>
                </a:lnTo>
                <a:lnTo>
                  <a:pt x="660643" y="725169"/>
                </a:lnTo>
                <a:lnTo>
                  <a:pt x="723221" y="725169"/>
                </a:lnTo>
                <a:lnTo>
                  <a:pt x="834760" y="674369"/>
                </a:lnTo>
                <a:lnTo>
                  <a:pt x="868034" y="674369"/>
                </a:lnTo>
                <a:lnTo>
                  <a:pt x="846063" y="651509"/>
                </a:lnTo>
                <a:lnTo>
                  <a:pt x="843904" y="650239"/>
                </a:lnTo>
                <a:close/>
              </a:path>
              <a:path w="990600" h="899160">
                <a:moveTo>
                  <a:pt x="700521" y="514349"/>
                </a:moveTo>
                <a:lnTo>
                  <a:pt x="693917" y="514349"/>
                </a:lnTo>
                <a:lnTo>
                  <a:pt x="690615" y="515619"/>
                </a:lnTo>
                <a:lnTo>
                  <a:pt x="687186" y="519429"/>
                </a:lnTo>
                <a:lnTo>
                  <a:pt x="545200" y="669289"/>
                </a:lnTo>
                <a:lnTo>
                  <a:pt x="544565" y="669289"/>
                </a:lnTo>
                <a:lnTo>
                  <a:pt x="544184" y="670559"/>
                </a:lnTo>
                <a:lnTo>
                  <a:pt x="543930" y="670559"/>
                </a:lnTo>
                <a:lnTo>
                  <a:pt x="543930" y="673099"/>
                </a:lnTo>
                <a:lnTo>
                  <a:pt x="544565" y="674369"/>
                </a:lnTo>
                <a:lnTo>
                  <a:pt x="545073" y="675639"/>
                </a:lnTo>
                <a:lnTo>
                  <a:pt x="545962" y="676909"/>
                </a:lnTo>
                <a:lnTo>
                  <a:pt x="548248" y="679449"/>
                </a:lnTo>
                <a:lnTo>
                  <a:pt x="549899" y="680719"/>
                </a:lnTo>
                <a:lnTo>
                  <a:pt x="552058" y="683259"/>
                </a:lnTo>
                <a:lnTo>
                  <a:pt x="555995" y="687069"/>
                </a:lnTo>
                <a:lnTo>
                  <a:pt x="557646" y="688339"/>
                </a:lnTo>
                <a:lnTo>
                  <a:pt x="559170" y="688339"/>
                </a:lnTo>
                <a:lnTo>
                  <a:pt x="560567" y="689609"/>
                </a:lnTo>
                <a:lnTo>
                  <a:pt x="562853" y="690879"/>
                </a:lnTo>
                <a:lnTo>
                  <a:pt x="565520" y="690879"/>
                </a:lnTo>
                <a:lnTo>
                  <a:pt x="566155" y="689609"/>
                </a:lnTo>
                <a:lnTo>
                  <a:pt x="566790" y="689609"/>
                </a:lnTo>
                <a:lnTo>
                  <a:pt x="701410" y="547369"/>
                </a:lnTo>
                <a:lnTo>
                  <a:pt x="728715" y="547369"/>
                </a:lnTo>
                <a:lnTo>
                  <a:pt x="727953" y="543559"/>
                </a:lnTo>
                <a:lnTo>
                  <a:pt x="726937" y="541019"/>
                </a:lnTo>
                <a:lnTo>
                  <a:pt x="725286" y="538479"/>
                </a:lnTo>
                <a:lnTo>
                  <a:pt x="723762" y="535939"/>
                </a:lnTo>
                <a:lnTo>
                  <a:pt x="721603" y="533399"/>
                </a:lnTo>
                <a:lnTo>
                  <a:pt x="703315" y="515619"/>
                </a:lnTo>
                <a:lnTo>
                  <a:pt x="700521" y="514349"/>
                </a:lnTo>
                <a:close/>
              </a:path>
              <a:path w="990600" h="899160">
                <a:moveTo>
                  <a:pt x="839713" y="648969"/>
                </a:moveTo>
                <a:lnTo>
                  <a:pt x="832601" y="648969"/>
                </a:lnTo>
                <a:lnTo>
                  <a:pt x="829807" y="650239"/>
                </a:lnTo>
                <a:lnTo>
                  <a:pt x="841872" y="650239"/>
                </a:lnTo>
                <a:lnTo>
                  <a:pt x="839713" y="648969"/>
                </a:lnTo>
                <a:close/>
              </a:path>
              <a:path w="990600" h="899160">
                <a:moveTo>
                  <a:pt x="579710" y="477519"/>
                </a:moveTo>
                <a:lnTo>
                  <a:pt x="524109" y="477519"/>
                </a:lnTo>
                <a:lnTo>
                  <a:pt x="535421" y="478789"/>
                </a:lnTo>
                <a:lnTo>
                  <a:pt x="544057" y="480059"/>
                </a:lnTo>
                <a:lnTo>
                  <a:pt x="551042" y="482599"/>
                </a:lnTo>
                <a:lnTo>
                  <a:pt x="556249" y="487679"/>
                </a:lnTo>
                <a:lnTo>
                  <a:pt x="560313" y="491489"/>
                </a:lnTo>
                <a:lnTo>
                  <a:pt x="563107" y="496569"/>
                </a:lnTo>
                <a:lnTo>
                  <a:pt x="566409" y="504189"/>
                </a:lnTo>
                <a:lnTo>
                  <a:pt x="566790" y="509269"/>
                </a:lnTo>
                <a:lnTo>
                  <a:pt x="565266" y="518159"/>
                </a:lnTo>
                <a:lnTo>
                  <a:pt x="563488" y="523239"/>
                </a:lnTo>
                <a:lnTo>
                  <a:pt x="560694" y="528319"/>
                </a:lnTo>
                <a:lnTo>
                  <a:pt x="558027" y="533399"/>
                </a:lnTo>
                <a:lnTo>
                  <a:pt x="553582" y="538479"/>
                </a:lnTo>
                <a:lnTo>
                  <a:pt x="547486" y="546099"/>
                </a:lnTo>
                <a:lnTo>
                  <a:pt x="484494" y="612139"/>
                </a:lnTo>
                <a:lnTo>
                  <a:pt x="483859" y="612139"/>
                </a:lnTo>
                <a:lnTo>
                  <a:pt x="483478" y="613409"/>
                </a:lnTo>
                <a:lnTo>
                  <a:pt x="483478" y="615949"/>
                </a:lnTo>
                <a:lnTo>
                  <a:pt x="483986" y="617219"/>
                </a:lnTo>
                <a:lnTo>
                  <a:pt x="484367" y="617219"/>
                </a:lnTo>
                <a:lnTo>
                  <a:pt x="485129" y="618489"/>
                </a:lnTo>
                <a:lnTo>
                  <a:pt x="486399" y="619759"/>
                </a:lnTo>
                <a:lnTo>
                  <a:pt x="487542" y="622299"/>
                </a:lnTo>
                <a:lnTo>
                  <a:pt x="489193" y="623569"/>
                </a:lnTo>
                <a:lnTo>
                  <a:pt x="491225" y="624839"/>
                </a:lnTo>
                <a:lnTo>
                  <a:pt x="493257" y="627379"/>
                </a:lnTo>
                <a:lnTo>
                  <a:pt x="495035" y="628649"/>
                </a:lnTo>
                <a:lnTo>
                  <a:pt x="498083" y="631189"/>
                </a:lnTo>
                <a:lnTo>
                  <a:pt x="499353" y="632459"/>
                </a:lnTo>
                <a:lnTo>
                  <a:pt x="504687" y="632459"/>
                </a:lnTo>
                <a:lnTo>
                  <a:pt x="505322" y="631189"/>
                </a:lnTo>
                <a:lnTo>
                  <a:pt x="573347" y="560069"/>
                </a:lnTo>
                <a:lnTo>
                  <a:pt x="581915" y="549909"/>
                </a:lnTo>
                <a:lnTo>
                  <a:pt x="588380" y="539749"/>
                </a:lnTo>
                <a:lnTo>
                  <a:pt x="592444" y="532129"/>
                </a:lnTo>
                <a:lnTo>
                  <a:pt x="594984" y="525779"/>
                </a:lnTo>
                <a:lnTo>
                  <a:pt x="595978" y="515619"/>
                </a:lnTo>
                <a:lnTo>
                  <a:pt x="595106" y="505459"/>
                </a:lnTo>
                <a:lnTo>
                  <a:pt x="590377" y="490219"/>
                </a:lnTo>
                <a:lnTo>
                  <a:pt x="583656" y="481329"/>
                </a:lnTo>
                <a:lnTo>
                  <a:pt x="579710" y="477519"/>
                </a:lnTo>
                <a:close/>
              </a:path>
              <a:path w="990600" h="899160">
                <a:moveTo>
                  <a:pt x="427979" y="558799"/>
                </a:moveTo>
                <a:lnTo>
                  <a:pt x="423661" y="558799"/>
                </a:lnTo>
                <a:lnTo>
                  <a:pt x="424804" y="560069"/>
                </a:lnTo>
                <a:lnTo>
                  <a:pt x="427217" y="560069"/>
                </a:lnTo>
                <a:lnTo>
                  <a:pt x="427979" y="558799"/>
                </a:lnTo>
                <a:close/>
              </a:path>
              <a:path w="990600" h="899160">
                <a:moveTo>
                  <a:pt x="522213" y="425449"/>
                </a:moveTo>
                <a:lnTo>
                  <a:pt x="515228" y="425449"/>
                </a:lnTo>
                <a:lnTo>
                  <a:pt x="407786" y="538479"/>
                </a:lnTo>
                <a:lnTo>
                  <a:pt x="407151" y="539749"/>
                </a:lnTo>
                <a:lnTo>
                  <a:pt x="406770" y="539749"/>
                </a:lnTo>
                <a:lnTo>
                  <a:pt x="406643" y="542289"/>
                </a:lnTo>
                <a:lnTo>
                  <a:pt x="407659" y="544829"/>
                </a:lnTo>
                <a:lnTo>
                  <a:pt x="408421" y="546099"/>
                </a:lnTo>
                <a:lnTo>
                  <a:pt x="410834" y="548639"/>
                </a:lnTo>
                <a:lnTo>
                  <a:pt x="414390" y="552449"/>
                </a:lnTo>
                <a:lnTo>
                  <a:pt x="416549" y="554989"/>
                </a:lnTo>
                <a:lnTo>
                  <a:pt x="418327" y="556259"/>
                </a:lnTo>
                <a:lnTo>
                  <a:pt x="421375" y="558799"/>
                </a:lnTo>
                <a:lnTo>
                  <a:pt x="428614" y="558799"/>
                </a:lnTo>
                <a:lnTo>
                  <a:pt x="511061" y="478789"/>
                </a:lnTo>
                <a:lnTo>
                  <a:pt x="524109" y="477519"/>
                </a:lnTo>
                <a:lnTo>
                  <a:pt x="579710" y="477519"/>
                </a:lnTo>
                <a:lnTo>
                  <a:pt x="571817" y="469899"/>
                </a:lnTo>
                <a:lnTo>
                  <a:pt x="561475" y="463549"/>
                </a:lnTo>
                <a:lnTo>
                  <a:pt x="546004" y="459739"/>
                </a:lnTo>
                <a:lnTo>
                  <a:pt x="533637" y="458469"/>
                </a:lnTo>
                <a:lnTo>
                  <a:pt x="519800" y="458469"/>
                </a:lnTo>
                <a:lnTo>
                  <a:pt x="534024" y="443229"/>
                </a:lnTo>
                <a:lnTo>
                  <a:pt x="534659" y="443229"/>
                </a:lnTo>
                <a:lnTo>
                  <a:pt x="535040" y="441959"/>
                </a:lnTo>
                <a:lnTo>
                  <a:pt x="535294" y="439419"/>
                </a:lnTo>
                <a:lnTo>
                  <a:pt x="534913" y="438149"/>
                </a:lnTo>
                <a:lnTo>
                  <a:pt x="534659" y="438149"/>
                </a:lnTo>
                <a:lnTo>
                  <a:pt x="533897" y="436879"/>
                </a:lnTo>
                <a:lnTo>
                  <a:pt x="532754" y="435609"/>
                </a:lnTo>
                <a:lnTo>
                  <a:pt x="531738" y="434339"/>
                </a:lnTo>
                <a:lnTo>
                  <a:pt x="528436" y="430529"/>
                </a:lnTo>
                <a:lnTo>
                  <a:pt x="526531" y="429259"/>
                </a:lnTo>
                <a:lnTo>
                  <a:pt x="524880" y="427989"/>
                </a:lnTo>
                <a:lnTo>
                  <a:pt x="523610" y="426719"/>
                </a:lnTo>
                <a:lnTo>
                  <a:pt x="522213" y="425449"/>
                </a:lnTo>
                <a:close/>
              </a:path>
              <a:path w="990600" h="899160">
                <a:moveTo>
                  <a:pt x="394576" y="322579"/>
                </a:moveTo>
                <a:lnTo>
                  <a:pt x="380967" y="322579"/>
                </a:lnTo>
                <a:lnTo>
                  <a:pt x="371440" y="323849"/>
                </a:lnTo>
                <a:lnTo>
                  <a:pt x="324875" y="354329"/>
                </a:lnTo>
                <a:lnTo>
                  <a:pt x="302837" y="386079"/>
                </a:lnTo>
                <a:lnTo>
                  <a:pt x="296707" y="422909"/>
                </a:lnTo>
                <a:lnTo>
                  <a:pt x="299894" y="434339"/>
                </a:lnTo>
                <a:lnTo>
                  <a:pt x="306595" y="449579"/>
                </a:lnTo>
                <a:lnTo>
                  <a:pt x="314011" y="459739"/>
                </a:lnTo>
                <a:lnTo>
                  <a:pt x="323458" y="469899"/>
                </a:lnTo>
                <a:lnTo>
                  <a:pt x="328792" y="473709"/>
                </a:lnTo>
                <a:lnTo>
                  <a:pt x="334253" y="478789"/>
                </a:lnTo>
                <a:lnTo>
                  <a:pt x="345175" y="486409"/>
                </a:lnTo>
                <a:lnTo>
                  <a:pt x="350255" y="488949"/>
                </a:lnTo>
                <a:lnTo>
                  <a:pt x="354827" y="491489"/>
                </a:lnTo>
                <a:lnTo>
                  <a:pt x="359272" y="494029"/>
                </a:lnTo>
                <a:lnTo>
                  <a:pt x="363209" y="495299"/>
                </a:lnTo>
                <a:lnTo>
                  <a:pt x="369813" y="497839"/>
                </a:lnTo>
                <a:lnTo>
                  <a:pt x="371845" y="499109"/>
                </a:lnTo>
                <a:lnTo>
                  <a:pt x="372734" y="499109"/>
                </a:lnTo>
                <a:lnTo>
                  <a:pt x="375274" y="497839"/>
                </a:lnTo>
                <a:lnTo>
                  <a:pt x="376798" y="497839"/>
                </a:lnTo>
                <a:lnTo>
                  <a:pt x="377433" y="496569"/>
                </a:lnTo>
                <a:lnTo>
                  <a:pt x="378195" y="496569"/>
                </a:lnTo>
                <a:lnTo>
                  <a:pt x="378957" y="495299"/>
                </a:lnTo>
                <a:lnTo>
                  <a:pt x="379846" y="495299"/>
                </a:lnTo>
                <a:lnTo>
                  <a:pt x="380608" y="494029"/>
                </a:lnTo>
                <a:lnTo>
                  <a:pt x="381624" y="494029"/>
                </a:lnTo>
                <a:lnTo>
                  <a:pt x="388228" y="483869"/>
                </a:lnTo>
                <a:lnTo>
                  <a:pt x="387974" y="482599"/>
                </a:lnTo>
                <a:lnTo>
                  <a:pt x="387847" y="482599"/>
                </a:lnTo>
                <a:lnTo>
                  <a:pt x="387466" y="481329"/>
                </a:lnTo>
                <a:lnTo>
                  <a:pt x="386831" y="481329"/>
                </a:lnTo>
                <a:lnTo>
                  <a:pt x="385815" y="480059"/>
                </a:lnTo>
                <a:lnTo>
                  <a:pt x="383910" y="478789"/>
                </a:lnTo>
                <a:lnTo>
                  <a:pt x="378322" y="477519"/>
                </a:lnTo>
                <a:lnTo>
                  <a:pt x="374893" y="476249"/>
                </a:lnTo>
                <a:lnTo>
                  <a:pt x="370702" y="473709"/>
                </a:lnTo>
                <a:lnTo>
                  <a:pt x="366638" y="472439"/>
                </a:lnTo>
                <a:lnTo>
                  <a:pt x="362066" y="469899"/>
                </a:lnTo>
                <a:lnTo>
                  <a:pt x="356986" y="466089"/>
                </a:lnTo>
                <a:lnTo>
                  <a:pt x="351906" y="463549"/>
                </a:lnTo>
                <a:lnTo>
                  <a:pt x="346699" y="459739"/>
                </a:lnTo>
                <a:lnTo>
                  <a:pt x="341365" y="454659"/>
                </a:lnTo>
                <a:lnTo>
                  <a:pt x="334507" y="448309"/>
                </a:lnTo>
                <a:lnTo>
                  <a:pt x="329681" y="440689"/>
                </a:lnTo>
                <a:lnTo>
                  <a:pt x="323839" y="427989"/>
                </a:lnTo>
                <a:lnTo>
                  <a:pt x="322696" y="421639"/>
                </a:lnTo>
                <a:lnTo>
                  <a:pt x="323204" y="415289"/>
                </a:lnTo>
                <a:lnTo>
                  <a:pt x="323585" y="408939"/>
                </a:lnTo>
                <a:lnTo>
                  <a:pt x="325617" y="402589"/>
                </a:lnTo>
                <a:lnTo>
                  <a:pt x="329173" y="396239"/>
                </a:lnTo>
                <a:lnTo>
                  <a:pt x="332602" y="389889"/>
                </a:lnTo>
                <a:lnTo>
                  <a:pt x="337428" y="384809"/>
                </a:lnTo>
                <a:lnTo>
                  <a:pt x="343397" y="378459"/>
                </a:lnTo>
                <a:lnTo>
                  <a:pt x="373882" y="378459"/>
                </a:lnTo>
                <a:lnTo>
                  <a:pt x="357748" y="363219"/>
                </a:lnTo>
                <a:lnTo>
                  <a:pt x="362320" y="358139"/>
                </a:lnTo>
                <a:lnTo>
                  <a:pt x="367400" y="354329"/>
                </a:lnTo>
                <a:lnTo>
                  <a:pt x="372734" y="351789"/>
                </a:lnTo>
                <a:lnTo>
                  <a:pt x="378195" y="349249"/>
                </a:lnTo>
                <a:lnTo>
                  <a:pt x="383783" y="346709"/>
                </a:lnTo>
                <a:lnTo>
                  <a:pt x="395086" y="345439"/>
                </a:lnTo>
                <a:lnTo>
                  <a:pt x="440899" y="345439"/>
                </a:lnTo>
                <a:lnTo>
                  <a:pt x="430671" y="335279"/>
                </a:lnTo>
                <a:lnTo>
                  <a:pt x="420166" y="328929"/>
                </a:lnTo>
                <a:lnTo>
                  <a:pt x="406545" y="323849"/>
                </a:lnTo>
                <a:lnTo>
                  <a:pt x="394576" y="322579"/>
                </a:lnTo>
                <a:close/>
              </a:path>
              <a:path w="990600" h="899160">
                <a:moveTo>
                  <a:pt x="373882" y="378459"/>
                </a:moveTo>
                <a:lnTo>
                  <a:pt x="343397" y="378459"/>
                </a:lnTo>
                <a:lnTo>
                  <a:pt x="417946" y="448309"/>
                </a:lnTo>
                <a:lnTo>
                  <a:pt x="419978" y="450849"/>
                </a:lnTo>
                <a:lnTo>
                  <a:pt x="422518" y="452119"/>
                </a:lnTo>
                <a:lnTo>
                  <a:pt x="428487" y="452119"/>
                </a:lnTo>
                <a:lnTo>
                  <a:pt x="431408" y="450849"/>
                </a:lnTo>
                <a:lnTo>
                  <a:pt x="434583" y="447039"/>
                </a:lnTo>
                <a:lnTo>
                  <a:pt x="442892" y="438149"/>
                </a:lnTo>
                <a:lnTo>
                  <a:pt x="450021" y="427989"/>
                </a:lnTo>
                <a:lnTo>
                  <a:pt x="453857" y="421639"/>
                </a:lnTo>
                <a:lnTo>
                  <a:pt x="419597" y="421639"/>
                </a:lnTo>
                <a:lnTo>
                  <a:pt x="373882" y="378459"/>
                </a:lnTo>
                <a:close/>
              </a:path>
              <a:path w="990600" h="899160">
                <a:moveTo>
                  <a:pt x="518784" y="424179"/>
                </a:moveTo>
                <a:lnTo>
                  <a:pt x="516625" y="424179"/>
                </a:lnTo>
                <a:lnTo>
                  <a:pt x="515863" y="425449"/>
                </a:lnTo>
                <a:lnTo>
                  <a:pt x="521070" y="425449"/>
                </a:lnTo>
                <a:lnTo>
                  <a:pt x="518784" y="424179"/>
                </a:lnTo>
                <a:close/>
              </a:path>
              <a:path w="990600" h="899160">
                <a:moveTo>
                  <a:pt x="440899" y="345439"/>
                </a:moveTo>
                <a:lnTo>
                  <a:pt x="395086" y="345439"/>
                </a:lnTo>
                <a:lnTo>
                  <a:pt x="412104" y="349249"/>
                </a:lnTo>
                <a:lnTo>
                  <a:pt x="417565" y="353059"/>
                </a:lnTo>
                <a:lnTo>
                  <a:pt x="426788" y="361949"/>
                </a:lnTo>
                <a:lnTo>
                  <a:pt x="432528" y="372109"/>
                </a:lnTo>
                <a:lnTo>
                  <a:pt x="435193" y="383539"/>
                </a:lnTo>
                <a:lnTo>
                  <a:pt x="434507" y="398779"/>
                </a:lnTo>
                <a:lnTo>
                  <a:pt x="428802" y="410209"/>
                </a:lnTo>
                <a:lnTo>
                  <a:pt x="419597" y="421639"/>
                </a:lnTo>
                <a:lnTo>
                  <a:pt x="453857" y="421639"/>
                </a:lnTo>
                <a:lnTo>
                  <a:pt x="456927" y="416559"/>
                </a:lnTo>
                <a:lnTo>
                  <a:pt x="460639" y="405129"/>
                </a:lnTo>
                <a:lnTo>
                  <a:pt x="462405" y="391159"/>
                </a:lnTo>
                <a:lnTo>
                  <a:pt x="461022" y="379729"/>
                </a:lnTo>
                <a:lnTo>
                  <a:pt x="456591" y="365759"/>
                </a:lnTo>
                <a:lnTo>
                  <a:pt x="451647" y="358139"/>
                </a:lnTo>
                <a:lnTo>
                  <a:pt x="443456" y="347979"/>
                </a:lnTo>
                <a:lnTo>
                  <a:pt x="440899" y="345439"/>
                </a:lnTo>
                <a:close/>
              </a:path>
              <a:path w="990600" h="899160">
                <a:moveTo>
                  <a:pt x="197659" y="297179"/>
                </a:moveTo>
                <a:lnTo>
                  <a:pt x="176646" y="297179"/>
                </a:lnTo>
                <a:lnTo>
                  <a:pt x="176900" y="303529"/>
                </a:lnTo>
                <a:lnTo>
                  <a:pt x="186298" y="336549"/>
                </a:lnTo>
                <a:lnTo>
                  <a:pt x="188457" y="340359"/>
                </a:lnTo>
                <a:lnTo>
                  <a:pt x="224047" y="363219"/>
                </a:lnTo>
                <a:lnTo>
                  <a:pt x="235983" y="365759"/>
                </a:lnTo>
                <a:lnTo>
                  <a:pt x="249430" y="364489"/>
                </a:lnTo>
                <a:lnTo>
                  <a:pt x="284786" y="346709"/>
                </a:lnTo>
                <a:lnTo>
                  <a:pt x="295964" y="337819"/>
                </a:lnTo>
                <a:lnTo>
                  <a:pt x="232907" y="337819"/>
                </a:lnTo>
                <a:lnTo>
                  <a:pt x="220588" y="335279"/>
                </a:lnTo>
                <a:lnTo>
                  <a:pt x="215000" y="332739"/>
                </a:lnTo>
                <a:lnTo>
                  <a:pt x="207832" y="325119"/>
                </a:lnTo>
                <a:lnTo>
                  <a:pt x="201982" y="316229"/>
                </a:lnTo>
                <a:lnTo>
                  <a:pt x="197916" y="300989"/>
                </a:lnTo>
                <a:lnTo>
                  <a:pt x="197659" y="297179"/>
                </a:lnTo>
                <a:close/>
              </a:path>
              <a:path w="990600" h="899160">
                <a:moveTo>
                  <a:pt x="121528" y="354329"/>
                </a:moveTo>
                <a:lnTo>
                  <a:pt x="117845" y="354329"/>
                </a:lnTo>
                <a:lnTo>
                  <a:pt x="118988" y="355599"/>
                </a:lnTo>
                <a:lnTo>
                  <a:pt x="120766" y="355599"/>
                </a:lnTo>
                <a:lnTo>
                  <a:pt x="121528" y="354329"/>
                </a:lnTo>
                <a:close/>
              </a:path>
              <a:path w="990600" h="899160">
                <a:moveTo>
                  <a:pt x="259196" y="175259"/>
                </a:moveTo>
                <a:lnTo>
                  <a:pt x="252846" y="175259"/>
                </a:lnTo>
                <a:lnTo>
                  <a:pt x="252211" y="176529"/>
                </a:lnTo>
                <a:lnTo>
                  <a:pt x="102097" y="334009"/>
                </a:lnTo>
                <a:lnTo>
                  <a:pt x="101462" y="335279"/>
                </a:lnTo>
                <a:lnTo>
                  <a:pt x="101081" y="335279"/>
                </a:lnTo>
                <a:lnTo>
                  <a:pt x="100827" y="337819"/>
                </a:lnTo>
                <a:lnTo>
                  <a:pt x="110733" y="349249"/>
                </a:lnTo>
                <a:lnTo>
                  <a:pt x="112511" y="351789"/>
                </a:lnTo>
                <a:lnTo>
                  <a:pt x="115559" y="353059"/>
                </a:lnTo>
                <a:lnTo>
                  <a:pt x="116829" y="354329"/>
                </a:lnTo>
                <a:lnTo>
                  <a:pt x="122925" y="354329"/>
                </a:lnTo>
                <a:lnTo>
                  <a:pt x="176646" y="297179"/>
                </a:lnTo>
                <a:lnTo>
                  <a:pt x="197659" y="297179"/>
                </a:lnTo>
                <a:lnTo>
                  <a:pt x="197144" y="289559"/>
                </a:lnTo>
                <a:lnTo>
                  <a:pt x="197601" y="275589"/>
                </a:lnTo>
                <a:lnTo>
                  <a:pt x="240400" y="229869"/>
                </a:lnTo>
                <a:lnTo>
                  <a:pt x="247512" y="228599"/>
                </a:lnTo>
                <a:lnTo>
                  <a:pt x="318350" y="228599"/>
                </a:lnTo>
                <a:lnTo>
                  <a:pt x="316092" y="226059"/>
                </a:lnTo>
                <a:lnTo>
                  <a:pt x="312282" y="222249"/>
                </a:lnTo>
                <a:lnTo>
                  <a:pt x="308218" y="219709"/>
                </a:lnTo>
                <a:lnTo>
                  <a:pt x="299836" y="214629"/>
                </a:lnTo>
                <a:lnTo>
                  <a:pt x="295264" y="213359"/>
                </a:lnTo>
                <a:lnTo>
                  <a:pt x="290438" y="210819"/>
                </a:lnTo>
                <a:lnTo>
                  <a:pt x="285485" y="209549"/>
                </a:lnTo>
                <a:lnTo>
                  <a:pt x="280278" y="209549"/>
                </a:lnTo>
                <a:lnTo>
                  <a:pt x="274690" y="208279"/>
                </a:lnTo>
                <a:lnTo>
                  <a:pt x="256021" y="208279"/>
                </a:lnTo>
                <a:lnTo>
                  <a:pt x="270372" y="193039"/>
                </a:lnTo>
                <a:lnTo>
                  <a:pt x="271134" y="193039"/>
                </a:lnTo>
                <a:lnTo>
                  <a:pt x="271515" y="191769"/>
                </a:lnTo>
                <a:lnTo>
                  <a:pt x="271769" y="190499"/>
                </a:lnTo>
                <a:lnTo>
                  <a:pt x="271769" y="189229"/>
                </a:lnTo>
                <a:lnTo>
                  <a:pt x="271261" y="187959"/>
                </a:lnTo>
                <a:lnTo>
                  <a:pt x="270880" y="186689"/>
                </a:lnTo>
                <a:lnTo>
                  <a:pt x="270118" y="186689"/>
                </a:lnTo>
                <a:lnTo>
                  <a:pt x="268086" y="184149"/>
                </a:lnTo>
                <a:lnTo>
                  <a:pt x="266689" y="182879"/>
                </a:lnTo>
                <a:lnTo>
                  <a:pt x="261736" y="177799"/>
                </a:lnTo>
                <a:lnTo>
                  <a:pt x="259196" y="175259"/>
                </a:lnTo>
                <a:close/>
              </a:path>
              <a:path w="990600" h="899160">
                <a:moveTo>
                  <a:pt x="318350" y="228599"/>
                </a:moveTo>
                <a:lnTo>
                  <a:pt x="270118" y="228599"/>
                </a:lnTo>
                <a:lnTo>
                  <a:pt x="278881" y="231139"/>
                </a:lnTo>
                <a:lnTo>
                  <a:pt x="282691" y="232409"/>
                </a:lnTo>
                <a:lnTo>
                  <a:pt x="285993" y="233679"/>
                </a:lnTo>
                <a:lnTo>
                  <a:pt x="289422" y="234949"/>
                </a:lnTo>
                <a:lnTo>
                  <a:pt x="292470" y="237489"/>
                </a:lnTo>
                <a:lnTo>
                  <a:pt x="295137" y="240029"/>
                </a:lnTo>
                <a:lnTo>
                  <a:pt x="300598" y="245109"/>
                </a:lnTo>
                <a:lnTo>
                  <a:pt x="303900" y="250189"/>
                </a:lnTo>
                <a:lnTo>
                  <a:pt x="305043" y="256539"/>
                </a:lnTo>
                <a:lnTo>
                  <a:pt x="306313" y="262889"/>
                </a:lnTo>
                <a:lnTo>
                  <a:pt x="306059" y="269239"/>
                </a:lnTo>
                <a:lnTo>
                  <a:pt x="304281" y="274319"/>
                </a:lnTo>
                <a:lnTo>
                  <a:pt x="302376" y="280669"/>
                </a:lnTo>
                <a:lnTo>
                  <a:pt x="299328" y="287019"/>
                </a:lnTo>
                <a:lnTo>
                  <a:pt x="295137" y="293369"/>
                </a:lnTo>
                <a:lnTo>
                  <a:pt x="290819" y="299719"/>
                </a:lnTo>
                <a:lnTo>
                  <a:pt x="285993" y="306069"/>
                </a:lnTo>
                <a:lnTo>
                  <a:pt x="280532" y="311149"/>
                </a:lnTo>
                <a:lnTo>
                  <a:pt x="275452" y="317499"/>
                </a:lnTo>
                <a:lnTo>
                  <a:pt x="269991" y="321309"/>
                </a:lnTo>
                <a:lnTo>
                  <a:pt x="263895" y="326389"/>
                </a:lnTo>
                <a:lnTo>
                  <a:pt x="257926" y="330199"/>
                </a:lnTo>
                <a:lnTo>
                  <a:pt x="245480" y="335279"/>
                </a:lnTo>
                <a:lnTo>
                  <a:pt x="232907" y="337819"/>
                </a:lnTo>
                <a:lnTo>
                  <a:pt x="295964" y="337819"/>
                </a:lnTo>
                <a:lnTo>
                  <a:pt x="304281" y="330199"/>
                </a:lnTo>
                <a:lnTo>
                  <a:pt x="305228" y="328929"/>
                </a:lnTo>
                <a:lnTo>
                  <a:pt x="312373" y="320039"/>
                </a:lnTo>
                <a:lnTo>
                  <a:pt x="319550" y="309879"/>
                </a:lnTo>
                <a:lnTo>
                  <a:pt x="327412" y="297179"/>
                </a:lnTo>
                <a:lnTo>
                  <a:pt x="331768" y="285749"/>
                </a:lnTo>
                <a:lnTo>
                  <a:pt x="334908" y="271779"/>
                </a:lnTo>
                <a:lnTo>
                  <a:pt x="334552" y="260349"/>
                </a:lnTo>
                <a:lnTo>
                  <a:pt x="331168" y="246379"/>
                </a:lnTo>
                <a:lnTo>
                  <a:pt x="325124" y="236219"/>
                </a:lnTo>
                <a:lnTo>
                  <a:pt x="318350" y="228599"/>
                </a:lnTo>
                <a:close/>
              </a:path>
              <a:path w="990600" h="899160">
                <a:moveTo>
                  <a:pt x="140599" y="0"/>
                </a:moveTo>
                <a:lnTo>
                  <a:pt x="114253" y="0"/>
                </a:lnTo>
                <a:lnTo>
                  <a:pt x="102411" y="2539"/>
                </a:lnTo>
                <a:lnTo>
                  <a:pt x="59050" y="26669"/>
                </a:lnTo>
                <a:lnTo>
                  <a:pt x="30593" y="55879"/>
                </a:lnTo>
                <a:lnTo>
                  <a:pt x="4738" y="99059"/>
                </a:lnTo>
                <a:lnTo>
                  <a:pt x="0" y="124459"/>
                </a:lnTo>
                <a:lnTo>
                  <a:pt x="658" y="135889"/>
                </a:lnTo>
                <a:lnTo>
                  <a:pt x="20266" y="179069"/>
                </a:lnTo>
                <a:lnTo>
                  <a:pt x="52111" y="209549"/>
                </a:lnTo>
                <a:lnTo>
                  <a:pt x="99594" y="224789"/>
                </a:lnTo>
                <a:lnTo>
                  <a:pt x="112484" y="223519"/>
                </a:lnTo>
                <a:lnTo>
                  <a:pt x="159854" y="204469"/>
                </a:lnTo>
                <a:lnTo>
                  <a:pt x="171423" y="195579"/>
                </a:lnTo>
                <a:lnTo>
                  <a:pt x="99962" y="195579"/>
                </a:lnTo>
                <a:lnTo>
                  <a:pt x="88083" y="194309"/>
                </a:lnTo>
                <a:lnTo>
                  <a:pt x="50238" y="173989"/>
                </a:lnTo>
                <a:lnTo>
                  <a:pt x="31192" y="140969"/>
                </a:lnTo>
                <a:lnTo>
                  <a:pt x="30641" y="129539"/>
                </a:lnTo>
                <a:lnTo>
                  <a:pt x="32853" y="114299"/>
                </a:lnTo>
                <a:lnTo>
                  <a:pt x="58960" y="71119"/>
                </a:lnTo>
                <a:lnTo>
                  <a:pt x="100897" y="36829"/>
                </a:lnTo>
                <a:lnTo>
                  <a:pt x="126917" y="27939"/>
                </a:lnTo>
                <a:lnTo>
                  <a:pt x="194034" y="27939"/>
                </a:lnTo>
                <a:lnTo>
                  <a:pt x="186206" y="21589"/>
                </a:lnTo>
                <a:lnTo>
                  <a:pt x="176184" y="13969"/>
                </a:lnTo>
                <a:lnTo>
                  <a:pt x="165019" y="8889"/>
                </a:lnTo>
                <a:lnTo>
                  <a:pt x="152194" y="2539"/>
                </a:lnTo>
                <a:lnTo>
                  <a:pt x="140599" y="0"/>
                </a:lnTo>
                <a:close/>
              </a:path>
              <a:path w="990600" h="899160">
                <a:moveTo>
                  <a:pt x="194034" y="27939"/>
                </a:moveTo>
                <a:lnTo>
                  <a:pt x="138747" y="27939"/>
                </a:lnTo>
                <a:lnTo>
                  <a:pt x="153013" y="31749"/>
                </a:lnTo>
                <a:lnTo>
                  <a:pt x="161788" y="35559"/>
                </a:lnTo>
                <a:lnTo>
                  <a:pt x="192099" y="66039"/>
                </a:lnTo>
                <a:lnTo>
                  <a:pt x="199109" y="91439"/>
                </a:lnTo>
                <a:lnTo>
                  <a:pt x="198070" y="104139"/>
                </a:lnTo>
                <a:lnTo>
                  <a:pt x="195307" y="113029"/>
                </a:lnTo>
                <a:lnTo>
                  <a:pt x="190133" y="124459"/>
                </a:lnTo>
                <a:lnTo>
                  <a:pt x="181521" y="139699"/>
                </a:lnTo>
                <a:lnTo>
                  <a:pt x="164962" y="158749"/>
                </a:lnTo>
                <a:lnTo>
                  <a:pt x="163068" y="161289"/>
                </a:lnTo>
                <a:lnTo>
                  <a:pt x="133150" y="185419"/>
                </a:lnTo>
                <a:lnTo>
                  <a:pt x="99962" y="195579"/>
                </a:lnTo>
                <a:lnTo>
                  <a:pt x="171423" y="195579"/>
                </a:lnTo>
                <a:lnTo>
                  <a:pt x="179616" y="189229"/>
                </a:lnTo>
                <a:lnTo>
                  <a:pt x="189346" y="179069"/>
                </a:lnTo>
                <a:lnTo>
                  <a:pt x="191832" y="176529"/>
                </a:lnTo>
                <a:lnTo>
                  <a:pt x="220799" y="134619"/>
                </a:lnTo>
                <a:lnTo>
                  <a:pt x="229443" y="97789"/>
                </a:lnTo>
                <a:lnTo>
                  <a:pt x="228399" y="86359"/>
                </a:lnTo>
                <a:lnTo>
                  <a:pt x="213298" y="49529"/>
                </a:lnTo>
                <a:lnTo>
                  <a:pt x="195599" y="29209"/>
                </a:lnTo>
                <a:lnTo>
                  <a:pt x="194034" y="27939"/>
                </a:lnTo>
                <a:close/>
              </a:path>
              <a:path w="990600" h="899160">
                <a:moveTo>
                  <a:pt x="255894" y="173989"/>
                </a:moveTo>
                <a:lnTo>
                  <a:pt x="254243" y="173989"/>
                </a:lnTo>
                <a:lnTo>
                  <a:pt x="253608" y="175259"/>
                </a:lnTo>
                <a:lnTo>
                  <a:pt x="256910" y="175259"/>
                </a:lnTo>
                <a:lnTo>
                  <a:pt x="255894" y="1739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82</a:t>
            </a:fld>
            <a:endParaRPr spc="-1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OpenM</a:t>
            </a:r>
            <a:r>
              <a:rPr dirty="0"/>
              <a:t>P</a:t>
            </a:r>
            <a:r>
              <a:rPr spc="-5" dirty="0"/>
              <a:t> </a:t>
            </a:r>
            <a:r>
              <a:rPr spc="-20" dirty="0"/>
              <a:t>e</a:t>
            </a:r>
            <a:r>
              <a:rPr dirty="0"/>
              <a:t>mul</a:t>
            </a:r>
            <a:r>
              <a:rPr spc="-50" dirty="0"/>
              <a:t>a</a:t>
            </a:r>
            <a:r>
              <a:rPr spc="-45" dirty="0"/>
              <a:t>t</a:t>
            </a:r>
            <a:r>
              <a:rPr spc="-5" dirty="0"/>
              <a:t>e</a:t>
            </a:r>
            <a:r>
              <a:rPr dirty="0"/>
              <a:t>d </a:t>
            </a:r>
            <a:r>
              <a:rPr spc="-45" dirty="0"/>
              <a:t>c</a:t>
            </a:r>
            <a:r>
              <a:rPr spc="-5" dirty="0"/>
              <a:t>onditio</a:t>
            </a:r>
            <a:r>
              <a:rPr dirty="0"/>
              <a:t>n</a:t>
            </a:r>
            <a:r>
              <a:rPr spc="35" dirty="0"/>
              <a:t> </a:t>
            </a:r>
            <a:r>
              <a:rPr spc="-55" dirty="0"/>
              <a:t>w</a:t>
            </a:r>
            <a:r>
              <a:rPr dirty="0"/>
              <a:t>ait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1629155"/>
            <a:ext cx="7475220" cy="2162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276" y="1985772"/>
            <a:ext cx="4328160" cy="652780"/>
          </a:xfrm>
          <a:custGeom>
            <a:avLst/>
            <a:gdLst/>
            <a:ahLst/>
            <a:cxnLst/>
            <a:rect l="l" t="t" r="r" b="b"/>
            <a:pathLst>
              <a:path w="4328160" h="652780">
                <a:moveTo>
                  <a:pt x="0" y="108712"/>
                </a:moveTo>
                <a:lnTo>
                  <a:pt x="8400" y="66724"/>
                </a:lnTo>
                <a:lnTo>
                  <a:pt x="31330" y="32346"/>
                </a:lnTo>
                <a:lnTo>
                  <a:pt x="65380" y="8975"/>
                </a:lnTo>
                <a:lnTo>
                  <a:pt x="107142" y="11"/>
                </a:lnTo>
                <a:lnTo>
                  <a:pt x="4219448" y="0"/>
                </a:lnTo>
                <a:lnTo>
                  <a:pt x="4234079" y="974"/>
                </a:lnTo>
                <a:lnTo>
                  <a:pt x="4273908" y="14589"/>
                </a:lnTo>
                <a:lnTo>
                  <a:pt x="4304994" y="41596"/>
                </a:lnTo>
                <a:lnTo>
                  <a:pt x="4323940" y="78598"/>
                </a:lnTo>
                <a:lnTo>
                  <a:pt x="4328160" y="543560"/>
                </a:lnTo>
                <a:lnTo>
                  <a:pt x="4327185" y="558191"/>
                </a:lnTo>
                <a:lnTo>
                  <a:pt x="4313570" y="598020"/>
                </a:lnTo>
                <a:lnTo>
                  <a:pt x="4286563" y="629106"/>
                </a:lnTo>
                <a:lnTo>
                  <a:pt x="4249561" y="648052"/>
                </a:lnTo>
                <a:lnTo>
                  <a:pt x="108711" y="652272"/>
                </a:lnTo>
                <a:lnTo>
                  <a:pt x="94088" y="651297"/>
                </a:lnTo>
                <a:lnTo>
                  <a:pt x="54268" y="637682"/>
                </a:lnTo>
                <a:lnTo>
                  <a:pt x="23176" y="610675"/>
                </a:lnTo>
                <a:lnTo>
                  <a:pt x="4221" y="573673"/>
                </a:lnTo>
                <a:lnTo>
                  <a:pt x="0" y="10871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09" y="3498341"/>
            <a:ext cx="7197090" cy="6985"/>
          </a:xfrm>
          <a:custGeom>
            <a:avLst/>
            <a:gdLst/>
            <a:ahLst/>
            <a:cxnLst/>
            <a:rect l="l" t="t" r="r" b="b"/>
            <a:pathLst>
              <a:path w="7197090" h="6985">
                <a:moveTo>
                  <a:pt x="0" y="6985"/>
                </a:moveTo>
                <a:lnTo>
                  <a:pt x="719658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49973" y="3991102"/>
            <a:ext cx="17691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Bu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aiting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83</a:t>
            </a:fld>
            <a:endParaRPr spc="-1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1" y="4156202"/>
            <a:ext cx="6220732" cy="20422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3909" y="375994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 . .</a:t>
            </a:r>
            <a:endParaRPr lang="en-US"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spc="-110" dirty="0"/>
              <a:t>P</a:t>
            </a:r>
            <a:r>
              <a:rPr sz="3600" spc="-25" dirty="0"/>
              <a:t>er</a:t>
            </a:r>
            <a:r>
              <a:rPr sz="3600" spc="-105" dirty="0"/>
              <a:t>f</a:t>
            </a:r>
            <a:r>
              <a:rPr sz="3600" spc="-5" dirty="0"/>
              <a:t>or</a:t>
            </a:r>
            <a:r>
              <a:rPr sz="3600" spc="-15" dirty="0"/>
              <a:t>m</a:t>
            </a:r>
            <a:r>
              <a:rPr sz="3600" spc="-20" dirty="0"/>
              <a:t>ance</a:t>
            </a:r>
            <a:r>
              <a:rPr sz="3600" spc="-10" dirty="0"/>
              <a:t> </a:t>
            </a:r>
            <a:r>
              <a:rPr sz="3600" spc="-5" dirty="0"/>
              <a:t>o</a:t>
            </a:r>
            <a:r>
              <a:rPr sz="3600" dirty="0"/>
              <a:t>f </a:t>
            </a:r>
            <a:r>
              <a:rPr sz="3600" spc="-30" dirty="0"/>
              <a:t>OpenM</a:t>
            </a:r>
            <a:r>
              <a:rPr sz="3600" spc="-20" dirty="0"/>
              <a:t>P</a:t>
            </a:r>
            <a:r>
              <a:rPr sz="3600" spc="-5" dirty="0"/>
              <a:t> </a:t>
            </a:r>
            <a:r>
              <a:rPr sz="3600" spc="-20" dirty="0"/>
              <a:t>and</a:t>
            </a:r>
            <a:r>
              <a:rPr sz="3600" spc="20" dirty="0"/>
              <a:t> </a:t>
            </a:r>
            <a:r>
              <a:rPr sz="3600" spc="-20" dirty="0"/>
              <a:t>P</a:t>
            </a:r>
            <a:r>
              <a:rPr sz="3600" spc="-10" dirty="0"/>
              <a:t>t</a:t>
            </a:r>
            <a:r>
              <a:rPr sz="3600" spc="-20" dirty="0"/>
              <a:t>h</a:t>
            </a:r>
            <a:r>
              <a:rPr sz="3600" spc="-70" dirty="0"/>
              <a:t>r</a:t>
            </a:r>
            <a:r>
              <a:rPr sz="3600" spc="-25" dirty="0"/>
              <a:t>eads</a:t>
            </a:r>
            <a:endParaRPr sz="3600"/>
          </a:p>
          <a:p>
            <a:pPr marL="12700">
              <a:lnSpc>
                <a:spcPts val="4105"/>
              </a:lnSpc>
            </a:pPr>
            <a:r>
              <a:rPr sz="3600" dirty="0"/>
              <a:t>im</a:t>
            </a:r>
            <a:r>
              <a:rPr sz="3600" spc="-15" dirty="0"/>
              <a:t>p</a:t>
            </a:r>
            <a:r>
              <a:rPr sz="3600" dirty="0"/>
              <a:t>le</a:t>
            </a:r>
            <a:r>
              <a:rPr sz="3600" spc="-20" dirty="0"/>
              <a:t>m</a:t>
            </a:r>
            <a:r>
              <a:rPr sz="3600" spc="-5" dirty="0"/>
              <a:t>e</a:t>
            </a:r>
            <a:r>
              <a:rPr sz="3600" spc="-40" dirty="0"/>
              <a:t>n</a:t>
            </a:r>
            <a:r>
              <a:rPr sz="3600" spc="-65" dirty="0"/>
              <a:t>t</a:t>
            </a:r>
            <a:r>
              <a:rPr sz="3600" spc="-40" dirty="0"/>
              <a:t>a</a:t>
            </a:r>
            <a:r>
              <a:rPr sz="3600" dirty="0"/>
              <a:t>tions</a:t>
            </a:r>
            <a:r>
              <a:rPr sz="3600" spc="25" dirty="0"/>
              <a:t> </a:t>
            </a:r>
            <a:r>
              <a:rPr sz="3600" spc="-5" dirty="0"/>
              <a:t>o</a:t>
            </a:r>
            <a:r>
              <a:rPr sz="3600" dirty="0"/>
              <a:t>f</a:t>
            </a:r>
            <a:r>
              <a:rPr sz="3600" spc="-10" dirty="0"/>
              <a:t> </a:t>
            </a:r>
            <a:r>
              <a:rPr sz="3600" spc="-15" dirty="0"/>
              <a:t>t</a:t>
            </a:r>
            <a:r>
              <a:rPr sz="3600" spc="-65" dirty="0"/>
              <a:t>r</a:t>
            </a:r>
            <a:r>
              <a:rPr sz="3600" spc="-5" dirty="0"/>
              <a:t>e</a:t>
            </a:r>
            <a:r>
              <a:rPr sz="3600" dirty="0"/>
              <a:t>e</a:t>
            </a:r>
            <a:r>
              <a:rPr sz="3600" spc="-20" dirty="0"/>
              <a:t> </a:t>
            </a:r>
            <a:r>
              <a:rPr sz="3600" dirty="0"/>
              <a:t>sea</a:t>
            </a:r>
            <a:r>
              <a:rPr sz="3600" spc="-70" dirty="0"/>
              <a:t>r</a:t>
            </a:r>
            <a:r>
              <a:rPr sz="3600" spc="-5" dirty="0"/>
              <a:t>ch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4715" y="2564892"/>
            <a:ext cx="8374380" cy="2034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1698" y="4734433"/>
            <a:ext cx="6606540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34225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(i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200">
              <a:latin typeface="Times New Roman"/>
              <a:cs typeface="Times New Roman"/>
            </a:endParaRPr>
          </a:p>
          <a:p>
            <a:pPr marL="135890" marR="1248410" indent="-123825">
              <a:lnSpc>
                <a:spcPct val="100000"/>
              </a:lnSpc>
            </a:pP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mo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parts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OpenM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implem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ompa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able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Pt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implem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84</a:t>
            </a:fld>
            <a:endParaRPr spc="-1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1844" y="3645408"/>
            <a:ext cx="2232659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2456052"/>
            <a:ext cx="6490970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5400" b="0" spc="-35" dirty="0">
                <a:latin typeface="Calibri Light"/>
                <a:cs typeface="Calibri Light"/>
              </a:rPr>
              <a:t>Impleme</a:t>
            </a:r>
            <a:r>
              <a:rPr sz="5400" b="0" spc="-75" dirty="0">
                <a:latin typeface="Calibri Light"/>
                <a:cs typeface="Calibri Light"/>
              </a:rPr>
              <a:t>n</a:t>
            </a:r>
            <a:r>
              <a:rPr sz="5400" b="0" spc="-105" dirty="0">
                <a:latin typeface="Calibri Light"/>
                <a:cs typeface="Calibri Light"/>
              </a:rPr>
              <a:t>t</a:t>
            </a:r>
            <a:r>
              <a:rPr sz="5400" b="0" spc="-80" dirty="0">
                <a:latin typeface="Calibri Light"/>
                <a:cs typeface="Calibri Light"/>
              </a:rPr>
              <a:t>a</a:t>
            </a:r>
            <a:r>
              <a:rPr sz="5400" b="0" spc="-25" dirty="0">
                <a:latin typeface="Calibri Light"/>
                <a:cs typeface="Calibri Light"/>
              </a:rPr>
              <a:t>tion</a:t>
            </a:r>
            <a:r>
              <a:rPr sz="5400" b="0" spc="-55" dirty="0">
                <a:latin typeface="Calibri Light"/>
                <a:cs typeface="Calibri Light"/>
              </a:rPr>
              <a:t> </a:t>
            </a:r>
            <a:r>
              <a:rPr sz="5400" b="0" spc="-10" dirty="0">
                <a:latin typeface="Calibri Light"/>
                <a:cs typeface="Calibri Light"/>
              </a:rPr>
              <a:t>o</a:t>
            </a:r>
            <a:r>
              <a:rPr sz="5400" b="0" dirty="0">
                <a:latin typeface="Calibri Light"/>
                <a:cs typeface="Calibri Light"/>
              </a:rPr>
              <a:t>f </a:t>
            </a:r>
            <a:r>
              <a:rPr sz="5400" b="0" spc="-365" dirty="0">
                <a:latin typeface="Calibri Light"/>
                <a:cs typeface="Calibri Light"/>
              </a:rPr>
              <a:t>T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ee </a:t>
            </a:r>
            <a:r>
              <a:rPr sz="5400" b="0" spc="-30" dirty="0">
                <a:latin typeface="Calibri Light"/>
                <a:cs typeface="Calibri Light"/>
              </a:rPr>
              <a:t>Sea</a:t>
            </a:r>
            <a:r>
              <a:rPr sz="5400" b="0" spc="-114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c</a:t>
            </a:r>
            <a:r>
              <a:rPr sz="5400" b="0" dirty="0">
                <a:latin typeface="Calibri Light"/>
                <a:cs typeface="Calibri Light"/>
              </a:rPr>
              <a:t>h </a:t>
            </a:r>
            <a:r>
              <a:rPr sz="5400" b="0" spc="-25" dirty="0">
                <a:latin typeface="Calibri Light"/>
                <a:cs typeface="Calibri Light"/>
              </a:rPr>
              <a:t>Using</a:t>
            </a:r>
            <a:r>
              <a:rPr sz="5400" b="0" spc="-15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MPI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30" dirty="0">
                <a:latin typeface="Calibri Light"/>
                <a:cs typeface="Calibri Light"/>
              </a:rPr>
              <a:t>and</a:t>
            </a:r>
            <a:r>
              <a:rPr sz="5400" b="0" spc="-20" dirty="0">
                <a:latin typeface="Calibri Light"/>
                <a:cs typeface="Calibri Light"/>
              </a:rPr>
              <a:t> S</a:t>
            </a:r>
            <a:r>
              <a:rPr sz="5400" b="0" spc="-100" dirty="0">
                <a:latin typeface="Calibri Light"/>
                <a:cs typeface="Calibri Light"/>
              </a:rPr>
              <a:t>t</a:t>
            </a:r>
            <a:r>
              <a:rPr sz="5400" b="0" spc="-80" dirty="0">
                <a:latin typeface="Calibri Light"/>
                <a:cs typeface="Calibri Light"/>
              </a:rPr>
              <a:t>a</a:t>
            </a:r>
            <a:r>
              <a:rPr sz="5400" b="0" spc="-20" dirty="0">
                <a:latin typeface="Calibri Light"/>
                <a:cs typeface="Calibri Light"/>
              </a:rPr>
              <a:t>tic</a:t>
            </a:r>
            <a:r>
              <a:rPr sz="5400" b="0" spc="-10" dirty="0">
                <a:latin typeface="Calibri Light"/>
                <a:cs typeface="Calibri Light"/>
              </a:rPr>
              <a:t> </a:t>
            </a:r>
            <a:r>
              <a:rPr sz="5400" b="0" spc="-150" dirty="0">
                <a:latin typeface="Calibri Light"/>
                <a:cs typeface="Calibri Light"/>
              </a:rPr>
              <a:t>P</a:t>
            </a:r>
            <a:r>
              <a:rPr sz="5400" b="0" spc="-25" dirty="0">
                <a:latin typeface="Calibri Light"/>
                <a:cs typeface="Calibri Light"/>
              </a:rPr>
              <a:t>artitioning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85</a:t>
            </a:fld>
            <a:endParaRPr spc="-1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86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spc="-5" dirty="0"/>
              <a:t>Impleme</a:t>
            </a:r>
            <a:r>
              <a:rPr spc="-45" dirty="0"/>
              <a:t>n</a:t>
            </a:r>
            <a:r>
              <a:rPr spc="-75" dirty="0"/>
              <a:t>t</a:t>
            </a:r>
            <a:r>
              <a:rPr spc="-50" dirty="0"/>
              <a:t>a</a:t>
            </a:r>
            <a:r>
              <a:rPr dirty="0"/>
              <a:t>tion</a:t>
            </a:r>
            <a:r>
              <a:rPr spc="-10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M</a:t>
            </a:r>
            <a:r>
              <a:rPr spc="-15" dirty="0"/>
              <a:t>P</a:t>
            </a:r>
            <a:r>
              <a:rPr dirty="0"/>
              <a:t>I and</a:t>
            </a:r>
          </a:p>
          <a:p>
            <a:pPr marL="12700">
              <a:lnSpc>
                <a:spcPts val="5015"/>
              </a:lnSpc>
            </a:pPr>
            <a:r>
              <a:rPr spc="-75" dirty="0">
                <a:solidFill>
                  <a:srgbClr val="0000FF"/>
                </a:solidFill>
                <a:latin typeface="Calibri Light"/>
                <a:cs typeface="Calibri Light"/>
              </a:rPr>
              <a:t>s</a:t>
            </a:r>
            <a:r>
              <a:rPr spc="-85" dirty="0">
                <a:solidFill>
                  <a:srgbClr val="0000FF"/>
                </a:solidFill>
                <a:latin typeface="Calibri Light"/>
                <a:cs typeface="Calibri Light"/>
              </a:rPr>
              <a:t>ta</a:t>
            </a:r>
            <a:r>
              <a:rPr spc="-25" dirty="0">
                <a:solidFill>
                  <a:srgbClr val="0000FF"/>
                </a:solidFill>
                <a:latin typeface="Calibri Light"/>
                <a:cs typeface="Calibri Light"/>
              </a:rPr>
              <a:t>t</a:t>
            </a:r>
            <a:r>
              <a:rPr spc="-15" dirty="0">
                <a:solidFill>
                  <a:srgbClr val="0000FF"/>
                </a:solidFill>
                <a:latin typeface="Calibri Light"/>
                <a:cs typeface="Calibri Light"/>
              </a:rPr>
              <a:t>i</a:t>
            </a:r>
            <a:r>
              <a:rPr dirty="0">
                <a:solidFill>
                  <a:srgbClr val="0000FF"/>
                </a:solidFill>
                <a:latin typeface="Calibri Light"/>
                <a:cs typeface="Calibri Light"/>
              </a:rPr>
              <a:t>c</a:t>
            </a:r>
            <a:r>
              <a:rPr spc="-9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pc="-35" dirty="0">
                <a:solidFill>
                  <a:srgbClr val="0000FF"/>
                </a:solidFill>
                <a:latin typeface="Calibri Light"/>
                <a:cs typeface="Calibri Light"/>
              </a:rPr>
              <a:t>pa</a:t>
            </a:r>
            <a:r>
              <a:rPr spc="-25" dirty="0">
                <a:solidFill>
                  <a:srgbClr val="0000FF"/>
                </a:solidFill>
                <a:latin typeface="Calibri Light"/>
                <a:cs typeface="Calibri Light"/>
              </a:rPr>
              <a:t>rt</a:t>
            </a:r>
            <a:r>
              <a:rPr spc="-30" dirty="0">
                <a:solidFill>
                  <a:srgbClr val="0000FF"/>
                </a:solidFill>
                <a:latin typeface="Calibri Light"/>
                <a:cs typeface="Calibri Light"/>
              </a:rPr>
              <a:t>i</a:t>
            </a:r>
            <a:r>
              <a:rPr spc="-25" dirty="0">
                <a:solidFill>
                  <a:srgbClr val="0000FF"/>
                </a:solidFill>
                <a:latin typeface="Calibri Light"/>
                <a:cs typeface="Calibri Light"/>
              </a:rPr>
              <a:t>t</a:t>
            </a:r>
            <a:r>
              <a:rPr spc="-30" dirty="0">
                <a:solidFill>
                  <a:srgbClr val="0000FF"/>
                </a:solidFill>
                <a:latin typeface="Calibri Light"/>
                <a:cs typeface="Calibri Light"/>
              </a:rPr>
              <a:t>i</a:t>
            </a:r>
            <a:r>
              <a:rPr spc="-45" dirty="0">
                <a:solidFill>
                  <a:srgbClr val="0000FF"/>
                </a:solidFill>
                <a:latin typeface="Calibri Light"/>
                <a:cs typeface="Calibri Light"/>
              </a:rPr>
              <a:t>o</a:t>
            </a:r>
            <a:r>
              <a:rPr spc="-60" dirty="0">
                <a:solidFill>
                  <a:srgbClr val="0000FF"/>
                </a:solidFill>
                <a:latin typeface="Calibri Light"/>
                <a:cs typeface="Calibri Light"/>
              </a:rPr>
              <a:t>n</a:t>
            </a:r>
            <a:r>
              <a:rPr spc="-30" dirty="0">
                <a:solidFill>
                  <a:srgbClr val="0000FF"/>
                </a:solidFill>
                <a:latin typeface="Calibri Light"/>
                <a:cs typeface="Calibri Light"/>
              </a:rPr>
              <a:t>i</a:t>
            </a:r>
            <a:r>
              <a:rPr spc="-50" dirty="0">
                <a:solidFill>
                  <a:srgbClr val="0000FF"/>
                </a:solidFill>
                <a:latin typeface="Calibri Light"/>
                <a:cs typeface="Calibri Light"/>
              </a:rPr>
              <a:t>n</a:t>
            </a:r>
            <a:r>
              <a:rPr dirty="0">
                <a:solidFill>
                  <a:srgbClr val="0000FF"/>
                </a:solidFill>
                <a:latin typeface="Calibri Light"/>
                <a:cs typeface="Calibri Light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439659" cy="267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adjacency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ess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oad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ocesses;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artit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ionin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Checkin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up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our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Af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outp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9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P</a:t>
            </a:r>
            <a:r>
              <a:rPr dirty="0"/>
              <a:t>artitioning</a:t>
            </a:r>
            <a:r>
              <a:rPr spc="-15" dirty="0"/>
              <a:t> th</a:t>
            </a:r>
            <a:r>
              <a:rPr dirty="0"/>
              <a:t>e </a:t>
            </a:r>
            <a:r>
              <a:rPr spc="-15" dirty="0"/>
              <a:t>t</a:t>
            </a:r>
            <a:r>
              <a:rPr spc="-80" dirty="0"/>
              <a:t>r</a:t>
            </a:r>
            <a:r>
              <a:rPr spc="-5" dirty="0"/>
              <a:t>ee</a:t>
            </a:r>
          </a:p>
        </p:txBody>
      </p:sp>
      <p:sp>
        <p:nvSpPr>
          <p:cNvPr id="3" name="object 3"/>
          <p:cNvSpPr/>
          <p:nvPr/>
        </p:nvSpPr>
        <p:spPr>
          <a:xfrm>
            <a:off x="1714500" y="3226307"/>
            <a:ext cx="4849367" cy="2278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496853"/>
            <a:ext cx="721487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032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alibri"/>
                <a:cs typeface="Calibri"/>
              </a:rPr>
              <a:t>MPI_</a:t>
            </a:r>
            <a:r>
              <a:rPr sz="2400" b="1" spc="-10" dirty="0">
                <a:latin typeface="Calibri"/>
                <a:cs typeface="Calibri"/>
              </a:rPr>
              <a:t>Sc</a:t>
            </a:r>
            <a:r>
              <a:rPr sz="2400" b="1" spc="-40" dirty="0">
                <a:latin typeface="Calibri"/>
                <a:cs typeface="Calibri"/>
              </a:rPr>
              <a:t>att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annot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initi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art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enly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divis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ible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omm_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z.</a:t>
            </a:r>
            <a:endParaRPr sz="24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  <a:tab pos="2212340" algn="l"/>
              </a:tabLst>
            </a:pP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MPI_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Sc</a:t>
            </a:r>
            <a:r>
              <a:rPr sz="2400" b="1" spc="-40" dirty="0">
                <a:solidFill>
                  <a:srgbClr val="0000FF"/>
                </a:solidFill>
                <a:latin typeface="Calibri"/>
                <a:cs typeface="Calibri"/>
              </a:rPr>
              <a:t>att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b="1" spc="2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b="1" spc="1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0" dirty="0">
                <a:latin typeface="Calibri"/>
                <a:cs typeface="Calibri"/>
              </a:rPr>
              <a:t>MPI</a:t>
            </a:r>
            <a:r>
              <a:rPr sz="2400" spc="-5" dirty="0">
                <a:latin typeface="Calibri"/>
                <a:cs typeface="Calibri"/>
              </a:rPr>
              <a:t>_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4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send 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6104" y="3535679"/>
            <a:ext cx="2961640" cy="628015"/>
          </a:xfrm>
          <a:custGeom>
            <a:avLst/>
            <a:gdLst/>
            <a:ahLst/>
            <a:cxnLst/>
            <a:rect l="l" t="t" r="r" b="b"/>
            <a:pathLst>
              <a:path w="2961640" h="628014">
                <a:moveTo>
                  <a:pt x="0" y="104648"/>
                </a:moveTo>
                <a:lnTo>
                  <a:pt x="8704" y="62804"/>
                </a:lnTo>
                <a:lnTo>
                  <a:pt x="32364" y="28982"/>
                </a:lnTo>
                <a:lnTo>
                  <a:pt x="67302" y="6863"/>
                </a:lnTo>
                <a:lnTo>
                  <a:pt x="2856484" y="0"/>
                </a:lnTo>
                <a:lnTo>
                  <a:pt x="2871096" y="1012"/>
                </a:lnTo>
                <a:lnTo>
                  <a:pt x="2910674" y="15111"/>
                </a:lnTo>
                <a:lnTo>
                  <a:pt x="2941004" y="42939"/>
                </a:lnTo>
                <a:lnTo>
                  <a:pt x="2958405" y="80817"/>
                </a:lnTo>
                <a:lnTo>
                  <a:pt x="2961132" y="523240"/>
                </a:lnTo>
                <a:lnTo>
                  <a:pt x="2960119" y="537852"/>
                </a:lnTo>
                <a:lnTo>
                  <a:pt x="2946020" y="577430"/>
                </a:lnTo>
                <a:lnTo>
                  <a:pt x="2918192" y="607760"/>
                </a:lnTo>
                <a:lnTo>
                  <a:pt x="2880314" y="625161"/>
                </a:lnTo>
                <a:lnTo>
                  <a:pt x="104647" y="627888"/>
                </a:lnTo>
                <a:lnTo>
                  <a:pt x="90035" y="626875"/>
                </a:lnTo>
                <a:lnTo>
                  <a:pt x="50457" y="612776"/>
                </a:lnTo>
                <a:lnTo>
                  <a:pt x="20127" y="584948"/>
                </a:lnTo>
                <a:lnTo>
                  <a:pt x="2726" y="547070"/>
                </a:lnTo>
                <a:lnTo>
                  <a:pt x="0" y="10464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951" y="5566042"/>
            <a:ext cx="8126095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65"/>
              </a:lnSpc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begi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sendtyp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MPI_IN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69215" algn="ctr">
              <a:lnSpc>
                <a:spcPts val="3345"/>
              </a:lnSpc>
            </a:pPr>
            <a:r>
              <a:rPr lang="en-US" sz="2800" spc="-20" dirty="0">
                <a:solidFill>
                  <a:srgbClr val="FF0000"/>
                </a:solidFill>
                <a:latin typeface="Calibri"/>
                <a:cs typeface="Calibri"/>
              </a:rPr>
              <a:t>Start index: </a:t>
            </a:r>
            <a:r>
              <a:rPr sz="2800" spc="-20" dirty="0" err="1">
                <a:solidFill>
                  <a:srgbClr val="FF0000"/>
                </a:solidFill>
                <a:latin typeface="Calibri"/>
                <a:cs typeface="Calibri"/>
              </a:rPr>
              <a:t>sen</a:t>
            </a:r>
            <a:r>
              <a:rPr sz="2800" spc="-25" dirty="0" err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20" dirty="0" err="1">
                <a:solidFill>
                  <a:srgbClr val="FF0000"/>
                </a:solidFill>
                <a:latin typeface="Calibri"/>
                <a:cs typeface="Calibri"/>
              </a:rPr>
              <a:t>bu</a:t>
            </a:r>
            <a:r>
              <a:rPr sz="2800" spc="-10" dirty="0" err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disp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eme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t[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</a:p>
          <a:p>
            <a:pPr marL="69215" algn="ctr">
              <a:lnSpc>
                <a:spcPts val="3345"/>
              </a:lnSpc>
            </a:pPr>
            <a:r>
              <a:rPr 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size: </a:t>
            </a:r>
            <a:r>
              <a:rPr lang="en-US" sz="2800" spc="-10" dirty="0" err="1">
                <a:solidFill>
                  <a:srgbClr val="FF0000"/>
                </a:solidFill>
                <a:latin typeface="Calibri"/>
                <a:cs typeface="Calibri"/>
              </a:rPr>
              <a:t>sendcounts</a:t>
            </a:r>
            <a:r>
              <a:rPr 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[q]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87</a:t>
            </a:fld>
            <a:endParaRPr spc="-1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748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spc="-5" dirty="0"/>
              <a:t>G</a:t>
            </a:r>
            <a:r>
              <a:rPr sz="3200" spc="-25" dirty="0"/>
              <a:t>a</a:t>
            </a:r>
            <a:r>
              <a:rPr sz="3200" dirty="0"/>
              <a:t>thering</a:t>
            </a:r>
            <a:r>
              <a:rPr sz="3200" spc="-25" dirty="0"/>
              <a:t> </a:t>
            </a:r>
            <a:r>
              <a:rPr sz="3200" dirty="0"/>
              <a:t>a</a:t>
            </a:r>
            <a:r>
              <a:rPr sz="3200" spc="5" dirty="0"/>
              <a:t> </a:t>
            </a:r>
            <a:r>
              <a:rPr sz="3200" dirty="0"/>
              <a:t>di</a:t>
            </a:r>
            <a:r>
              <a:rPr sz="3200" spc="-45" dirty="0"/>
              <a:t>f</a:t>
            </a:r>
            <a:r>
              <a:rPr sz="3200" spc="-95" dirty="0"/>
              <a:t>f</a:t>
            </a:r>
            <a:r>
              <a:rPr sz="3200" spc="-5" dirty="0"/>
              <a:t>e</a:t>
            </a:r>
            <a:r>
              <a:rPr sz="3200" spc="-50" dirty="0"/>
              <a:t>r</a:t>
            </a:r>
            <a:r>
              <a:rPr sz="3200" spc="-5" dirty="0"/>
              <a:t>e</a:t>
            </a:r>
            <a:r>
              <a:rPr sz="3200" spc="-35" dirty="0"/>
              <a:t>n</a:t>
            </a:r>
            <a:r>
              <a:rPr sz="3200" dirty="0"/>
              <a:t>t</a:t>
            </a:r>
            <a:r>
              <a:rPr sz="3200" spc="5" dirty="0"/>
              <a:t> </a:t>
            </a:r>
            <a:r>
              <a:rPr sz="3200" dirty="0"/>
              <a:t>number</a:t>
            </a:r>
            <a:r>
              <a:rPr sz="3200" spc="-25" dirty="0"/>
              <a:t> </a:t>
            </a:r>
            <a:r>
              <a:rPr sz="3200" spc="-5" dirty="0"/>
              <a:t>o</a:t>
            </a:r>
            <a:r>
              <a:rPr sz="3200" dirty="0"/>
              <a:t>f </a:t>
            </a:r>
            <a:r>
              <a:rPr sz="3200" spc="-5" dirty="0"/>
              <a:t>obje</a:t>
            </a:r>
            <a:r>
              <a:rPr sz="3200" spc="10" dirty="0"/>
              <a:t>c</a:t>
            </a:r>
            <a:r>
              <a:rPr sz="3200" dirty="0"/>
              <a:t>ts f</a:t>
            </a:r>
            <a:r>
              <a:rPr sz="3200" spc="-55" dirty="0"/>
              <a:t>r</a:t>
            </a:r>
            <a:r>
              <a:rPr sz="3200" spc="-5" dirty="0"/>
              <a:t>om</a:t>
            </a:r>
            <a:endParaRPr sz="3200"/>
          </a:p>
          <a:p>
            <a:pPr marL="12700">
              <a:lnSpc>
                <a:spcPts val="3650"/>
              </a:lnSpc>
            </a:pPr>
            <a:r>
              <a:rPr sz="3200" spc="-5" dirty="0"/>
              <a:t>eac</a:t>
            </a:r>
            <a:r>
              <a:rPr sz="3200" dirty="0"/>
              <a:t>h</a:t>
            </a:r>
            <a:r>
              <a:rPr sz="3200" spc="5" dirty="0"/>
              <a:t> </a:t>
            </a:r>
            <a:r>
              <a:rPr sz="3200" dirty="0"/>
              <a:t>p</a:t>
            </a:r>
            <a:r>
              <a:rPr sz="3200" spc="-60" dirty="0"/>
              <a:t>r</a:t>
            </a:r>
            <a:r>
              <a:rPr sz="3200" spc="-5" dirty="0"/>
              <a:t>oces</a:t>
            </a:r>
            <a:r>
              <a:rPr sz="3200" dirty="0"/>
              <a:t>s in the</a:t>
            </a:r>
            <a:r>
              <a:rPr sz="3200" spc="-5" dirty="0"/>
              <a:t> </a:t>
            </a:r>
            <a:r>
              <a:rPr sz="3200" spc="-40" dirty="0"/>
              <a:t>c</a:t>
            </a:r>
            <a:r>
              <a:rPr sz="3200" spc="-5" dirty="0"/>
              <a:t>om</a:t>
            </a:r>
            <a:r>
              <a:rPr sz="3200" spc="-10" dirty="0"/>
              <a:t>m</a:t>
            </a:r>
            <a:r>
              <a:rPr sz="3200" dirty="0"/>
              <a:t>uni</a:t>
            </a:r>
            <a:r>
              <a:rPr sz="3200" spc="-35" dirty="0"/>
              <a:t>cat</a:t>
            </a:r>
            <a:r>
              <a:rPr sz="3200" spc="-5" dirty="0"/>
              <a:t>or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22019" y="2590800"/>
            <a:ext cx="6733032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6504" y="3869435"/>
            <a:ext cx="5867400" cy="861060"/>
          </a:xfrm>
          <a:custGeom>
            <a:avLst/>
            <a:gdLst/>
            <a:ahLst/>
            <a:cxnLst/>
            <a:rect l="l" t="t" r="r" b="b"/>
            <a:pathLst>
              <a:path w="5867400" h="861060">
                <a:moveTo>
                  <a:pt x="0" y="143509"/>
                </a:moveTo>
                <a:lnTo>
                  <a:pt x="6468" y="100789"/>
                </a:lnTo>
                <a:lnTo>
                  <a:pt x="24568" y="63193"/>
                </a:lnTo>
                <a:lnTo>
                  <a:pt x="52344" y="32678"/>
                </a:lnTo>
                <a:lnTo>
                  <a:pt x="87841" y="11200"/>
                </a:lnTo>
                <a:lnTo>
                  <a:pt x="129102" y="714"/>
                </a:lnTo>
                <a:lnTo>
                  <a:pt x="5723890" y="0"/>
                </a:lnTo>
                <a:lnTo>
                  <a:pt x="5738578" y="742"/>
                </a:lnTo>
                <a:lnTo>
                  <a:pt x="5779808" y="11305"/>
                </a:lnTo>
                <a:lnTo>
                  <a:pt x="5815261" y="32848"/>
                </a:lnTo>
                <a:lnTo>
                  <a:pt x="5842981" y="63415"/>
                </a:lnTo>
                <a:lnTo>
                  <a:pt x="5861013" y="101051"/>
                </a:lnTo>
                <a:lnTo>
                  <a:pt x="5867400" y="717550"/>
                </a:lnTo>
                <a:lnTo>
                  <a:pt x="5866657" y="732238"/>
                </a:lnTo>
                <a:lnTo>
                  <a:pt x="5856094" y="773468"/>
                </a:lnTo>
                <a:lnTo>
                  <a:pt x="5834551" y="808921"/>
                </a:lnTo>
                <a:lnTo>
                  <a:pt x="5803984" y="836641"/>
                </a:lnTo>
                <a:lnTo>
                  <a:pt x="5766348" y="854673"/>
                </a:lnTo>
                <a:lnTo>
                  <a:pt x="143509" y="861059"/>
                </a:lnTo>
                <a:lnTo>
                  <a:pt x="128821" y="860317"/>
                </a:lnTo>
                <a:lnTo>
                  <a:pt x="87591" y="849754"/>
                </a:lnTo>
                <a:lnTo>
                  <a:pt x="52138" y="828211"/>
                </a:lnTo>
                <a:lnTo>
                  <a:pt x="24418" y="797644"/>
                </a:lnTo>
                <a:lnTo>
                  <a:pt x="6386" y="760008"/>
                </a:lnTo>
                <a:lnTo>
                  <a:pt x="0" y="14350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542" y="1668176"/>
            <a:ext cx="740600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99720" algn="l"/>
                <a:tab pos="2199640" algn="l"/>
              </a:tabLst>
            </a:pP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MPI_G</a:t>
            </a:r>
            <a:r>
              <a:rPr sz="2400" b="1" spc="-4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400" b="1" spc="2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MPI_G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204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#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88</a:t>
            </a:fld>
            <a:endParaRPr spc="-1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89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Mai</a:t>
            </a:r>
            <a:r>
              <a:rPr spc="-55" dirty="0"/>
              <a:t>n</a:t>
            </a:r>
            <a:r>
              <a:rPr spc="-60" dirty="0"/>
              <a:t>t</a:t>
            </a:r>
            <a:r>
              <a:rPr dirty="0"/>
              <a:t>aining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be</a:t>
            </a:r>
            <a:r>
              <a:rPr spc="-55" dirty="0"/>
              <a:t>s</a:t>
            </a:r>
            <a:r>
              <a:rPr dirty="0"/>
              <a:t>t </a:t>
            </a:r>
            <a:r>
              <a:rPr spc="-60" dirty="0"/>
              <a:t>t</a:t>
            </a:r>
            <a:r>
              <a:rPr spc="-5" dirty="0"/>
              <a:t>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365365" cy="320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254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should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ocesses.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MPI_Bca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annot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bl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73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shou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sen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on’t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ock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1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13080"/>
            <a:ext cx="7728915" cy="1163320"/>
          </a:xfrm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</a:rPr>
              <a:t>Accele</a:t>
            </a:r>
            <a:r>
              <a:rPr spc="-80" dirty="0">
                <a:solidFill>
                  <a:srgbClr val="C00000"/>
                </a:solidFill>
              </a:rPr>
              <a:t>r</a:t>
            </a:r>
            <a:r>
              <a:rPr spc="-50" dirty="0">
                <a:solidFill>
                  <a:srgbClr val="C00000"/>
                </a:solidFill>
              </a:rPr>
              <a:t>a</a:t>
            </a:r>
            <a:r>
              <a:rPr dirty="0">
                <a:solidFill>
                  <a:srgbClr val="C00000"/>
                </a:solidFill>
              </a:rPr>
              <a:t>tion</a:t>
            </a:r>
            <a:r>
              <a:rPr spc="-5" dirty="0">
                <a:solidFill>
                  <a:srgbClr val="C00000"/>
                </a:solidFill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15" dirty="0"/>
              <a:t> </a:t>
            </a:r>
            <a:r>
              <a:rPr dirty="0"/>
              <a:t>par</a:t>
            </a:r>
            <a:r>
              <a:rPr spc="10" dirty="0"/>
              <a:t>t</a:t>
            </a:r>
            <a:r>
              <a:rPr dirty="0"/>
              <a:t>icle</a:t>
            </a:r>
            <a:r>
              <a:rPr spc="-10" dirty="0"/>
              <a:t> </a:t>
            </a:r>
            <a:r>
              <a:rPr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679577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on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2748" y="2803398"/>
            <a:ext cx="382270" cy="328930"/>
          </a:xfrm>
          <a:custGeom>
            <a:avLst/>
            <a:gdLst/>
            <a:ahLst/>
            <a:cxnLst/>
            <a:rect l="l" t="t" r="r" b="b"/>
            <a:pathLst>
              <a:path w="382269" h="328930">
                <a:moveTo>
                  <a:pt x="277212" y="0"/>
                </a:moveTo>
                <a:lnTo>
                  <a:pt x="277461" y="15077"/>
                </a:lnTo>
                <a:lnTo>
                  <a:pt x="289285" y="20380"/>
                </a:lnTo>
                <a:lnTo>
                  <a:pt x="300090" y="26979"/>
                </a:lnTo>
                <a:lnTo>
                  <a:pt x="326553" y="54893"/>
                </a:lnTo>
                <a:lnTo>
                  <a:pt x="344837" y="98727"/>
                </a:lnTo>
                <a:lnTo>
                  <a:pt x="350961" y="137219"/>
                </a:lnTo>
                <a:lnTo>
                  <a:pt x="352115" y="167269"/>
                </a:lnTo>
                <a:lnTo>
                  <a:pt x="351646" y="181406"/>
                </a:lnTo>
                <a:lnTo>
                  <a:pt x="346620" y="220478"/>
                </a:lnTo>
                <a:lnTo>
                  <a:pt x="330918" y="266149"/>
                </a:lnTo>
                <a:lnTo>
                  <a:pt x="306687" y="296859"/>
                </a:lnTo>
                <a:lnTo>
                  <a:pt x="273021" y="315594"/>
                </a:lnTo>
                <a:lnTo>
                  <a:pt x="285311" y="326553"/>
                </a:lnTo>
                <a:lnTo>
                  <a:pt x="320092" y="309300"/>
                </a:lnTo>
                <a:lnTo>
                  <a:pt x="347571" y="282516"/>
                </a:lnTo>
                <a:lnTo>
                  <a:pt x="370104" y="239797"/>
                </a:lnTo>
                <a:lnTo>
                  <a:pt x="380765" y="189559"/>
                </a:lnTo>
                <a:lnTo>
                  <a:pt x="382083" y="160412"/>
                </a:lnTo>
                <a:lnTo>
                  <a:pt x="381557" y="147280"/>
                </a:lnTo>
                <a:lnTo>
                  <a:pt x="372388" y="97816"/>
                </a:lnTo>
                <a:lnTo>
                  <a:pt x="357195" y="62425"/>
                </a:lnTo>
                <a:lnTo>
                  <a:pt x="333540" y="30879"/>
                </a:lnTo>
                <a:lnTo>
                  <a:pt x="302184" y="9147"/>
                </a:lnTo>
                <a:lnTo>
                  <a:pt x="290105" y="4037"/>
                </a:lnTo>
                <a:lnTo>
                  <a:pt x="277212" y="0"/>
                </a:lnTo>
                <a:close/>
              </a:path>
              <a:path w="382269" h="328930">
                <a:moveTo>
                  <a:pt x="104873" y="0"/>
                </a:moveTo>
                <a:lnTo>
                  <a:pt x="66943" y="16828"/>
                </a:lnTo>
                <a:lnTo>
                  <a:pt x="38668" y="42963"/>
                </a:lnTo>
                <a:lnTo>
                  <a:pt x="16347" y="78290"/>
                </a:lnTo>
                <a:lnTo>
                  <a:pt x="2987" y="126066"/>
                </a:lnTo>
                <a:lnTo>
                  <a:pt x="0" y="168662"/>
                </a:lnTo>
                <a:lnTo>
                  <a:pt x="514" y="181814"/>
                </a:lnTo>
                <a:lnTo>
                  <a:pt x="9601" y="231363"/>
                </a:lnTo>
                <a:lnTo>
                  <a:pt x="24741" y="266730"/>
                </a:lnTo>
                <a:lnTo>
                  <a:pt x="48399" y="298156"/>
                </a:lnTo>
                <a:lnTo>
                  <a:pt x="79812" y="319800"/>
                </a:lnTo>
                <a:lnTo>
                  <a:pt x="104873" y="328929"/>
                </a:lnTo>
                <a:lnTo>
                  <a:pt x="104490" y="314008"/>
                </a:lnTo>
                <a:lnTo>
                  <a:pt x="92774" y="308700"/>
                </a:lnTo>
                <a:lnTo>
                  <a:pt x="82057" y="302066"/>
                </a:lnTo>
                <a:lnTo>
                  <a:pt x="55746" y="273880"/>
                </a:lnTo>
                <a:lnTo>
                  <a:pt x="37320" y="229325"/>
                </a:lnTo>
                <a:lnTo>
                  <a:pt x="31121" y="190835"/>
                </a:lnTo>
                <a:lnTo>
                  <a:pt x="29945" y="161498"/>
                </a:lnTo>
                <a:lnTo>
                  <a:pt x="30300" y="147385"/>
                </a:lnTo>
                <a:lnTo>
                  <a:pt x="35145" y="108251"/>
                </a:lnTo>
                <a:lnTo>
                  <a:pt x="51190" y="62276"/>
                </a:lnTo>
                <a:lnTo>
                  <a:pt x="75536" y="31954"/>
                </a:lnTo>
                <a:lnTo>
                  <a:pt x="109572" y="13335"/>
                </a:lnTo>
                <a:lnTo>
                  <a:pt x="10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2968" y="2803398"/>
            <a:ext cx="382270" cy="328930"/>
          </a:xfrm>
          <a:custGeom>
            <a:avLst/>
            <a:gdLst/>
            <a:ahLst/>
            <a:cxnLst/>
            <a:rect l="l" t="t" r="r" b="b"/>
            <a:pathLst>
              <a:path w="382270" h="328930">
                <a:moveTo>
                  <a:pt x="277212" y="0"/>
                </a:moveTo>
                <a:lnTo>
                  <a:pt x="277461" y="15077"/>
                </a:lnTo>
                <a:lnTo>
                  <a:pt x="289285" y="20380"/>
                </a:lnTo>
                <a:lnTo>
                  <a:pt x="300090" y="26979"/>
                </a:lnTo>
                <a:lnTo>
                  <a:pt x="326553" y="54893"/>
                </a:lnTo>
                <a:lnTo>
                  <a:pt x="344837" y="98727"/>
                </a:lnTo>
                <a:lnTo>
                  <a:pt x="350961" y="137219"/>
                </a:lnTo>
                <a:lnTo>
                  <a:pt x="352115" y="167269"/>
                </a:lnTo>
                <a:lnTo>
                  <a:pt x="351646" y="181406"/>
                </a:lnTo>
                <a:lnTo>
                  <a:pt x="346620" y="220478"/>
                </a:lnTo>
                <a:lnTo>
                  <a:pt x="330918" y="266149"/>
                </a:lnTo>
                <a:lnTo>
                  <a:pt x="306687" y="296859"/>
                </a:lnTo>
                <a:lnTo>
                  <a:pt x="273021" y="315594"/>
                </a:lnTo>
                <a:lnTo>
                  <a:pt x="285311" y="326553"/>
                </a:lnTo>
                <a:lnTo>
                  <a:pt x="320092" y="309300"/>
                </a:lnTo>
                <a:lnTo>
                  <a:pt x="347571" y="282516"/>
                </a:lnTo>
                <a:lnTo>
                  <a:pt x="370104" y="239797"/>
                </a:lnTo>
                <a:lnTo>
                  <a:pt x="380765" y="189559"/>
                </a:lnTo>
                <a:lnTo>
                  <a:pt x="382083" y="160412"/>
                </a:lnTo>
                <a:lnTo>
                  <a:pt x="381557" y="147280"/>
                </a:lnTo>
                <a:lnTo>
                  <a:pt x="372388" y="97816"/>
                </a:lnTo>
                <a:lnTo>
                  <a:pt x="357195" y="62425"/>
                </a:lnTo>
                <a:lnTo>
                  <a:pt x="333540" y="30879"/>
                </a:lnTo>
                <a:lnTo>
                  <a:pt x="302184" y="9147"/>
                </a:lnTo>
                <a:lnTo>
                  <a:pt x="290105" y="4037"/>
                </a:lnTo>
                <a:lnTo>
                  <a:pt x="277212" y="0"/>
                </a:lnTo>
                <a:close/>
              </a:path>
              <a:path w="382270" h="328930">
                <a:moveTo>
                  <a:pt x="104873" y="0"/>
                </a:moveTo>
                <a:lnTo>
                  <a:pt x="66943" y="16828"/>
                </a:lnTo>
                <a:lnTo>
                  <a:pt x="38668" y="42963"/>
                </a:lnTo>
                <a:lnTo>
                  <a:pt x="16347" y="78290"/>
                </a:lnTo>
                <a:lnTo>
                  <a:pt x="2987" y="126066"/>
                </a:lnTo>
                <a:lnTo>
                  <a:pt x="0" y="168662"/>
                </a:lnTo>
                <a:lnTo>
                  <a:pt x="514" y="181814"/>
                </a:lnTo>
                <a:lnTo>
                  <a:pt x="9601" y="231363"/>
                </a:lnTo>
                <a:lnTo>
                  <a:pt x="24741" y="266730"/>
                </a:lnTo>
                <a:lnTo>
                  <a:pt x="48399" y="298156"/>
                </a:lnTo>
                <a:lnTo>
                  <a:pt x="79812" y="319800"/>
                </a:lnTo>
                <a:lnTo>
                  <a:pt x="104873" y="328929"/>
                </a:lnTo>
                <a:lnTo>
                  <a:pt x="104490" y="314008"/>
                </a:lnTo>
                <a:lnTo>
                  <a:pt x="92774" y="308700"/>
                </a:lnTo>
                <a:lnTo>
                  <a:pt x="82057" y="302066"/>
                </a:lnTo>
                <a:lnTo>
                  <a:pt x="55746" y="273880"/>
                </a:lnTo>
                <a:lnTo>
                  <a:pt x="37320" y="229325"/>
                </a:lnTo>
                <a:lnTo>
                  <a:pt x="31121" y="190835"/>
                </a:lnTo>
                <a:lnTo>
                  <a:pt x="29945" y="161498"/>
                </a:lnTo>
                <a:lnTo>
                  <a:pt x="30300" y="147385"/>
                </a:lnTo>
                <a:lnTo>
                  <a:pt x="35145" y="108251"/>
                </a:lnTo>
                <a:lnTo>
                  <a:pt x="51190" y="62276"/>
                </a:lnTo>
                <a:lnTo>
                  <a:pt x="75536" y="31954"/>
                </a:lnTo>
                <a:lnTo>
                  <a:pt x="109572" y="13335"/>
                </a:lnTo>
                <a:lnTo>
                  <a:pt x="10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0476" y="2780992"/>
            <a:ext cx="4176523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3925" algn="l"/>
                <a:tab pos="2289175" algn="l"/>
                <a:tab pos="2684145" algn="l"/>
              </a:tabLst>
            </a:pPr>
            <a:r>
              <a:rPr sz="2800" spc="-20" dirty="0">
                <a:latin typeface="Cambria Math"/>
                <a:cs typeface="Cambria Math"/>
              </a:rPr>
              <a:t>F</a:t>
            </a:r>
            <a:r>
              <a:rPr sz="3000" spc="390" baseline="-16666" dirty="0">
                <a:latin typeface="Cambria Math"/>
                <a:cs typeface="Cambria Math"/>
              </a:rPr>
              <a:t>𝑞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𝑚</a:t>
            </a:r>
            <a:r>
              <a:rPr sz="3000" spc="675" baseline="-16666" dirty="0">
                <a:latin typeface="Cambria Math"/>
                <a:cs typeface="Cambria Math"/>
              </a:rPr>
              <a:t>𝑞</a:t>
            </a:r>
            <a:r>
              <a:rPr sz="2800" spc="-30" dirty="0">
                <a:latin typeface="Cambria Math"/>
                <a:cs typeface="Cambria Math"/>
              </a:rPr>
              <a:t>𝑎</a:t>
            </a:r>
            <a:r>
              <a:rPr sz="3000" spc="390" baseline="-16666" dirty="0">
                <a:latin typeface="Cambria Math"/>
                <a:cs typeface="Cambria Math"/>
              </a:rPr>
              <a:t>𝑞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𝑡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𝑚</a:t>
            </a:r>
            <a:r>
              <a:rPr sz="3000" spc="390" baseline="-16666" dirty="0">
                <a:latin typeface="Cambria Math"/>
                <a:cs typeface="Cambria Math"/>
              </a:rPr>
              <a:t>𝑞</a:t>
            </a:r>
            <a:r>
              <a:rPr sz="3000" spc="-390" baseline="-16666" dirty="0">
                <a:latin typeface="Cambria Math"/>
                <a:cs typeface="Cambria Math"/>
              </a:rPr>
              <a:t> </a:t>
            </a:r>
            <a:r>
              <a:rPr sz="2800" spc="-155" dirty="0">
                <a:latin typeface="Cambria Math"/>
                <a:cs typeface="Cambria Math"/>
              </a:rPr>
              <a:t>𝑆</a:t>
            </a:r>
            <a:r>
              <a:rPr sz="3000" spc="390" baseline="-16666" dirty="0">
                <a:latin typeface="Cambria Math"/>
                <a:cs typeface="Cambria Math"/>
              </a:rPr>
              <a:t>𝑞</a:t>
            </a:r>
            <a:endParaRPr sz="3000" baseline="-16666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7114" y="2780992"/>
            <a:ext cx="37160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2350" algn="l"/>
              </a:tabLst>
            </a:pPr>
            <a:r>
              <a:rPr sz="2800" spc="-30" dirty="0">
                <a:latin typeface="Cambria Math"/>
                <a:cs typeface="Cambria Math"/>
              </a:rPr>
              <a:t>𝑡	𝑡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8021" y="2726154"/>
            <a:ext cx="211454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10" dirty="0">
                <a:latin typeface="Cambria Math"/>
                <a:cs typeface="Cambria Math"/>
              </a:rPr>
              <a:t>′′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2144" y="2803398"/>
            <a:ext cx="382270" cy="328930"/>
          </a:xfrm>
          <a:custGeom>
            <a:avLst/>
            <a:gdLst/>
            <a:ahLst/>
            <a:cxnLst/>
            <a:rect l="l" t="t" r="r" b="b"/>
            <a:pathLst>
              <a:path w="382270" h="328930">
                <a:moveTo>
                  <a:pt x="277212" y="0"/>
                </a:moveTo>
                <a:lnTo>
                  <a:pt x="277461" y="15077"/>
                </a:lnTo>
                <a:lnTo>
                  <a:pt x="289285" y="20380"/>
                </a:lnTo>
                <a:lnTo>
                  <a:pt x="300090" y="26979"/>
                </a:lnTo>
                <a:lnTo>
                  <a:pt x="326553" y="54893"/>
                </a:lnTo>
                <a:lnTo>
                  <a:pt x="344837" y="98727"/>
                </a:lnTo>
                <a:lnTo>
                  <a:pt x="350961" y="137219"/>
                </a:lnTo>
                <a:lnTo>
                  <a:pt x="352115" y="167269"/>
                </a:lnTo>
                <a:lnTo>
                  <a:pt x="351646" y="181406"/>
                </a:lnTo>
                <a:lnTo>
                  <a:pt x="346620" y="220478"/>
                </a:lnTo>
                <a:lnTo>
                  <a:pt x="330918" y="266149"/>
                </a:lnTo>
                <a:lnTo>
                  <a:pt x="306687" y="296859"/>
                </a:lnTo>
                <a:lnTo>
                  <a:pt x="273021" y="315594"/>
                </a:lnTo>
                <a:lnTo>
                  <a:pt x="285311" y="326553"/>
                </a:lnTo>
                <a:lnTo>
                  <a:pt x="320092" y="309300"/>
                </a:lnTo>
                <a:lnTo>
                  <a:pt x="347571" y="282516"/>
                </a:lnTo>
                <a:lnTo>
                  <a:pt x="370104" y="239797"/>
                </a:lnTo>
                <a:lnTo>
                  <a:pt x="380765" y="189559"/>
                </a:lnTo>
                <a:lnTo>
                  <a:pt x="382083" y="160412"/>
                </a:lnTo>
                <a:lnTo>
                  <a:pt x="381557" y="147280"/>
                </a:lnTo>
                <a:lnTo>
                  <a:pt x="372388" y="97816"/>
                </a:lnTo>
                <a:lnTo>
                  <a:pt x="357195" y="62425"/>
                </a:lnTo>
                <a:lnTo>
                  <a:pt x="333540" y="30879"/>
                </a:lnTo>
                <a:lnTo>
                  <a:pt x="302184" y="9147"/>
                </a:lnTo>
                <a:lnTo>
                  <a:pt x="290105" y="4037"/>
                </a:lnTo>
                <a:lnTo>
                  <a:pt x="277212" y="0"/>
                </a:lnTo>
                <a:close/>
              </a:path>
              <a:path w="382270" h="328930">
                <a:moveTo>
                  <a:pt x="104873" y="0"/>
                </a:moveTo>
                <a:lnTo>
                  <a:pt x="66943" y="16828"/>
                </a:lnTo>
                <a:lnTo>
                  <a:pt x="38668" y="42963"/>
                </a:lnTo>
                <a:lnTo>
                  <a:pt x="16347" y="78290"/>
                </a:lnTo>
                <a:lnTo>
                  <a:pt x="2987" y="126066"/>
                </a:lnTo>
                <a:lnTo>
                  <a:pt x="0" y="168662"/>
                </a:lnTo>
                <a:lnTo>
                  <a:pt x="514" y="181814"/>
                </a:lnTo>
                <a:lnTo>
                  <a:pt x="9601" y="231363"/>
                </a:lnTo>
                <a:lnTo>
                  <a:pt x="24741" y="266730"/>
                </a:lnTo>
                <a:lnTo>
                  <a:pt x="48399" y="298156"/>
                </a:lnTo>
                <a:lnTo>
                  <a:pt x="79812" y="319800"/>
                </a:lnTo>
                <a:lnTo>
                  <a:pt x="104873" y="328929"/>
                </a:lnTo>
                <a:lnTo>
                  <a:pt x="104490" y="314008"/>
                </a:lnTo>
                <a:lnTo>
                  <a:pt x="92774" y="308700"/>
                </a:lnTo>
                <a:lnTo>
                  <a:pt x="82057" y="302066"/>
                </a:lnTo>
                <a:lnTo>
                  <a:pt x="55746" y="273880"/>
                </a:lnTo>
                <a:lnTo>
                  <a:pt x="37320" y="229325"/>
                </a:lnTo>
                <a:lnTo>
                  <a:pt x="31121" y="190835"/>
                </a:lnTo>
                <a:lnTo>
                  <a:pt x="29945" y="161498"/>
                </a:lnTo>
                <a:lnTo>
                  <a:pt x="30300" y="147385"/>
                </a:lnTo>
                <a:lnTo>
                  <a:pt x="35145" y="108251"/>
                </a:lnTo>
                <a:lnTo>
                  <a:pt x="51190" y="62276"/>
                </a:lnTo>
                <a:lnTo>
                  <a:pt x="75536" y="31954"/>
                </a:lnTo>
                <a:lnTo>
                  <a:pt x="109572" y="13335"/>
                </a:lnTo>
                <a:lnTo>
                  <a:pt x="10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5214" y="3929850"/>
            <a:ext cx="37909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𝑎</a:t>
            </a:r>
            <a:r>
              <a:rPr sz="3075" spc="307" baseline="-16260" dirty="0">
                <a:latin typeface="Cambria Math"/>
                <a:cs typeface="Cambria Math"/>
              </a:rPr>
              <a:t>𝑞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5105" y="3952494"/>
            <a:ext cx="382270" cy="328930"/>
          </a:xfrm>
          <a:custGeom>
            <a:avLst/>
            <a:gdLst/>
            <a:ahLst/>
            <a:cxnLst/>
            <a:rect l="l" t="t" r="r" b="b"/>
            <a:pathLst>
              <a:path w="382270" h="328929">
                <a:moveTo>
                  <a:pt x="277212" y="0"/>
                </a:moveTo>
                <a:lnTo>
                  <a:pt x="277461" y="15077"/>
                </a:lnTo>
                <a:lnTo>
                  <a:pt x="289285" y="20380"/>
                </a:lnTo>
                <a:lnTo>
                  <a:pt x="300090" y="26979"/>
                </a:lnTo>
                <a:lnTo>
                  <a:pt x="326553" y="54893"/>
                </a:lnTo>
                <a:lnTo>
                  <a:pt x="344837" y="98727"/>
                </a:lnTo>
                <a:lnTo>
                  <a:pt x="350961" y="137219"/>
                </a:lnTo>
                <a:lnTo>
                  <a:pt x="352115" y="167269"/>
                </a:lnTo>
                <a:lnTo>
                  <a:pt x="351646" y="181406"/>
                </a:lnTo>
                <a:lnTo>
                  <a:pt x="346620" y="220478"/>
                </a:lnTo>
                <a:lnTo>
                  <a:pt x="330918" y="266149"/>
                </a:lnTo>
                <a:lnTo>
                  <a:pt x="306687" y="296859"/>
                </a:lnTo>
                <a:lnTo>
                  <a:pt x="273021" y="315594"/>
                </a:lnTo>
                <a:lnTo>
                  <a:pt x="285311" y="326553"/>
                </a:lnTo>
                <a:lnTo>
                  <a:pt x="320092" y="309300"/>
                </a:lnTo>
                <a:lnTo>
                  <a:pt x="347571" y="282516"/>
                </a:lnTo>
                <a:lnTo>
                  <a:pt x="370104" y="239797"/>
                </a:lnTo>
                <a:lnTo>
                  <a:pt x="380765" y="189559"/>
                </a:lnTo>
                <a:lnTo>
                  <a:pt x="382083" y="160412"/>
                </a:lnTo>
                <a:lnTo>
                  <a:pt x="381557" y="147280"/>
                </a:lnTo>
                <a:lnTo>
                  <a:pt x="372388" y="97816"/>
                </a:lnTo>
                <a:lnTo>
                  <a:pt x="357195" y="62425"/>
                </a:lnTo>
                <a:lnTo>
                  <a:pt x="333540" y="30879"/>
                </a:lnTo>
                <a:lnTo>
                  <a:pt x="302184" y="9147"/>
                </a:lnTo>
                <a:lnTo>
                  <a:pt x="290105" y="4037"/>
                </a:lnTo>
                <a:lnTo>
                  <a:pt x="277212" y="0"/>
                </a:lnTo>
                <a:close/>
              </a:path>
              <a:path w="382270" h="328929">
                <a:moveTo>
                  <a:pt x="104873" y="0"/>
                </a:moveTo>
                <a:lnTo>
                  <a:pt x="66943" y="16828"/>
                </a:lnTo>
                <a:lnTo>
                  <a:pt x="38668" y="42963"/>
                </a:lnTo>
                <a:lnTo>
                  <a:pt x="16347" y="78290"/>
                </a:lnTo>
                <a:lnTo>
                  <a:pt x="2987" y="126066"/>
                </a:lnTo>
                <a:lnTo>
                  <a:pt x="0" y="168662"/>
                </a:lnTo>
                <a:lnTo>
                  <a:pt x="514" y="181814"/>
                </a:lnTo>
                <a:lnTo>
                  <a:pt x="9601" y="231363"/>
                </a:lnTo>
                <a:lnTo>
                  <a:pt x="24741" y="266730"/>
                </a:lnTo>
                <a:lnTo>
                  <a:pt x="48399" y="298156"/>
                </a:lnTo>
                <a:lnTo>
                  <a:pt x="79812" y="319800"/>
                </a:lnTo>
                <a:lnTo>
                  <a:pt x="104873" y="328929"/>
                </a:lnTo>
                <a:lnTo>
                  <a:pt x="104490" y="314008"/>
                </a:lnTo>
                <a:lnTo>
                  <a:pt x="92774" y="308700"/>
                </a:lnTo>
                <a:lnTo>
                  <a:pt x="82057" y="302066"/>
                </a:lnTo>
                <a:lnTo>
                  <a:pt x="55746" y="273880"/>
                </a:lnTo>
                <a:lnTo>
                  <a:pt x="37320" y="229325"/>
                </a:lnTo>
                <a:lnTo>
                  <a:pt x="31121" y="190835"/>
                </a:lnTo>
                <a:lnTo>
                  <a:pt x="29945" y="161498"/>
                </a:lnTo>
                <a:lnTo>
                  <a:pt x="30300" y="147385"/>
                </a:lnTo>
                <a:lnTo>
                  <a:pt x="35145" y="108251"/>
                </a:lnTo>
                <a:lnTo>
                  <a:pt x="51190" y="62276"/>
                </a:lnTo>
                <a:lnTo>
                  <a:pt x="75536" y="31954"/>
                </a:lnTo>
                <a:lnTo>
                  <a:pt x="109572" y="13334"/>
                </a:lnTo>
                <a:lnTo>
                  <a:pt x="10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8792" y="3952494"/>
            <a:ext cx="382270" cy="328930"/>
          </a:xfrm>
          <a:custGeom>
            <a:avLst/>
            <a:gdLst/>
            <a:ahLst/>
            <a:cxnLst/>
            <a:rect l="l" t="t" r="r" b="b"/>
            <a:pathLst>
              <a:path w="382270" h="328929">
                <a:moveTo>
                  <a:pt x="277212" y="0"/>
                </a:moveTo>
                <a:lnTo>
                  <a:pt x="277461" y="15077"/>
                </a:lnTo>
                <a:lnTo>
                  <a:pt x="289285" y="20380"/>
                </a:lnTo>
                <a:lnTo>
                  <a:pt x="300090" y="26979"/>
                </a:lnTo>
                <a:lnTo>
                  <a:pt x="326553" y="54893"/>
                </a:lnTo>
                <a:lnTo>
                  <a:pt x="344837" y="98727"/>
                </a:lnTo>
                <a:lnTo>
                  <a:pt x="350961" y="137219"/>
                </a:lnTo>
                <a:lnTo>
                  <a:pt x="352115" y="167269"/>
                </a:lnTo>
                <a:lnTo>
                  <a:pt x="351646" y="181406"/>
                </a:lnTo>
                <a:lnTo>
                  <a:pt x="346620" y="220478"/>
                </a:lnTo>
                <a:lnTo>
                  <a:pt x="330918" y="266149"/>
                </a:lnTo>
                <a:lnTo>
                  <a:pt x="306687" y="296859"/>
                </a:lnTo>
                <a:lnTo>
                  <a:pt x="273021" y="315594"/>
                </a:lnTo>
                <a:lnTo>
                  <a:pt x="285311" y="326553"/>
                </a:lnTo>
                <a:lnTo>
                  <a:pt x="320092" y="309300"/>
                </a:lnTo>
                <a:lnTo>
                  <a:pt x="347571" y="282516"/>
                </a:lnTo>
                <a:lnTo>
                  <a:pt x="370104" y="239797"/>
                </a:lnTo>
                <a:lnTo>
                  <a:pt x="380765" y="189559"/>
                </a:lnTo>
                <a:lnTo>
                  <a:pt x="382083" y="160412"/>
                </a:lnTo>
                <a:lnTo>
                  <a:pt x="381557" y="147280"/>
                </a:lnTo>
                <a:lnTo>
                  <a:pt x="372388" y="97816"/>
                </a:lnTo>
                <a:lnTo>
                  <a:pt x="357195" y="62425"/>
                </a:lnTo>
                <a:lnTo>
                  <a:pt x="333540" y="30879"/>
                </a:lnTo>
                <a:lnTo>
                  <a:pt x="302184" y="9147"/>
                </a:lnTo>
                <a:lnTo>
                  <a:pt x="290105" y="4037"/>
                </a:lnTo>
                <a:lnTo>
                  <a:pt x="277212" y="0"/>
                </a:lnTo>
                <a:close/>
              </a:path>
              <a:path w="382270" h="328929">
                <a:moveTo>
                  <a:pt x="104873" y="0"/>
                </a:moveTo>
                <a:lnTo>
                  <a:pt x="66943" y="16828"/>
                </a:lnTo>
                <a:lnTo>
                  <a:pt x="38668" y="42963"/>
                </a:lnTo>
                <a:lnTo>
                  <a:pt x="16347" y="78290"/>
                </a:lnTo>
                <a:lnTo>
                  <a:pt x="2987" y="126066"/>
                </a:lnTo>
                <a:lnTo>
                  <a:pt x="0" y="168662"/>
                </a:lnTo>
                <a:lnTo>
                  <a:pt x="514" y="181814"/>
                </a:lnTo>
                <a:lnTo>
                  <a:pt x="9601" y="231363"/>
                </a:lnTo>
                <a:lnTo>
                  <a:pt x="24741" y="266730"/>
                </a:lnTo>
                <a:lnTo>
                  <a:pt x="48399" y="298156"/>
                </a:lnTo>
                <a:lnTo>
                  <a:pt x="79812" y="319800"/>
                </a:lnTo>
                <a:lnTo>
                  <a:pt x="104873" y="328929"/>
                </a:lnTo>
                <a:lnTo>
                  <a:pt x="104490" y="314008"/>
                </a:lnTo>
                <a:lnTo>
                  <a:pt x="92774" y="308700"/>
                </a:lnTo>
                <a:lnTo>
                  <a:pt x="82057" y="302066"/>
                </a:lnTo>
                <a:lnTo>
                  <a:pt x="55746" y="273880"/>
                </a:lnTo>
                <a:lnTo>
                  <a:pt x="37320" y="229325"/>
                </a:lnTo>
                <a:lnTo>
                  <a:pt x="31121" y="190835"/>
                </a:lnTo>
                <a:lnTo>
                  <a:pt x="29945" y="161498"/>
                </a:lnTo>
                <a:lnTo>
                  <a:pt x="30300" y="147385"/>
                </a:lnTo>
                <a:lnTo>
                  <a:pt x="35145" y="108251"/>
                </a:lnTo>
                <a:lnTo>
                  <a:pt x="51190" y="62276"/>
                </a:lnTo>
                <a:lnTo>
                  <a:pt x="75536" y="31954"/>
                </a:lnTo>
                <a:lnTo>
                  <a:pt x="109572" y="13334"/>
                </a:lnTo>
                <a:lnTo>
                  <a:pt x="10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79470" y="3929850"/>
            <a:ext cx="19983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  <a:tab pos="1326515" algn="l"/>
                <a:tab pos="1719580" algn="l"/>
              </a:tabLst>
            </a:pPr>
            <a:r>
              <a:rPr sz="2800" spc="-30" dirty="0">
                <a:latin typeface="Cambria Math"/>
                <a:cs typeface="Cambria Math"/>
              </a:rPr>
              <a:t>𝑡	</a:t>
            </a:r>
            <a:r>
              <a:rPr sz="2800" spc="-2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155" dirty="0">
                <a:latin typeface="Cambria Math"/>
                <a:cs typeface="Cambria Math"/>
              </a:rPr>
              <a:t>𝑆</a:t>
            </a:r>
            <a:r>
              <a:rPr sz="3075" spc="307" baseline="-16260" dirty="0">
                <a:latin typeface="Cambria Math"/>
                <a:cs typeface="Cambria Math"/>
              </a:rPr>
              <a:t>𝑞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𝑡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=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4415" y="3875013"/>
            <a:ext cx="21145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0" dirty="0">
                <a:latin typeface="Cambria Math"/>
                <a:cs typeface="Cambria Math"/>
              </a:rPr>
              <a:t>′′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62778" y="4116959"/>
            <a:ext cx="812800" cy="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291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2856" y="3672078"/>
            <a:ext cx="382270" cy="328930"/>
          </a:xfrm>
          <a:custGeom>
            <a:avLst/>
            <a:gdLst/>
            <a:ahLst/>
            <a:cxnLst/>
            <a:rect l="l" t="t" r="r" b="b"/>
            <a:pathLst>
              <a:path w="382270" h="328929">
                <a:moveTo>
                  <a:pt x="277212" y="0"/>
                </a:moveTo>
                <a:lnTo>
                  <a:pt x="277461" y="15077"/>
                </a:lnTo>
                <a:lnTo>
                  <a:pt x="289285" y="20380"/>
                </a:lnTo>
                <a:lnTo>
                  <a:pt x="300090" y="26979"/>
                </a:lnTo>
                <a:lnTo>
                  <a:pt x="326553" y="54893"/>
                </a:lnTo>
                <a:lnTo>
                  <a:pt x="344837" y="98727"/>
                </a:lnTo>
                <a:lnTo>
                  <a:pt x="350961" y="137219"/>
                </a:lnTo>
                <a:lnTo>
                  <a:pt x="352115" y="167269"/>
                </a:lnTo>
                <a:lnTo>
                  <a:pt x="351646" y="181406"/>
                </a:lnTo>
                <a:lnTo>
                  <a:pt x="346620" y="220478"/>
                </a:lnTo>
                <a:lnTo>
                  <a:pt x="330918" y="266149"/>
                </a:lnTo>
                <a:lnTo>
                  <a:pt x="306687" y="296859"/>
                </a:lnTo>
                <a:lnTo>
                  <a:pt x="273021" y="315595"/>
                </a:lnTo>
                <a:lnTo>
                  <a:pt x="285311" y="326553"/>
                </a:lnTo>
                <a:lnTo>
                  <a:pt x="320092" y="309300"/>
                </a:lnTo>
                <a:lnTo>
                  <a:pt x="347571" y="282516"/>
                </a:lnTo>
                <a:lnTo>
                  <a:pt x="370104" y="239797"/>
                </a:lnTo>
                <a:lnTo>
                  <a:pt x="380765" y="189559"/>
                </a:lnTo>
                <a:lnTo>
                  <a:pt x="382083" y="160412"/>
                </a:lnTo>
                <a:lnTo>
                  <a:pt x="381557" y="147280"/>
                </a:lnTo>
                <a:lnTo>
                  <a:pt x="372388" y="97816"/>
                </a:lnTo>
                <a:lnTo>
                  <a:pt x="357195" y="62425"/>
                </a:lnTo>
                <a:lnTo>
                  <a:pt x="333540" y="30879"/>
                </a:lnTo>
                <a:lnTo>
                  <a:pt x="302184" y="9147"/>
                </a:lnTo>
                <a:lnTo>
                  <a:pt x="290105" y="4037"/>
                </a:lnTo>
                <a:lnTo>
                  <a:pt x="277212" y="0"/>
                </a:lnTo>
                <a:close/>
              </a:path>
              <a:path w="382270" h="328929">
                <a:moveTo>
                  <a:pt x="104873" y="0"/>
                </a:moveTo>
                <a:lnTo>
                  <a:pt x="66943" y="16828"/>
                </a:lnTo>
                <a:lnTo>
                  <a:pt x="38668" y="42963"/>
                </a:lnTo>
                <a:lnTo>
                  <a:pt x="16347" y="78290"/>
                </a:lnTo>
                <a:lnTo>
                  <a:pt x="2987" y="126066"/>
                </a:lnTo>
                <a:lnTo>
                  <a:pt x="0" y="168662"/>
                </a:lnTo>
                <a:lnTo>
                  <a:pt x="514" y="181814"/>
                </a:lnTo>
                <a:lnTo>
                  <a:pt x="9601" y="231363"/>
                </a:lnTo>
                <a:lnTo>
                  <a:pt x="24741" y="266730"/>
                </a:lnTo>
                <a:lnTo>
                  <a:pt x="48399" y="298156"/>
                </a:lnTo>
                <a:lnTo>
                  <a:pt x="79812" y="319800"/>
                </a:lnTo>
                <a:lnTo>
                  <a:pt x="104873" y="328930"/>
                </a:lnTo>
                <a:lnTo>
                  <a:pt x="104490" y="314008"/>
                </a:lnTo>
                <a:lnTo>
                  <a:pt x="92774" y="308700"/>
                </a:lnTo>
                <a:lnTo>
                  <a:pt x="82057" y="302066"/>
                </a:lnTo>
                <a:lnTo>
                  <a:pt x="55746" y="273880"/>
                </a:lnTo>
                <a:lnTo>
                  <a:pt x="37320" y="229325"/>
                </a:lnTo>
                <a:lnTo>
                  <a:pt x="31121" y="190835"/>
                </a:lnTo>
                <a:lnTo>
                  <a:pt x="29945" y="161498"/>
                </a:lnTo>
                <a:lnTo>
                  <a:pt x="30300" y="147385"/>
                </a:lnTo>
                <a:lnTo>
                  <a:pt x="35145" y="108251"/>
                </a:lnTo>
                <a:lnTo>
                  <a:pt x="51190" y="62276"/>
                </a:lnTo>
                <a:lnTo>
                  <a:pt x="75536" y="31954"/>
                </a:lnTo>
                <a:lnTo>
                  <a:pt x="109572" y="13335"/>
                </a:lnTo>
                <a:lnTo>
                  <a:pt x="104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50840" y="3649434"/>
            <a:ext cx="68326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8955" algn="l"/>
              </a:tabLst>
            </a:pPr>
            <a:r>
              <a:rPr sz="2800" spc="-20" dirty="0">
                <a:latin typeface="Cambria Math"/>
                <a:cs typeface="Cambria Math"/>
              </a:rPr>
              <a:t>F</a:t>
            </a:r>
            <a:r>
              <a:rPr sz="3000" spc="390" baseline="-16666" dirty="0">
                <a:latin typeface="Cambria Math"/>
                <a:cs typeface="Cambria Math"/>
              </a:rPr>
              <a:t>𝑞</a:t>
            </a:r>
            <a:r>
              <a:rPr sz="3000" baseline="-16666" dirty="0">
                <a:latin typeface="Cambria Math"/>
                <a:cs typeface="Cambria Math"/>
              </a:rPr>
              <a:t>	</a:t>
            </a:r>
            <a:r>
              <a:rPr sz="2800" spc="-30" dirty="0">
                <a:latin typeface="Cambria Math"/>
                <a:cs typeface="Cambria Math"/>
              </a:rPr>
              <a:t>𝑡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8734" y="4168086"/>
            <a:ext cx="3232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ambria Math"/>
                <a:cs typeface="Cambria Math"/>
              </a:rPr>
              <a:t>𝑚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15914" y="4315940"/>
            <a:ext cx="18097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4" dirty="0">
                <a:latin typeface="Cambria Math"/>
                <a:cs typeface="Cambria Math"/>
              </a:rPr>
              <a:t>𝑞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58055" y="3371088"/>
            <a:ext cx="760730" cy="363220"/>
          </a:xfrm>
          <a:custGeom>
            <a:avLst/>
            <a:gdLst/>
            <a:ahLst/>
            <a:cxnLst/>
            <a:rect l="l" t="t" r="r" b="b"/>
            <a:pathLst>
              <a:path w="760729" h="363220">
                <a:moveTo>
                  <a:pt x="760476" y="181356"/>
                </a:moveTo>
                <a:lnTo>
                  <a:pt x="0" y="181356"/>
                </a:lnTo>
                <a:lnTo>
                  <a:pt x="380238" y="362712"/>
                </a:lnTo>
                <a:lnTo>
                  <a:pt x="760476" y="181356"/>
                </a:lnTo>
                <a:close/>
              </a:path>
              <a:path w="760729" h="363220">
                <a:moveTo>
                  <a:pt x="570357" y="0"/>
                </a:moveTo>
                <a:lnTo>
                  <a:pt x="190119" y="0"/>
                </a:lnTo>
                <a:lnTo>
                  <a:pt x="190119" y="181356"/>
                </a:lnTo>
                <a:lnTo>
                  <a:pt x="570357" y="181356"/>
                </a:lnTo>
                <a:lnTo>
                  <a:pt x="5703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58055" y="3371088"/>
            <a:ext cx="760730" cy="363220"/>
          </a:xfrm>
          <a:custGeom>
            <a:avLst/>
            <a:gdLst/>
            <a:ahLst/>
            <a:cxnLst/>
            <a:rect l="l" t="t" r="r" b="b"/>
            <a:pathLst>
              <a:path w="760729" h="363220">
                <a:moveTo>
                  <a:pt x="0" y="181356"/>
                </a:moveTo>
                <a:lnTo>
                  <a:pt x="190119" y="181356"/>
                </a:lnTo>
                <a:lnTo>
                  <a:pt x="190119" y="0"/>
                </a:lnTo>
                <a:lnTo>
                  <a:pt x="570357" y="0"/>
                </a:lnTo>
                <a:lnTo>
                  <a:pt x="570357" y="181356"/>
                </a:lnTo>
                <a:lnTo>
                  <a:pt x="760476" y="181356"/>
                </a:lnTo>
                <a:lnTo>
                  <a:pt x="380238" y="362712"/>
                </a:lnTo>
                <a:lnTo>
                  <a:pt x="0" y="1813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7883" y="4809744"/>
            <a:ext cx="6428232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8055" y="4529328"/>
            <a:ext cx="760730" cy="363220"/>
          </a:xfrm>
          <a:custGeom>
            <a:avLst/>
            <a:gdLst/>
            <a:ahLst/>
            <a:cxnLst/>
            <a:rect l="l" t="t" r="r" b="b"/>
            <a:pathLst>
              <a:path w="760729" h="363220">
                <a:moveTo>
                  <a:pt x="760476" y="181356"/>
                </a:moveTo>
                <a:lnTo>
                  <a:pt x="0" y="181356"/>
                </a:lnTo>
                <a:lnTo>
                  <a:pt x="380238" y="362712"/>
                </a:lnTo>
                <a:lnTo>
                  <a:pt x="760476" y="181356"/>
                </a:lnTo>
                <a:close/>
              </a:path>
              <a:path w="760729" h="363220">
                <a:moveTo>
                  <a:pt x="570357" y="0"/>
                </a:moveTo>
                <a:lnTo>
                  <a:pt x="190119" y="0"/>
                </a:lnTo>
                <a:lnTo>
                  <a:pt x="190119" y="181356"/>
                </a:lnTo>
                <a:lnTo>
                  <a:pt x="570357" y="181356"/>
                </a:lnTo>
                <a:lnTo>
                  <a:pt x="5703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58055" y="4529328"/>
            <a:ext cx="760730" cy="363220"/>
          </a:xfrm>
          <a:custGeom>
            <a:avLst/>
            <a:gdLst/>
            <a:ahLst/>
            <a:cxnLst/>
            <a:rect l="l" t="t" r="r" b="b"/>
            <a:pathLst>
              <a:path w="760729" h="363220">
                <a:moveTo>
                  <a:pt x="0" y="181356"/>
                </a:moveTo>
                <a:lnTo>
                  <a:pt x="190119" y="181356"/>
                </a:lnTo>
                <a:lnTo>
                  <a:pt x="190119" y="0"/>
                </a:lnTo>
                <a:lnTo>
                  <a:pt x="570357" y="0"/>
                </a:lnTo>
                <a:lnTo>
                  <a:pt x="570357" y="181356"/>
                </a:lnTo>
                <a:lnTo>
                  <a:pt x="760476" y="181356"/>
                </a:lnTo>
                <a:lnTo>
                  <a:pt x="380238" y="362712"/>
                </a:lnTo>
                <a:lnTo>
                  <a:pt x="0" y="1813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8056" y="5251703"/>
            <a:ext cx="894588" cy="676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6143242"/>
            <a:ext cx="3127248" cy="701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Mai</a:t>
            </a:r>
            <a:r>
              <a:rPr spc="-55" dirty="0"/>
              <a:t>n</a:t>
            </a:r>
            <a:r>
              <a:rPr spc="-60" dirty="0"/>
              <a:t>t</a:t>
            </a:r>
            <a:r>
              <a:rPr dirty="0"/>
              <a:t>aining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be</a:t>
            </a:r>
            <a:r>
              <a:rPr spc="-55" dirty="0"/>
              <a:t>s</a:t>
            </a:r>
            <a:r>
              <a:rPr dirty="0"/>
              <a:t>t </a:t>
            </a:r>
            <a:r>
              <a:rPr spc="-60" dirty="0"/>
              <a:t>t</a:t>
            </a:r>
            <a:r>
              <a:rPr spc="-5" dirty="0"/>
              <a:t>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89876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MPI_Ip</a:t>
            </a:r>
            <a:r>
              <a:rPr sz="2800" b="1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ob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800" b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checking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messa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ailable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esn’t actually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ecei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a messa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347" y="2889504"/>
            <a:ext cx="6961632" cy="185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4186428"/>
            <a:ext cx="1050036" cy="2241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1667" y="4136135"/>
            <a:ext cx="1697989" cy="311150"/>
          </a:xfrm>
          <a:custGeom>
            <a:avLst/>
            <a:gdLst/>
            <a:ahLst/>
            <a:cxnLst/>
            <a:rect l="l" t="t" r="r" b="b"/>
            <a:pathLst>
              <a:path w="1697989" h="311150">
                <a:moveTo>
                  <a:pt x="0" y="51815"/>
                </a:moveTo>
                <a:lnTo>
                  <a:pt x="16331" y="14087"/>
                </a:lnTo>
                <a:lnTo>
                  <a:pt x="1645920" y="0"/>
                </a:lnTo>
                <a:lnTo>
                  <a:pt x="1660203" y="2001"/>
                </a:lnTo>
                <a:lnTo>
                  <a:pt x="1691691" y="27541"/>
                </a:lnTo>
                <a:lnTo>
                  <a:pt x="1697736" y="259080"/>
                </a:lnTo>
                <a:lnTo>
                  <a:pt x="1695734" y="273363"/>
                </a:lnTo>
                <a:lnTo>
                  <a:pt x="1670194" y="304851"/>
                </a:lnTo>
                <a:lnTo>
                  <a:pt x="51816" y="310895"/>
                </a:lnTo>
                <a:lnTo>
                  <a:pt x="37532" y="308894"/>
                </a:lnTo>
                <a:lnTo>
                  <a:pt x="6044" y="283354"/>
                </a:lnTo>
                <a:lnTo>
                  <a:pt x="0" y="5181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1365" y="4284471"/>
            <a:ext cx="868680" cy="1219835"/>
          </a:xfrm>
          <a:custGeom>
            <a:avLst/>
            <a:gdLst/>
            <a:ahLst/>
            <a:cxnLst/>
            <a:rect l="l" t="t" r="r" b="b"/>
            <a:pathLst>
              <a:path w="868679" h="1219835">
                <a:moveTo>
                  <a:pt x="0" y="1219834"/>
                </a:moveTo>
                <a:lnTo>
                  <a:pt x="15112" y="561339"/>
                </a:lnTo>
                <a:lnTo>
                  <a:pt x="868172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5127" y="5510784"/>
            <a:ext cx="3831590" cy="802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7920" marR="110489" indent="-1021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msg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able,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msg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 as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sign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TRUE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3588" y="4443984"/>
            <a:ext cx="1283335" cy="311150"/>
          </a:xfrm>
          <a:custGeom>
            <a:avLst/>
            <a:gdLst/>
            <a:ahLst/>
            <a:cxnLst/>
            <a:rect l="l" t="t" r="r" b="b"/>
            <a:pathLst>
              <a:path w="1283335" h="311150">
                <a:moveTo>
                  <a:pt x="0" y="51816"/>
                </a:moveTo>
                <a:lnTo>
                  <a:pt x="16331" y="14087"/>
                </a:lnTo>
                <a:lnTo>
                  <a:pt x="1231391" y="0"/>
                </a:lnTo>
                <a:lnTo>
                  <a:pt x="1245675" y="2001"/>
                </a:lnTo>
                <a:lnTo>
                  <a:pt x="1277163" y="27541"/>
                </a:lnTo>
                <a:lnTo>
                  <a:pt x="1283208" y="259080"/>
                </a:lnTo>
                <a:lnTo>
                  <a:pt x="1281206" y="273363"/>
                </a:lnTo>
                <a:lnTo>
                  <a:pt x="1255666" y="304851"/>
                </a:lnTo>
                <a:lnTo>
                  <a:pt x="51815" y="310896"/>
                </a:lnTo>
                <a:lnTo>
                  <a:pt x="37532" y="308894"/>
                </a:lnTo>
                <a:lnTo>
                  <a:pt x="6044" y="283354"/>
                </a:lnTo>
                <a:lnTo>
                  <a:pt x="0" y="5181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5813" y="4611623"/>
            <a:ext cx="1177925" cy="738505"/>
          </a:xfrm>
          <a:custGeom>
            <a:avLst/>
            <a:gdLst/>
            <a:ahLst/>
            <a:cxnLst/>
            <a:rect l="l" t="t" r="r" b="b"/>
            <a:pathLst>
              <a:path w="1177925" h="738504">
                <a:moveTo>
                  <a:pt x="1177543" y="737997"/>
                </a:moveTo>
                <a:lnTo>
                  <a:pt x="1177163" y="137287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69635" y="5358384"/>
            <a:ext cx="2674620" cy="106997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325" marR="177165" indent="-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&gt;MP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I_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 th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 me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sag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89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5"/>
              </a:lnSpc>
            </a:pPr>
            <a:r>
              <a:rPr dirty="0"/>
              <a:t>MPI</a:t>
            </a:r>
            <a:r>
              <a:rPr spc="-5" dirty="0"/>
              <a:t> </a:t>
            </a:r>
            <a:r>
              <a:rPr spc="-50" dirty="0"/>
              <a:t>c</a:t>
            </a:r>
            <a:r>
              <a:rPr spc="-5" dirty="0"/>
              <a:t>od</a:t>
            </a:r>
            <a:r>
              <a:rPr dirty="0"/>
              <a:t>e</a:t>
            </a:r>
            <a:r>
              <a:rPr spc="5" dirty="0"/>
              <a:t> </a:t>
            </a:r>
            <a:r>
              <a:rPr spc="-50" dirty="0"/>
              <a:t>t</a:t>
            </a:r>
            <a:r>
              <a:rPr dirty="0"/>
              <a:t>o</a:t>
            </a:r>
            <a:r>
              <a:rPr spc="15" dirty="0"/>
              <a:t> </a:t>
            </a:r>
            <a:r>
              <a:rPr spc="-5" dirty="0"/>
              <a:t>chec</a:t>
            </a:r>
            <a:r>
              <a:rPr dirty="0"/>
              <a:t>k</a:t>
            </a:r>
            <a:r>
              <a:rPr spc="10" dirty="0"/>
              <a:t> </a:t>
            </a:r>
            <a:r>
              <a:rPr spc="-105" dirty="0"/>
              <a:t>f</a:t>
            </a:r>
            <a:r>
              <a:rPr spc="-5" dirty="0"/>
              <a:t>o</a:t>
            </a:r>
            <a:r>
              <a:rPr dirty="0"/>
              <a:t>r n</a:t>
            </a:r>
            <a:r>
              <a:rPr spc="-40" dirty="0"/>
              <a:t>e</a:t>
            </a:r>
            <a:r>
              <a:rPr dirty="0"/>
              <a:t>w be</a:t>
            </a:r>
            <a:r>
              <a:rPr spc="-50" dirty="0"/>
              <a:t>s</a:t>
            </a:r>
            <a:r>
              <a:rPr spc="-15" dirty="0"/>
              <a:t>t</a:t>
            </a:r>
          </a:p>
          <a:p>
            <a:pPr marL="12700">
              <a:lnSpc>
                <a:spcPts val="5015"/>
              </a:lnSpc>
            </a:pPr>
            <a:r>
              <a:rPr spc="-45" dirty="0"/>
              <a:t>t</a:t>
            </a:r>
            <a:r>
              <a:rPr spc="-5" dirty="0"/>
              <a:t>ou</a:t>
            </a:r>
            <a:r>
              <a:rPr dirty="0"/>
              <a:t>r</a:t>
            </a:r>
            <a:r>
              <a:rPr spc="10" dirty="0"/>
              <a:t> </a:t>
            </a:r>
            <a:r>
              <a:rPr spc="-50" dirty="0"/>
              <a:t>c</a:t>
            </a:r>
            <a:r>
              <a:rPr spc="-5" dirty="0"/>
              <a:t>o</a:t>
            </a:r>
            <a:r>
              <a:rPr spc="-55" dirty="0"/>
              <a:t>s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C00000"/>
                </a:solidFill>
                <a:latin typeface="Microsoft Yi Baiti"/>
                <a:cs typeface="Microsoft Yi Baiti"/>
              </a:rPr>
              <a:t>MPI_Iprob</a:t>
            </a:r>
            <a:r>
              <a:rPr sz="2400" spc="-20" dirty="0">
                <a:solidFill>
                  <a:srgbClr val="C00000"/>
                </a:solidFill>
                <a:latin typeface="Microsoft Yi Baiti"/>
                <a:cs typeface="Microsoft Yi Baiti"/>
              </a:rPr>
              <a:t>e</a:t>
            </a:r>
            <a:r>
              <a:rPr sz="2400" spc="-5" dirty="0">
                <a:latin typeface="Microsoft Yi Baiti"/>
                <a:cs typeface="Microsoft Yi Baiti"/>
              </a:rPr>
              <a:t>(</a:t>
            </a:r>
            <a:r>
              <a:rPr sz="2400" spc="5" dirty="0">
                <a:latin typeface="Microsoft Yi Baiti"/>
                <a:cs typeface="Microsoft Yi Baiti"/>
              </a:rPr>
              <a:t>M</a:t>
            </a:r>
            <a:r>
              <a:rPr sz="2400" spc="-5" dirty="0">
                <a:latin typeface="Microsoft Yi Baiti"/>
                <a:cs typeface="Microsoft Yi Baiti"/>
              </a:rPr>
              <a:t>PI</a:t>
            </a:r>
            <a:r>
              <a:rPr sz="2400" spc="-10" dirty="0">
                <a:latin typeface="Microsoft Yi Baiti"/>
                <a:cs typeface="Microsoft Yi Baiti"/>
              </a:rPr>
              <a:t>_</a:t>
            </a:r>
            <a:r>
              <a:rPr sz="2400" spc="-5" dirty="0">
                <a:latin typeface="Microsoft Yi Baiti"/>
                <a:cs typeface="Microsoft Yi Baiti"/>
              </a:rPr>
              <a:t>ANY_S</a:t>
            </a:r>
            <a:r>
              <a:rPr sz="2400" spc="-10" dirty="0">
                <a:latin typeface="Microsoft Yi Baiti"/>
                <a:cs typeface="Microsoft Yi Baiti"/>
              </a:rPr>
              <a:t>O</a:t>
            </a:r>
            <a:r>
              <a:rPr sz="2400" spc="-15" dirty="0">
                <a:latin typeface="Microsoft Yi Baiti"/>
                <a:cs typeface="Microsoft Yi Baiti"/>
              </a:rPr>
              <a:t>U</a:t>
            </a:r>
            <a:r>
              <a:rPr sz="2400" spc="-10" dirty="0">
                <a:latin typeface="Microsoft Yi Baiti"/>
                <a:cs typeface="Microsoft Yi Baiti"/>
              </a:rPr>
              <a:t>R</a:t>
            </a:r>
            <a:r>
              <a:rPr sz="2400" dirty="0">
                <a:latin typeface="Microsoft Yi Baiti"/>
                <a:cs typeface="Microsoft Yi Baiti"/>
              </a:rPr>
              <a:t>CE,</a:t>
            </a:r>
            <a:r>
              <a:rPr sz="2400" spc="25" dirty="0">
                <a:latin typeface="Microsoft Yi Baiti"/>
                <a:cs typeface="Microsoft Yi Baiti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Yi Baiti"/>
                <a:cs typeface="Microsoft Yi Baiti"/>
              </a:rPr>
              <a:t>NEW_COST_TA</a:t>
            </a:r>
            <a:r>
              <a:rPr sz="2400" spc="-15" dirty="0">
                <a:solidFill>
                  <a:srgbClr val="C00000"/>
                </a:solidFill>
                <a:latin typeface="Microsoft Yi Baiti"/>
                <a:cs typeface="Microsoft Yi Baiti"/>
              </a:rPr>
              <a:t>G</a:t>
            </a:r>
            <a:r>
              <a:rPr sz="2400" dirty="0">
                <a:latin typeface="Microsoft Yi Baiti"/>
                <a:cs typeface="Microsoft Yi Baiti"/>
              </a:rPr>
              <a:t>,</a:t>
            </a:r>
            <a:endParaRPr sz="2400">
              <a:latin typeface="Microsoft Yi Baiti"/>
              <a:cs typeface="Microsoft Yi Baiti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latin typeface="Microsoft Yi Baiti"/>
                <a:cs typeface="Microsoft Yi Baiti"/>
              </a:rPr>
              <a:t>&amp;</a:t>
            </a:r>
            <a:r>
              <a:rPr sz="2400" spc="-5" dirty="0">
                <a:latin typeface="Microsoft Yi Baiti"/>
                <a:cs typeface="Microsoft Yi Baiti"/>
              </a:rPr>
              <a:t>msg</a:t>
            </a:r>
            <a:r>
              <a:rPr sz="2400" spc="-10" dirty="0">
                <a:latin typeface="Microsoft Yi Baiti"/>
                <a:cs typeface="Microsoft Yi Baiti"/>
              </a:rPr>
              <a:t>_</a:t>
            </a:r>
            <a:r>
              <a:rPr sz="2400" dirty="0">
                <a:latin typeface="Microsoft Yi Baiti"/>
                <a:cs typeface="Microsoft Yi Baiti"/>
              </a:rPr>
              <a:t>avai</a:t>
            </a:r>
            <a:r>
              <a:rPr sz="2400" spc="5" dirty="0">
                <a:latin typeface="Microsoft Yi Baiti"/>
                <a:cs typeface="Microsoft Yi Baiti"/>
              </a:rPr>
              <a:t>l</a:t>
            </a:r>
            <a:r>
              <a:rPr sz="2400" dirty="0">
                <a:latin typeface="Microsoft Yi Baiti"/>
                <a:cs typeface="Microsoft Yi Baiti"/>
              </a:rPr>
              <a:t>,</a:t>
            </a:r>
            <a:r>
              <a:rPr sz="2400" spc="25" dirty="0">
                <a:latin typeface="Microsoft Yi Baiti"/>
                <a:cs typeface="Microsoft Yi Baiti"/>
              </a:rPr>
              <a:t> </a:t>
            </a:r>
            <a:r>
              <a:rPr sz="2400" dirty="0">
                <a:latin typeface="Microsoft Yi Baiti"/>
                <a:cs typeface="Microsoft Yi Baiti"/>
              </a:rPr>
              <a:t>&amp;status</a:t>
            </a:r>
            <a:r>
              <a:rPr sz="2400" spc="-5" dirty="0">
                <a:latin typeface="Microsoft Yi Baiti"/>
                <a:cs typeface="Microsoft Yi Baiti"/>
              </a:rPr>
              <a:t>);</a:t>
            </a:r>
            <a:endParaRPr sz="2400">
              <a:latin typeface="Microsoft Yi Baiti"/>
              <a:cs typeface="Microsoft Yi Bait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10" dirty="0">
                <a:latin typeface="Microsoft Yi Baiti"/>
                <a:cs typeface="Microsoft Yi Baiti"/>
              </a:rPr>
              <a:t>while</a:t>
            </a:r>
            <a:r>
              <a:rPr sz="2400" spc="-20" dirty="0">
                <a:latin typeface="Microsoft Yi Baiti"/>
                <a:cs typeface="Microsoft Yi Baiti"/>
              </a:rPr>
              <a:t>(</a:t>
            </a:r>
            <a:r>
              <a:rPr sz="2400" spc="-5" dirty="0">
                <a:solidFill>
                  <a:srgbClr val="C00000"/>
                </a:solidFill>
                <a:latin typeface="Microsoft Yi Baiti"/>
                <a:cs typeface="Microsoft Yi Baiti"/>
              </a:rPr>
              <a:t>msg_avai</a:t>
            </a:r>
            <a:r>
              <a:rPr sz="2400" dirty="0">
                <a:solidFill>
                  <a:srgbClr val="C00000"/>
                </a:solidFill>
                <a:latin typeface="Microsoft Yi Baiti"/>
                <a:cs typeface="Microsoft Yi Baiti"/>
              </a:rPr>
              <a:t>l</a:t>
            </a:r>
            <a:r>
              <a:rPr sz="2400" dirty="0">
                <a:latin typeface="Microsoft Yi Baiti"/>
                <a:cs typeface="Microsoft Yi Baiti"/>
              </a:rPr>
              <a:t>)</a:t>
            </a:r>
            <a:endParaRPr sz="2400">
              <a:latin typeface="Microsoft Yi Baiti"/>
              <a:cs typeface="Microsoft Yi Baiti"/>
            </a:endParaRPr>
          </a:p>
          <a:p>
            <a:pPr marL="12700">
              <a:lnSpc>
                <a:spcPts val="2840"/>
              </a:lnSpc>
              <a:spcBef>
                <a:spcPts val="420"/>
              </a:spcBef>
            </a:pPr>
            <a:r>
              <a:rPr sz="2400" dirty="0">
                <a:latin typeface="Microsoft Yi Baiti"/>
                <a:cs typeface="Microsoft Yi Baiti"/>
              </a:rPr>
              <a:t>{</a:t>
            </a:r>
            <a:endParaRPr sz="2400">
              <a:latin typeface="Microsoft Yi Baiti"/>
              <a:cs typeface="Microsoft Yi Bait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9217" y="1838136"/>
            <a:ext cx="717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5" dirty="0">
                <a:latin typeface="Microsoft Yi Baiti"/>
                <a:cs typeface="Microsoft Yi Baiti"/>
              </a:rPr>
              <a:t>comm,</a:t>
            </a:r>
            <a:endParaRPr sz="2400">
              <a:latin typeface="Microsoft Yi Baiti"/>
              <a:cs typeface="Microsoft Yi Bait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516441"/>
            <a:ext cx="7289800" cy="284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Microsoft Yi Baiti"/>
                <a:cs typeface="Microsoft Yi Baiti"/>
              </a:rPr>
              <a:t>MPI_Rec</a:t>
            </a:r>
            <a:r>
              <a:rPr sz="2400" spc="5" dirty="0">
                <a:solidFill>
                  <a:srgbClr val="C00000"/>
                </a:solidFill>
                <a:latin typeface="Microsoft Yi Baiti"/>
                <a:cs typeface="Microsoft Yi Baiti"/>
              </a:rPr>
              <a:t>v</a:t>
            </a:r>
            <a:r>
              <a:rPr sz="2400" dirty="0">
                <a:latin typeface="Microsoft Yi Baiti"/>
                <a:cs typeface="Microsoft Yi Baiti"/>
              </a:rPr>
              <a:t>(</a:t>
            </a:r>
            <a:r>
              <a:rPr sz="2400" spc="-5" dirty="0">
                <a:latin typeface="Microsoft Yi Baiti"/>
                <a:cs typeface="Microsoft Yi Baiti"/>
              </a:rPr>
              <a:t>&amp;</a:t>
            </a:r>
            <a:r>
              <a:rPr sz="2400" spc="-10" dirty="0">
                <a:latin typeface="Microsoft Yi Baiti"/>
                <a:cs typeface="Microsoft Yi Baiti"/>
              </a:rPr>
              <a:t>rec</a:t>
            </a:r>
            <a:r>
              <a:rPr sz="2400" dirty="0">
                <a:latin typeface="Microsoft Yi Baiti"/>
                <a:cs typeface="Microsoft Yi Baiti"/>
              </a:rPr>
              <a:t>eived_co</a:t>
            </a:r>
            <a:r>
              <a:rPr sz="2400" spc="5" dirty="0">
                <a:latin typeface="Microsoft Yi Baiti"/>
                <a:cs typeface="Microsoft Yi Baiti"/>
              </a:rPr>
              <a:t>s</a:t>
            </a:r>
            <a:r>
              <a:rPr sz="2400" spc="0" dirty="0">
                <a:latin typeface="Microsoft Yi Baiti"/>
                <a:cs typeface="Microsoft Yi Baiti"/>
              </a:rPr>
              <a:t>t</a:t>
            </a:r>
            <a:r>
              <a:rPr sz="2400" dirty="0">
                <a:latin typeface="Microsoft Yi Baiti"/>
                <a:cs typeface="Microsoft Yi Baiti"/>
              </a:rPr>
              <a:t>,</a:t>
            </a:r>
            <a:r>
              <a:rPr sz="2400" spc="25" dirty="0">
                <a:latin typeface="Microsoft Yi Baiti"/>
                <a:cs typeface="Microsoft Yi Baiti"/>
              </a:rPr>
              <a:t> </a:t>
            </a:r>
            <a:r>
              <a:rPr sz="2400" spc="-10" dirty="0">
                <a:latin typeface="Microsoft Yi Baiti"/>
                <a:cs typeface="Microsoft Yi Baiti"/>
              </a:rPr>
              <a:t>1,</a:t>
            </a:r>
            <a:r>
              <a:rPr sz="2400" spc="-5" dirty="0">
                <a:latin typeface="Microsoft Yi Baiti"/>
                <a:cs typeface="Microsoft Yi Baiti"/>
              </a:rPr>
              <a:t> </a:t>
            </a:r>
            <a:r>
              <a:rPr sz="2400" dirty="0">
                <a:latin typeface="Microsoft Yi Baiti"/>
                <a:cs typeface="Microsoft Yi Baiti"/>
              </a:rPr>
              <a:t>MPI_INT,</a:t>
            </a:r>
            <a:r>
              <a:rPr sz="2400" spc="5" dirty="0">
                <a:latin typeface="Microsoft Yi Baiti"/>
                <a:cs typeface="Microsoft Yi Bait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Microsoft Yi Baiti"/>
                <a:cs typeface="Microsoft Yi Baiti"/>
              </a:rPr>
              <a:t>s</a:t>
            </a:r>
            <a:r>
              <a:rPr sz="2400" dirty="0">
                <a:solidFill>
                  <a:srgbClr val="C00000"/>
                </a:solidFill>
                <a:latin typeface="Microsoft Yi Baiti"/>
                <a:cs typeface="Microsoft Yi Baiti"/>
              </a:rPr>
              <a:t>t</a:t>
            </a:r>
            <a:r>
              <a:rPr sz="2400" spc="-10" dirty="0">
                <a:solidFill>
                  <a:srgbClr val="C00000"/>
                </a:solidFill>
                <a:latin typeface="Microsoft Yi Baiti"/>
                <a:cs typeface="Microsoft Yi Baiti"/>
              </a:rPr>
              <a:t>atu</a:t>
            </a:r>
            <a:r>
              <a:rPr sz="2400" spc="-5" dirty="0">
                <a:solidFill>
                  <a:srgbClr val="C00000"/>
                </a:solidFill>
                <a:latin typeface="Microsoft Yi Baiti"/>
                <a:cs typeface="Microsoft Yi Baiti"/>
              </a:rPr>
              <a:t>s.</a:t>
            </a:r>
            <a:r>
              <a:rPr sz="2400" spc="5" dirty="0">
                <a:solidFill>
                  <a:srgbClr val="C00000"/>
                </a:solidFill>
                <a:latin typeface="Microsoft Yi Baiti"/>
                <a:cs typeface="Microsoft Yi Baiti"/>
              </a:rPr>
              <a:t>M</a:t>
            </a:r>
            <a:r>
              <a:rPr sz="2400" spc="-5" dirty="0">
                <a:solidFill>
                  <a:srgbClr val="C00000"/>
                </a:solidFill>
                <a:latin typeface="Microsoft Yi Baiti"/>
                <a:cs typeface="Microsoft Yi Baiti"/>
              </a:rPr>
              <a:t>PI</a:t>
            </a:r>
            <a:r>
              <a:rPr sz="2400" spc="-10" dirty="0">
                <a:solidFill>
                  <a:srgbClr val="C00000"/>
                </a:solidFill>
                <a:latin typeface="Microsoft Yi Baiti"/>
                <a:cs typeface="Microsoft Yi Baiti"/>
              </a:rPr>
              <a:t>_</a:t>
            </a:r>
            <a:r>
              <a:rPr sz="2400" spc="-20" dirty="0">
                <a:solidFill>
                  <a:srgbClr val="C00000"/>
                </a:solidFill>
                <a:latin typeface="Microsoft Yi Baiti"/>
                <a:cs typeface="Microsoft Yi Baiti"/>
              </a:rPr>
              <a:t>SOUR</a:t>
            </a:r>
            <a:r>
              <a:rPr sz="2400" spc="-5" dirty="0">
                <a:solidFill>
                  <a:srgbClr val="C00000"/>
                </a:solidFill>
                <a:latin typeface="Microsoft Yi Baiti"/>
                <a:cs typeface="Microsoft Yi Baiti"/>
              </a:rPr>
              <a:t>C</a:t>
            </a:r>
            <a:r>
              <a:rPr sz="2400" spc="5" dirty="0">
                <a:solidFill>
                  <a:srgbClr val="C00000"/>
                </a:solidFill>
                <a:latin typeface="Microsoft Yi Baiti"/>
                <a:cs typeface="Microsoft Yi Baiti"/>
              </a:rPr>
              <a:t>E</a:t>
            </a:r>
            <a:r>
              <a:rPr sz="2400" dirty="0">
                <a:latin typeface="Microsoft Yi Baiti"/>
                <a:cs typeface="Microsoft Yi Baiti"/>
              </a:rPr>
              <a:t>,</a:t>
            </a:r>
            <a:endParaRPr sz="2400">
              <a:latin typeface="Microsoft Yi Baiti"/>
              <a:cs typeface="Microsoft Yi Baiti"/>
            </a:endParaRPr>
          </a:p>
          <a:p>
            <a:pPr marL="1078865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Microsoft Yi Baiti"/>
                <a:cs typeface="Microsoft Yi Baiti"/>
              </a:rPr>
              <a:t>NEW_COST_TAG,</a:t>
            </a:r>
            <a:r>
              <a:rPr sz="2400" spc="-20" dirty="0">
                <a:latin typeface="Microsoft Yi Baiti"/>
                <a:cs typeface="Microsoft Yi Baiti"/>
              </a:rPr>
              <a:t> </a:t>
            </a:r>
            <a:r>
              <a:rPr sz="2400" spc="-5" dirty="0">
                <a:latin typeface="Microsoft Yi Baiti"/>
                <a:cs typeface="Microsoft Yi Baiti"/>
              </a:rPr>
              <a:t>c</a:t>
            </a:r>
            <a:r>
              <a:rPr sz="2400" dirty="0">
                <a:latin typeface="Microsoft Yi Baiti"/>
                <a:cs typeface="Microsoft Yi Baiti"/>
              </a:rPr>
              <a:t>o</a:t>
            </a:r>
            <a:r>
              <a:rPr sz="2400" spc="-5" dirty="0">
                <a:latin typeface="Microsoft Yi Baiti"/>
                <a:cs typeface="Microsoft Yi Baiti"/>
              </a:rPr>
              <a:t>m</a:t>
            </a:r>
            <a:r>
              <a:rPr sz="2400" spc="-10" dirty="0">
                <a:latin typeface="Microsoft Yi Baiti"/>
                <a:cs typeface="Microsoft Yi Baiti"/>
              </a:rPr>
              <a:t>m</a:t>
            </a:r>
            <a:r>
              <a:rPr sz="2400" dirty="0">
                <a:latin typeface="Microsoft Yi Baiti"/>
                <a:cs typeface="Microsoft Yi Baiti"/>
              </a:rPr>
              <a:t>,</a:t>
            </a:r>
            <a:r>
              <a:rPr sz="2400" spc="5" dirty="0">
                <a:latin typeface="Microsoft Yi Baiti"/>
                <a:cs typeface="Microsoft Yi Baiti"/>
              </a:rPr>
              <a:t> </a:t>
            </a:r>
            <a:r>
              <a:rPr sz="2400" dirty="0">
                <a:latin typeface="Microsoft Yi Baiti"/>
                <a:cs typeface="Microsoft Yi Baiti"/>
              </a:rPr>
              <a:t>MPI_STATU</a:t>
            </a:r>
            <a:r>
              <a:rPr sz="2400" spc="-5" dirty="0">
                <a:latin typeface="Microsoft Yi Baiti"/>
                <a:cs typeface="Microsoft Yi Baiti"/>
              </a:rPr>
              <a:t>S_IGNOR</a:t>
            </a:r>
            <a:r>
              <a:rPr sz="2400" dirty="0">
                <a:latin typeface="Microsoft Yi Baiti"/>
                <a:cs typeface="Microsoft Yi Baiti"/>
              </a:rPr>
              <a:t>E</a:t>
            </a:r>
            <a:r>
              <a:rPr sz="2400" spc="-5" dirty="0">
                <a:latin typeface="Microsoft Yi Baiti"/>
                <a:cs typeface="Microsoft Yi Baiti"/>
              </a:rPr>
              <a:t> );</a:t>
            </a:r>
            <a:endParaRPr sz="2400">
              <a:latin typeface="Microsoft Yi Baiti"/>
              <a:cs typeface="Microsoft Yi Baiti"/>
            </a:endParaRPr>
          </a:p>
          <a:p>
            <a:pPr marL="1078865" marR="2851785" indent="-533400">
              <a:lnSpc>
                <a:spcPct val="114599"/>
              </a:lnSpc>
            </a:pPr>
            <a:r>
              <a:rPr sz="2400" spc="-5" dirty="0">
                <a:latin typeface="Microsoft Yi Baiti"/>
                <a:cs typeface="Microsoft Yi Baiti"/>
              </a:rPr>
              <a:t>if </a:t>
            </a:r>
            <a:r>
              <a:rPr sz="2400" spc="5" dirty="0">
                <a:latin typeface="Microsoft Yi Baiti"/>
                <a:cs typeface="Microsoft Yi Baiti"/>
              </a:rPr>
              <a:t>(</a:t>
            </a:r>
            <a:r>
              <a:rPr sz="2400" spc="-10" dirty="0">
                <a:latin typeface="Microsoft Yi Baiti"/>
                <a:cs typeface="Microsoft Yi Baiti"/>
              </a:rPr>
              <a:t>rec</a:t>
            </a:r>
            <a:r>
              <a:rPr sz="2400" dirty="0">
                <a:latin typeface="Microsoft Yi Baiti"/>
                <a:cs typeface="Microsoft Yi Baiti"/>
              </a:rPr>
              <a:t>eived_co</a:t>
            </a:r>
            <a:r>
              <a:rPr sz="2400" spc="5" dirty="0">
                <a:latin typeface="Microsoft Yi Baiti"/>
                <a:cs typeface="Microsoft Yi Baiti"/>
              </a:rPr>
              <a:t>s</a:t>
            </a:r>
            <a:r>
              <a:rPr sz="2400" spc="-5" dirty="0">
                <a:latin typeface="Microsoft Yi Baiti"/>
                <a:cs typeface="Microsoft Yi Baiti"/>
              </a:rPr>
              <a:t>t</a:t>
            </a:r>
            <a:r>
              <a:rPr sz="2400" spc="25" dirty="0">
                <a:latin typeface="Microsoft Yi Baiti"/>
                <a:cs typeface="Microsoft Yi Baiti"/>
              </a:rPr>
              <a:t> </a:t>
            </a:r>
            <a:r>
              <a:rPr sz="2400" dirty="0">
                <a:latin typeface="Microsoft Yi Baiti"/>
                <a:cs typeface="Microsoft Yi Baiti"/>
              </a:rPr>
              <a:t>&lt;</a:t>
            </a:r>
            <a:r>
              <a:rPr sz="2400" spc="-10" dirty="0">
                <a:latin typeface="Microsoft Yi Baiti"/>
                <a:cs typeface="Microsoft Yi Baiti"/>
              </a:rPr>
              <a:t> bes</a:t>
            </a:r>
            <a:r>
              <a:rPr sz="2400" dirty="0">
                <a:latin typeface="Microsoft Yi Baiti"/>
                <a:cs typeface="Microsoft Yi Baiti"/>
              </a:rPr>
              <a:t>t</a:t>
            </a:r>
            <a:r>
              <a:rPr sz="2400" spc="-15" dirty="0">
                <a:latin typeface="Microsoft Yi Baiti"/>
                <a:cs typeface="Microsoft Yi Baiti"/>
              </a:rPr>
              <a:t>_tour_co</a:t>
            </a:r>
            <a:r>
              <a:rPr sz="2400" spc="-5" dirty="0">
                <a:latin typeface="Microsoft Yi Baiti"/>
                <a:cs typeface="Microsoft Yi Baiti"/>
              </a:rPr>
              <a:t>s</a:t>
            </a:r>
            <a:r>
              <a:rPr sz="2400" spc="0" dirty="0">
                <a:latin typeface="Microsoft Yi Baiti"/>
                <a:cs typeface="Microsoft Yi Baiti"/>
              </a:rPr>
              <a:t>t</a:t>
            </a:r>
            <a:r>
              <a:rPr sz="2400" dirty="0">
                <a:latin typeface="Microsoft Yi Baiti"/>
                <a:cs typeface="Microsoft Yi Baiti"/>
              </a:rPr>
              <a:t>) be</a:t>
            </a:r>
            <a:r>
              <a:rPr sz="2400" spc="5" dirty="0">
                <a:latin typeface="Microsoft Yi Baiti"/>
                <a:cs typeface="Microsoft Yi Baiti"/>
              </a:rPr>
              <a:t>s</a:t>
            </a:r>
            <a:r>
              <a:rPr sz="2400" dirty="0">
                <a:latin typeface="Microsoft Yi Baiti"/>
                <a:cs typeface="Microsoft Yi Baiti"/>
              </a:rPr>
              <a:t>t</a:t>
            </a:r>
            <a:r>
              <a:rPr sz="2400" spc="-15" dirty="0">
                <a:latin typeface="Microsoft Yi Baiti"/>
                <a:cs typeface="Microsoft Yi Baiti"/>
              </a:rPr>
              <a:t>_t</a:t>
            </a:r>
            <a:r>
              <a:rPr sz="2400" spc="-5" dirty="0">
                <a:latin typeface="Microsoft Yi Baiti"/>
                <a:cs typeface="Microsoft Yi Baiti"/>
              </a:rPr>
              <a:t>o</a:t>
            </a:r>
            <a:r>
              <a:rPr sz="2400" spc="-10" dirty="0">
                <a:latin typeface="Microsoft Yi Baiti"/>
                <a:cs typeface="Microsoft Yi Baiti"/>
              </a:rPr>
              <a:t>u</a:t>
            </a:r>
            <a:r>
              <a:rPr sz="2400" spc="-5" dirty="0">
                <a:latin typeface="Microsoft Yi Baiti"/>
                <a:cs typeface="Microsoft Yi Baiti"/>
              </a:rPr>
              <a:t>r_c</a:t>
            </a:r>
            <a:r>
              <a:rPr sz="2400" spc="5" dirty="0">
                <a:latin typeface="Microsoft Yi Baiti"/>
                <a:cs typeface="Microsoft Yi Baiti"/>
              </a:rPr>
              <a:t>o</a:t>
            </a:r>
            <a:r>
              <a:rPr sz="2400" dirty="0">
                <a:latin typeface="Microsoft Yi Baiti"/>
                <a:cs typeface="Microsoft Yi Baiti"/>
              </a:rPr>
              <a:t>s</a:t>
            </a:r>
            <a:r>
              <a:rPr sz="2400" spc="-5" dirty="0">
                <a:latin typeface="Microsoft Yi Baiti"/>
                <a:cs typeface="Microsoft Yi Baiti"/>
              </a:rPr>
              <a:t>t</a:t>
            </a:r>
            <a:r>
              <a:rPr sz="2400" spc="-10" dirty="0">
                <a:latin typeface="Microsoft Yi Baiti"/>
                <a:cs typeface="Microsoft Yi Baiti"/>
              </a:rPr>
              <a:t> </a:t>
            </a:r>
            <a:r>
              <a:rPr sz="2400" spc="-15" dirty="0">
                <a:latin typeface="Microsoft Yi Baiti"/>
                <a:cs typeface="Microsoft Yi Baiti"/>
              </a:rPr>
              <a:t>=</a:t>
            </a:r>
            <a:r>
              <a:rPr sz="2400" dirty="0">
                <a:latin typeface="Microsoft Yi Baiti"/>
                <a:cs typeface="Microsoft Yi Baiti"/>
              </a:rPr>
              <a:t> </a:t>
            </a:r>
            <a:r>
              <a:rPr sz="2400" spc="-10" dirty="0">
                <a:latin typeface="Microsoft Yi Baiti"/>
                <a:cs typeface="Microsoft Yi Baiti"/>
              </a:rPr>
              <a:t>rec</a:t>
            </a:r>
            <a:r>
              <a:rPr sz="2400" dirty="0">
                <a:latin typeface="Microsoft Yi Baiti"/>
                <a:cs typeface="Microsoft Yi Baiti"/>
              </a:rPr>
              <a:t>eived_co</a:t>
            </a:r>
            <a:r>
              <a:rPr sz="2400" spc="5" dirty="0">
                <a:latin typeface="Microsoft Yi Baiti"/>
                <a:cs typeface="Microsoft Yi Baiti"/>
              </a:rPr>
              <a:t>s</a:t>
            </a:r>
            <a:r>
              <a:rPr sz="2400" spc="0" dirty="0">
                <a:latin typeface="Microsoft Yi Baiti"/>
                <a:cs typeface="Microsoft Yi Baiti"/>
              </a:rPr>
              <a:t>t</a:t>
            </a:r>
            <a:r>
              <a:rPr sz="2400" dirty="0">
                <a:latin typeface="Microsoft Yi Baiti"/>
                <a:cs typeface="Microsoft Yi Baiti"/>
              </a:rPr>
              <a:t>;</a:t>
            </a:r>
            <a:endParaRPr sz="2400">
              <a:latin typeface="Microsoft Yi Baiti"/>
              <a:cs typeface="Microsoft Yi Baiti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400" spc="-10" dirty="0">
                <a:latin typeface="Microsoft Yi Baiti"/>
                <a:cs typeface="Microsoft Yi Baiti"/>
              </a:rPr>
              <a:t>MPI_Iprob</a:t>
            </a:r>
            <a:r>
              <a:rPr sz="2400" spc="-20" dirty="0">
                <a:latin typeface="Microsoft Yi Baiti"/>
                <a:cs typeface="Microsoft Yi Baiti"/>
              </a:rPr>
              <a:t>e</a:t>
            </a:r>
            <a:r>
              <a:rPr sz="2400" spc="-5" dirty="0">
                <a:latin typeface="Microsoft Yi Baiti"/>
                <a:cs typeface="Microsoft Yi Baiti"/>
              </a:rPr>
              <a:t>(</a:t>
            </a:r>
            <a:r>
              <a:rPr sz="2400" spc="5" dirty="0">
                <a:latin typeface="Microsoft Yi Baiti"/>
                <a:cs typeface="Microsoft Yi Baiti"/>
              </a:rPr>
              <a:t>M</a:t>
            </a:r>
            <a:r>
              <a:rPr sz="2400" spc="-5" dirty="0">
                <a:latin typeface="Microsoft Yi Baiti"/>
                <a:cs typeface="Microsoft Yi Baiti"/>
              </a:rPr>
              <a:t>PI</a:t>
            </a:r>
            <a:r>
              <a:rPr sz="2400" spc="-10" dirty="0">
                <a:latin typeface="Microsoft Yi Baiti"/>
                <a:cs typeface="Microsoft Yi Baiti"/>
              </a:rPr>
              <a:t>_</a:t>
            </a:r>
            <a:r>
              <a:rPr sz="2400" spc="-5" dirty="0">
                <a:latin typeface="Microsoft Yi Baiti"/>
                <a:cs typeface="Microsoft Yi Baiti"/>
              </a:rPr>
              <a:t>ANY_S</a:t>
            </a:r>
            <a:r>
              <a:rPr sz="2400" spc="-10" dirty="0">
                <a:latin typeface="Microsoft Yi Baiti"/>
                <a:cs typeface="Microsoft Yi Baiti"/>
              </a:rPr>
              <a:t>O</a:t>
            </a:r>
            <a:r>
              <a:rPr sz="2400" spc="-15" dirty="0">
                <a:latin typeface="Microsoft Yi Baiti"/>
                <a:cs typeface="Microsoft Yi Baiti"/>
              </a:rPr>
              <a:t>U</a:t>
            </a:r>
            <a:r>
              <a:rPr sz="2400" spc="-10" dirty="0">
                <a:latin typeface="Microsoft Yi Baiti"/>
                <a:cs typeface="Microsoft Yi Baiti"/>
              </a:rPr>
              <a:t>R</a:t>
            </a:r>
            <a:r>
              <a:rPr sz="2400" dirty="0">
                <a:latin typeface="Microsoft Yi Baiti"/>
                <a:cs typeface="Microsoft Yi Baiti"/>
              </a:rPr>
              <a:t>CE,</a:t>
            </a:r>
            <a:r>
              <a:rPr sz="2400" spc="15" dirty="0">
                <a:latin typeface="Microsoft Yi Baiti"/>
                <a:cs typeface="Microsoft Yi Baiti"/>
              </a:rPr>
              <a:t> </a:t>
            </a:r>
            <a:r>
              <a:rPr sz="2400" dirty="0">
                <a:latin typeface="Microsoft Yi Baiti"/>
                <a:cs typeface="Microsoft Yi Baiti"/>
              </a:rPr>
              <a:t>NEW_COST_TA</a:t>
            </a:r>
            <a:r>
              <a:rPr sz="2400" spc="-20" dirty="0">
                <a:latin typeface="Microsoft Yi Baiti"/>
                <a:cs typeface="Microsoft Yi Baiti"/>
              </a:rPr>
              <a:t>G</a:t>
            </a:r>
            <a:r>
              <a:rPr sz="2400" dirty="0">
                <a:latin typeface="Microsoft Yi Baiti"/>
                <a:cs typeface="Microsoft Yi Baiti"/>
              </a:rPr>
              <a:t>,</a:t>
            </a:r>
            <a:r>
              <a:rPr sz="2400" spc="-20" dirty="0">
                <a:latin typeface="Microsoft Yi Baiti"/>
                <a:cs typeface="Microsoft Yi Baiti"/>
              </a:rPr>
              <a:t> </a:t>
            </a:r>
            <a:r>
              <a:rPr sz="2400" spc="-5" dirty="0">
                <a:latin typeface="Microsoft Yi Baiti"/>
                <a:cs typeface="Microsoft Yi Baiti"/>
              </a:rPr>
              <a:t>comm,</a:t>
            </a:r>
            <a:endParaRPr sz="2400">
              <a:latin typeface="Microsoft Yi Baiti"/>
              <a:cs typeface="Microsoft Yi Baiti"/>
            </a:endParaRPr>
          </a:p>
          <a:p>
            <a:pPr marL="1078865">
              <a:lnSpc>
                <a:spcPct val="100000"/>
              </a:lnSpc>
              <a:spcBef>
                <a:spcPts val="420"/>
              </a:spcBef>
            </a:pPr>
            <a:r>
              <a:rPr sz="2400" spc="-20" dirty="0">
                <a:latin typeface="Microsoft Yi Baiti"/>
                <a:cs typeface="Microsoft Yi Baiti"/>
              </a:rPr>
              <a:t>&amp;</a:t>
            </a:r>
            <a:r>
              <a:rPr sz="2400" spc="-5" dirty="0">
                <a:latin typeface="Microsoft Yi Baiti"/>
                <a:cs typeface="Microsoft Yi Baiti"/>
              </a:rPr>
              <a:t>msg_avai</a:t>
            </a:r>
            <a:r>
              <a:rPr sz="2400" dirty="0">
                <a:latin typeface="Microsoft Yi Baiti"/>
                <a:cs typeface="Microsoft Yi Baiti"/>
              </a:rPr>
              <a:t>l,</a:t>
            </a:r>
            <a:r>
              <a:rPr sz="2400" spc="25" dirty="0">
                <a:latin typeface="Microsoft Yi Baiti"/>
                <a:cs typeface="Microsoft Yi Baiti"/>
              </a:rPr>
              <a:t> </a:t>
            </a:r>
            <a:r>
              <a:rPr sz="2400" spc="-10" dirty="0">
                <a:latin typeface="Microsoft Yi Baiti"/>
                <a:cs typeface="Microsoft Yi Baiti"/>
              </a:rPr>
              <a:t>&amp;sta</a:t>
            </a:r>
            <a:r>
              <a:rPr sz="2400" dirty="0">
                <a:latin typeface="Microsoft Yi Baiti"/>
                <a:cs typeface="Microsoft Yi Baiti"/>
              </a:rPr>
              <a:t>tus);</a:t>
            </a:r>
            <a:endParaRPr sz="2400">
              <a:latin typeface="Microsoft Yi Baiti"/>
              <a:cs typeface="Microsoft Yi Baiti"/>
            </a:endParaRPr>
          </a:p>
          <a:p>
            <a:pPr marL="12700">
              <a:lnSpc>
                <a:spcPts val="2840"/>
              </a:lnSpc>
              <a:spcBef>
                <a:spcPts val="420"/>
              </a:spcBef>
            </a:pPr>
            <a:r>
              <a:rPr sz="2400" spc="-10" dirty="0">
                <a:latin typeface="Microsoft Yi Baiti"/>
                <a:cs typeface="Microsoft Yi Baiti"/>
              </a:rPr>
              <a:t>}</a:t>
            </a:r>
            <a:endParaRPr sz="2400">
              <a:latin typeface="Microsoft Yi Baiti"/>
              <a:cs typeface="Microsoft Yi Bait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4736" y="1690116"/>
            <a:ext cx="7955280" cy="4744720"/>
          </a:xfrm>
          <a:custGeom>
            <a:avLst/>
            <a:gdLst/>
            <a:ahLst/>
            <a:cxnLst/>
            <a:rect l="l" t="t" r="r" b="b"/>
            <a:pathLst>
              <a:path w="7955280" h="4744720">
                <a:moveTo>
                  <a:pt x="0" y="4744212"/>
                </a:moveTo>
                <a:lnTo>
                  <a:pt x="7955280" y="4744212"/>
                </a:lnTo>
                <a:lnTo>
                  <a:pt x="7955280" y="0"/>
                </a:lnTo>
                <a:lnTo>
                  <a:pt x="0" y="0"/>
                </a:lnTo>
                <a:lnTo>
                  <a:pt x="0" y="474421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55634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Modes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Bu</a:t>
            </a:r>
            <a:r>
              <a:rPr spc="-60" dirty="0"/>
              <a:t>f</a:t>
            </a:r>
            <a:r>
              <a:rPr spc="-130" dirty="0"/>
              <a:t>f</a:t>
            </a:r>
            <a:r>
              <a:rPr spc="-5" dirty="0"/>
              <a:t>e</a:t>
            </a:r>
            <a:r>
              <a:rPr spc="-65" dirty="0"/>
              <a:t>r</a:t>
            </a:r>
            <a:r>
              <a:rPr spc="-5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Sends</a:t>
            </a:r>
            <a:r>
              <a:rPr spc="-2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4630"/>
            <a:ext cx="6835140" cy="249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20" dirty="0">
                <a:latin typeface="Calibri"/>
                <a:cs typeface="Calibri"/>
              </a:rPr>
              <a:t>MPI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</a:t>
            </a:r>
            <a:r>
              <a:rPr sz="3600" spc="-50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vides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70" dirty="0">
                <a:latin typeface="Calibri"/>
                <a:cs typeface="Calibri"/>
              </a:rPr>
              <a:t>f</a:t>
            </a:r>
            <a:r>
              <a:rPr sz="3600" spc="-5" dirty="0">
                <a:latin typeface="Calibri"/>
                <a:cs typeface="Calibri"/>
              </a:rPr>
              <a:t>ou</a:t>
            </a:r>
            <a:r>
              <a:rPr sz="3600" dirty="0">
                <a:latin typeface="Calibri"/>
                <a:cs typeface="Calibri"/>
              </a:rPr>
              <a:t>r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modes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80" dirty="0">
                <a:latin typeface="Calibri"/>
                <a:cs typeface="Calibri"/>
              </a:rPr>
              <a:t>f</a:t>
            </a:r>
            <a:r>
              <a:rPr sz="3600" spc="-25" dirty="0">
                <a:latin typeface="Calibri"/>
                <a:cs typeface="Calibri"/>
              </a:rPr>
              <a:t>o</a:t>
            </a:r>
            <a:r>
              <a:rPr sz="3600" spc="-1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s</a:t>
            </a:r>
            <a:r>
              <a:rPr sz="3600" dirty="0">
                <a:latin typeface="Calibri"/>
                <a:cs typeface="Calibri"/>
              </a:rPr>
              <a:t>ends.</a:t>
            </a:r>
            <a:endParaRPr sz="36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Font typeface="Arial"/>
              <a:buChar char="•"/>
              <a:tabLst>
                <a:tab pos="698500" algn="l"/>
              </a:tabLst>
            </a:pP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MP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_Send</a:t>
            </a:r>
            <a:endParaRPr sz="3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Font typeface="Arial"/>
              <a:buChar char="•"/>
              <a:tabLst>
                <a:tab pos="698500" algn="l"/>
              </a:tabLst>
            </a:pPr>
            <a:r>
              <a:rPr sz="3200" b="1" spc="-5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ch</a:t>
            </a:r>
            <a:r>
              <a:rPr sz="3200" b="1" spc="-3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onous:</a:t>
            </a:r>
            <a:r>
              <a:rPr sz="32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MPI_Ssend</a:t>
            </a:r>
            <a:endParaRPr sz="3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Font typeface="Arial"/>
              <a:buChar char="•"/>
              <a:tabLst>
                <a:tab pos="698500" algn="l"/>
              </a:tabLst>
            </a:pPr>
            <a:r>
              <a:rPr sz="3200" b="1" spc="-5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ead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: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MPI_R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Arial"/>
              <a:buChar char="•"/>
              <a:tabLst>
                <a:tab pos="698500" algn="l"/>
              </a:tabLst>
            </a:pP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Bu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200" b="1" spc="-7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200" b="1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MP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_B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93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Modes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Bu</a:t>
            </a:r>
            <a:r>
              <a:rPr spc="-60" dirty="0"/>
              <a:t>f</a:t>
            </a:r>
            <a:r>
              <a:rPr spc="-130" dirty="0"/>
              <a:t>f</a:t>
            </a:r>
            <a:r>
              <a:rPr spc="-5" dirty="0"/>
              <a:t>e</a:t>
            </a:r>
            <a:r>
              <a:rPr spc="-65" dirty="0"/>
              <a:t>r</a:t>
            </a:r>
            <a:r>
              <a:rPr spc="-5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Sends</a:t>
            </a:r>
            <a:r>
              <a:rPr spc="-2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612380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anda</a:t>
            </a:r>
            <a:r>
              <a:rPr sz="2800" b="1" spc="-5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d:</a:t>
            </a:r>
            <a:r>
              <a:rPr sz="2800" b="1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MPI_Send</a:t>
            </a:r>
            <a:endParaRPr sz="2800">
              <a:latin typeface="Calibri"/>
              <a:cs typeface="Calibri"/>
            </a:endParaRPr>
          </a:p>
          <a:p>
            <a:pPr marL="697865" marR="5080" lvl="1" indent="-227965">
              <a:lnSpc>
                <a:spcPct val="901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</a:t>
            </a:r>
            <a:r>
              <a:rPr sz="2400" spc="-25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decid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y the </a:t>
            </a:r>
            <a:r>
              <a:rPr sz="2400" spc="-15" dirty="0">
                <a:latin typeface="Calibri"/>
                <a:cs typeface="Calibri"/>
              </a:rPr>
              <a:t>messa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 a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ching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cei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55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ch</a:t>
            </a:r>
            <a:r>
              <a:rPr sz="2800" b="1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sz="2800" b="1" spc="-3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us: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MPI_Ss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nd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</a:t>
            </a:r>
            <a:r>
              <a:rPr sz="2400" dirty="0">
                <a:latin typeface="Calibri"/>
                <a:cs typeface="Calibri"/>
              </a:rPr>
              <a:t>d 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bloc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 a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ching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cei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94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Modes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Bu</a:t>
            </a:r>
            <a:r>
              <a:rPr spc="-60" dirty="0"/>
              <a:t>f</a:t>
            </a:r>
            <a:r>
              <a:rPr spc="-130" dirty="0"/>
              <a:t>f</a:t>
            </a:r>
            <a:r>
              <a:rPr spc="-5" dirty="0"/>
              <a:t>e</a:t>
            </a:r>
            <a:r>
              <a:rPr spc="-65" dirty="0"/>
              <a:t>r</a:t>
            </a:r>
            <a:r>
              <a:rPr spc="-5" dirty="0"/>
              <a:t>e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Sends</a:t>
            </a:r>
            <a:r>
              <a:rPr spc="-2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73549"/>
            <a:ext cx="7414895" cy="3789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6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ead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8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MPI_Rsend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ts val="274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</a:t>
            </a:r>
            <a:r>
              <a:rPr sz="2400" dirty="0">
                <a:latin typeface="Calibri"/>
                <a:cs typeface="Calibri"/>
              </a:rPr>
              <a:t>d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eous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unles</a:t>
            </a:r>
            <a:r>
              <a:rPr sz="2400" dirty="0">
                <a:latin typeface="Calibri"/>
                <a:cs typeface="Calibri"/>
              </a:rPr>
              <a:t>s a m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ching</a:t>
            </a:r>
            <a:r>
              <a:rPr sz="2400" spc="-35" dirty="0">
                <a:latin typeface="Calibri"/>
                <a:cs typeface="Calibri"/>
              </a:rPr>
              <a:t> 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i="1" spc="-2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i="1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Buf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ed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800" b="1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MPI_Bsend</a:t>
            </a:r>
            <a:endParaRPr sz="2800">
              <a:latin typeface="Calibri"/>
              <a:cs typeface="Calibri"/>
            </a:endParaRPr>
          </a:p>
          <a:p>
            <a:pPr marL="697865" marR="5080" lvl="1" indent="-227965">
              <a:lnSpc>
                <a:spcPct val="900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</a:t>
            </a:r>
            <a:r>
              <a:rPr sz="2400" spc="-25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messa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lo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al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empo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 m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ching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hasn’t been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ts val="2735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empo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vided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ts val="2735"/>
              </a:lnSpc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 M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</a:t>
            </a:r>
            <a:r>
              <a:rPr sz="2400" spc="-25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5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dirty="0"/>
              <a:t>ri</a:t>
            </a:r>
            <a:r>
              <a:rPr spc="-45" dirty="0"/>
              <a:t>n</a:t>
            </a:r>
            <a:r>
              <a:rPr dirty="0"/>
              <a:t>ting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be</a:t>
            </a:r>
            <a:r>
              <a:rPr spc="-60" dirty="0"/>
              <a:t>s</a:t>
            </a:r>
            <a:r>
              <a:rPr dirty="0"/>
              <a:t>t </a:t>
            </a:r>
            <a:r>
              <a:rPr spc="-60" dirty="0"/>
              <a:t>t</a:t>
            </a:r>
            <a:r>
              <a:rPr spc="-5" dirty="0"/>
              <a:t>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152" y="3113532"/>
            <a:ext cx="7949565" cy="352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2425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94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152" y="3113532"/>
            <a:ext cx="7949183" cy="3526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6852" y="19811"/>
            <a:ext cx="2016252" cy="201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0072" y="1546263"/>
            <a:ext cx="6035675" cy="14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ea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lo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ur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Af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20" dirty="0">
                <a:latin typeface="Calibri"/>
                <a:cs typeface="Calibri"/>
              </a:rPr>
              <a:t> sea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MPI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_All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educ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oces</a:t>
            </a:r>
            <a:r>
              <a:rPr sz="2400" spc="-10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gl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ba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" dirty="0">
                <a:latin typeface="Calibri"/>
                <a:cs typeface="Calibri"/>
              </a:rPr>
              <a:t>sen</a:t>
            </a:r>
            <a:r>
              <a:rPr sz="2400" dirty="0">
                <a:latin typeface="Calibri"/>
                <a:cs typeface="Calibri"/>
              </a:rPr>
              <a:t>d 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oces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300" y="4332732"/>
            <a:ext cx="4692650" cy="538480"/>
          </a:xfrm>
          <a:custGeom>
            <a:avLst/>
            <a:gdLst/>
            <a:ahLst/>
            <a:cxnLst/>
            <a:rect l="l" t="t" r="r" b="b"/>
            <a:pathLst>
              <a:path w="4692650" h="538479">
                <a:moveTo>
                  <a:pt x="0" y="89662"/>
                </a:moveTo>
                <a:lnTo>
                  <a:pt x="10038" y="48394"/>
                </a:lnTo>
                <a:lnTo>
                  <a:pt x="36814" y="17219"/>
                </a:lnTo>
                <a:lnTo>
                  <a:pt x="75319" y="1140"/>
                </a:lnTo>
                <a:lnTo>
                  <a:pt x="4602734" y="0"/>
                </a:lnTo>
                <a:lnTo>
                  <a:pt x="4617302" y="1176"/>
                </a:lnTo>
                <a:lnTo>
                  <a:pt x="4655761" y="17347"/>
                </a:lnTo>
                <a:lnTo>
                  <a:pt x="4682460" y="48587"/>
                </a:lnTo>
                <a:lnTo>
                  <a:pt x="4692396" y="448310"/>
                </a:lnTo>
                <a:lnTo>
                  <a:pt x="4691219" y="462878"/>
                </a:lnTo>
                <a:lnTo>
                  <a:pt x="4675048" y="501337"/>
                </a:lnTo>
                <a:lnTo>
                  <a:pt x="4643808" y="528036"/>
                </a:lnTo>
                <a:lnTo>
                  <a:pt x="89662" y="537972"/>
                </a:lnTo>
                <a:lnTo>
                  <a:pt x="75096" y="536795"/>
                </a:lnTo>
                <a:lnTo>
                  <a:pt x="36639" y="520624"/>
                </a:lnTo>
                <a:lnTo>
                  <a:pt x="9938" y="489384"/>
                </a:lnTo>
                <a:lnTo>
                  <a:pt x="0" y="8966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5152" y="5088635"/>
            <a:ext cx="7896225" cy="245745"/>
          </a:xfrm>
          <a:custGeom>
            <a:avLst/>
            <a:gdLst/>
            <a:ahLst/>
            <a:cxnLst/>
            <a:rect l="l" t="t" r="r" b="b"/>
            <a:pathLst>
              <a:path w="7896225" h="245745">
                <a:moveTo>
                  <a:pt x="0" y="40893"/>
                </a:moveTo>
                <a:lnTo>
                  <a:pt x="19828" y="5832"/>
                </a:lnTo>
                <a:lnTo>
                  <a:pt x="7854950" y="0"/>
                </a:lnTo>
                <a:lnTo>
                  <a:pt x="7869070" y="2497"/>
                </a:lnTo>
                <a:lnTo>
                  <a:pt x="7881053" y="9399"/>
                </a:lnTo>
                <a:lnTo>
                  <a:pt x="7890011" y="19817"/>
                </a:lnTo>
                <a:lnTo>
                  <a:pt x="7895057" y="32863"/>
                </a:lnTo>
                <a:lnTo>
                  <a:pt x="7895844" y="204469"/>
                </a:lnTo>
                <a:lnTo>
                  <a:pt x="7893346" y="218590"/>
                </a:lnTo>
                <a:lnTo>
                  <a:pt x="7886444" y="230573"/>
                </a:lnTo>
                <a:lnTo>
                  <a:pt x="7876026" y="239531"/>
                </a:lnTo>
                <a:lnTo>
                  <a:pt x="7862980" y="244577"/>
                </a:lnTo>
                <a:lnTo>
                  <a:pt x="40893" y="245363"/>
                </a:lnTo>
                <a:lnTo>
                  <a:pt x="26784" y="242866"/>
                </a:lnTo>
                <a:lnTo>
                  <a:pt x="14801" y="235964"/>
                </a:lnTo>
                <a:lnTo>
                  <a:pt x="5838" y="225546"/>
                </a:lnTo>
                <a:lnTo>
                  <a:pt x="787" y="212500"/>
                </a:lnTo>
                <a:lnTo>
                  <a:pt x="0" y="4089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300" y="5597652"/>
            <a:ext cx="5941060" cy="982980"/>
          </a:xfrm>
          <a:custGeom>
            <a:avLst/>
            <a:gdLst/>
            <a:ahLst/>
            <a:cxnLst/>
            <a:rect l="l" t="t" r="r" b="b"/>
            <a:pathLst>
              <a:path w="5941059" h="982979">
                <a:moveTo>
                  <a:pt x="0" y="163830"/>
                </a:moveTo>
                <a:lnTo>
                  <a:pt x="5700" y="120834"/>
                </a:lnTo>
                <a:lnTo>
                  <a:pt x="21803" y="82117"/>
                </a:lnTo>
                <a:lnTo>
                  <a:pt x="46806" y="49179"/>
                </a:lnTo>
                <a:lnTo>
                  <a:pt x="79210" y="23519"/>
                </a:lnTo>
                <a:lnTo>
                  <a:pt x="117514" y="6639"/>
                </a:lnTo>
                <a:lnTo>
                  <a:pt x="160218" y="39"/>
                </a:lnTo>
                <a:lnTo>
                  <a:pt x="5776722" y="0"/>
                </a:lnTo>
                <a:lnTo>
                  <a:pt x="5791428" y="651"/>
                </a:lnTo>
                <a:lnTo>
                  <a:pt x="5833151" y="9986"/>
                </a:lnTo>
                <a:lnTo>
                  <a:pt x="5870107" y="29222"/>
                </a:lnTo>
                <a:lnTo>
                  <a:pt x="5900791" y="56859"/>
                </a:lnTo>
                <a:lnTo>
                  <a:pt x="5923699" y="91397"/>
                </a:lnTo>
                <a:lnTo>
                  <a:pt x="5937326" y="131334"/>
                </a:lnTo>
                <a:lnTo>
                  <a:pt x="5940552" y="819150"/>
                </a:lnTo>
                <a:lnTo>
                  <a:pt x="5939899" y="833864"/>
                </a:lnTo>
                <a:lnTo>
                  <a:pt x="5930559" y="875600"/>
                </a:lnTo>
                <a:lnTo>
                  <a:pt x="5911315" y="912557"/>
                </a:lnTo>
                <a:lnTo>
                  <a:pt x="5883671" y="943236"/>
                </a:lnTo>
                <a:lnTo>
                  <a:pt x="5849132" y="966136"/>
                </a:lnTo>
                <a:lnTo>
                  <a:pt x="5809203" y="979756"/>
                </a:lnTo>
                <a:lnTo>
                  <a:pt x="163830" y="982980"/>
                </a:lnTo>
                <a:lnTo>
                  <a:pt x="149115" y="982328"/>
                </a:lnTo>
                <a:lnTo>
                  <a:pt x="107379" y="972993"/>
                </a:lnTo>
                <a:lnTo>
                  <a:pt x="70422" y="953757"/>
                </a:lnTo>
                <a:lnTo>
                  <a:pt x="39743" y="926120"/>
                </a:lnTo>
                <a:lnTo>
                  <a:pt x="16843" y="891582"/>
                </a:lnTo>
                <a:lnTo>
                  <a:pt x="3223" y="851645"/>
                </a:lnTo>
                <a:lnTo>
                  <a:pt x="0" y="163830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442" y="83366"/>
            <a:ext cx="7728915" cy="968752"/>
          </a:xfrm>
          <a:prstGeom prst="rect">
            <a:avLst/>
          </a:prstGeom>
        </p:spPr>
        <p:txBody>
          <a:bodyPr vert="horz" wrap="square" lIns="0" tIns="28882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MPI </a:t>
            </a:r>
            <a:r>
              <a:rPr spc="-105" dirty="0" smtClean="0"/>
              <a:t>f</a:t>
            </a:r>
            <a:r>
              <a:rPr spc="-5" dirty="0" smtClean="0"/>
              <a:t>o</a:t>
            </a:r>
            <a:r>
              <a:rPr dirty="0" smtClean="0"/>
              <a:t>r </a:t>
            </a:r>
            <a:r>
              <a:rPr spc="-60" dirty="0"/>
              <a:t>F</a:t>
            </a:r>
            <a:r>
              <a:rPr spc="-5" dirty="0"/>
              <a:t>ou</a:t>
            </a:r>
            <a:r>
              <a:rPr spc="10" dirty="0"/>
              <a:t>r</a:t>
            </a:r>
            <a:r>
              <a:rPr spc="-5" dirty="0"/>
              <a:t>-Cit</a:t>
            </a:r>
            <a:r>
              <a:rPr dirty="0"/>
              <a:t>y</a:t>
            </a:r>
            <a:r>
              <a:rPr spc="5" dirty="0"/>
              <a:t> </a:t>
            </a:r>
            <a:r>
              <a:rPr spc="-35" dirty="0"/>
              <a:t>T</a:t>
            </a:r>
            <a:r>
              <a:rPr dirty="0"/>
              <a:t>SP</a:t>
            </a:r>
          </a:p>
        </p:txBody>
      </p:sp>
      <p:sp>
        <p:nvSpPr>
          <p:cNvPr id="3" name="object 3"/>
          <p:cNvSpPr/>
          <p:nvPr/>
        </p:nvSpPr>
        <p:spPr>
          <a:xfrm>
            <a:off x="429768" y="1162811"/>
            <a:ext cx="8055864" cy="4395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17534" y="6084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1500" y="2133600"/>
            <a:ext cx="2514600" cy="35387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3200400" y="2133600"/>
            <a:ext cx="2514600" cy="353873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5883757" y="2133600"/>
            <a:ext cx="2514600" cy="353873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5807557" y="597195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mpi_allreduce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86400" y="127288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mpi_isend</a:t>
            </a:r>
            <a:r>
              <a:rPr lang="en-US" dirty="0" smtClean="0"/>
              <a:t>, </a:t>
            </a:r>
            <a:r>
              <a:rPr lang="en-US" dirty="0" err="1" smtClean="0"/>
              <a:t>mpi_iprobe</a:t>
            </a:r>
            <a:r>
              <a:rPr lang="en-US" dirty="0" smtClean="0"/>
              <a:t>_ </a:t>
            </a:r>
            <a:r>
              <a:rPr lang="en-US" dirty="0" err="1" smtClean="0"/>
              <a:t>mpi_recv</a:t>
            </a:r>
            <a:r>
              <a:rPr lang="en-US" dirty="0" smtClean="0"/>
              <a:t> or </a:t>
            </a:r>
            <a:r>
              <a:rPr lang="en-US" dirty="0" err="1" smtClean="0"/>
              <a:t>mpi_scatterv</a:t>
            </a:r>
            <a:endParaRPr lang="en-US" dirty="0"/>
          </a:p>
        </p:txBody>
      </p:sp>
      <p:cxnSp>
        <p:nvCxnSpPr>
          <p:cNvPr id="11" name="直接连接符 10"/>
          <p:cNvCxnSpPr>
            <a:endCxn id="12" idx="1"/>
          </p:cNvCxnSpPr>
          <p:nvPr/>
        </p:nvCxnSpPr>
        <p:spPr>
          <a:xfrm>
            <a:off x="1981200" y="5668096"/>
            <a:ext cx="2025160" cy="60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006360" y="6030961"/>
            <a:ext cx="914400" cy="4896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2"/>
            <a:endCxn id="12" idx="0"/>
          </p:cNvCxnSpPr>
          <p:nvPr/>
        </p:nvCxnSpPr>
        <p:spPr>
          <a:xfrm>
            <a:off x="4457700" y="5672331"/>
            <a:ext cx="5860" cy="35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2" idx="3"/>
          </p:cNvCxnSpPr>
          <p:nvPr/>
        </p:nvCxnSpPr>
        <p:spPr>
          <a:xfrm flipH="1">
            <a:off x="4920760" y="5694192"/>
            <a:ext cx="2273934" cy="58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362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1844" y="3645408"/>
            <a:ext cx="2232659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540" y="2456052"/>
            <a:ext cx="6490970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5400" b="0" spc="-35" dirty="0">
                <a:latin typeface="Calibri Light"/>
                <a:cs typeface="Calibri Light"/>
              </a:rPr>
              <a:t>Impleme</a:t>
            </a:r>
            <a:r>
              <a:rPr sz="5400" b="0" spc="-75" dirty="0">
                <a:latin typeface="Calibri Light"/>
                <a:cs typeface="Calibri Light"/>
              </a:rPr>
              <a:t>n</a:t>
            </a:r>
            <a:r>
              <a:rPr sz="5400" b="0" spc="-105" dirty="0">
                <a:latin typeface="Calibri Light"/>
                <a:cs typeface="Calibri Light"/>
              </a:rPr>
              <a:t>t</a:t>
            </a:r>
            <a:r>
              <a:rPr sz="5400" b="0" spc="-80" dirty="0">
                <a:latin typeface="Calibri Light"/>
                <a:cs typeface="Calibri Light"/>
              </a:rPr>
              <a:t>a</a:t>
            </a:r>
            <a:r>
              <a:rPr sz="5400" b="0" spc="-25" dirty="0">
                <a:latin typeface="Calibri Light"/>
                <a:cs typeface="Calibri Light"/>
              </a:rPr>
              <a:t>tion</a:t>
            </a:r>
            <a:r>
              <a:rPr sz="5400" b="0" spc="-55" dirty="0">
                <a:latin typeface="Calibri Light"/>
                <a:cs typeface="Calibri Light"/>
              </a:rPr>
              <a:t> </a:t>
            </a:r>
            <a:r>
              <a:rPr sz="5400" b="0" spc="-10" dirty="0">
                <a:latin typeface="Calibri Light"/>
                <a:cs typeface="Calibri Light"/>
              </a:rPr>
              <a:t>o</a:t>
            </a:r>
            <a:r>
              <a:rPr sz="5400" b="0" dirty="0">
                <a:latin typeface="Calibri Light"/>
                <a:cs typeface="Calibri Light"/>
              </a:rPr>
              <a:t>f </a:t>
            </a:r>
            <a:r>
              <a:rPr sz="5400" b="0" spc="-365" dirty="0">
                <a:latin typeface="Calibri Light"/>
                <a:cs typeface="Calibri Light"/>
              </a:rPr>
              <a:t>T</a:t>
            </a:r>
            <a:r>
              <a:rPr sz="5400" b="0" spc="-105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ee </a:t>
            </a:r>
            <a:r>
              <a:rPr sz="5400" b="0" spc="-30" dirty="0">
                <a:latin typeface="Calibri Light"/>
                <a:cs typeface="Calibri Light"/>
              </a:rPr>
              <a:t>Sea</a:t>
            </a:r>
            <a:r>
              <a:rPr sz="5400" b="0" spc="-114" dirty="0">
                <a:latin typeface="Calibri Light"/>
                <a:cs typeface="Calibri Light"/>
              </a:rPr>
              <a:t>r</a:t>
            </a:r>
            <a:r>
              <a:rPr sz="5400" b="0" spc="-5" dirty="0">
                <a:latin typeface="Calibri Light"/>
                <a:cs typeface="Calibri Light"/>
              </a:rPr>
              <a:t>c</a:t>
            </a:r>
            <a:r>
              <a:rPr sz="5400" b="0" dirty="0">
                <a:latin typeface="Calibri Light"/>
                <a:cs typeface="Calibri Light"/>
              </a:rPr>
              <a:t>h </a:t>
            </a:r>
            <a:r>
              <a:rPr sz="5400" b="0" spc="-25" dirty="0">
                <a:latin typeface="Calibri Light"/>
                <a:cs typeface="Calibri Light"/>
              </a:rPr>
              <a:t>Using</a:t>
            </a:r>
            <a:r>
              <a:rPr sz="5400" b="0" spc="-15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MPI</a:t>
            </a:r>
            <a:r>
              <a:rPr sz="5400" b="0" spc="-5" dirty="0">
                <a:latin typeface="Calibri Light"/>
                <a:cs typeface="Calibri Light"/>
              </a:rPr>
              <a:t> </a:t>
            </a:r>
            <a:r>
              <a:rPr sz="5400" b="0" spc="-30" dirty="0">
                <a:latin typeface="Calibri Light"/>
                <a:cs typeface="Calibri Light"/>
              </a:rPr>
              <a:t>and</a:t>
            </a:r>
            <a:r>
              <a:rPr sz="5400" b="0" spc="-25" dirty="0">
                <a:latin typeface="Calibri Light"/>
                <a:cs typeface="Calibri Light"/>
              </a:rPr>
              <a:t> Dynamic</a:t>
            </a:r>
            <a:r>
              <a:rPr sz="5400" b="0" dirty="0">
                <a:latin typeface="Calibri Light"/>
                <a:cs typeface="Calibri Light"/>
              </a:rPr>
              <a:t> </a:t>
            </a:r>
            <a:r>
              <a:rPr sz="5400" b="0" spc="-155" dirty="0">
                <a:latin typeface="Calibri Light"/>
                <a:cs typeface="Calibri Light"/>
              </a:rPr>
              <a:t>P</a:t>
            </a:r>
            <a:r>
              <a:rPr sz="5400" b="0" spc="-20" dirty="0">
                <a:latin typeface="Calibri Light"/>
                <a:cs typeface="Calibri Light"/>
              </a:rPr>
              <a:t>artitioni</a:t>
            </a:r>
            <a:r>
              <a:rPr sz="5400" b="0" spc="-60" dirty="0">
                <a:latin typeface="Calibri Light"/>
                <a:cs typeface="Calibri Light"/>
              </a:rPr>
              <a:t>n</a:t>
            </a:r>
            <a:r>
              <a:rPr sz="5400" b="0" spc="-30" dirty="0">
                <a:latin typeface="Calibri Light"/>
                <a:cs typeface="Calibri Light"/>
              </a:rPr>
              <a:t>g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97</a:t>
            </a:fld>
            <a:endParaRPr spc="-1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98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707542" y="762279"/>
            <a:ext cx="8065134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dirty="0">
                <a:latin typeface="Calibri Light"/>
                <a:cs typeface="Calibri Light"/>
              </a:rPr>
              <a:t>Using</a:t>
            </a:r>
            <a:r>
              <a:rPr sz="4400" b="0" spc="-5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M</a:t>
            </a:r>
            <a:r>
              <a:rPr sz="4400" b="0" dirty="0">
                <a:latin typeface="Calibri Light"/>
                <a:cs typeface="Calibri Light"/>
              </a:rPr>
              <a:t>PI and Dyna</a:t>
            </a:r>
            <a:r>
              <a:rPr sz="4400" b="0" spc="-15" dirty="0">
                <a:latin typeface="Calibri Light"/>
                <a:cs typeface="Calibri Light"/>
              </a:rPr>
              <a:t>m</a:t>
            </a:r>
            <a:r>
              <a:rPr sz="4400" b="0" dirty="0">
                <a:latin typeface="Calibri Light"/>
                <a:cs typeface="Calibri Light"/>
              </a:rPr>
              <a:t>ic</a:t>
            </a:r>
            <a:r>
              <a:rPr sz="4400" b="0" spc="-5" dirty="0">
                <a:latin typeface="Calibri Light"/>
                <a:cs typeface="Calibri Light"/>
              </a:rPr>
              <a:t> </a:t>
            </a:r>
            <a:r>
              <a:rPr sz="4400" b="0" spc="-105" dirty="0">
                <a:latin typeface="Calibri Light"/>
                <a:cs typeface="Calibri Light"/>
              </a:rPr>
              <a:t>P</a:t>
            </a:r>
            <a:r>
              <a:rPr sz="4400" b="0" dirty="0">
                <a:latin typeface="Calibri Light"/>
                <a:cs typeface="Calibri Light"/>
              </a:rPr>
              <a:t>artitioning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660958"/>
            <a:ext cx="8063230" cy="339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8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800" b="1" spc="-3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dif</a:t>
            </a:r>
            <a:r>
              <a:rPr sz="2800" b="1" spc="-65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enc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800" b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6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697865" lvl="1" indent="-227965">
              <a:lnSpc>
                <a:spcPts val="319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2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epos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orm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697865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whi</a:t>
            </a:r>
            <a:r>
              <a:rPr sz="2800" spc="-15" dirty="0">
                <a:latin typeface="Calibri"/>
                <a:cs typeface="Calibri"/>
              </a:rPr>
              <a:t>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ait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697865" marR="5080" lvl="1" indent="-227965">
              <a:lnSpc>
                <a:spcPct val="9000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ther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7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ait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oces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 shou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equ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nothe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28915" cy="1354217"/>
          </a:xfrm>
        </p:spPr>
        <p:txBody>
          <a:bodyPr/>
          <a:lstStyle/>
          <a:p>
            <a:r>
              <a:rPr lang="en-US" dirty="0"/>
              <a:t>Pseudocode for </a:t>
            </a:r>
            <a:r>
              <a:rPr lang="en-US" dirty="0" smtClean="0"/>
              <a:t>dynamically parallelized solution </a:t>
            </a:r>
            <a:r>
              <a:rPr lang="en-US" dirty="0"/>
              <a:t>to TSP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6800" y="2057400"/>
            <a:ext cx="54622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</a:t>
            </a:r>
            <a:r>
              <a:rPr lang="en-US" dirty="0" smtClean="0"/>
              <a:t>tree(my</a:t>
            </a:r>
            <a:r>
              <a:rPr lang="fr-FR" dirty="0"/>
              <a:t>_</a:t>
            </a:r>
            <a:r>
              <a:rPr lang="en-US" dirty="0" smtClean="0"/>
              <a:t>rank</a:t>
            </a:r>
            <a:r>
              <a:rPr lang="en-US" dirty="0"/>
              <a:t>, </a:t>
            </a:r>
            <a:r>
              <a:rPr lang="en-US" dirty="0" smtClean="0"/>
              <a:t>my</a:t>
            </a:r>
            <a:r>
              <a:rPr lang="fr-FR" dirty="0"/>
              <a:t>_</a:t>
            </a:r>
            <a:r>
              <a:rPr lang="en-US" dirty="0" smtClean="0"/>
              <a:t>stack</a:t>
            </a:r>
            <a:r>
              <a:rPr lang="en-US" dirty="0"/>
              <a:t>);</a:t>
            </a:r>
          </a:p>
          <a:p>
            <a:r>
              <a:rPr lang="en-US" b="1" dirty="0"/>
              <a:t>while </a:t>
            </a:r>
            <a:r>
              <a:rPr lang="en-US" dirty="0" smtClean="0"/>
              <a:t>(!</a:t>
            </a:r>
            <a:r>
              <a:rPr lang="en-US" dirty="0" err="1" smtClean="0"/>
              <a:t>Teminated</a:t>
            </a:r>
            <a:r>
              <a:rPr lang="en-US" dirty="0" smtClean="0"/>
              <a:t>(my</a:t>
            </a:r>
            <a:r>
              <a:rPr lang="fr-FR" dirty="0"/>
              <a:t>_</a:t>
            </a:r>
            <a:r>
              <a:rPr lang="en-US" dirty="0" smtClean="0"/>
              <a:t>stack</a:t>
            </a:r>
            <a:r>
              <a:rPr lang="en-US" dirty="0"/>
              <a:t>))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curr</a:t>
            </a:r>
            <a:r>
              <a:rPr lang="fr-FR" dirty="0"/>
              <a:t>_</a:t>
            </a:r>
            <a:r>
              <a:rPr lang="en-US" dirty="0" smtClean="0"/>
              <a:t>tour </a:t>
            </a:r>
            <a:r>
              <a:rPr lang="en-US" dirty="0"/>
              <a:t>= </a:t>
            </a:r>
            <a:r>
              <a:rPr lang="en-US" dirty="0" smtClean="0"/>
              <a:t>Pop(my</a:t>
            </a:r>
            <a:r>
              <a:rPr lang="fr-FR" dirty="0"/>
              <a:t>_</a:t>
            </a:r>
            <a:r>
              <a:rPr lang="en-US" dirty="0" smtClean="0"/>
              <a:t>stack</a:t>
            </a:r>
            <a:r>
              <a:rPr lang="en-US" dirty="0"/>
              <a:t>);</a:t>
            </a:r>
          </a:p>
          <a:p>
            <a:r>
              <a:rPr lang="en-US" b="1" dirty="0" smtClean="0"/>
              <a:t>     if </a:t>
            </a:r>
            <a:r>
              <a:rPr lang="en-US" dirty="0"/>
              <a:t>(City </a:t>
            </a:r>
            <a:r>
              <a:rPr lang="en-US" dirty="0" smtClean="0"/>
              <a:t>count(</a:t>
            </a:r>
            <a:r>
              <a:rPr lang="en-US" dirty="0" err="1" smtClean="0"/>
              <a:t>curr</a:t>
            </a:r>
            <a:r>
              <a:rPr lang="fr-FR" dirty="0" smtClean="0"/>
              <a:t>_</a:t>
            </a:r>
            <a:r>
              <a:rPr lang="en-US" dirty="0" smtClean="0"/>
              <a:t>tour</a:t>
            </a:r>
            <a:r>
              <a:rPr lang="en-US" dirty="0"/>
              <a:t>) == n)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fr-FR" b="1" dirty="0" smtClean="0"/>
              <a:t>     if </a:t>
            </a:r>
            <a:r>
              <a:rPr lang="fr-FR" dirty="0"/>
              <a:t>(Best </a:t>
            </a:r>
            <a:r>
              <a:rPr lang="fr-FR" dirty="0" smtClean="0"/>
              <a:t>tour(curr_tour</a:t>
            </a:r>
            <a:r>
              <a:rPr lang="fr-FR" dirty="0"/>
              <a:t>)) Update best </a:t>
            </a:r>
            <a:r>
              <a:rPr lang="fr-FR" dirty="0" smtClean="0"/>
              <a:t>tour(curr_tour</a:t>
            </a:r>
            <a:r>
              <a:rPr lang="fr-FR" dirty="0"/>
              <a:t>);</a:t>
            </a:r>
          </a:p>
          <a:p>
            <a:r>
              <a:rPr lang="en-US" dirty="0" smtClean="0"/>
              <a:t>     } </a:t>
            </a:r>
            <a:r>
              <a:rPr lang="en-US" b="1" dirty="0"/>
              <a:t>else </a:t>
            </a:r>
            <a:r>
              <a:rPr lang="en-US" dirty="0"/>
              <a:t>{</a:t>
            </a:r>
            <a:endParaRPr lang="en-US" dirty="0"/>
          </a:p>
          <a:p>
            <a:r>
              <a:rPr lang="en-US" b="1" dirty="0" smtClean="0"/>
              <a:t>               for </a:t>
            </a:r>
            <a:r>
              <a:rPr lang="en-US" dirty="0"/>
              <a:t>(city = </a:t>
            </a:r>
            <a:r>
              <a:rPr lang="en-US" dirty="0" smtClean="0"/>
              <a:t>n-1</a:t>
            </a:r>
            <a:r>
              <a:rPr lang="en-US" dirty="0"/>
              <a:t>; city &gt;= 1; </a:t>
            </a:r>
            <a:r>
              <a:rPr lang="en-US" dirty="0" smtClean="0"/>
              <a:t>city--)</a:t>
            </a:r>
            <a:endParaRPr lang="en-US" dirty="0"/>
          </a:p>
          <a:p>
            <a:r>
              <a:rPr lang="en-US" b="1" dirty="0" smtClean="0"/>
              <a:t>                         if </a:t>
            </a:r>
            <a:r>
              <a:rPr lang="en-US" dirty="0"/>
              <a:t>(Feasible(</a:t>
            </a:r>
            <a:r>
              <a:rPr lang="en-US" dirty="0" err="1"/>
              <a:t>curr</a:t>
            </a:r>
            <a:r>
              <a:rPr lang="en-US" dirty="0"/>
              <a:t> tour, city))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Add_city</a:t>
            </a:r>
            <a:r>
              <a:rPr lang="en-US" dirty="0" smtClean="0"/>
              <a:t>(</a:t>
            </a:r>
            <a:r>
              <a:rPr lang="en-US" dirty="0" err="1" smtClean="0"/>
              <a:t>curr</a:t>
            </a:r>
            <a:r>
              <a:rPr lang="en-US" dirty="0" smtClean="0"/>
              <a:t> </a:t>
            </a:r>
            <a:r>
              <a:rPr lang="en-US" dirty="0"/>
              <a:t>tour, city);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Push_copy</a:t>
            </a:r>
            <a:r>
              <a:rPr lang="en-US" dirty="0" smtClean="0"/>
              <a:t>(my </a:t>
            </a:r>
            <a:r>
              <a:rPr lang="en-US" dirty="0"/>
              <a:t>stack, </a:t>
            </a:r>
            <a:r>
              <a:rPr lang="en-US" dirty="0" err="1"/>
              <a:t>curr</a:t>
            </a:r>
            <a:r>
              <a:rPr lang="en-US" dirty="0"/>
              <a:t> tour);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Remove_last</a:t>
            </a:r>
            <a:r>
              <a:rPr lang="en-US" dirty="0" err="1"/>
              <a:t>_</a:t>
            </a:r>
            <a:r>
              <a:rPr lang="en-US" dirty="0" err="1" smtClean="0"/>
              <a:t>city</a:t>
            </a:r>
            <a:r>
              <a:rPr lang="en-US" dirty="0" smtClean="0"/>
              <a:t>(</a:t>
            </a:r>
            <a:r>
              <a:rPr lang="en-US" dirty="0" err="1" smtClean="0"/>
              <a:t>curr</a:t>
            </a:r>
            <a:r>
              <a:rPr lang="en-US" dirty="0" smtClean="0"/>
              <a:t> </a:t>
            </a:r>
            <a:r>
              <a:rPr lang="en-US" dirty="0"/>
              <a:t>tour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        }</a:t>
            </a:r>
            <a:endParaRPr lang="en-US" dirty="0"/>
          </a:p>
          <a:p>
            <a:r>
              <a:rPr lang="en-US" dirty="0" smtClean="0"/>
              <a:t>   	}</a:t>
            </a:r>
            <a:endParaRPr lang="en-US" dirty="0"/>
          </a:p>
          <a:p>
            <a:r>
              <a:rPr lang="en-US" dirty="0" smtClean="0"/>
              <a:t>     Free </a:t>
            </a:r>
            <a:r>
              <a:rPr lang="en-US" dirty="0"/>
              <a:t>tour(</a:t>
            </a:r>
            <a:r>
              <a:rPr lang="en-US" dirty="0" err="1"/>
              <a:t>curr</a:t>
            </a:r>
            <a:r>
              <a:rPr lang="en-US" dirty="0"/>
              <a:t> tour);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3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3733</Words>
  <Application>Microsoft Office PowerPoint</Application>
  <PresentationFormat>全屏显示(4:3)</PresentationFormat>
  <Paragraphs>768</Paragraphs>
  <Slides>112</Slides>
  <Notes>110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22" baseType="lpstr">
      <vt:lpstr>Microsoft YaHei UI</vt:lpstr>
      <vt:lpstr>宋体</vt:lpstr>
      <vt:lpstr>微软雅黑</vt:lpstr>
      <vt:lpstr>Arial</vt:lpstr>
      <vt:lpstr>Calibri</vt:lpstr>
      <vt:lpstr>Calibri Light</vt:lpstr>
      <vt:lpstr>Cambria Math</vt:lpstr>
      <vt:lpstr>Microsoft Yi Baiti</vt:lpstr>
      <vt:lpstr>Times New Roman</vt:lpstr>
      <vt:lpstr>Office Theme</vt:lpstr>
      <vt:lpstr>PowerPoint 演示文稿</vt:lpstr>
      <vt:lpstr>Roadmap</vt:lpstr>
      <vt:lpstr>PowerPoint 演示文稿</vt:lpstr>
      <vt:lpstr>The n-body problem</vt:lpstr>
      <vt:lpstr>PowerPoint 演示文稿</vt:lpstr>
      <vt:lpstr>Simulating motion of planets</vt:lpstr>
      <vt:lpstr>Force on particle q exerted by k</vt:lpstr>
      <vt:lpstr>Total force on particle q</vt:lpstr>
      <vt:lpstr>Acceleration of particle q</vt:lpstr>
      <vt:lpstr>Serial pseudo-code</vt:lpstr>
      <vt:lpstr>Computation of the forces</vt:lpstr>
      <vt:lpstr>Newton’s third law of motion</vt:lpstr>
      <vt:lpstr>The individual forces</vt:lpstr>
      <vt:lpstr>PowerPoint 演示文稿</vt:lpstr>
      <vt:lpstr>Using the Tangent Line to Approximate a Function</vt:lpstr>
      <vt:lpstr>Euler’s Method</vt:lpstr>
      <vt:lpstr>Parallelizing the N-Body Solvers</vt:lpstr>
      <vt:lpstr>PowerPoint 演示文稿</vt:lpstr>
      <vt:lpstr>PowerPoint 演示文稿</vt:lpstr>
      <vt:lpstr>PowerPoint 演示文稿</vt:lpstr>
      <vt:lpstr>PowerPoint 演示文稿</vt:lpstr>
      <vt:lpstr>Serial pseudo-code</vt:lpstr>
      <vt:lpstr>PowerPoint 演示文稿</vt:lpstr>
      <vt:lpstr>First attempt</vt:lpstr>
      <vt:lpstr>First loop</vt:lpstr>
      <vt:lpstr>Second loop</vt:lpstr>
      <vt:lpstr>Repeated forking and joining of</vt:lpstr>
      <vt:lpstr>Adding the single directive</vt:lpstr>
      <vt:lpstr>PowerPoint 演示文稿</vt:lpstr>
      <vt:lpstr>Parallelizing the Reduced Solver Using OpenMP</vt:lpstr>
      <vt:lpstr>Problems</vt:lpstr>
      <vt:lpstr>First solution attempt</vt:lpstr>
      <vt:lpstr>Second solution attempt</vt:lpstr>
      <vt:lpstr>Third solution attempt</vt:lpstr>
      <vt:lpstr>Revised algorithm – phase I</vt:lpstr>
      <vt:lpstr>Revised algorithm – phase II</vt:lpstr>
      <vt:lpstr>Another example</vt:lpstr>
      <vt:lpstr>First Phase Computations for Reduced Algorithm with Block Partition</vt:lpstr>
      <vt:lpstr>Another example - continued</vt:lpstr>
      <vt:lpstr>First Phase Computations for Reduced Algorithm with Cyclic Partition</vt:lpstr>
      <vt:lpstr>PowerPoint 演示文稿</vt:lpstr>
      <vt:lpstr>Parallelizing the Solvers Using Pthreads</vt:lpstr>
      <vt:lpstr>Parallelizing the Solvers Using Pthreads</vt:lpstr>
      <vt:lpstr>Parallelizing the Solvers Using Pthreads</vt:lpstr>
      <vt:lpstr>PowerPoint 演示文稿</vt:lpstr>
      <vt:lpstr>Parallelizing the Basic Solver Using MPI</vt:lpstr>
      <vt:lpstr>PowerPoint 演示文稿</vt:lpstr>
      <vt:lpstr>Pseudo-code for output</vt:lpstr>
      <vt:lpstr>PowerPoint 演示文稿</vt:lpstr>
      <vt:lpstr>A Ring of Processes</vt:lpstr>
      <vt:lpstr>Ring Pass of Positions</vt:lpstr>
      <vt:lpstr>PowerPoint 演示文稿</vt:lpstr>
      <vt:lpstr>PowerPoint 演示文稿</vt:lpstr>
      <vt:lpstr>PowerPoint 演示文稿</vt:lpstr>
      <vt:lpstr>PowerPoint 演示文稿</vt:lpstr>
      <vt:lpstr>Run-Times for OpenMP and MPI N- Body Solvers</vt:lpstr>
      <vt:lpstr>PowerPoint 演示文稿</vt:lpstr>
      <vt:lpstr>Tree search problem (TSP)</vt:lpstr>
      <vt:lpstr>A Four-City TSP</vt:lpstr>
      <vt:lpstr>Search Tree for Four-City TSP</vt:lpstr>
      <vt:lpstr>Pseudo-code for a recursive solution to TSP using depth-first search</vt:lpstr>
      <vt:lpstr>PowerPoint 演示文稿</vt:lpstr>
      <vt:lpstr>Pseudo-code for a second solution to TSP that doesn’t use recursion</vt:lpstr>
      <vt:lpstr>Using pre-processor macros</vt:lpstr>
      <vt:lpstr>Run-Times of the Three Serial Implementations of Tree Search</vt:lpstr>
      <vt:lpstr>Making sure we have the “best tour” (1)</vt:lpstr>
      <vt:lpstr>Making sure we have the “best tour” (2)</vt:lpstr>
      <vt:lpstr>Making sure we have the “best tour” (3)</vt:lpstr>
      <vt:lpstr>First scenario</vt:lpstr>
      <vt:lpstr>Second scenario</vt:lpstr>
      <vt:lpstr>PowerPoint 演示文稿</vt:lpstr>
      <vt:lpstr>Static Parallelization of Tree Search using Pthreads</vt:lpstr>
      <vt:lpstr>Partition Tree for Four-City TSP</vt:lpstr>
      <vt:lpstr>PowerPoint 演示文稿</vt:lpstr>
      <vt:lpstr>Dynamic Parallelization of Tree Search using Pthreads</vt:lpstr>
      <vt:lpstr>Dynamic Parallelization of Tree Search Using Pthreads</vt:lpstr>
      <vt:lpstr>PowerPoint 演示文稿</vt:lpstr>
      <vt:lpstr>PowerPoint 演示文稿</vt:lpstr>
      <vt:lpstr>Grouping the termination variables</vt:lpstr>
      <vt:lpstr>PowerPoint 演示文稿</vt:lpstr>
      <vt:lpstr>PowerPoint 演示文稿</vt:lpstr>
      <vt:lpstr>Parallelizing the Tree Search Programs Using OpenMP</vt:lpstr>
      <vt:lpstr>OpenMP emulated condition wait</vt:lpstr>
      <vt:lpstr>Performance of OpenMP and Pthreads implementations of tree search</vt:lpstr>
      <vt:lpstr>PowerPoint 演示文稿</vt:lpstr>
      <vt:lpstr>Implementation using MPI and static partitioning</vt:lpstr>
      <vt:lpstr>Partitioning the tree</vt:lpstr>
      <vt:lpstr>Gathering a different number of objects from each process in the communicator</vt:lpstr>
      <vt:lpstr>Maintaining the best tour</vt:lpstr>
      <vt:lpstr>Maintaining the best tour</vt:lpstr>
      <vt:lpstr>MPI code to check for new best tour costs</vt:lpstr>
      <vt:lpstr>Modes and Buffered Sends - 1</vt:lpstr>
      <vt:lpstr>Modes and Buffered Sends - 2</vt:lpstr>
      <vt:lpstr>Modes and Buffered Sends - 3</vt:lpstr>
      <vt:lpstr>Printing the best tour</vt:lpstr>
      <vt:lpstr>MPI for Four-City TSP</vt:lpstr>
      <vt:lpstr>PowerPoint 演示文稿</vt:lpstr>
      <vt:lpstr>PowerPoint 演示文稿</vt:lpstr>
      <vt:lpstr>Pseudocode for dynamically parallelized solution to TSP</vt:lpstr>
      <vt:lpstr>PowerPoint 演示文稿</vt:lpstr>
      <vt:lpstr>Terminated Function for a Dynamically Partitioned TSP solver with MPI (1)</vt:lpstr>
      <vt:lpstr>Terminated Function for a Dynamically Partitioned TSP solver with MPI (2)</vt:lpstr>
      <vt:lpstr>Splitting the stack and data packing</vt:lpstr>
      <vt:lpstr>Splitting the stack and data packing</vt:lpstr>
      <vt:lpstr>Distributed Termination Detection</vt:lpstr>
      <vt:lpstr>PowerPoint 演示文稿</vt:lpstr>
      <vt:lpstr>A simple distributed termination detection algorithm</vt:lpstr>
      <vt:lpstr>Performance of MPI and Pthreads implementations of tree search</vt:lpstr>
      <vt:lpstr>Concluding Remarks (1)</vt:lpstr>
      <vt:lpstr>Concluding Remarks (2)</vt:lpstr>
      <vt:lpstr>Concluding Remarks (3)</vt:lpstr>
      <vt:lpstr>Concluding Remarks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HuangDan</cp:lastModifiedBy>
  <cp:revision>42</cp:revision>
  <dcterms:created xsi:type="dcterms:W3CDTF">2020-10-04T22:33:43Z</dcterms:created>
  <dcterms:modified xsi:type="dcterms:W3CDTF">2020-10-27T04:47:05Z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2019-04-22T00:00:00Z</vt:filetime>
  </property>
  <property fmtid="{D5CDD505-2E9C-101B-9397-08002B2CF9AE}" pid="3" name="LastSaved">
    <vt:filetime>2020-10-04T00:00:00Z</vt:filetime>
  </property>
</Properties>
</file>