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5" r:id="rId4"/>
    <p:sldId id="257" r:id="rId5"/>
    <p:sldId id="259" r:id="rId6"/>
    <p:sldId id="262" r:id="rId7"/>
    <p:sldId id="263" r:id="rId8"/>
    <p:sldId id="264" r:id="rId9"/>
    <p:sldId id="258" r:id="rId10"/>
    <p:sldId id="265" r:id="rId11"/>
    <p:sldId id="268" r:id="rId12"/>
    <p:sldId id="267" r:id="rId13"/>
    <p:sldId id="266" r:id="rId14"/>
    <p:sldId id="260" r:id="rId15"/>
    <p:sldId id="269" r:id="rId16"/>
    <p:sldId id="270" r:id="rId17"/>
    <p:sldId id="278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3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47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D812-4D02-4A0D-9D9D-F8B34EDCD9AE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8F54-BE5D-46EE-8F0E-63E9A21F99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08F54-BE5D-46EE-8F0E-63E9A21F993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18C70E-1212-4380-BDF2-26ECFB8E25B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607CD8-B364-4A0A-852D-8C8E65EBEF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电梯控制系统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组长：李靖</a:t>
            </a:r>
            <a:endParaRPr lang="en-US" altLang="zh-CN" dirty="0"/>
          </a:p>
          <a:p>
            <a:r>
              <a:rPr lang="zh-CN" altLang="en-US" dirty="0"/>
              <a:t>组员：李琪 何龙 李元 李罗丹雨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命令处理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01" y="2472870"/>
            <a:ext cx="6861785" cy="417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电梯控制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0" y="2270657"/>
            <a:ext cx="7931386" cy="45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信息显示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97" y="2323420"/>
            <a:ext cx="6832245" cy="443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优先处理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3" y="2260737"/>
            <a:ext cx="9193891" cy="465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四、界面设计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066290"/>
            <a:ext cx="10424160" cy="47917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监控端控制界面</a:t>
            </a:r>
            <a:endParaRPr lang="en-US" altLang="zh-CN" dirty="0"/>
          </a:p>
          <a:p>
            <a:pPr marL="0" indent="0">
              <a:buNone/>
            </a:pPr>
            <a:endParaRPr lang="en-US" altLang="zh-CN" sz="11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4" y="2142490"/>
            <a:ext cx="6533516" cy="456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365829"/>
            <a:ext cx="9701732" cy="4194628"/>
          </a:xfrm>
        </p:spPr>
        <p:txBody>
          <a:bodyPr/>
          <a:lstStyle/>
          <a:p>
            <a:r>
              <a:rPr lang="zh-CN" altLang="en-US" dirty="0"/>
              <a:t>客户端电梯外部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41" y="2508928"/>
            <a:ext cx="5774224" cy="410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客户端电梯内部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18" y="2628899"/>
            <a:ext cx="5686562" cy="403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405" y="859790"/>
            <a:ext cx="4351020" cy="834390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归纳总结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35165" y="1785620"/>
            <a:ext cx="4890770" cy="402018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    我们选的课设题目是电梯控制系统，这个系统是有明确的用户需求的，但具体的实现需要细化到每一个具体的点上，所以略显冗杂，需要有系统的线索并且一步步来，在整体设计中我们进行了具体分工，提高了工作效率，并且有问题互相讨论最终使问题得到了解决，大大完善了整体设计，使我们对软件需求分析、详细设计及概要设计的过程有了更深的理解和体会，同时也体会到了团队合作的重要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6785" y="1469390"/>
            <a:ext cx="4501515" cy="455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遇到的问题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◉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项目分析：只有我们一组没有参考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，   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考虑不全面</a:t>
            </a:r>
            <a:endParaRPr lang="en-US" altLang="zh-CN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◉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需求分析：角度不对、小组意见不统一、story列表模块划分不够明确，有模棱两可说不清楚的地方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。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◉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概要设计：业务流程图及数据流图</a:t>
            </a:r>
            <a:endParaRPr lang="en-US" altLang="zh-CN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◉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界面设计：需要用MFC，不熟悉，表达不清晰</a:t>
            </a:r>
            <a:endParaRPr lang="en-US" altLang="zh-CN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◉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测试用例：需要考虑各种可能发生的情况，反映了界面设计不够完善</a:t>
            </a:r>
            <a:endParaRPr lang="en-US" altLang="zh-CN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7535" y="1193165"/>
            <a:ext cx="4728210" cy="460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心得体会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41301" cy="34163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zh-CN" dirty="0"/>
          </a:p>
          <a:p>
            <a:pPr marL="3657600" lvl="8" indent="0" algn="just">
              <a:buNone/>
            </a:pPr>
            <a:endParaRPr lang="en-US" altLang="zh-CN" dirty="0"/>
          </a:p>
          <a:p>
            <a:pPr marL="3657600" lvl="8" indent="0" algn="just">
              <a:buNone/>
            </a:pPr>
            <a:endParaRPr lang="en-US" altLang="zh-CN" dirty="0"/>
          </a:p>
          <a:p>
            <a:pPr marL="3657600" lvl="8" indent="0" algn="just">
              <a:buNone/>
            </a:pPr>
            <a:r>
              <a:rPr lang="zh-CN" altLang="en-US" sz="6000" dirty="0"/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工作日志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产品展示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归纳总结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55670" y="522605"/>
            <a:ext cx="4465955" cy="8167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5935" y="4088765"/>
            <a:ext cx="3575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工作日志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66060" y="4201795"/>
            <a:ext cx="428625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周一上午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9030" y="4201795"/>
            <a:ext cx="428625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周一下午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42783" y="4201795"/>
            <a:ext cx="430887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周三下午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69050" y="4201795"/>
            <a:ext cx="428625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周三上午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72073" y="4201795"/>
            <a:ext cx="430887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周二下午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60570" y="4201795"/>
            <a:ext cx="428625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周二上午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31273" y="4201795"/>
            <a:ext cx="430887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周四下午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29930" y="4201795"/>
            <a:ext cx="428625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周四上午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19655" y="2353945"/>
            <a:ext cx="675005" cy="1588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了解本次课设的内容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94660" y="2353945"/>
            <a:ext cx="428625" cy="1588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进行题目的选择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22650" y="5339715"/>
            <a:ext cx="921385" cy="1362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分析题目，进行初步需求分析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60570" y="2515870"/>
            <a:ext cx="428625" cy="1426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细化需求分析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27955" y="5339715"/>
            <a:ext cx="921385" cy="1361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根据需求分析编写story列表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02960" y="2334260"/>
            <a:ext cx="675005" cy="1607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学习SVN，重新提交story列表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83350" y="2373630"/>
            <a:ext cx="675005" cy="1588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进行分工，编写概要设计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97700" y="5401310"/>
            <a:ext cx="428625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绘制业务流图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45045" y="5339715"/>
            <a:ext cx="428625" cy="1361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绘制数据流图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54925" y="5339715"/>
            <a:ext cx="675005" cy="1499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进行测试用例的编写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10855" y="2577465"/>
            <a:ext cx="428625" cy="1384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完善测试用例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539480" y="2578100"/>
            <a:ext cx="428625" cy="1363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进行界面设计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009380" y="5339715"/>
            <a:ext cx="428625" cy="1361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完善界面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364980" y="5339715"/>
            <a:ext cx="675005" cy="1361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/>
              <a:t>进行汇总，提交文档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一、需求概述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主要业务：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zh-CN" altLang="zh-CN" sz="2400" dirty="0"/>
              <a:t>本软件主要服务于高于</a:t>
            </a:r>
            <a:r>
              <a:rPr lang="en-US" altLang="zh-CN" sz="2400" dirty="0"/>
              <a:t>7</a:t>
            </a:r>
            <a:r>
              <a:rPr lang="zh-CN" altLang="zh-CN" sz="2400" dirty="0"/>
              <a:t>层拥有电梯的楼房，主要使用用户为电梯管理人员和电梯乘坐人员。该电梯控制系统器可控制</a:t>
            </a:r>
            <a:r>
              <a:rPr lang="en-US" altLang="zh-CN" sz="2400" dirty="0"/>
              <a:t>6</a:t>
            </a:r>
            <a:r>
              <a:rPr lang="zh-CN" altLang="zh-CN" sz="2400" dirty="0"/>
              <a:t>电梯，完成</a:t>
            </a:r>
            <a:r>
              <a:rPr lang="en-US" altLang="zh-CN" sz="2400" dirty="0"/>
              <a:t>56</a:t>
            </a:r>
            <a:r>
              <a:rPr lang="zh-CN" altLang="zh-CN" sz="2400" dirty="0"/>
              <a:t>层楼的载客服务而遵循方向优先原则，能响应提前关门、延时关门，并具有超载报警和故障报警。</a:t>
            </a: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功能</a:t>
            </a:r>
          </a:p>
          <a:p>
            <a:r>
              <a:rPr lang="zh-CN" altLang="zh-CN" sz="2400" dirty="0"/>
              <a:t>针对电梯管理人员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对电梯进行实时监控、远程控制；设置忙时时间段；</a:t>
            </a:r>
            <a:endParaRPr lang="zh-CN" altLang="zh-CN" sz="2400" dirty="0"/>
          </a:p>
          <a:p>
            <a:r>
              <a:rPr lang="zh-CN" altLang="zh-CN" sz="2400" dirty="0"/>
              <a:t>针对电梯乘坐人员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满足电梯乘坐人员乘梯请求；紧急呼叫；</a:t>
            </a:r>
            <a:endParaRPr lang="en-US" altLang="zh-CN" baseline="-25000" dirty="0"/>
          </a:p>
          <a:p>
            <a:pPr marL="0" indent="0">
              <a:buNone/>
            </a:pPr>
            <a:endParaRPr lang="en-US" altLang="zh-CN" baseline="-25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二、业务流图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sz="2400" dirty="0">
                <a:sym typeface="+mn-ea"/>
              </a:rPr>
              <a:t>乘梯人员等待电梯</a:t>
            </a:r>
          </a:p>
          <a:p>
            <a:pPr marL="514350" indent="-514350">
              <a:buAutoNum type="arabicPeriod"/>
            </a:pPr>
            <a:endParaRPr lang="zh-CN" altLang="en-US" sz="2400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sym typeface="+mn-ea"/>
              </a:rPr>
              <a:t>乘梯人员乘坐电梯</a:t>
            </a:r>
            <a:endParaRPr lang="zh-CN" altLang="en-US" sz="2400" dirty="0"/>
          </a:p>
          <a:p>
            <a:pPr marL="514350" indent="-514350">
              <a:buAutoNum type="arabicPeriod"/>
            </a:pPr>
            <a:endParaRPr lang="zh-CN" altLang="en-US" sz="2400" dirty="0"/>
          </a:p>
          <a:p>
            <a:pPr marL="514350" indent="-514350">
              <a:buAutoNum type="arabicPeriod"/>
            </a:pPr>
            <a:r>
              <a:rPr lang="zh-CN" altLang="en-US" sz="2400" dirty="0">
                <a:sym typeface="+mn-ea"/>
              </a:rPr>
              <a:t>监控端情况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乘梯人员等待电梯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3" y="2817248"/>
            <a:ext cx="8986169" cy="32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乘梯人员乘坐电梯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60" y="2388029"/>
            <a:ext cx="8637826" cy="407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9511" y="5544276"/>
          <a:ext cx="5267960" cy="821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 dirty="0">
                          <a:effectLst/>
                        </a:rPr>
                        <a:t>按钮名称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>
                          <a:effectLst/>
                        </a:rPr>
                        <a:t>手动开门</a:t>
                      </a:r>
                      <a:endParaRPr lang="zh-CN" sz="120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 dirty="0">
                          <a:effectLst/>
                        </a:rPr>
                        <a:t>控制电梯门打开，每按下一次，电梯门开启</a:t>
                      </a:r>
                      <a:r>
                        <a:rPr lang="en-US" sz="1050" dirty="0">
                          <a:effectLst/>
                        </a:rPr>
                        <a:t>5s</a:t>
                      </a:r>
                      <a:r>
                        <a:rPr lang="zh-CN" sz="1050" dirty="0">
                          <a:effectLst/>
                        </a:rPr>
                        <a:t>。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>
                          <a:effectLst/>
                        </a:rPr>
                        <a:t>手动关门</a:t>
                      </a:r>
                      <a:endParaRPr lang="zh-CN" sz="120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 dirty="0">
                          <a:effectLst/>
                        </a:rPr>
                        <a:t>控制电梯门关闭，每按下一次，电梯门关闭</a:t>
                      </a:r>
                      <a:r>
                        <a:rPr lang="en-US" sz="1050" dirty="0">
                          <a:effectLst/>
                        </a:rPr>
                        <a:t>5s</a:t>
                      </a:r>
                      <a:r>
                        <a:rPr lang="zh-CN" sz="1050" dirty="0">
                          <a:effectLst/>
                        </a:rPr>
                        <a:t>。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>
                          <a:effectLst/>
                        </a:rPr>
                        <a:t>紧急呼叫</a:t>
                      </a:r>
                      <a:endParaRPr lang="zh-CN" sz="120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36575" algn="l"/>
                          <a:tab pos="269875" algn="l"/>
                          <a:tab pos="536575" algn="l"/>
                        </a:tabLst>
                      </a:pPr>
                      <a:r>
                        <a:rPr lang="zh-CN" sz="1050" dirty="0">
                          <a:effectLst/>
                        </a:rPr>
                        <a:t>用于电梯故障等特殊情况，被困人员可通过此按钮联系电梯管理人员。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管理人员管理电梯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31" y="2521553"/>
            <a:ext cx="8507198" cy="383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/>
              <a:t>三</a:t>
            </a:r>
            <a:r>
              <a:rPr lang="zh-CN" altLang="en-US" dirty="0"/>
              <a:t>、</a:t>
            </a:r>
            <a:r>
              <a:rPr lang="zh-CN" altLang="zh-CN" dirty="0"/>
              <a:t>数据流图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564" y="2316480"/>
            <a:ext cx="10515600" cy="394361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将</a:t>
            </a:r>
            <a:r>
              <a:rPr lang="zh-CN" altLang="zh-CN" dirty="0"/>
              <a:t>电梯控制系统细化。电梯控制系统主要的工作就是处理外部实体的输入命令，而我们把这些处理分块，主要分为命令处理、优先处理、信息显示，报警信号处理，还有电梯控制等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zh-CN" altLang="zh-CN" sz="2000" dirty="0">
                <a:latin typeface="+mn-ea"/>
              </a:rPr>
              <a:t>命令处理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/>
              <a:t>电梯控制</a:t>
            </a:r>
            <a:endParaRPr lang="en-US" altLang="zh-CN" sz="2000" dirty="0"/>
          </a:p>
          <a:p>
            <a:r>
              <a:rPr lang="zh-CN" altLang="en-US" sz="2000" dirty="0"/>
              <a:t>信息显示</a:t>
            </a:r>
            <a:endParaRPr lang="en-US" altLang="zh-CN" sz="2000" dirty="0"/>
          </a:p>
          <a:p>
            <a:r>
              <a:rPr lang="zh-CN" altLang="en-US" sz="2000" dirty="0"/>
              <a:t>优先处理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540</Words>
  <Application>Microsoft Office PowerPoint</Application>
  <PresentationFormat>宽屏</PresentationFormat>
  <Paragraphs>103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Century Gothic</vt:lpstr>
      <vt:lpstr>Wingdings 3</vt:lpstr>
      <vt:lpstr>离子会议室</vt:lpstr>
      <vt:lpstr>电梯控制系统 </vt:lpstr>
      <vt:lpstr>目录</vt:lpstr>
      <vt:lpstr>工作日志</vt:lpstr>
      <vt:lpstr>一、需求概述</vt:lpstr>
      <vt:lpstr>二、业务流图</vt:lpstr>
      <vt:lpstr>乘梯人员等待电梯</vt:lpstr>
      <vt:lpstr>乘梯人员乘坐电梯</vt:lpstr>
      <vt:lpstr>管理人员管理电梯</vt:lpstr>
      <vt:lpstr> 三、数据流图 </vt:lpstr>
      <vt:lpstr>命令处理</vt:lpstr>
      <vt:lpstr>电梯控制</vt:lpstr>
      <vt:lpstr>信息显示</vt:lpstr>
      <vt:lpstr>优先处理</vt:lpstr>
      <vt:lpstr>四、界面设计</vt:lpstr>
      <vt:lpstr>界面设计</vt:lpstr>
      <vt:lpstr>界面设计</vt:lpstr>
      <vt:lpstr>归纳总结 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电梯控制系统 </dc:title>
  <dc:creator>凡 叶</dc:creator>
  <cp:lastModifiedBy>凡 叶</cp:lastModifiedBy>
  <cp:revision>24</cp:revision>
  <dcterms:created xsi:type="dcterms:W3CDTF">2018-06-28T07:17:00Z</dcterms:created>
  <dcterms:modified xsi:type="dcterms:W3CDTF">2018-06-29T03:11:03Z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