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5" r:id="rId6"/>
    <p:sldId id="266" r:id="rId7"/>
    <p:sldId id="263" r:id="rId8"/>
    <p:sldId id="258" r:id="rId9"/>
    <p:sldId id="264" r:id="rId10"/>
    <p:sldId id="259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96E6-3BFD-D34F-849E-C61EAA761EE2}" type="datetimeFigureOut">
              <a:rPr kumimoji="1" lang="zh-CN" altLang="en-US" smtClean="0"/>
              <a:t>2017/9/3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7F1C1-01FB-D242-B688-850BDD6990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80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7F1C1-01FB-D242-B688-850BDD69905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9590" y="2028702"/>
            <a:ext cx="4017240" cy="261455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IOS/OSX</a:t>
            </a: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Clang/LLVM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RunTime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073152" y="1176268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入门分享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9457662" y="4321323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李元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4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RtunTime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最佳实践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JSPatch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DYCocoa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hybrid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 DDAT.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JavaScript 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去做你用</a:t>
            </a:r>
            <a:r>
              <a:rPr kumimoji="1" lang="en-US" altLang="zh-CN" dirty="0"/>
              <a:t>OC</a:t>
            </a:r>
            <a:r>
              <a:rPr kumimoji="1" lang="zh-CN" altLang="en-US" dirty="0"/>
              <a:t>写的所有逻辑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直接运用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去操作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 （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高度定制的</a:t>
            </a:r>
            <a:r>
              <a:rPr kumimoji="1" lang="en-US" altLang="zh-CN" dirty="0" smtClean="0"/>
              <a:t>DDAT 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8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如何写好代码</a:t>
            </a:r>
            <a:r>
              <a:rPr kumimoji="1" lang="zh-CN" altLang="en-US" dirty="0" smtClean="0"/>
              <a:t>。</a:t>
            </a:r>
            <a:endParaRPr kumimoji="1" lang="en-US" altLang="zh-CN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架构</a:t>
            </a:r>
          </a:p>
          <a:p>
            <a:pPr marL="0" indent="0">
              <a:buNone/>
            </a:pPr>
            <a:r>
              <a:rPr kumimoji="1" lang="zh-CN" altLang="en-US" dirty="0" smtClean="0"/>
              <a:t>层次</a:t>
            </a:r>
          </a:p>
          <a:p>
            <a:pPr marL="0" indent="0">
              <a:buNone/>
            </a:pP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25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OSX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</a:t>
            </a:r>
            <a:r>
              <a:rPr kumimoji="1" lang="zh-CN" altLang="en-US" dirty="0" smtClean="0"/>
              <a:t>内核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核心</a:t>
            </a:r>
            <a:r>
              <a:rPr kumimoji="1" lang="zh-CN" altLang="en-US" dirty="0" smtClean="0"/>
              <a:t>务层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应用程序服务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用户视图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用户应用程序</a:t>
            </a:r>
          </a:p>
          <a:p>
            <a:r>
              <a:rPr kumimoji="1" lang="zh-CN" altLang="en-US" dirty="0" smtClean="0"/>
              <a:t>共通性</a:t>
            </a:r>
          </a:p>
          <a:p>
            <a:r>
              <a:rPr kumimoji="1" lang="zh-CN" altLang="en-US" dirty="0" smtClean="0"/>
              <a:t>差异性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互相借鉴的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12" y="347240"/>
            <a:ext cx="10058400" cy="60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7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18" y="0"/>
            <a:ext cx="6999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8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94" y="0"/>
            <a:ext cx="9524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r>
              <a:rPr kumimoji="1" lang="zh-CN" altLang="en-US" dirty="0" smtClean="0"/>
              <a:t>模块架构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81728" y="6304002"/>
            <a:ext cx="8206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71" y="1660967"/>
            <a:ext cx="10058400" cy="48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/>
              <a:t>编译一个源文件的过程：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</a:t>
            </a:r>
            <a:r>
              <a:rPr lang="zh-CN" altLang="en-US" dirty="0"/>
              <a:t>处理 </a:t>
            </a:r>
            <a:r>
              <a:rPr lang="en-US" altLang="zh-CN" dirty="0"/>
              <a:t>-&gt; </a:t>
            </a:r>
            <a:r>
              <a:rPr lang="zh-CN" altLang="en-US" dirty="0"/>
              <a:t>词法分析 </a:t>
            </a:r>
            <a:r>
              <a:rPr lang="en-US" altLang="zh-CN" dirty="0"/>
              <a:t>-&gt; Token -&gt; </a:t>
            </a:r>
            <a:r>
              <a:rPr lang="zh-CN" altLang="en-US" dirty="0"/>
              <a:t>语法分析 </a:t>
            </a:r>
            <a:r>
              <a:rPr lang="en-US" altLang="zh-CN" dirty="0"/>
              <a:t>-&gt; AST -&gt; </a:t>
            </a:r>
            <a:r>
              <a:rPr lang="zh-CN" altLang="en-US" dirty="0"/>
              <a:t>代码生成 </a:t>
            </a:r>
            <a:r>
              <a:rPr lang="en-US" altLang="zh-CN" dirty="0"/>
              <a:t>-&gt; LLVM IR -&gt; </a:t>
            </a:r>
            <a:r>
              <a:rPr lang="zh-CN" altLang="en-US" dirty="0"/>
              <a:t>优化 </a:t>
            </a:r>
            <a:r>
              <a:rPr lang="en-US" altLang="zh-CN" dirty="0"/>
              <a:t>-&gt; </a:t>
            </a:r>
            <a:r>
              <a:rPr lang="zh-CN" altLang="en-US" dirty="0"/>
              <a:t>生成汇编代码 </a:t>
            </a:r>
            <a:r>
              <a:rPr lang="en-US" altLang="zh-CN" dirty="0"/>
              <a:t>-&gt; Link -&gt; </a:t>
            </a:r>
            <a:r>
              <a:rPr lang="zh-CN" altLang="en-US" dirty="0"/>
              <a:t>目标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编译过程演示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74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最佳实践：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语言</a:t>
            </a:r>
            <a:r>
              <a:rPr kumimoji="1" lang="zh-CN" altLang="en-US" dirty="0" smtClean="0"/>
              <a:t>的设计翻译</a:t>
            </a:r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语言</a:t>
            </a:r>
            <a:r>
              <a:rPr kumimoji="1" lang="zh-CN" altLang="en-US" dirty="0" smtClean="0"/>
              <a:t>编译</a:t>
            </a:r>
            <a:r>
              <a:rPr kumimoji="1" lang="zh-CN" altLang="en-US" dirty="0" smtClean="0"/>
              <a:t>转换</a:t>
            </a:r>
            <a:r>
              <a:rPr kumimoji="1" lang="en-US" altLang="zh-CN" dirty="0" smtClean="0"/>
              <a:t>e.g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ObjectC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OC-&gt;Swift</a:t>
            </a:r>
            <a:r>
              <a:rPr lang="zh-CN" altLang="en-US" dirty="0"/>
              <a:t>、</a:t>
            </a:r>
            <a:r>
              <a:rPr lang="en-US" altLang="zh-CN" dirty="0"/>
              <a:t>JS or </a:t>
            </a:r>
            <a:r>
              <a:rPr lang="zh-CN" altLang="en-US" dirty="0"/>
              <a:t>其它</a:t>
            </a:r>
            <a:r>
              <a:rPr lang="zh-CN" altLang="en-US" dirty="0" smtClean="0"/>
              <a:t>语言</a:t>
            </a:r>
            <a:r>
              <a:rPr lang="en-US" altLang="zh-CN" dirty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LibTooling</a:t>
            </a:r>
            <a:r>
              <a:rPr kumimoji="1" lang="zh-CN" altLang="en-US" dirty="0" smtClean="0"/>
              <a:t>插件设计。</a:t>
            </a:r>
          </a:p>
          <a:p>
            <a:pPr marL="0" indent="0">
              <a:buNone/>
            </a:pPr>
            <a:r>
              <a:rPr kumimoji="1" lang="zh-CN" altLang="en-US" dirty="0" smtClean="0"/>
              <a:t>开发编译器后端支持</a:t>
            </a:r>
            <a:r>
              <a:rPr kumimoji="1" lang="zh-CN" altLang="en-US" dirty="0" smtClean="0"/>
              <a:t>某个新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>e.g. </a:t>
            </a:r>
            <a:r>
              <a:rPr kumimoji="1" lang="en-US" altLang="zh-CN" dirty="0" err="1" smtClean="0"/>
              <a:t>DCar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已有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、 </a:t>
            </a:r>
            <a:r>
              <a:rPr kumimoji="1" lang="en-US" altLang="zh-CN" dirty="0" smtClean="0"/>
              <a:t>ARM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指令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073152" y="1176268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深度分享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0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LLVM</a:t>
            </a:r>
            <a:r>
              <a:rPr lang="zh-CN" altLang="en-US" dirty="0"/>
              <a:t>，</a:t>
            </a:r>
            <a:r>
              <a:rPr lang="zh-CN" altLang="en-US" dirty="0" smtClean="0"/>
              <a:t>我们还可以</a:t>
            </a:r>
            <a:r>
              <a:rPr lang="zh-CN" altLang="en-US" dirty="0"/>
              <a:t>做什么？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做语法树</a:t>
            </a:r>
            <a:r>
              <a:rPr lang="zh-CN" altLang="en-US" dirty="0" smtClean="0"/>
              <a:t>分析，</a:t>
            </a:r>
            <a:r>
              <a:rPr lang="zh-CN" altLang="en-US" dirty="0"/>
              <a:t>字符串加密。</a:t>
            </a:r>
          </a:p>
          <a:p>
            <a:r>
              <a:rPr lang="zh-CN" altLang="en-US" dirty="0"/>
              <a:t>编写</a:t>
            </a:r>
            <a:r>
              <a:rPr lang="en-US" altLang="zh-CN" dirty="0" err="1"/>
              <a:t>ClangPlugin</a:t>
            </a:r>
            <a:r>
              <a:rPr lang="zh-CN" altLang="en-US" dirty="0"/>
              <a:t>，命名规范，代码规范，扩展功能。</a:t>
            </a:r>
          </a:p>
          <a:p>
            <a:r>
              <a:rPr lang="zh-CN" altLang="en-US" dirty="0"/>
              <a:t>编写</a:t>
            </a:r>
            <a:r>
              <a:rPr lang="en-US" altLang="zh-CN" dirty="0"/>
              <a:t>Pass</a:t>
            </a:r>
            <a:r>
              <a:rPr lang="zh-CN" altLang="en-US" dirty="0"/>
              <a:t>，代码混淆优化。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05014"/>
      </p:ext>
    </p:extLst>
  </p:cSld>
  <p:clrMapOvr>
    <a:masterClrMapping/>
  </p:clrMapOvr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398</TotalTime>
  <Words>217</Words>
  <Application>Microsoft Macintosh PowerPoint</Application>
  <PresentationFormat>宽屏</PresentationFormat>
  <Paragraphs>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DengXian</vt:lpstr>
      <vt:lpstr>羽毛</vt:lpstr>
      <vt:lpstr>IOS/OSX架构 Clang/LLVM RunTime code design    </vt:lpstr>
      <vt:lpstr>IOS/OSX架构</vt:lpstr>
      <vt:lpstr>PowerPoint 演示文稿</vt:lpstr>
      <vt:lpstr>PowerPoint 演示文稿</vt:lpstr>
      <vt:lpstr>PowerPoint 演示文稿</vt:lpstr>
      <vt:lpstr>Clang/LLVM模块架构</vt:lpstr>
      <vt:lpstr>LLVM编译一个源文件的过程：</vt:lpstr>
      <vt:lpstr>Clang/LLVM</vt:lpstr>
      <vt:lpstr>基于LLVM，我们还可以做什么？ </vt:lpstr>
      <vt:lpstr>RtunTime</vt:lpstr>
      <vt:lpstr>PowerPoint 演示文稿</vt:lpstr>
      <vt:lpstr>code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李元</cp:lastModifiedBy>
  <cp:revision>37</cp:revision>
  <dcterms:created xsi:type="dcterms:W3CDTF">2017-08-31T11:00:28Z</dcterms:created>
  <dcterms:modified xsi:type="dcterms:W3CDTF">2017-09-03T04:04:23Z</dcterms:modified>
</cp:coreProperties>
</file>