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96E6-3BFD-D34F-849E-C61EAA761EE2}" type="datetimeFigureOut">
              <a:rPr kumimoji="1" lang="zh-CN" altLang="en-US" smtClean="0"/>
              <a:t>2017/9/1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7F1C1-01FB-D242-B688-850BDD6990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80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7F1C1-01FB-D242-B688-850BDD69905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8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9590" y="2028702"/>
            <a:ext cx="4017240" cy="261455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IOS/OSX</a:t>
            </a:r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Clang/LLVM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RunTime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073152" y="1176268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深度分享</a:t>
            </a:r>
            <a:r>
              <a:rPr kumimoji="1" lang="en-US" altLang="zh-CN" dirty="0"/>
              <a:t>0x0</a:t>
            </a:r>
            <a:endParaRPr kumimoji="1"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9457662" y="4321323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李元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14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OSX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-</a:t>
            </a:r>
            <a:r>
              <a:rPr kumimoji="1" lang="zh-CN" altLang="en-US" dirty="0" smtClean="0"/>
              <a:t>内核 </a:t>
            </a:r>
            <a:r>
              <a:rPr kumimoji="1" lang="en-US" altLang="zh-CN" dirty="0" smtClean="0"/>
              <a:t>-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服务层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用户视图</a:t>
            </a:r>
          </a:p>
          <a:p>
            <a:r>
              <a:rPr kumimoji="1" lang="zh-CN" altLang="en-US" dirty="0" smtClean="0"/>
              <a:t>共通性</a:t>
            </a:r>
          </a:p>
          <a:p>
            <a:r>
              <a:rPr kumimoji="1" lang="zh-CN" altLang="en-US" dirty="0" smtClean="0"/>
              <a:t>差异性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1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7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78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Clang/LLVM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语言的设计翻译</a:t>
            </a:r>
          </a:p>
          <a:p>
            <a:pPr marL="0" indent="0">
              <a:buNone/>
            </a:pPr>
            <a:r>
              <a:rPr kumimoji="1" lang="zh-CN" altLang="en-US" dirty="0" smtClean="0"/>
              <a:t>应用实例：语言编译转换工具、</a:t>
            </a:r>
            <a:r>
              <a:rPr kumimoji="1" lang="en-US" altLang="zh-CN" dirty="0" err="1" smtClean="0"/>
              <a:t>ObjectC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javaScript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 编译器前端设计。</a:t>
            </a:r>
          </a:p>
          <a:p>
            <a:pPr marL="0" indent="0">
              <a:buNone/>
            </a:pPr>
            <a:r>
              <a:rPr kumimoji="1" lang="zh-CN" altLang="en-US" dirty="0" smtClean="0"/>
              <a:t>开发编译器后端支持某个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架构</a:t>
            </a:r>
            <a:r>
              <a:rPr kumimoji="1" lang="en-US" altLang="zh-CN" dirty="0" smtClean="0"/>
              <a:t>e.g. x86</a:t>
            </a:r>
            <a:r>
              <a:rPr kumimoji="1" lang="zh-CN" altLang="en-US" dirty="0"/>
              <a:t>、 </a:t>
            </a:r>
            <a:r>
              <a:rPr kumimoji="1" lang="en-US" altLang="zh-CN" dirty="0" smtClean="0"/>
              <a:t>ARM </a:t>
            </a:r>
            <a:r>
              <a:rPr kumimoji="1" lang="zh-CN" altLang="en-US" dirty="0" smtClean="0"/>
              <a:t>指令。</a:t>
            </a:r>
            <a:endParaRPr kumimoji="1"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073152" y="1176268"/>
            <a:ext cx="3793678" cy="852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39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深度分享</a:t>
            </a:r>
            <a:r>
              <a:rPr kumimoji="1" lang="en-US" altLang="zh-CN" dirty="0"/>
              <a:t>0x0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60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RtunTime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具体应用：</a:t>
            </a:r>
            <a:r>
              <a:rPr kumimoji="1" lang="en-US" altLang="zh-CN" dirty="0" err="1"/>
              <a:t>JSPatch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DYCocoa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hybrid.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JavaScript </a:t>
            </a:r>
            <a:r>
              <a:rPr kumimoji="1" lang="zh-CN" altLang="en-US" dirty="0"/>
              <a:t>通过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去做你用</a:t>
            </a:r>
            <a:r>
              <a:rPr kumimoji="1" lang="en-US" altLang="zh-CN" dirty="0"/>
              <a:t>OC</a:t>
            </a:r>
            <a:r>
              <a:rPr kumimoji="1" lang="zh-CN" altLang="en-US" dirty="0"/>
              <a:t>写的所有逻辑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如何写好代码。</a:t>
            </a:r>
          </a:p>
          <a:p>
            <a:pPr marL="0" indent="0">
              <a:buNone/>
            </a:pPr>
            <a:r>
              <a:rPr kumimoji="1" lang="zh-CN" altLang="en-US" dirty="0" smtClean="0"/>
              <a:t>架构</a:t>
            </a:r>
          </a:p>
          <a:p>
            <a:pPr marL="0" indent="0">
              <a:buNone/>
            </a:pPr>
            <a:r>
              <a:rPr kumimoji="1" lang="zh-CN" altLang="en-US" dirty="0" smtClean="0"/>
              <a:t>层次</a:t>
            </a:r>
          </a:p>
          <a:p>
            <a:pPr marL="0" indent="0">
              <a:buNone/>
            </a:pPr>
            <a:r>
              <a:rPr kumimoji="1" lang="zh-CN" altLang="en-US" dirty="0" smtClean="0"/>
              <a:t>模块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3252720"/>
      </p:ext>
    </p:extLst>
  </p:cSld>
  <p:clrMapOvr>
    <a:masterClrMapping/>
  </p:clrMapOvr>
</p:sld>
</file>

<file path=ppt/theme/theme1.xml><?xml version="1.0" encoding="utf-8"?>
<a:theme xmlns:a="http://schemas.openxmlformats.org/drawingml/2006/main" name="羽毛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133</TotalTime>
  <Words>89</Words>
  <Application>Microsoft Macintosh PowerPoint</Application>
  <PresentationFormat>宽屏</PresentationFormat>
  <Paragraphs>21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Corbel</vt:lpstr>
      <vt:lpstr>DengXian</vt:lpstr>
      <vt:lpstr>羽毛</vt:lpstr>
      <vt:lpstr>IOS/OSX架构 Clang/LLVM RunTime code design    </vt:lpstr>
      <vt:lpstr>IOS/OSX架构</vt:lpstr>
      <vt:lpstr>PowerPoint 演示文稿</vt:lpstr>
      <vt:lpstr>PowerPoint 演示文稿</vt:lpstr>
      <vt:lpstr>Clang/LLVM</vt:lpstr>
      <vt:lpstr>RtunTime</vt:lpstr>
      <vt:lpstr>code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李元</cp:lastModifiedBy>
  <cp:revision>13</cp:revision>
  <dcterms:created xsi:type="dcterms:W3CDTF">2017-08-31T11:00:28Z</dcterms:created>
  <dcterms:modified xsi:type="dcterms:W3CDTF">2017-09-01T00:31:03Z</dcterms:modified>
</cp:coreProperties>
</file>