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66" r:id="rId2"/>
    <p:sldId id="269" r:id="rId3"/>
    <p:sldId id="265" r:id="rId4"/>
    <p:sldId id="270" r:id="rId5"/>
    <p:sldId id="271" r:id="rId6"/>
    <p:sldId id="274" r:id="rId7"/>
    <p:sldId id="272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719"/>
    <a:srgbClr val="EA85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/>
    <p:restoredTop sz="94593"/>
  </p:normalViewPr>
  <p:slideViewPr>
    <p:cSldViewPr snapToGrid="0" snapToObjects="1">
      <p:cViewPr varScale="1">
        <p:scale>
          <a:sx n="110" d="100"/>
          <a:sy n="110" d="100"/>
        </p:scale>
        <p:origin x="13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32E49-24B6-A34A-B291-B0891D984ACC}" type="datetimeFigureOut">
              <a:rPr kumimoji="1" lang="zh-CN" altLang="en-US" smtClean="0"/>
              <a:t>2017/9/4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1B96F-73C0-434B-829F-C7B6AEC63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7A92-24A0-BE4D-BE68-15A72F3D3979}" type="datetimeFigureOut">
              <a:rPr kumimoji="1" lang="zh-CN" altLang="en-US" smtClean="0"/>
              <a:t>2017/9/4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2C02-F180-B341-BA98-F9C9C2B0A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6" y="3049700"/>
            <a:ext cx="3006090" cy="2286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 hasCustomPrompt="1"/>
          </p:nvPr>
        </p:nvSpPr>
        <p:spPr>
          <a:xfrm>
            <a:off x="940834" y="1859433"/>
            <a:ext cx="7543800" cy="682322"/>
          </a:xfrm>
        </p:spPr>
        <p:txBody>
          <a:bodyPr>
            <a:normAutofit/>
          </a:bodyPr>
          <a:lstStyle>
            <a:lvl1pPr>
              <a:defRPr sz="3900">
                <a:solidFill>
                  <a:srgbClr val="F88719"/>
                </a:solidFill>
                <a:latin typeface="FZLanTingHeiS-M-GB" charset="0"/>
                <a:ea typeface="FZLanTingHeiS-M-GB" charset="0"/>
                <a:cs typeface="FZLanTingHeiS-M-GB" charset="0"/>
              </a:defRPr>
            </a:lvl1pPr>
          </a:lstStyle>
          <a:p>
            <a:r>
              <a:rPr kumimoji="1" lang="zh-CN" altLang="en-US" dirty="0" smtClean="0"/>
              <a:t>滴滴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934079" y="2555156"/>
            <a:ext cx="3845093" cy="352803"/>
          </a:xfrm>
        </p:spPr>
        <p:txBody>
          <a:bodyPr>
            <a:normAutofit/>
          </a:bodyPr>
          <a:lstStyle>
            <a:lvl1pPr>
              <a:defRPr sz="1275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z="1275" b="0" i="0" kern="1200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我是副标题点缀的一些小字或刁刁的英文</a:t>
            </a:r>
            <a:endParaRPr kumimoji="1" lang="zh-CN" altLang="en-US" dirty="0" smtClean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940835" y="3768283"/>
            <a:ext cx="3838335" cy="41433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zh-TW" altLang="en-US" sz="1350" b="0" i="0" spc="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阿翔仔 </a:t>
            </a:r>
            <a:r>
              <a:rPr lang="en-US" altLang="zh-TW" sz="1350" b="0" i="0" spc="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2015/09/09</a:t>
            </a:r>
            <a:endParaRPr lang="en-US" altLang="zh-CN" sz="1350" b="0" i="0" spc="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53" y="5687060"/>
            <a:ext cx="1452885" cy="4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98293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2510"/>
          </a:xfrm>
        </p:spPr>
        <p:txBody>
          <a:bodyPr/>
          <a:lstStyle>
            <a:lvl1pPr>
              <a:defRPr>
                <a:solidFill>
                  <a:srgbClr val="F88719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496062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26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2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46479"/>
            <a:ext cx="7543801" cy="4522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202036"/>
            <a:ext cx="7543800" cy="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68" r:id="rId3"/>
    <p:sldLayoutId id="2147483674" r:id="rId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1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1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1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入门分享</a:t>
            </a:r>
            <a:r>
              <a:rPr kumimoji="1" lang="en-US" altLang="zh-CN" dirty="0"/>
              <a:t>0x0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osx</a:t>
            </a:r>
            <a:r>
              <a:rPr kumimoji="1" lang="zh-CN" altLang="en-US" dirty="0" smtClean="0"/>
              <a:t>架构 </a:t>
            </a:r>
            <a:r>
              <a:rPr kumimoji="1" lang="en-US" altLang="zh-CN" dirty="0" smtClean="0"/>
              <a:t>clang/</a:t>
            </a:r>
            <a:r>
              <a:rPr kumimoji="1" lang="en-US" altLang="zh-CN" dirty="0" err="1" smtClean="0"/>
              <a:t>llvm</a:t>
            </a:r>
            <a:r>
              <a:rPr kumimoji="1" lang="en-US" altLang="zh-CN" dirty="0" smtClean="0"/>
              <a:t>  runtime/code design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Yuan 2017/9/14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RtunTime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325" y="1585731"/>
            <a:ext cx="631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JavaScript 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去做你用</a:t>
            </a:r>
            <a:r>
              <a:rPr kumimoji="1" lang="en-US" altLang="zh-CN" dirty="0"/>
              <a:t>OC</a:t>
            </a:r>
            <a:r>
              <a:rPr kumimoji="1" lang="zh-CN" altLang="en-US" dirty="0"/>
              <a:t>写的所有逻辑。</a:t>
            </a:r>
            <a:endParaRPr kumimoji="1" lang="en-US" altLang="zh-CN" dirty="0"/>
          </a:p>
          <a:p>
            <a:r>
              <a:rPr kumimoji="1" lang="zh-CN" altLang="en-US" dirty="0"/>
              <a:t>直接运用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去操作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5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语言运行要在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上执行需要的条件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19"/>
            <a:ext cx="9144000" cy="49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我的做了什么？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9144000" cy="26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653"/>
            <a:ext cx="9144000" cy="51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8345" y="1730241"/>
            <a:ext cx="143500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750" dirty="0" smtClean="0">
                <a:latin typeface="FZLanTingHeiS-DB-GB" charset="0"/>
                <a:ea typeface="FZLanTingHeiS-DB-GB" charset="0"/>
                <a:cs typeface="FZLanTingHeiS-DB-GB" charset="0"/>
              </a:rPr>
              <a:t>QA</a:t>
            </a:r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  <a:p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674" y="5791273"/>
            <a:ext cx="1620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北京嘀嘀无限科技发展有限公司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3673" y="5985656"/>
            <a:ext cx="2528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北京市海淀区东北旺路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8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号院尚东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·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数字山谷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B1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5" y="5348580"/>
            <a:ext cx="866745" cy="2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8345" y="1730241"/>
            <a:ext cx="365677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750" dirty="0">
                <a:latin typeface="FZLanTingHeiS-DB-GB" charset="0"/>
                <a:ea typeface="FZLanTingHeiS-DB-GB" charset="0"/>
                <a:cs typeface="FZLanTingHeiS-DB-GB" charset="0"/>
              </a:rPr>
              <a:t>THANK</a:t>
            </a:r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  <a:p>
            <a:r>
              <a:rPr kumimoji="1" lang="en-US" altLang="zh-CN" sz="6750" dirty="0">
                <a:latin typeface="FZLanTingHeiS-DB-GB" charset="0"/>
                <a:ea typeface="FZLanTingHeiS-DB-GB" charset="0"/>
                <a:cs typeface="FZLanTingHeiS-DB-GB" charset="0"/>
              </a:rPr>
              <a:t>YOU</a:t>
            </a:r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674" y="5791273"/>
            <a:ext cx="1620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北京嘀嘀无限科技发展有限公司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3673" y="5985656"/>
            <a:ext cx="2528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北京市海淀区东北旺路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8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号院尚东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·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数字山谷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B1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5" y="5348580"/>
            <a:ext cx="866745" cy="2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IOS/OSX</a:t>
            </a:r>
            <a:r>
              <a:rPr kumimoji="1" lang="zh-CN" altLang="en-US" dirty="0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内核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核心务层</a:t>
            </a:r>
            <a:r>
              <a:rPr kumimoji="1" lang="en-US" altLang="zh-CN" dirty="0"/>
              <a:t>-</a:t>
            </a:r>
            <a:r>
              <a:rPr kumimoji="1" lang="zh-CN" altLang="en-US" dirty="0"/>
              <a:t>应用程序服务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应用</a:t>
            </a:r>
            <a:r>
              <a:rPr kumimoji="1" lang="zh-CN" altLang="en-US" dirty="0" smtClean="0"/>
              <a:t>程序环境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用户应用程序</a:t>
            </a:r>
          </a:p>
          <a:p>
            <a:r>
              <a:rPr kumimoji="1" lang="zh-CN" altLang="en-US" dirty="0"/>
              <a:t>共通性</a:t>
            </a:r>
          </a:p>
          <a:p>
            <a:r>
              <a:rPr kumimoji="1" lang="zh-CN" altLang="en-US" dirty="0"/>
              <a:t>差异性</a:t>
            </a:r>
            <a:endParaRPr kumimoji="1" lang="en-US" altLang="zh-CN" dirty="0"/>
          </a:p>
          <a:p>
            <a:r>
              <a:rPr kumimoji="1" lang="zh-CN" altLang="en-US" dirty="0"/>
              <a:t>互相借鉴的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504"/>
            <a:ext cx="9144000" cy="55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70" y="0"/>
            <a:ext cx="6736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Clang/LLVM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325" y="1585731"/>
            <a:ext cx="6317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 </a:t>
            </a:r>
            <a:r>
              <a:rPr lang="en-US" altLang="zh-CN" dirty="0"/>
              <a:t>-&gt; </a:t>
            </a:r>
            <a:r>
              <a:rPr lang="zh-CN" altLang="en-US" dirty="0"/>
              <a:t>词法分析 </a:t>
            </a:r>
            <a:r>
              <a:rPr lang="en-US" altLang="zh-CN" dirty="0"/>
              <a:t>-&gt; Token -&gt; </a:t>
            </a:r>
            <a:r>
              <a:rPr lang="zh-CN" altLang="en-US" dirty="0"/>
              <a:t>语法分析 </a:t>
            </a:r>
            <a:r>
              <a:rPr lang="en-US" altLang="zh-CN" dirty="0"/>
              <a:t>-&gt; AST -&gt; </a:t>
            </a:r>
            <a:r>
              <a:rPr lang="zh-CN" altLang="en-US" dirty="0"/>
              <a:t>代码生成 </a:t>
            </a:r>
            <a:r>
              <a:rPr lang="en-US" altLang="zh-CN" dirty="0"/>
              <a:t>-&gt; LLVM IR -&gt; </a:t>
            </a:r>
            <a:r>
              <a:rPr lang="zh-CN" altLang="en-US" dirty="0"/>
              <a:t>优化 </a:t>
            </a:r>
            <a:r>
              <a:rPr lang="en-US" altLang="zh-CN" dirty="0"/>
              <a:t>-&gt; </a:t>
            </a:r>
            <a:r>
              <a:rPr lang="zh-CN" altLang="en-US" dirty="0"/>
              <a:t>生成汇编代码 </a:t>
            </a:r>
            <a:r>
              <a:rPr lang="en-US" altLang="zh-CN" dirty="0"/>
              <a:t>-&gt; Link -&gt; </a:t>
            </a:r>
            <a:r>
              <a:rPr lang="zh-CN" altLang="en-US" dirty="0"/>
              <a:t>目标文件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编译过程演示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1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5" y="309754"/>
            <a:ext cx="7543800" cy="792510"/>
          </a:xfrm>
        </p:spPr>
        <p:txBody>
          <a:bodyPr/>
          <a:lstStyle/>
          <a:p>
            <a:r>
              <a:rPr kumimoji="1" lang="en-US" altLang="zh-CN" dirty="0" smtClean="0"/>
              <a:t>Clang/LLVM</a:t>
            </a:r>
            <a:r>
              <a:rPr kumimoji="1" lang="zh-CN" altLang="en-US" dirty="0" smtClean="0"/>
              <a:t>最佳实践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4" y="1440180"/>
            <a:ext cx="7129483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324" y="1585731"/>
            <a:ext cx="7129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语言的设计翻译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语言编译转换</a:t>
            </a:r>
            <a:r>
              <a:rPr kumimoji="1" lang="en-US" altLang="zh-CN" dirty="0"/>
              <a:t>e.g. </a:t>
            </a:r>
            <a:r>
              <a:rPr kumimoji="1" lang="en-US" altLang="zh-CN" dirty="0" err="1"/>
              <a:t>ObjectC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  </a:t>
            </a:r>
            <a:r>
              <a:rPr lang="en-US" altLang="zh-CN" dirty="0"/>
              <a:t>OC-&gt;Swift</a:t>
            </a:r>
            <a:r>
              <a:rPr lang="zh-CN" altLang="en-US" dirty="0"/>
              <a:t>、</a:t>
            </a:r>
            <a:r>
              <a:rPr lang="en-US" altLang="zh-CN" dirty="0"/>
              <a:t>JS or </a:t>
            </a:r>
            <a:r>
              <a:rPr lang="zh-CN" altLang="en-US" dirty="0"/>
              <a:t>其它语言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LibTooling</a:t>
            </a:r>
            <a:r>
              <a:rPr kumimoji="1" lang="zh-CN" altLang="en-US" dirty="0"/>
              <a:t>插件设计。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开发</a:t>
            </a:r>
            <a:r>
              <a:rPr kumimoji="1" lang="zh-CN" altLang="en-US" dirty="0"/>
              <a:t>编译器后端支持某个新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架构</a:t>
            </a:r>
            <a:r>
              <a:rPr kumimoji="1" lang="en-US" altLang="zh-CN" dirty="0"/>
              <a:t>e.g. </a:t>
            </a:r>
            <a:r>
              <a:rPr kumimoji="1" lang="en-US" altLang="zh-CN" dirty="0" err="1"/>
              <a:t>DCar</a:t>
            </a:r>
            <a:r>
              <a:rPr kumimoji="1" lang="en-US" altLang="zh-CN" dirty="0"/>
              <a:t> </a:t>
            </a:r>
            <a:r>
              <a:rPr kumimoji="1" lang="zh-CN" altLang="en-US" dirty="0"/>
              <a:t>已有</a:t>
            </a:r>
            <a:r>
              <a:rPr kumimoji="1" lang="en-US" altLang="zh-CN" dirty="0"/>
              <a:t>(x86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ARM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 </a:t>
            </a:r>
            <a:r>
              <a:rPr kumimoji="1" lang="zh-CN" altLang="en-US" dirty="0"/>
              <a:t>指令。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60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Clang/LLVM</a:t>
            </a:r>
            <a:r>
              <a:rPr kumimoji="1" lang="zh-CN" altLang="en-US" dirty="0" smtClean="0"/>
              <a:t>还可以做什么？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325" y="1585731"/>
            <a:ext cx="631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做语法树分析，字符串加密。</a:t>
            </a:r>
          </a:p>
          <a:p>
            <a:r>
              <a:rPr lang="zh-CN" altLang="en-US" dirty="0"/>
              <a:t>编写</a:t>
            </a:r>
            <a:r>
              <a:rPr lang="en-US" altLang="zh-CN" dirty="0" err="1"/>
              <a:t>ClangPlugin</a:t>
            </a:r>
            <a:r>
              <a:rPr lang="zh-CN" altLang="en-US" dirty="0"/>
              <a:t>，命名规范，代码规范，扩展功能。</a:t>
            </a:r>
          </a:p>
          <a:p>
            <a:r>
              <a:rPr lang="zh-CN" altLang="en-US" dirty="0"/>
              <a:t>编写</a:t>
            </a:r>
            <a:r>
              <a:rPr lang="en-US" altLang="zh-CN" dirty="0"/>
              <a:t>Pass</a:t>
            </a:r>
            <a:r>
              <a:rPr lang="zh-CN" altLang="en-US" dirty="0"/>
              <a:t>，代码混淆优化。</a:t>
            </a:r>
          </a:p>
        </p:txBody>
      </p:sp>
    </p:spTree>
    <p:extLst>
      <p:ext uri="{BB962C8B-B14F-4D97-AF65-F5344CB8AC3E}">
        <p14:creationId xmlns:p14="http://schemas.microsoft.com/office/powerpoint/2010/main" val="105123064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自定义 1">
      <a:dk1>
        <a:srgbClr val="F88719"/>
      </a:dk1>
      <a:lt1>
        <a:srgbClr val="808080"/>
      </a:lt1>
      <a:dk2>
        <a:srgbClr val="4D4D4D"/>
      </a:dk2>
      <a:lt2>
        <a:srgbClr val="A59E9D"/>
      </a:lt2>
      <a:accent1>
        <a:srgbClr val="F9F9F7"/>
      </a:accent1>
      <a:accent2>
        <a:srgbClr val="F7EFE6"/>
      </a:accent2>
      <a:accent3>
        <a:srgbClr val="F2E3D2"/>
      </a:accent3>
      <a:accent4>
        <a:srgbClr val="D8C6B8"/>
      </a:accent4>
      <a:accent5>
        <a:srgbClr val="21B5FF"/>
      </a:accent5>
      <a:accent6>
        <a:srgbClr val="F2793C"/>
      </a:accent6>
      <a:hlink>
        <a:srgbClr val="F88719"/>
      </a:hlink>
      <a:folHlink>
        <a:srgbClr val="E57239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6271</TotalTime>
  <Words>241</Words>
  <Application>Microsoft Macintosh PowerPoint</Application>
  <PresentationFormat>全屏显示(4:3)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FZLanTingHeiS-DB-GB</vt:lpstr>
      <vt:lpstr>FZLanTingHeiS-M-GB</vt:lpstr>
      <vt:lpstr>Lantinghei SC Demibold</vt:lpstr>
      <vt:lpstr>Lantinghei SC Extralight</vt:lpstr>
      <vt:lpstr>Mangal</vt:lpstr>
      <vt:lpstr>宋体</vt:lpstr>
      <vt:lpstr>怀旧</vt:lpstr>
      <vt:lpstr>入门分享0x0</vt:lpstr>
      <vt:lpstr>IOS/OSX架构</vt:lpstr>
      <vt:lpstr>PowerPoint 演示文稿</vt:lpstr>
      <vt:lpstr>PowerPoint 演示文稿</vt:lpstr>
      <vt:lpstr>PowerPoint 演示文稿</vt:lpstr>
      <vt:lpstr>Clang/LLVM</vt:lpstr>
      <vt:lpstr>PowerPoint 演示文稿</vt:lpstr>
      <vt:lpstr>Clang/LLVM最佳实践</vt:lpstr>
      <vt:lpstr>Clang/LLVM还可以做什么？</vt:lpstr>
      <vt:lpstr>RtunTime</vt:lpstr>
      <vt:lpstr>语言运行要在CPU上执行需要的条件</vt:lpstr>
      <vt:lpstr>利用runtime我的做了什么？</vt:lpstr>
      <vt:lpstr>code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李元</cp:lastModifiedBy>
  <cp:revision>24</cp:revision>
  <dcterms:created xsi:type="dcterms:W3CDTF">2015-09-24T06:23:06Z</dcterms:created>
  <dcterms:modified xsi:type="dcterms:W3CDTF">2017-09-04T06:39:33Z</dcterms:modified>
</cp:coreProperties>
</file>